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87" r:id="rId9"/>
    <p:sldId id="264" r:id="rId10"/>
    <p:sldId id="266" r:id="rId11"/>
    <p:sldId id="28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7" autoAdjust="0"/>
    <p:restoredTop sz="94660"/>
  </p:normalViewPr>
  <p:slideViewPr>
    <p:cSldViewPr>
      <p:cViewPr varScale="1">
        <p:scale>
          <a:sx n="58" d="100"/>
          <a:sy n="58" d="100"/>
        </p:scale>
        <p:origin x="-25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2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3BDF6-CE51-416A-895E-FD126E243905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546F-C068-4A19-BE7A-63263E540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2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1AFF26-7D4E-41B3-B124-7C35377E4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003937-E5BF-45FE-9DF6-B8C9A4833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433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066FF1-67EB-43BE-ABF3-6D7CF5204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805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C144C-D76E-4CEE-9AC1-2D4B53631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353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75B440-B461-4665-8A4B-02F2984B5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041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9F1FC7-6873-4FAC-9CE3-57C8B6FE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79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C88587-A7D7-4532-A806-F154DC31E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76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8CB86B-6F39-4C90-B83C-FC550835F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457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F9767F-1958-40E2-B4C9-F41466DDA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0036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06F135-7A86-46C0-8845-2CE509318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618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605E91-96FA-4130-B85A-DC8404F28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767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1126BE-6F1D-4BB5-89CC-07EA2CA8E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514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E0CB91-8403-434B-919A-766DDA3C5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584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-1AdUwbWLw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ythoughtspot.com/2007/12/03/his-mom-said-he-was-an-ugly-baby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647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647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647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Content Placeholder 4" descr="trinity-128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8496"/>
                    </a14:imgEffect>
                    <a14:imgEffect>
                      <a14:saturation sat="212000"/>
                    </a14:imgEffect>
                    <a14:imgEffect>
                      <a14:brightnessContrast bright="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8106" y="21076"/>
            <a:ext cx="9135894" cy="1121923"/>
          </a:xfrm>
          <a:solidFill>
            <a:srgbClr val="000000">
              <a:alpha val="67843"/>
            </a:srgbClr>
          </a:solidFill>
        </p:spPr>
        <p:txBody>
          <a:bodyPr/>
          <a:lstStyle/>
          <a:p>
            <a:pPr algn="ctr"/>
            <a:r>
              <a:rPr lang="en-US" dirty="0"/>
              <a:t>The Trinity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650528" cy="20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23308" y="0"/>
            <a:ext cx="6377492" cy="914400"/>
          </a:xfrm>
        </p:spPr>
        <p:txBody>
          <a:bodyPr/>
          <a:lstStyle/>
          <a:p>
            <a:pPr algn="ctr"/>
            <a:r>
              <a:rPr lang="en-US" sz="5400" dirty="0"/>
              <a:t>Which one is God?</a:t>
            </a:r>
          </a:p>
        </p:txBody>
      </p:sp>
      <p:sp>
        <p:nvSpPr>
          <p:cNvPr id="57347" name="Content Placeholder 4"/>
          <p:cNvSpPr>
            <a:spLocks noGrp="1"/>
          </p:cNvSpPr>
          <p:nvPr>
            <p:ph idx="4294967295"/>
          </p:nvPr>
        </p:nvSpPr>
        <p:spPr>
          <a:xfrm>
            <a:off x="1295400" y="1219200"/>
            <a:ext cx="5105400" cy="5553075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 smtClean="0"/>
              <a:t>God</a:t>
            </a:r>
            <a:r>
              <a:rPr lang="en-US" sz="5000" dirty="0"/>
              <a:t>, the “Father</a:t>
            </a:r>
            <a:r>
              <a:rPr lang="en-US" sz="5000" dirty="0" smtClean="0"/>
              <a:t>”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dirty="0"/>
              <a:t>God, the “Son</a:t>
            </a:r>
            <a:r>
              <a:rPr lang="en-US" sz="5000" dirty="0" smtClean="0"/>
              <a:t>”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dirty="0"/>
              <a:t>God, the “Holy Spirit</a:t>
            </a:r>
            <a:r>
              <a:rPr lang="en-US" sz="5000" dirty="0" smtClean="0"/>
              <a:t>”</a:t>
            </a:r>
            <a:endParaRPr lang="en-US" sz="5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t="-5654" r="7801" b="5654"/>
          <a:stretch/>
        </p:blipFill>
        <p:spPr bwMode="auto">
          <a:xfrm>
            <a:off x="6400800" y="2438400"/>
            <a:ext cx="2625538" cy="21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5" r="15866" b="5575"/>
          <a:stretch/>
        </p:blipFill>
        <p:spPr bwMode="auto">
          <a:xfrm>
            <a:off x="6400800" y="4600956"/>
            <a:ext cx="2647950" cy="217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267200" cy="5715000"/>
          </a:xfrm>
        </p:spPr>
        <p:txBody>
          <a:bodyPr/>
          <a:lstStyle/>
          <a:p>
            <a:pPr algn="ctr"/>
            <a:r>
              <a:rPr lang="en-US" sz="9600" b="1" dirty="0"/>
              <a:t>THEY ARE ALL GOD!</a:t>
            </a:r>
            <a:endParaRPr lang="en-US" sz="9600" dirty="0"/>
          </a:p>
        </p:txBody>
      </p:sp>
      <p:pic>
        <p:nvPicPr>
          <p:cNvPr id="55299" name="Content Placeholder 15" descr="trinity2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9919"/>
                    </a14:imgEffect>
                    <a14:imgEffect>
                      <a14:saturation sat="187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396292" y="25389"/>
            <a:ext cx="4747708" cy="6832612"/>
          </a:xfrm>
        </p:spPr>
      </p:pic>
    </p:spTree>
    <p:extLst>
      <p:ext uri="{BB962C8B-B14F-4D97-AF65-F5344CB8AC3E}">
        <p14:creationId xmlns:p14="http://schemas.microsoft.com/office/powerpoint/2010/main" val="23121850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 descr="3d-trefoil-kn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colorTemperature colorTemp="9418"/>
                    </a14:imgEffect>
                    <a14:imgEffect>
                      <a14:saturation sat="324000"/>
                    </a14:imgEffect>
                    <a14:imgEffect>
                      <a14:brightnessContrast bright="-6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0" y="5378"/>
            <a:ext cx="9144000" cy="909021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God </a:t>
            </a:r>
            <a:r>
              <a:rPr lang="en-US" sz="6000" dirty="0">
                <a:solidFill>
                  <a:srgbClr val="C00000"/>
                </a:solidFill>
              </a:rPr>
              <a:t>is Three in </a:t>
            </a:r>
            <a:r>
              <a:rPr lang="en-US" sz="6000" dirty="0" smtClean="0">
                <a:solidFill>
                  <a:srgbClr val="C00000"/>
                </a:solidFill>
              </a:rPr>
              <a:t>One 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295400"/>
            <a:ext cx="8153400" cy="2895600"/>
          </a:xfrm>
        </p:spPr>
        <p:txBody>
          <a:bodyPr/>
          <a:lstStyle/>
          <a:p>
            <a:r>
              <a:rPr lang="en-US"/>
              <a:t>Next Slide - Video: </a:t>
            </a:r>
            <a:br>
              <a:rPr lang="en-US"/>
            </a:br>
            <a:r>
              <a:rPr lang="en-US"/>
              <a:t>What is the Trinity? </a:t>
            </a:r>
            <a:r>
              <a:rPr lang="en-US">
                <a:sym typeface="Wingdings" pitchFamily="2" charset="2"/>
              </a:rPr>
              <a:t></a:t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/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Download Here: </a:t>
            </a:r>
            <a:br>
              <a:rPr lang="en-US">
                <a:sym typeface="Wingdings" pitchFamily="2" charset="2"/>
              </a:rPr>
            </a:br>
            <a:r>
              <a:rPr lang="en-US" sz="2800" b="1">
                <a:sym typeface="Wingdings" pitchFamily="2" charset="2"/>
                <a:hlinkClick r:id="rId2"/>
              </a:rPr>
              <a:t>http://www.youtube.com/watch?v=n-1AdUwbWLw</a:t>
            </a:r>
            <a:r>
              <a:rPr lang="en-US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Content Placeholder 5" descr="god3-pyramid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3000" contras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7688" y="0"/>
            <a:ext cx="6056312" cy="6886064"/>
          </a:xfrm>
        </p:spPr>
      </p:pic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" y="102198"/>
            <a:ext cx="3017520" cy="2564802"/>
          </a:xfrm>
        </p:spPr>
        <p:txBody>
          <a:bodyPr/>
          <a:lstStyle/>
          <a:p>
            <a:pPr algn="ctr"/>
            <a:r>
              <a:rPr lang="en-US" dirty="0" smtClean="0"/>
              <a:t>Craft   </a:t>
            </a:r>
            <a:endParaRPr lang="en-US" dirty="0"/>
          </a:p>
        </p:txBody>
      </p:sp>
      <p:sp>
        <p:nvSpPr>
          <p:cNvPr id="61443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0" y="5253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/>
              <a:t>What is the Sinner‘s Prayer?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/>
              <a:t>You Should Pray this Prayer If 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  <a:ln/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that He is waiting to save you right now?</a:t>
            </a:r>
            <a:r>
              <a:rPr lang="en-US" sz="3200"/>
              <a:t>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“But to all who believed him and accepted him, he gave the right to become children of God.”</a:t>
            </a:r>
            <a:r>
              <a:rPr lang="en-US" sz="2700"/>
              <a:t> </a:t>
            </a:r>
            <a:r>
              <a:rPr lang="en-US" sz="2300"/>
              <a:t>John 1:12</a:t>
            </a:r>
            <a:r>
              <a:rPr lang="en-US" sz="2700"/>
              <a:t> </a:t>
            </a:r>
          </a:p>
        </p:txBody>
      </p:sp>
      <p:pic>
        <p:nvPicPr>
          <p:cNvPr id="66564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66565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813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908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p=6647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67587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What do you want to say about Jesus today?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352002_861_5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7065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5908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p=6647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/>
              <a:t>Welcome to Aggieland Faith</a:t>
            </a:r>
            <a:br>
              <a:rPr lang="en-US"/>
            </a:br>
            <a:r>
              <a:rPr lang="en-US"/>
              <a:t>Family Style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9144000" cy="990600"/>
          </a:xfrm>
        </p:spPr>
        <p:txBody>
          <a:bodyPr/>
          <a:lstStyle/>
          <a:p>
            <a:r>
              <a:rPr lang="en-US" sz="4300" b="1" dirty="0"/>
              <a:t>CURRENT SCHEDULE: </a:t>
            </a:r>
            <a:br>
              <a:rPr lang="en-US" sz="4300" b="1" dirty="0"/>
            </a:br>
            <a:r>
              <a:rPr lang="en-US" sz="4000" dirty="0"/>
              <a:t>See www.Aggielandfaith.org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/>
          </a:p>
          <a:p>
            <a:pPr>
              <a:lnSpc>
                <a:spcPct val="90000"/>
              </a:lnSpc>
            </a:pPr>
            <a:r>
              <a:rPr lang="en-US" sz="2500" b="1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2:00-4pm: Free snacks, drinks, kids crafts, prizes, singing &amp; bible preaching </a:t>
            </a:r>
            <a:endParaRPr lang="en-US" sz="2100"/>
          </a:p>
        </p:txBody>
      </p:sp>
      <p:pic>
        <p:nvPicPr>
          <p:cNvPr id="72708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r>
              <a:rPr lang="en-US" sz="4000" b="1"/>
              <a:t>Would You Like Prayer or Bible Study at Your House?</a:t>
            </a:r>
          </a:p>
        </p:txBody>
      </p:sp>
      <p:pic>
        <p:nvPicPr>
          <p:cNvPr id="73731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737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14600"/>
            <a:ext cx="8534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Personal Prayer</a:t>
            </a:r>
            <a:r>
              <a:rPr lang="en-US" sz="2500" b="1" u="sng"/>
              <a:t>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can come to your home &amp; pray with you, or you can email us when you need prayer.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Home Bible Study:</a:t>
            </a:r>
            <a:r>
              <a:rPr lang="en-US" sz="2500" b="1">
                <a:solidFill>
                  <a:srgbClr val="F6FF3F"/>
                </a:solidFill>
              </a:rPr>
              <a:t/>
            </a:r>
            <a:br>
              <a:rPr lang="en-US" sz="2500" b="1">
                <a:solidFill>
                  <a:srgbClr val="F6FF3F"/>
                </a:solidFill>
              </a:rPr>
            </a:br>
            <a:r>
              <a:rPr lang="en-US" sz="2400"/>
              <a:t>We will come to your home &amp; hold</a:t>
            </a:r>
            <a:br>
              <a:rPr lang="en-US" sz="2400"/>
            </a:br>
            <a:r>
              <a:rPr lang="en-US" sz="2400"/>
              <a:t>a bible study for you &amp; your friends.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Bible Party: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will hold a Kid’s Bible Party:</a:t>
            </a:r>
            <a:br>
              <a:rPr lang="en-US" sz="2400"/>
            </a:br>
            <a:r>
              <a:rPr lang="en-US" sz="2400"/>
              <a:t>You provide the food &amp; kids - we </a:t>
            </a:r>
            <a:br>
              <a:rPr lang="en-US" sz="2400"/>
            </a:br>
            <a:r>
              <a:rPr lang="en-US" sz="2400"/>
              <a:t>will do the bible fun &amp; stories.</a:t>
            </a:r>
          </a:p>
        </p:txBody>
      </p:sp>
      <p:pic>
        <p:nvPicPr>
          <p:cNvPr id="73733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r>
              <a:rPr lang="en-US" sz="4000" b="1"/>
              <a:t>Would You Like Visitation?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r>
              <a:rPr lang="en-US" sz="3200"/>
              <a:t>We will visit a friend, loved one in the hospital or in prison to pray for them &amp; share Christ with them.</a:t>
            </a:r>
          </a:p>
          <a:p>
            <a:r>
              <a:rPr lang="en-US" sz="3200"/>
              <a:t>Contact: info@aggielandfaith.org</a:t>
            </a:r>
          </a:p>
        </p:txBody>
      </p:sp>
      <p:pic>
        <p:nvPicPr>
          <p:cNvPr id="74756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hlinkClick r:id="rId2"/>
              </a:rPr>
              <a:t>www.aggielandfaith.org</a:t>
            </a:r>
            <a:endParaRPr lang="en-US" sz="4000" b="1"/>
          </a:p>
          <a:p>
            <a:pPr>
              <a:lnSpc>
                <a:spcPct val="90000"/>
              </a:lnSpc>
            </a:pPr>
            <a:r>
              <a:rPr lang="en-US" sz="400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/>
              <a:t>Go here to subscribe to e-mails about changes &amp; cancellations</a:t>
            </a:r>
            <a:r>
              <a:rPr lang="en-US" sz="2700"/>
              <a:t> </a:t>
            </a:r>
          </a:p>
        </p:txBody>
      </p:sp>
      <p:pic>
        <p:nvPicPr>
          <p:cNvPr id="75779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76803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5908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p=6647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381000" y="473075"/>
            <a:ext cx="3124200" cy="5089526"/>
          </a:xfrm>
        </p:spPr>
        <p:txBody>
          <a:bodyPr/>
          <a:lstStyle/>
          <a:p>
            <a:pPr algn="ctr"/>
            <a:r>
              <a:rPr lang="en-US" sz="8800" dirty="0"/>
              <a:t>What is water?</a:t>
            </a:r>
          </a:p>
        </p:txBody>
      </p:sp>
      <p:pic>
        <p:nvPicPr>
          <p:cNvPr id="49155" name="Content Placeholder 3" descr="water_ice_steam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colorTemperature colorTemp="5156"/>
                    </a14:imgEffect>
                    <a14:imgEffect>
                      <a14:saturation sat="212000"/>
                    </a14:imgEffect>
                    <a14:imgEffect>
                      <a14:brightnessContrast bright="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-15025"/>
            <a:ext cx="5334000" cy="685357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477000" cy="1219199"/>
          </a:xfrm>
        </p:spPr>
        <p:txBody>
          <a:bodyPr/>
          <a:lstStyle/>
          <a:p>
            <a:pPr algn="ctr"/>
            <a:r>
              <a:rPr lang="en-US" sz="5400" dirty="0"/>
              <a:t>Which one is Water?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4294967295"/>
          </p:nvPr>
        </p:nvSpPr>
        <p:spPr>
          <a:xfrm>
            <a:off x="385762" y="1616162"/>
            <a:ext cx="5938838" cy="5241837"/>
          </a:xfrm>
        </p:spPr>
        <p:txBody>
          <a:bodyPr/>
          <a:lstStyle/>
          <a:p>
            <a:r>
              <a:rPr lang="en-US" sz="5000" dirty="0" smtClean="0"/>
              <a:t>Water</a:t>
            </a:r>
            <a:r>
              <a:rPr lang="en-US" sz="5000" dirty="0"/>
              <a:t>, the “Ice</a:t>
            </a:r>
            <a:r>
              <a:rPr lang="en-US" sz="5000" dirty="0" smtClean="0"/>
              <a:t>”</a:t>
            </a:r>
          </a:p>
          <a:p>
            <a:endParaRPr lang="en-US" sz="5000" dirty="0"/>
          </a:p>
          <a:p>
            <a:r>
              <a:rPr lang="en-US" sz="5000" dirty="0"/>
              <a:t>Water, the “Liquid</a:t>
            </a:r>
            <a:r>
              <a:rPr lang="en-US" sz="5000" dirty="0" smtClean="0"/>
              <a:t>”</a:t>
            </a:r>
          </a:p>
          <a:p>
            <a:endParaRPr lang="en-US" sz="5000" dirty="0"/>
          </a:p>
          <a:p>
            <a:r>
              <a:rPr lang="en-US" sz="5000" dirty="0"/>
              <a:t>Water, the “Steam”</a:t>
            </a:r>
          </a:p>
          <a:p>
            <a:pPr algn="ctr">
              <a:buFont typeface="Wingdings" pitchFamily="2" charset="2"/>
              <a:buNone/>
            </a:pPr>
            <a:endParaRPr lang="en-US" sz="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2843"/>
                    </a14:imgEffect>
                    <a14:imgEffect>
                      <a14:brightnessContrast bright="14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2362199" cy="186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saturation sat="332000"/>
                    </a14:imgEffect>
                    <a14:imgEffect>
                      <a14:brightnessContrast bright="4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362200" cy="177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colorTemperature colorTemp="3676"/>
                    </a14:imgEffect>
                    <a14:imgEffect>
                      <a14:saturation sat="138000"/>
                    </a14:imgEffect>
                    <a14:imgEffect>
                      <a14:brightnessContrast bright="12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362200" cy="19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810000" cy="5486400"/>
          </a:xfrm>
        </p:spPr>
        <p:txBody>
          <a:bodyPr/>
          <a:lstStyle/>
          <a:p>
            <a:pPr algn="ctr"/>
            <a:r>
              <a:rPr lang="en-US" sz="7200" b="1" dirty="0" smtClean="0"/>
              <a:t>THEY </a:t>
            </a:r>
            <a:r>
              <a:rPr lang="en-US" sz="7200" b="1" dirty="0"/>
              <a:t>ARE ALL WATER!</a:t>
            </a:r>
            <a:endParaRPr lang="en-US" sz="7200" dirty="0"/>
          </a:p>
        </p:txBody>
      </p:sp>
      <p:pic>
        <p:nvPicPr>
          <p:cNvPr id="49155" name="Content Placeholder 3" descr="water_ice_steam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colorTemperature colorTemp="5156"/>
                    </a14:imgEffect>
                    <a14:imgEffect>
                      <a14:saturation sat="212000"/>
                    </a14:imgEffect>
                    <a14:imgEffect>
                      <a14:brightnessContrast bright="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-15025"/>
            <a:ext cx="5334000" cy="6853570"/>
          </a:xfrm>
        </p:spPr>
      </p:pic>
    </p:spTree>
    <p:extLst>
      <p:ext uri="{BB962C8B-B14F-4D97-AF65-F5344CB8AC3E}">
        <p14:creationId xmlns:p14="http://schemas.microsoft.com/office/powerpoint/2010/main" val="28126525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Content Placeholder 3" descr="shell_yolk_white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9573"/>
                    </a14:imgEffect>
                    <a14:imgEffect>
                      <a14:saturation sat="194000"/>
                    </a14:imgEffect>
                    <a14:imgEffect>
                      <a14:brightnessContrast bright="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>
          <a:xfrm>
            <a:off x="0" y="572716"/>
            <a:ext cx="9132651" cy="6285284"/>
          </a:xfrm>
        </p:spPr>
      </p:pic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371600"/>
          </a:xfrm>
        </p:spPr>
        <p:txBody>
          <a:bodyPr/>
          <a:lstStyle/>
          <a:p>
            <a:pPr algn="ctr"/>
            <a:r>
              <a:rPr lang="en-US" sz="8000" dirty="0"/>
              <a:t>What is an egg?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6000278" cy="1066800"/>
          </a:xfrm>
        </p:spPr>
        <p:txBody>
          <a:bodyPr/>
          <a:lstStyle/>
          <a:p>
            <a:pPr algn="ctr"/>
            <a:r>
              <a:rPr lang="en-US" sz="5400" dirty="0"/>
              <a:t>Which one is Egg?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5562600" cy="5257800"/>
          </a:xfrm>
        </p:spPr>
        <p:txBody>
          <a:bodyPr/>
          <a:lstStyle/>
          <a:p>
            <a:r>
              <a:rPr lang="en-US" sz="5000" dirty="0" smtClean="0"/>
              <a:t>Egg</a:t>
            </a:r>
            <a:r>
              <a:rPr lang="en-US" sz="5000" dirty="0"/>
              <a:t>, the “Shell</a:t>
            </a:r>
            <a:r>
              <a:rPr lang="en-US" sz="5000" dirty="0" smtClean="0"/>
              <a:t>”</a:t>
            </a:r>
          </a:p>
          <a:p>
            <a:endParaRPr lang="en-US" sz="5000" dirty="0"/>
          </a:p>
          <a:p>
            <a:r>
              <a:rPr lang="en-US" sz="5000" dirty="0"/>
              <a:t>Egg, the “Yolk</a:t>
            </a:r>
            <a:r>
              <a:rPr lang="en-US" sz="5000" dirty="0" smtClean="0"/>
              <a:t>”</a:t>
            </a:r>
          </a:p>
          <a:p>
            <a:endParaRPr lang="en-US" sz="5000" dirty="0"/>
          </a:p>
          <a:p>
            <a:r>
              <a:rPr lang="en-US" sz="5000" dirty="0"/>
              <a:t>Egg, the “White”</a:t>
            </a:r>
          </a:p>
          <a:p>
            <a:pPr algn="ctr">
              <a:buFont typeface="Wingdings" pitchFamily="2" charset="2"/>
              <a:buNone/>
            </a:pPr>
            <a:endParaRPr lang="en-US" sz="5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colorTemperature colorTemp="9425"/>
                    </a14:imgEffect>
                    <a14:imgEffect>
                      <a14:saturation sat="316000"/>
                    </a14:imgEffect>
                    <a14:imgEffect>
                      <a14:brightnessContrast bright="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88" y="2590800"/>
            <a:ext cx="289475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  <a14:imgEffect>
                      <a14:colorTemperature colorTemp="6167"/>
                    </a14:imgEffect>
                    <a14:imgEffect>
                      <a14:saturation sat="77000"/>
                    </a14:imgEffect>
                    <a14:imgEffect>
                      <a14:brightnessContrast bright="-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9" y="952500"/>
            <a:ext cx="283908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4000"/>
                    </a14:imgEffect>
                    <a14:imgEffect>
                      <a14:colorTemperature colorTemp="5993"/>
                    </a14:imgEffect>
                    <a14:imgEffect>
                      <a14:saturation sat="325000"/>
                    </a14:imgEffect>
                    <a14:imgEffect>
                      <a14:brightnessContrast bright="2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78" y="4953000"/>
            <a:ext cx="295042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Content Placeholder 3" descr="shell_yolk_white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9573"/>
                    </a14:imgEffect>
                    <a14:imgEffect>
                      <a14:saturation sat="194000"/>
                    </a14:imgEffect>
                    <a14:imgEffect>
                      <a14:brightnessContrast bright="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>
          <a:xfrm>
            <a:off x="0" y="572716"/>
            <a:ext cx="9132651" cy="6285284"/>
          </a:xfrm>
        </p:spPr>
      </p:pic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371600"/>
          </a:xfrm>
        </p:spPr>
        <p:txBody>
          <a:bodyPr/>
          <a:lstStyle/>
          <a:p>
            <a:pPr algn="ctr"/>
            <a:r>
              <a:rPr lang="en-US" sz="8000" dirty="0" smtClean="0"/>
              <a:t>They are all egg</a:t>
            </a:r>
            <a:r>
              <a:rPr lang="en-US" sz="8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70523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267200" cy="4495800"/>
          </a:xfrm>
        </p:spPr>
        <p:txBody>
          <a:bodyPr/>
          <a:lstStyle/>
          <a:p>
            <a:pPr algn="ctr"/>
            <a:r>
              <a:rPr lang="en-US" sz="9600" dirty="0"/>
              <a:t>Who is God?</a:t>
            </a:r>
          </a:p>
        </p:txBody>
      </p:sp>
      <p:pic>
        <p:nvPicPr>
          <p:cNvPr id="55299" name="Content Placeholder 15" descr="trinity2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9919"/>
                    </a14:imgEffect>
                    <a14:imgEffect>
                      <a14:saturation sat="187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396292" y="25389"/>
            <a:ext cx="4747708" cy="68326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747</Words>
  <Application>Microsoft Office PowerPoint</Application>
  <PresentationFormat>On-screen Show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Refined</vt:lpstr>
      <vt:lpstr>The Trinity</vt:lpstr>
      <vt:lpstr>PowerPoint Presentation</vt:lpstr>
      <vt:lpstr>What is water?</vt:lpstr>
      <vt:lpstr>Which one is Water?</vt:lpstr>
      <vt:lpstr>THEY ARE ALL WATER!</vt:lpstr>
      <vt:lpstr>What is an egg?</vt:lpstr>
      <vt:lpstr>Which one is Egg?</vt:lpstr>
      <vt:lpstr>They are all egg!</vt:lpstr>
      <vt:lpstr>Who is God?</vt:lpstr>
      <vt:lpstr>Which one is God?</vt:lpstr>
      <vt:lpstr>THEY ARE ALL GOD!</vt:lpstr>
      <vt:lpstr>God is Three in One </vt:lpstr>
      <vt:lpstr>Next Slide - Video:  What is the Trinity?   Download Here:  http://www.youtube.com/watch?v=n-1AdUwbWLw </vt:lpstr>
      <vt:lpstr>Craft   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19</cp:revision>
  <dcterms:created xsi:type="dcterms:W3CDTF">2012-07-27T23:36:21Z</dcterms:created>
  <dcterms:modified xsi:type="dcterms:W3CDTF">2012-12-10T05:21:23Z</dcterms:modified>
</cp:coreProperties>
</file>