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6"/>
  </p:notesMasterIdLst>
  <p:sldIdLst>
    <p:sldId id="486" r:id="rId2"/>
    <p:sldId id="488" r:id="rId3"/>
    <p:sldId id="467" r:id="rId4"/>
    <p:sldId id="468" r:id="rId5"/>
    <p:sldId id="469" r:id="rId6"/>
    <p:sldId id="47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04" r:id="rId23"/>
    <p:sldId id="388" r:id="rId24"/>
    <p:sldId id="489" r:id="rId25"/>
    <p:sldId id="490" r:id="rId26"/>
    <p:sldId id="402" r:id="rId27"/>
    <p:sldId id="390" r:id="rId28"/>
    <p:sldId id="487" r:id="rId29"/>
    <p:sldId id="405" r:id="rId30"/>
    <p:sldId id="406" r:id="rId31"/>
    <p:sldId id="408" r:id="rId32"/>
    <p:sldId id="409" r:id="rId33"/>
    <p:sldId id="410" r:id="rId34"/>
    <p:sldId id="464"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F00"/>
    <a:srgbClr val="00D000"/>
    <a:srgbClr val="1A5035"/>
    <a:srgbClr val="F6FF3F"/>
    <a:srgbClr val="D2E3E6"/>
    <a:srgbClr val="E2E2E2"/>
    <a:srgbClr val="F5F5F5"/>
    <a:srgbClr val="686600"/>
    <a:srgbClr val="FFF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7" autoAdjust="0"/>
    <p:restoredTop sz="94349" autoAdjust="0"/>
  </p:normalViewPr>
  <p:slideViewPr>
    <p:cSldViewPr>
      <p:cViewPr varScale="1">
        <p:scale>
          <a:sx n="69" d="100"/>
          <a:sy n="69" d="100"/>
        </p:scale>
        <p:origin x="-90" y="-10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B1745-CC35-4740-B60E-0CF6C0DE73BE}" type="datetimeFigureOut">
              <a:rPr lang="en-US" smtClean="0"/>
              <a:t>12/18/2012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5C117-08EA-47F8-B4A6-C3C9E453F05D}" type="slidenum">
              <a:rPr lang="en-US" smtClean="0"/>
              <a:t>‹#›</a:t>
            </a:fld>
            <a:endParaRPr lang="en-US"/>
          </a:p>
        </p:txBody>
      </p:sp>
    </p:spTree>
    <p:extLst>
      <p:ext uri="{BB962C8B-B14F-4D97-AF65-F5344CB8AC3E}">
        <p14:creationId xmlns:p14="http://schemas.microsoft.com/office/powerpoint/2010/main" val="38777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85C117-08EA-47F8-B4A6-C3C9E453F05D}" type="slidenum">
              <a:rPr lang="en-US" smtClean="0"/>
              <a:t>12</a:t>
            </a:fld>
            <a:endParaRPr lang="en-US"/>
          </a:p>
        </p:txBody>
      </p:sp>
    </p:spTree>
    <p:extLst>
      <p:ext uri="{BB962C8B-B14F-4D97-AF65-F5344CB8AC3E}">
        <p14:creationId xmlns:p14="http://schemas.microsoft.com/office/powerpoint/2010/main" val="271614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a:defRPr/>
              </a:pPr>
              <a:endParaRPr lang="en-US"/>
            </a:p>
          </p:txBody>
        </p:sp>
      </p:grpSp>
      <p:sp>
        <p:nvSpPr>
          <p:cNvPr id="12800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2800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9EE88225-7CB4-4511-A539-963E60937696}" type="slidenum">
              <a:rPr lang="en-US"/>
              <a:pPr>
                <a:defRPr/>
              </a:pPr>
              <a:t>‹#›</a:t>
            </a:fld>
            <a:endParaRPr lang="en-US"/>
          </a:p>
        </p:txBody>
      </p:sp>
    </p:spTree>
    <p:extLst>
      <p:ext uri="{BB962C8B-B14F-4D97-AF65-F5344CB8AC3E}">
        <p14:creationId xmlns:p14="http://schemas.microsoft.com/office/powerpoint/2010/main" val="3472785285"/>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AA33E1F3-9B46-4D5C-AB0A-F3701A42F9F8}" type="slidenum">
              <a:rPr lang="en-US"/>
              <a:pPr>
                <a:defRPr/>
              </a:pPr>
              <a:t>‹#›</a:t>
            </a:fld>
            <a:endParaRPr lang="en-US"/>
          </a:p>
        </p:txBody>
      </p:sp>
    </p:spTree>
    <p:extLst>
      <p:ext uri="{BB962C8B-B14F-4D97-AF65-F5344CB8AC3E}">
        <p14:creationId xmlns:p14="http://schemas.microsoft.com/office/powerpoint/2010/main" val="2351434593"/>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12036BD2-8B7C-4A01-BD24-9D3DAD5E37C9}" type="slidenum">
              <a:rPr lang="en-US"/>
              <a:pPr>
                <a:defRPr/>
              </a:pPr>
              <a:t>‹#›</a:t>
            </a:fld>
            <a:endParaRPr lang="en-US"/>
          </a:p>
        </p:txBody>
      </p:sp>
    </p:spTree>
    <p:extLst>
      <p:ext uri="{BB962C8B-B14F-4D97-AF65-F5344CB8AC3E}">
        <p14:creationId xmlns:p14="http://schemas.microsoft.com/office/powerpoint/2010/main" val="1704084535"/>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CF9664FF-2BB4-429A-A613-74E91818C827}" type="slidenum">
              <a:rPr lang="en-US"/>
              <a:pPr>
                <a:defRPr/>
              </a:pPr>
              <a:t>‹#›</a:t>
            </a:fld>
            <a:endParaRPr lang="en-US"/>
          </a:p>
        </p:txBody>
      </p:sp>
    </p:spTree>
    <p:extLst>
      <p:ext uri="{BB962C8B-B14F-4D97-AF65-F5344CB8AC3E}">
        <p14:creationId xmlns:p14="http://schemas.microsoft.com/office/powerpoint/2010/main" val="2858085120"/>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76429883-5E91-465D-9572-56BDE1536951}" type="slidenum">
              <a:rPr lang="en-US"/>
              <a:pPr>
                <a:defRPr/>
              </a:pPr>
              <a:t>‹#›</a:t>
            </a:fld>
            <a:endParaRPr lang="en-US"/>
          </a:p>
        </p:txBody>
      </p:sp>
    </p:spTree>
    <p:extLst>
      <p:ext uri="{BB962C8B-B14F-4D97-AF65-F5344CB8AC3E}">
        <p14:creationId xmlns:p14="http://schemas.microsoft.com/office/powerpoint/2010/main" val="2532726524"/>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a:defRPr/>
            </a:lvl1pPr>
          </a:lstStyle>
          <a:p>
            <a:pPr>
              <a:defRPr/>
            </a:pPr>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vl1pPr>
          </a:lstStyle>
          <a:p>
            <a:pPr>
              <a:defRPr/>
            </a:pPr>
            <a:fld id="{9A23E650-C273-4B6E-AE7E-162248F35BD9}" type="slidenum">
              <a:rPr lang="en-US"/>
              <a:pPr>
                <a:defRPr/>
              </a:pPr>
              <a:t>‹#›</a:t>
            </a:fld>
            <a:endParaRPr lang="en-US"/>
          </a:p>
        </p:txBody>
      </p:sp>
    </p:spTree>
    <p:extLst>
      <p:ext uri="{BB962C8B-B14F-4D97-AF65-F5344CB8AC3E}">
        <p14:creationId xmlns:p14="http://schemas.microsoft.com/office/powerpoint/2010/main" val="2701940720"/>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vl1pPr>
          </a:lstStyle>
          <a:p>
            <a:pPr>
              <a:defRPr/>
            </a:pPr>
            <a:fld id="{70C4FEDB-0357-4433-9219-268429C4159F}" type="slidenum">
              <a:rPr lang="en-US"/>
              <a:pPr>
                <a:defRPr/>
              </a:pPr>
              <a:t>‹#›</a:t>
            </a:fld>
            <a:endParaRPr lang="en-US"/>
          </a:p>
        </p:txBody>
      </p:sp>
    </p:spTree>
    <p:extLst>
      <p:ext uri="{BB962C8B-B14F-4D97-AF65-F5344CB8AC3E}">
        <p14:creationId xmlns:p14="http://schemas.microsoft.com/office/powerpoint/2010/main" val="14123298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41FD7C13-5573-4CA4-8EF3-9E521EC6105D}" type="slidenum">
              <a:rPr lang="en-US"/>
              <a:pPr>
                <a:defRPr/>
              </a:pPr>
              <a:t>‹#›</a:t>
            </a:fld>
            <a:endParaRPr lang="en-US"/>
          </a:p>
        </p:txBody>
      </p:sp>
    </p:spTree>
    <p:extLst>
      <p:ext uri="{BB962C8B-B14F-4D97-AF65-F5344CB8AC3E}">
        <p14:creationId xmlns:p14="http://schemas.microsoft.com/office/powerpoint/2010/main" val="1953685427"/>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DE5F1063-F265-4D25-93E3-4DFB5630323B}" type="slidenum">
              <a:rPr lang="en-US"/>
              <a:pPr>
                <a:defRPr/>
              </a:pPr>
              <a:t>‹#›</a:t>
            </a:fld>
            <a:endParaRPr lang="en-US"/>
          </a:p>
        </p:txBody>
      </p:sp>
    </p:spTree>
    <p:extLst>
      <p:ext uri="{BB962C8B-B14F-4D97-AF65-F5344CB8AC3E}">
        <p14:creationId xmlns:p14="http://schemas.microsoft.com/office/powerpoint/2010/main" val="2033939421"/>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5AD6E2DA-4C1B-4658-BC16-C23381BC5ECB}" type="slidenum">
              <a:rPr lang="en-US"/>
              <a:pPr>
                <a:defRPr/>
              </a:pPr>
              <a:t>‹#›</a:t>
            </a:fld>
            <a:endParaRPr lang="en-US"/>
          </a:p>
        </p:txBody>
      </p:sp>
    </p:spTree>
    <p:extLst>
      <p:ext uri="{BB962C8B-B14F-4D97-AF65-F5344CB8AC3E}">
        <p14:creationId xmlns:p14="http://schemas.microsoft.com/office/powerpoint/2010/main" val="186544443"/>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2697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2698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26981"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a:defRPr/>
              </a:pPr>
              <a:endParaRPr lang="en-US"/>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pPr>
              <a:defRPr/>
            </a:pPr>
            <a:endParaRPr lang="en-US"/>
          </a:p>
        </p:txBody>
      </p:sp>
      <p:sp>
        <p:nvSpPr>
          <p:cNvPr id="12698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pPr>
              <a:defRPr/>
            </a:pPr>
            <a:endParaRPr lang="en-US"/>
          </a:p>
        </p:txBody>
      </p:sp>
      <p:sp>
        <p:nvSpPr>
          <p:cNvPr id="12698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fld id="{30801A0F-020F-4D9C-94A0-B54A4C486A3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www.studylight.org/desk/?query=nu+13:31&amp;sr=1&amp;t=er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UFrdJ2V3r7Y&amp;feature=player_embedde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555"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555" TargetMode="Externa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aggielandfaith.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555"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0" y="0"/>
            <a:ext cx="9144000" cy="1447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en-US" dirty="0"/>
              <a:t>                                                  </a:t>
            </a:r>
          </a:p>
          <a:p>
            <a:pPr algn="ctr"/>
            <a:r>
              <a:rPr lang="en-US" sz="8000" dirty="0">
                <a:solidFill>
                  <a:schemeClr val="bg1"/>
                </a:solidFill>
                <a:latin typeface="Arial Black" pitchFamily="34" charset="0"/>
              </a:rPr>
              <a:t>Are Believers</a:t>
            </a:r>
            <a:endParaRPr lang="en-US" sz="8000" dirty="0">
              <a:latin typeface="Arial Black" pitchFamily="34" charset="0"/>
            </a:endParaRPr>
          </a:p>
        </p:txBody>
      </p:sp>
      <p:pic>
        <p:nvPicPr>
          <p:cNvPr id="234498" name="Picture 2" descr="Going Bonker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 y="1371600"/>
            <a:ext cx="9144000" cy="5486400"/>
          </a:xfrm>
        </p:spPr>
      </p:pic>
      <p:sp>
        <p:nvSpPr>
          <p:cNvPr id="234499" name="Rectangle 3"/>
          <p:cNvSpPr>
            <a:spLocks noGrp="1" noChangeArrowheads="1"/>
          </p:cNvSpPr>
          <p:nvPr>
            <p:ph type="title" idx="4294967295"/>
          </p:nvPr>
        </p:nvSpPr>
        <p:spPr>
          <a:xfrm>
            <a:off x="0" y="2514600"/>
            <a:ext cx="2819400" cy="1905000"/>
          </a:xfrm>
          <a:solidFill>
            <a:schemeClr val="tx1"/>
          </a:solidFill>
        </p:spPr>
        <p:txBody>
          <a:bodyPr/>
          <a:lstStyle/>
          <a:p>
            <a:endParaRPr lang="en-US" dirty="0" smtClean="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5410200" y="0"/>
            <a:ext cx="3733800" cy="6705600"/>
          </a:xfrm>
        </p:spPr>
        <p:txBody>
          <a:bodyPr/>
          <a:lstStyle/>
          <a:p>
            <a:r>
              <a:rPr lang="en-US" sz="3200" b="1" dirty="0" smtClean="0">
                <a:latin typeface="Arial" charset="0"/>
              </a:rPr>
              <a:t>“And I saw a new heaven and a new earth…</a:t>
            </a:r>
            <a:br>
              <a:rPr lang="en-US" sz="3200" b="1" dirty="0" smtClean="0">
                <a:latin typeface="Arial" charset="0"/>
              </a:rPr>
            </a:br>
            <a:r>
              <a:rPr lang="en-US" sz="3200" b="1" dirty="0" smtClean="0">
                <a:latin typeface="Arial" charset="0"/>
              </a:rPr>
              <a:t>And I heard a great voice out of heaven saying, Behold, the tabernacle of God is with men, and he will dwell with them, and they shall be his people, and God himself shall be with them, and be their God.”</a:t>
            </a:r>
            <a:r>
              <a:rPr lang="en-US" sz="3200" dirty="0" smtClean="0">
                <a:latin typeface="Arial" charset="0"/>
              </a:rPr>
              <a:t> </a:t>
            </a:r>
            <a:r>
              <a:rPr lang="en-US" sz="1800" dirty="0" smtClean="0">
                <a:latin typeface="Arial" charset="0"/>
              </a:rPr>
              <a:t>Rev. 21:1&amp;3 </a:t>
            </a:r>
          </a:p>
        </p:txBody>
      </p:sp>
      <p:pic>
        <p:nvPicPr>
          <p:cNvPr id="222211" name="Picture 3" descr="New Jerusalem"/>
          <p:cNvPicPr>
            <a:picLocks noGrp="1" noChangeAspect="1" noChangeArrowheads="1"/>
          </p:cNvPicPr>
          <p:nvPr>
            <p:ph idx="4294967295"/>
          </p:nvPr>
        </p:nvPicPr>
        <p:blipFill>
          <a:blip r:embed="rId2">
            <a:extLst>
              <a:ext uri="{BEBA8EAE-BF5A-486C-A8C5-ECC9F3942E4B}">
                <a14:imgProps xmlns:a14="http://schemas.microsoft.com/office/drawing/2010/main">
                  <a14:imgLayer r:embed="rId3">
                    <a14:imgEffect>
                      <a14:sharpenSoften amount="52000"/>
                    </a14:imgEffect>
                    <a14:imgEffect>
                      <a14:colorTemperature colorTemp="9650"/>
                    </a14:imgEffect>
                    <a14:imgEffect>
                      <a14:saturation sat="256000"/>
                    </a14:imgEffect>
                    <a14:imgEffect>
                      <a14:brightnessContrast bright="-7000" contrast="50000"/>
                    </a14:imgEffect>
                  </a14:imgLayer>
                </a14:imgProps>
              </a:ext>
              <a:ext uri="{28A0092B-C50C-407E-A947-70E740481C1C}">
                <a14:useLocalDpi xmlns:a14="http://schemas.microsoft.com/office/drawing/2010/main" val="0"/>
              </a:ext>
            </a:extLst>
          </a:blip>
          <a:srcRect/>
          <a:stretch>
            <a:fillRect/>
          </a:stretch>
        </p:blipFill>
        <p:spPr>
          <a:xfrm>
            <a:off x="0" y="-1"/>
            <a:ext cx="5257800" cy="6895475"/>
          </a:xfr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idx="4294967295"/>
          </p:nvPr>
        </p:nvSpPr>
        <p:spPr/>
        <p:txBody>
          <a:bodyPr/>
          <a:lstStyle/>
          <a:p>
            <a:endParaRPr lang="en-US" smtClean="0"/>
          </a:p>
        </p:txBody>
      </p:sp>
      <p:pic>
        <p:nvPicPr>
          <p:cNvPr id="223235" name="Picture 3" descr="callingofabram"/>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41000"/>
                    </a14:imgEffect>
                    <a14:imgEffect>
                      <a14:colorTemperature colorTemp="7580"/>
                    </a14:imgEffect>
                    <a14:imgEffect>
                      <a14:saturation sat="326000"/>
                    </a14:imgEffect>
                    <a14:imgEffect>
                      <a14:brightnessContrast bright="5000" contrast="57000"/>
                    </a14:imgEffect>
                  </a14:imgLayer>
                </a14:imgProps>
              </a:ext>
              <a:ext uri="{28A0092B-C50C-407E-A947-70E740481C1C}">
                <a14:useLocalDpi xmlns:a14="http://schemas.microsoft.com/office/drawing/2010/main" val="0"/>
              </a:ext>
            </a:extLst>
          </a:blip>
          <a:srcRect/>
          <a:stretch>
            <a:fillRect/>
          </a:stretch>
        </p:blipFill>
        <p:spPr>
          <a:xfrm>
            <a:off x="-1" y="0"/>
            <a:ext cx="6421855" cy="6858000"/>
          </a:xfrm>
          <a:noFill/>
        </p:spPr>
      </p:pic>
      <p:sp>
        <p:nvSpPr>
          <p:cNvPr id="223236" name="Rectangle 4"/>
          <p:cNvSpPr>
            <a:spLocks noGrp="1" noChangeArrowheads="1"/>
          </p:cNvSpPr>
          <p:nvPr>
            <p:ph type="body" sz="half" idx="4294967295"/>
          </p:nvPr>
        </p:nvSpPr>
        <p:spPr>
          <a:xfrm>
            <a:off x="5181600" y="0"/>
            <a:ext cx="3962400" cy="6858000"/>
          </a:xfrm>
          <a:solidFill>
            <a:schemeClr val="bg1"/>
          </a:solidFill>
        </p:spPr>
        <p:txBody>
          <a:bodyPr/>
          <a:lstStyle/>
          <a:p>
            <a:pPr>
              <a:buClr>
                <a:schemeClr val="accent1"/>
              </a:buClr>
            </a:pPr>
            <a:r>
              <a:rPr lang="en-US" sz="3000" b="1" dirty="0" smtClean="0"/>
              <a:t>Abraham, Isaac and Jacob seemed bonkers because they were looking for a city that only God could build and only God knew the way. </a:t>
            </a:r>
          </a:p>
          <a:p>
            <a:pPr>
              <a:buClr>
                <a:schemeClr val="accent1"/>
              </a:buClr>
            </a:pPr>
            <a:r>
              <a:rPr lang="en-US" sz="3000" b="1" dirty="0" smtClean="0"/>
              <a:t>All they did was believe and obey God. </a:t>
            </a:r>
          </a:p>
          <a:p>
            <a:pPr>
              <a:buClr>
                <a:schemeClr val="accent1"/>
              </a:buClr>
            </a:pPr>
            <a:r>
              <a:rPr lang="en-US" sz="3000" b="1" dirty="0" smtClean="0"/>
              <a:t>They started a journey that only God could finish.</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0" y="-4590"/>
            <a:ext cx="9144000" cy="1071390"/>
          </a:xfrm>
        </p:spPr>
        <p:txBody>
          <a:bodyPr/>
          <a:lstStyle/>
          <a:p>
            <a:pPr algn="ctr"/>
            <a:r>
              <a:rPr lang="en-US" sz="3600" dirty="0" smtClean="0"/>
              <a:t>Believers seem bonkers because they battle enemies they can’t possibly defeat.</a:t>
            </a:r>
            <a:r>
              <a:rPr lang="en-US" sz="4000" dirty="0" smtClean="0"/>
              <a:t> </a:t>
            </a:r>
          </a:p>
        </p:txBody>
      </p:sp>
      <p:pic>
        <p:nvPicPr>
          <p:cNvPr id="224259" name="Picture 3" descr="lll3-02"/>
          <p:cNvPicPr>
            <a:picLocks noGrp="1" noChangeAspect="1" noChangeArrowheads="1"/>
          </p:cNvPicPr>
          <p:nvPr>
            <p:ph sz="half" idx="4294967295"/>
          </p:nvPr>
        </p:nvPicPr>
        <p:blipFill rotWithShape="1">
          <a:blip r:embed="rId3">
            <a:extLst>
              <a:ext uri="{BEBA8EAE-BF5A-486C-A8C5-ECC9F3942E4B}">
                <a14:imgProps xmlns:a14="http://schemas.microsoft.com/office/drawing/2010/main">
                  <a14:imgLayer r:embed="rId4">
                    <a14:imgEffect>
                      <a14:sharpenSoften amount="53000"/>
                    </a14:imgEffect>
                    <a14:imgEffect>
                      <a14:colorTemperature colorTemp="4300"/>
                    </a14:imgEffect>
                    <a14:imgEffect>
                      <a14:saturation sat="400000"/>
                    </a14:imgEffect>
                    <a14:imgEffect>
                      <a14:brightnessContrast bright="23000" contrast="72000"/>
                    </a14:imgEffect>
                  </a14:imgLayer>
                </a14:imgProps>
              </a:ext>
              <a:ext uri="{28A0092B-C50C-407E-A947-70E740481C1C}">
                <a14:useLocalDpi xmlns:a14="http://schemas.microsoft.com/office/drawing/2010/main" val="0"/>
              </a:ext>
            </a:extLst>
          </a:blip>
          <a:srcRect t="5280" b="3883"/>
          <a:stretch/>
        </p:blipFill>
        <p:spPr>
          <a:xfrm>
            <a:off x="0" y="1066801"/>
            <a:ext cx="9121048" cy="5291542"/>
          </a:xfrm>
          <a:noFill/>
        </p:spPr>
      </p:pic>
      <p:sp>
        <p:nvSpPr>
          <p:cNvPr id="224260" name="Rectangle 4"/>
          <p:cNvSpPr>
            <a:spLocks noGrp="1" noChangeArrowheads="1"/>
          </p:cNvSpPr>
          <p:nvPr>
            <p:ph type="body" sz="half" idx="4294967295"/>
          </p:nvPr>
        </p:nvSpPr>
        <p:spPr>
          <a:xfrm>
            <a:off x="0" y="6324600"/>
            <a:ext cx="9144000" cy="533400"/>
          </a:xfrm>
          <a:solidFill>
            <a:schemeClr val="accent2"/>
          </a:solidFill>
        </p:spPr>
        <p:txBody>
          <a:bodyPr tIns="91440"/>
          <a:lstStyle/>
          <a:p>
            <a:pPr marL="0" indent="0" algn="ctr">
              <a:lnSpc>
                <a:spcPct val="80000"/>
              </a:lnSpc>
              <a:buNone/>
            </a:pPr>
            <a:r>
              <a:rPr lang="en-US" b="1" dirty="0" smtClean="0"/>
              <a:t>Human Wisdom Says: “Pick your battles.” </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82" name="Picture 2" descr="7060_Numbers_13_t_sm"/>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55000"/>
                    </a14:imgEffect>
                    <a14:imgEffect>
                      <a14:colorTemperature colorTemp="10100"/>
                    </a14:imgEffect>
                    <a14:imgEffect>
                      <a14:saturation sat="327000"/>
                    </a14:imgEffect>
                    <a14:imgEffect>
                      <a14:brightnessContrast bright="-12000" contrast="18000"/>
                    </a14:imgEffect>
                  </a14:imgLayer>
                </a14:imgProps>
              </a:ext>
              <a:ext uri="{28A0092B-C50C-407E-A947-70E740481C1C}">
                <a14:useLocalDpi xmlns:a14="http://schemas.microsoft.com/office/drawing/2010/main" val="0"/>
              </a:ext>
            </a:extLst>
          </a:blip>
          <a:srcRect/>
          <a:stretch>
            <a:fillRect/>
          </a:stretch>
        </p:blipFill>
        <p:spPr>
          <a:xfrm>
            <a:off x="0" y="2352675"/>
            <a:ext cx="9144000" cy="4505325"/>
          </a:xfrm>
          <a:noFill/>
        </p:spPr>
      </p:pic>
      <p:sp>
        <p:nvSpPr>
          <p:cNvPr id="225283" name="Rectangle 3"/>
          <p:cNvSpPr>
            <a:spLocks noGrp="1" noChangeArrowheads="1"/>
          </p:cNvSpPr>
          <p:nvPr>
            <p:ph type="body" sz="half" idx="4294967295"/>
          </p:nvPr>
        </p:nvSpPr>
        <p:spPr>
          <a:xfrm>
            <a:off x="0" y="0"/>
            <a:ext cx="9144000" cy="4800600"/>
          </a:xfrm>
          <a:solidFill>
            <a:schemeClr val="bg1">
              <a:alpha val="58000"/>
            </a:schemeClr>
          </a:solidFill>
        </p:spPr>
        <p:txBody>
          <a:bodyPr tIns="182880"/>
          <a:lstStyle/>
          <a:p>
            <a:pPr>
              <a:lnSpc>
                <a:spcPct val="80000"/>
              </a:lnSpc>
            </a:pPr>
            <a:r>
              <a:rPr lang="en-US" sz="3200" b="1" dirty="0" smtClean="0"/>
              <a:t>“… “We went to the land where you sent us. It is a land filled with many good things… But the people living there are very powerful…</a:t>
            </a:r>
          </a:p>
          <a:p>
            <a:pPr>
              <a:lnSpc>
                <a:spcPct val="80000"/>
              </a:lnSpc>
            </a:pPr>
            <a:r>
              <a:rPr lang="en-US" sz="3200" b="1" dirty="0" smtClean="0"/>
              <a:t>…Then Caleb said, “We should go up and take that land for ourselves. We can easily take that land.” </a:t>
            </a:r>
            <a:endParaRPr lang="en-US" sz="3200" b="1" dirty="0" smtClean="0">
              <a:hlinkClick r:id="rId4"/>
            </a:endParaRPr>
          </a:p>
          <a:p>
            <a:pPr>
              <a:lnSpc>
                <a:spcPct val="80000"/>
              </a:lnSpc>
            </a:pPr>
            <a:r>
              <a:rPr lang="en-US" sz="3200" b="1" dirty="0" smtClean="0"/>
              <a:t>But the men that had gone with him said, “We can’t fight those people! They are much stronger than we are… They looked at us like we were little grasshoppers…”  </a:t>
            </a:r>
            <a:r>
              <a:rPr lang="en-US" sz="1600" dirty="0" smtClean="0"/>
              <a:t>Numbers 13:27-31</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Rectangle 2"/>
          <p:cNvSpPr>
            <a:spLocks noGrp="1" noChangeArrowheads="1"/>
          </p:cNvSpPr>
          <p:nvPr>
            <p:ph type="body" sz="half" idx="4294967295"/>
          </p:nvPr>
        </p:nvSpPr>
        <p:spPr>
          <a:xfrm>
            <a:off x="0" y="0"/>
            <a:ext cx="2286000" cy="6858000"/>
          </a:xfrm>
        </p:spPr>
        <p:txBody>
          <a:bodyPr lIns="182880" tIns="0"/>
          <a:lstStyle/>
          <a:p>
            <a:pPr marL="0" indent="0">
              <a:lnSpc>
                <a:spcPct val="90000"/>
              </a:lnSpc>
              <a:buNone/>
            </a:pPr>
            <a:r>
              <a:rPr lang="en-US" sz="3400" b="1" dirty="0" smtClean="0"/>
              <a:t>“It was faith that made the walls of Jericho fall down after the Israelites had marched around them for seven days.” </a:t>
            </a:r>
          </a:p>
          <a:p>
            <a:pPr algn="r">
              <a:lnSpc>
                <a:spcPct val="90000"/>
              </a:lnSpc>
              <a:buFont typeface="Wingdings" pitchFamily="2" charset="2"/>
              <a:buNone/>
            </a:pPr>
            <a:r>
              <a:rPr lang="en-US" sz="1600" dirty="0" smtClean="0"/>
              <a:t>Heb. 11:30 </a:t>
            </a:r>
          </a:p>
        </p:txBody>
      </p:sp>
      <p:pic>
        <p:nvPicPr>
          <p:cNvPr id="226307" name="Picture 3" descr="%B9%AB%C1%A62_panem"/>
          <p:cNvPicPr>
            <a:picLocks noGrp="1" noChangeAspect="1" noChangeArrowheads="1" noCrop="1"/>
          </p:cNvPicPr>
          <p:nvPr>
            <p:ph sz="half" idx="4294967295"/>
          </p:nvPr>
        </p:nvPicPr>
        <p:blipFill>
          <a:blip r:embed="rId2">
            <a:lum contrast="26000"/>
            <a:extLst>
              <a:ext uri="{28A0092B-C50C-407E-A947-70E740481C1C}">
                <a14:useLocalDpi xmlns:a14="http://schemas.microsoft.com/office/drawing/2010/main" val="0"/>
              </a:ext>
            </a:extLst>
          </a:blip>
          <a:srcRect/>
          <a:stretch>
            <a:fillRect/>
          </a:stretch>
        </p:blipFill>
        <p:spPr>
          <a:xfrm>
            <a:off x="2307192" y="0"/>
            <a:ext cx="6823556" cy="6848061"/>
          </a:xfrm>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7330" name="Picture 2" descr="p37jericho%25231%2523"/>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63000"/>
                    </a14:imgEffect>
                    <a14:imgEffect>
                      <a14:colorTemperature colorTemp="8480"/>
                    </a14:imgEffect>
                    <a14:imgEffect>
                      <a14:saturation sat="375000"/>
                    </a14:imgEffect>
                    <a14:imgEffect>
                      <a14:brightnessContrast bright="-2000" contrast="40000"/>
                    </a14:imgEffect>
                  </a14:imgLayer>
                </a14:imgProps>
              </a:ext>
              <a:ext uri="{28A0092B-C50C-407E-A947-70E740481C1C}">
                <a14:useLocalDpi xmlns:a14="http://schemas.microsoft.com/office/drawing/2010/main" val="0"/>
              </a:ext>
            </a:extLst>
          </a:blip>
          <a:srcRect/>
          <a:stretch>
            <a:fillRect/>
          </a:stretch>
        </p:blipFill>
        <p:spPr>
          <a:xfrm>
            <a:off x="19878" y="654752"/>
            <a:ext cx="9124122" cy="6203248"/>
          </a:xfrm>
          <a:noFill/>
        </p:spPr>
      </p:pic>
      <p:sp>
        <p:nvSpPr>
          <p:cNvPr id="227331" name="Rectangle 3"/>
          <p:cNvSpPr>
            <a:spLocks noGrp="1" noChangeArrowheads="1"/>
          </p:cNvSpPr>
          <p:nvPr>
            <p:ph type="body" sz="half" idx="4294967295"/>
          </p:nvPr>
        </p:nvSpPr>
        <p:spPr>
          <a:xfrm>
            <a:off x="0" y="0"/>
            <a:ext cx="9144000" cy="2590800"/>
          </a:xfrm>
          <a:solidFill>
            <a:srgbClr val="333300">
              <a:alpha val="87000"/>
            </a:srgbClr>
          </a:solidFill>
        </p:spPr>
        <p:txBody>
          <a:bodyPr lIns="182880"/>
          <a:lstStyle/>
          <a:p>
            <a:pPr marL="0" indent="0">
              <a:lnSpc>
                <a:spcPct val="90000"/>
              </a:lnSpc>
              <a:buNone/>
            </a:pPr>
            <a:r>
              <a:rPr lang="en-US" sz="3200" b="1" dirty="0" smtClean="0"/>
              <a:t>The Israelites seemed to be bonkers because they believed God and fought a battle they </a:t>
            </a:r>
            <a:r>
              <a:rPr lang="en-US" sz="4000" b="1" dirty="0" smtClean="0">
                <a:solidFill>
                  <a:schemeClr val="tx1">
                    <a:lumMod val="95000"/>
                  </a:schemeClr>
                </a:solidFill>
              </a:rPr>
              <a:t>KNEW</a:t>
            </a:r>
            <a:r>
              <a:rPr lang="en-US" sz="3200" b="1" dirty="0" smtClean="0"/>
              <a:t> they could not win.</a:t>
            </a:r>
          </a:p>
          <a:p>
            <a:pPr marL="0" indent="0">
              <a:lnSpc>
                <a:spcPct val="90000"/>
              </a:lnSpc>
              <a:buNone/>
            </a:pPr>
            <a:r>
              <a:rPr lang="en-US" sz="3200" b="1" dirty="0" smtClean="0"/>
              <a:t> All they did was believe and obey God.</a:t>
            </a:r>
          </a:p>
          <a:p>
            <a:pPr marL="0" indent="0">
              <a:lnSpc>
                <a:spcPct val="90000"/>
              </a:lnSpc>
              <a:buNone/>
            </a:pPr>
            <a:r>
              <a:rPr lang="en-US" sz="3200" b="1" dirty="0" smtClean="0"/>
              <a:t>They fought a battle that only God could win.</a:t>
            </a:r>
            <a:r>
              <a:rPr lang="en-US" sz="2700" b="1" dirty="0" smtClean="0"/>
              <a:t> </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8354" name="Picture 2" descr="NoahBuildsArk2"/>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44000"/>
                    </a14:imgEffect>
                    <a14:imgEffect>
                      <a14:colorTemperature colorTemp="11500"/>
                    </a14:imgEffect>
                    <a14:imgEffect>
                      <a14:saturation sat="269000"/>
                    </a14:imgEffect>
                    <a14:imgEffect>
                      <a14:brightnessContrast bright="3000" contrast="25000"/>
                    </a14:imgEffect>
                  </a14:imgLayer>
                </a14:imgProps>
              </a:ext>
              <a:ext uri="{28A0092B-C50C-407E-A947-70E740481C1C}">
                <a14:useLocalDpi xmlns:a14="http://schemas.microsoft.com/office/drawing/2010/main" val="0"/>
              </a:ext>
            </a:extLst>
          </a:blip>
          <a:srcRect/>
          <a:stretch>
            <a:fillRect/>
          </a:stretch>
        </p:blipFill>
        <p:spPr>
          <a:xfrm>
            <a:off x="0" y="1097251"/>
            <a:ext cx="9144000" cy="5120987"/>
          </a:xfrm>
          <a:noFill/>
        </p:spPr>
      </p:pic>
      <p:sp>
        <p:nvSpPr>
          <p:cNvPr id="228355" name="Rectangle 3"/>
          <p:cNvSpPr>
            <a:spLocks noGrp="1" noChangeArrowheads="1"/>
          </p:cNvSpPr>
          <p:nvPr>
            <p:ph type="title" idx="4294967295"/>
          </p:nvPr>
        </p:nvSpPr>
        <p:spPr>
          <a:xfrm>
            <a:off x="19878" y="0"/>
            <a:ext cx="9124122" cy="1066800"/>
          </a:xfrm>
        </p:spPr>
        <p:txBody>
          <a:bodyPr/>
          <a:lstStyle/>
          <a:p>
            <a:pPr algn="ctr"/>
            <a:r>
              <a:rPr lang="en-US" sz="3900" dirty="0" smtClean="0"/>
              <a:t>Believers may seem bonkers because they believe in blessings they can’t see.</a:t>
            </a:r>
            <a:r>
              <a:rPr lang="en-US" sz="4000" dirty="0" smtClean="0"/>
              <a:t> </a:t>
            </a:r>
          </a:p>
        </p:txBody>
      </p:sp>
      <p:sp>
        <p:nvSpPr>
          <p:cNvPr id="228356" name="Rectangle 4"/>
          <p:cNvSpPr>
            <a:spLocks noGrp="1" noChangeArrowheads="1"/>
          </p:cNvSpPr>
          <p:nvPr>
            <p:ph type="body" sz="half" idx="4294967295"/>
          </p:nvPr>
        </p:nvSpPr>
        <p:spPr>
          <a:xfrm>
            <a:off x="0" y="6172200"/>
            <a:ext cx="9144000" cy="718930"/>
          </a:xfrm>
          <a:solidFill>
            <a:schemeClr val="bg1"/>
          </a:solidFill>
        </p:spPr>
        <p:txBody>
          <a:bodyPr/>
          <a:lstStyle/>
          <a:p>
            <a:pPr algn="ctr">
              <a:buFont typeface="Wingdings" pitchFamily="2" charset="2"/>
              <a:buNone/>
            </a:pPr>
            <a:r>
              <a:rPr lang="en-US" sz="3200" dirty="0" smtClean="0"/>
              <a:t>Human Wisdom Says: “Seeing is believing</a:t>
            </a:r>
            <a:r>
              <a:rPr lang="en-US" sz="2700" dirty="0" smtClean="0"/>
              <a:t>.”</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2"/>
          <p:cNvSpPr>
            <a:spLocks noGrp="1" noChangeArrowheads="1"/>
          </p:cNvSpPr>
          <p:nvPr>
            <p:ph type="body" sz="half" idx="4294967295"/>
          </p:nvPr>
        </p:nvSpPr>
        <p:spPr>
          <a:xfrm>
            <a:off x="5867400" y="228600"/>
            <a:ext cx="3276600" cy="6629400"/>
          </a:xfrm>
        </p:spPr>
        <p:txBody>
          <a:bodyPr/>
          <a:lstStyle/>
          <a:p>
            <a:pPr marL="0" indent="0">
              <a:buNone/>
            </a:pPr>
            <a:r>
              <a:rPr lang="en-US" sz="3200" b="1" dirty="0" smtClean="0"/>
              <a:t>“It was faith that made Noah hear God's warnings about things in the future that he could not see. He obeyed God and built a boat in which he and his family were saved.” </a:t>
            </a:r>
          </a:p>
          <a:p>
            <a:pPr marL="0" indent="0" algn="r">
              <a:buNone/>
            </a:pPr>
            <a:r>
              <a:rPr lang="en-US" sz="2000" dirty="0" smtClean="0"/>
              <a:t>Hebrews 11:7</a:t>
            </a:r>
          </a:p>
        </p:txBody>
      </p:sp>
      <p:pic>
        <p:nvPicPr>
          <p:cNvPr id="229379" name="Picture 3" descr="nnoah_and_his_sons_building_the_ark"/>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27000"/>
                    </a14:imgEffect>
                    <a14:imgEffect>
                      <a14:colorTemperature colorTemp="10960"/>
                    </a14:imgEffect>
                    <a14:imgEffect>
                      <a14:saturation sat="97000"/>
                    </a14:imgEffect>
                    <a14:imgEffect>
                      <a14:brightnessContrast bright="1000" contrast="26000"/>
                    </a14:imgEffect>
                  </a14:imgLayer>
                </a14:imgProps>
              </a:ext>
              <a:ext uri="{28A0092B-C50C-407E-A947-70E740481C1C}">
                <a14:useLocalDpi xmlns:a14="http://schemas.microsoft.com/office/drawing/2010/main" val="0"/>
              </a:ext>
            </a:extLst>
          </a:blip>
          <a:srcRect/>
          <a:stretch>
            <a:fillRect/>
          </a:stretch>
        </p:blipFill>
        <p:spPr>
          <a:xfrm>
            <a:off x="0" y="0"/>
            <a:ext cx="5788318" cy="6858000"/>
          </a:xfr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0402" name="Picture 2" descr="faith1"/>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74000"/>
                    </a14:imgEffect>
                    <a14:imgEffect>
                      <a14:colorTemperature colorTemp="11500"/>
                    </a14:imgEffect>
                    <a14:imgEffect>
                      <a14:saturation sat="297000"/>
                    </a14:imgEffect>
                    <a14:imgEffect>
                      <a14:brightnessContrast bright="-24000" contrast="26000"/>
                    </a14:imgEffect>
                  </a14:imgLayer>
                </a14:imgProps>
              </a:ext>
              <a:ext uri="{28A0092B-C50C-407E-A947-70E740481C1C}">
                <a14:useLocalDpi xmlns:a14="http://schemas.microsoft.com/office/drawing/2010/main" val="0"/>
              </a:ext>
            </a:extLst>
          </a:blip>
          <a:srcRect/>
          <a:stretch>
            <a:fillRect/>
          </a:stretch>
        </p:blipFill>
        <p:spPr>
          <a:xfrm>
            <a:off x="-38100" y="-25400"/>
            <a:ext cx="9182100" cy="6883400"/>
          </a:xfrm>
          <a:solidFill>
            <a:schemeClr val="bg1"/>
          </a:solidFill>
        </p:spPr>
      </p:pic>
      <p:sp>
        <p:nvSpPr>
          <p:cNvPr id="230403" name="Rectangle 3"/>
          <p:cNvSpPr>
            <a:spLocks noGrp="1" noChangeArrowheads="1"/>
          </p:cNvSpPr>
          <p:nvPr>
            <p:ph type="body" sz="half" idx="4294967295"/>
          </p:nvPr>
        </p:nvSpPr>
        <p:spPr>
          <a:xfrm>
            <a:off x="0" y="0"/>
            <a:ext cx="9144000" cy="6858000"/>
          </a:xfrm>
          <a:solidFill>
            <a:srgbClr val="993300">
              <a:alpha val="44000"/>
            </a:srgbClr>
          </a:solidFill>
        </p:spPr>
        <p:txBody>
          <a:bodyPr lIns="182880" tIns="182880" bIns="91440"/>
          <a:lstStyle/>
          <a:p>
            <a:pPr marL="0" indent="0">
              <a:lnSpc>
                <a:spcPct val="90000"/>
              </a:lnSpc>
              <a:buNone/>
            </a:pPr>
            <a:r>
              <a:rPr lang="en-US" sz="3200" b="1" dirty="0" smtClean="0">
                <a:ln w="15875">
                  <a:solidFill>
                    <a:srgbClr val="2E0F00"/>
                  </a:solidFill>
                </a:ln>
              </a:rPr>
              <a:t>Believers trust they have blessings they may never see or fully understand in this life. </a:t>
            </a:r>
          </a:p>
          <a:p>
            <a:pPr marL="0" indent="0">
              <a:lnSpc>
                <a:spcPct val="90000"/>
              </a:lnSpc>
              <a:buNone/>
            </a:pPr>
            <a:r>
              <a:rPr lang="en-US" sz="3200" b="1" dirty="0" smtClean="0">
                <a:ln w="15875">
                  <a:solidFill>
                    <a:srgbClr val="2E0F00"/>
                  </a:solidFill>
                </a:ln>
              </a:rPr>
              <a:t>They may not understand how God is using them or why He has them doing what they are doing.</a:t>
            </a:r>
          </a:p>
          <a:p>
            <a:pPr>
              <a:lnSpc>
                <a:spcPct val="90000"/>
              </a:lnSpc>
              <a:buFont typeface="Wingdings" pitchFamily="2" charset="2"/>
              <a:buNone/>
            </a:pPr>
            <a:endParaRPr lang="en-US" sz="3200" dirty="0" smtClean="0">
              <a:ln w="15875">
                <a:solidFill>
                  <a:srgbClr val="2E0F00"/>
                </a:solidFill>
              </a:ln>
            </a:endParaRPr>
          </a:p>
          <a:p>
            <a:pPr>
              <a:lnSpc>
                <a:spcPct val="90000"/>
              </a:lnSpc>
              <a:buFont typeface="Wingdings" pitchFamily="2" charset="2"/>
              <a:buNone/>
            </a:pPr>
            <a:r>
              <a:rPr lang="en-US" sz="3200" dirty="0" smtClean="0">
                <a:ln w="15875">
                  <a:solidFill>
                    <a:srgbClr val="2E0F00"/>
                  </a:solidFill>
                </a:ln>
              </a:rPr>
              <a:t/>
            </a:r>
            <a:br>
              <a:rPr lang="en-US" sz="3200" dirty="0" smtClean="0">
                <a:ln w="15875">
                  <a:solidFill>
                    <a:srgbClr val="2E0F00"/>
                  </a:solidFill>
                </a:ln>
              </a:rPr>
            </a:br>
            <a:endParaRPr lang="en-US" sz="2800" dirty="0" smtClean="0">
              <a:ln w="15875">
                <a:solidFill>
                  <a:srgbClr val="2E0F00"/>
                </a:solidFill>
              </a:ln>
            </a:endParaRPr>
          </a:p>
          <a:p>
            <a:pPr>
              <a:lnSpc>
                <a:spcPct val="90000"/>
              </a:lnSpc>
              <a:buFont typeface="Wingdings" pitchFamily="2" charset="2"/>
              <a:buNone/>
            </a:pPr>
            <a:endParaRPr lang="en-US" sz="2000" dirty="0" smtClean="0">
              <a:ln w="15875">
                <a:solidFill>
                  <a:srgbClr val="2E0F00"/>
                </a:solidFill>
              </a:ln>
            </a:endParaRPr>
          </a:p>
          <a:p>
            <a:pPr>
              <a:lnSpc>
                <a:spcPct val="90000"/>
              </a:lnSpc>
              <a:buFont typeface="Wingdings" pitchFamily="2" charset="2"/>
              <a:buNone/>
            </a:pPr>
            <a:r>
              <a:rPr lang="en-US" sz="2000" dirty="0" smtClean="0">
                <a:ln w="15875">
                  <a:solidFill>
                    <a:srgbClr val="2E0F00"/>
                  </a:solidFill>
                </a:ln>
              </a:rPr>
              <a:t>	</a:t>
            </a:r>
          </a:p>
          <a:p>
            <a:pPr algn="ctr">
              <a:lnSpc>
                <a:spcPct val="90000"/>
              </a:lnSpc>
              <a:buFont typeface="Wingdings" pitchFamily="2" charset="2"/>
              <a:buNone/>
            </a:pPr>
            <a:r>
              <a:rPr lang="en-US" sz="3800" b="1" dirty="0" smtClean="0">
                <a:ln w="15875">
                  <a:solidFill>
                    <a:srgbClr val="2E0F00"/>
                  </a:solidFill>
                </a:ln>
                <a:effectLst>
                  <a:outerShdw blurRad="38100" dist="38100" dir="2700000" algn="tl">
                    <a:srgbClr val="000000"/>
                  </a:outerShdw>
                </a:effectLst>
              </a:rPr>
              <a:t>Noah believed for a blessing that only God fully understood. </a:t>
            </a:r>
          </a:p>
          <a:p>
            <a:pPr algn="ctr">
              <a:lnSpc>
                <a:spcPct val="90000"/>
              </a:lnSpc>
              <a:buFont typeface="Wingdings" pitchFamily="2" charset="2"/>
              <a:buNone/>
            </a:pPr>
            <a:r>
              <a:rPr lang="en-US" sz="3800" b="1" dirty="0" smtClean="0">
                <a:ln w="15875">
                  <a:solidFill>
                    <a:srgbClr val="2E0F00"/>
                  </a:solidFill>
                </a:ln>
                <a:effectLst>
                  <a:outerShdw blurRad="38100" dist="38100" dir="2700000" algn="tl">
                    <a:srgbClr val="000000"/>
                  </a:outerShdw>
                </a:effectLst>
              </a:rPr>
              <a:t>Noah just obeyed.</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381000" y="457200"/>
            <a:ext cx="8153400" cy="4267200"/>
          </a:xfrm>
        </p:spPr>
        <p:txBody>
          <a:bodyPr/>
          <a:lstStyle/>
          <a:p>
            <a:r>
              <a:rPr lang="en-US" sz="3200" smtClean="0"/>
              <a:t>Video: Thank You for Giving </a:t>
            </a:r>
            <a:r>
              <a:rPr lang="en-US" sz="3200" smtClean="0">
                <a:sym typeface="Wingdings" pitchFamily="2" charset="2"/>
              </a:rPr>
              <a:t> See Next Slide</a:t>
            </a:r>
            <a:br>
              <a:rPr lang="en-US" sz="3200" smtClean="0">
                <a:sym typeface="Wingdings" pitchFamily="2" charset="2"/>
              </a:rPr>
            </a:br>
            <a:r>
              <a:rPr lang="en-US" sz="3200" smtClean="0">
                <a:sym typeface="Wingdings" pitchFamily="2" charset="2"/>
              </a:rPr>
              <a:t/>
            </a:r>
            <a:br>
              <a:rPr lang="en-US" sz="3200" smtClean="0">
                <a:sym typeface="Wingdings" pitchFamily="2" charset="2"/>
              </a:rPr>
            </a:br>
            <a:r>
              <a:rPr lang="en-US" sz="3200" smtClean="0">
                <a:sym typeface="Wingdings" pitchFamily="2" charset="2"/>
              </a:rPr>
              <a:t/>
            </a:r>
            <a:br>
              <a:rPr lang="en-US" sz="3200" smtClean="0">
                <a:sym typeface="Wingdings" pitchFamily="2" charset="2"/>
              </a:rPr>
            </a:br>
            <a:r>
              <a:rPr lang="en-US" sz="3200" smtClean="0">
                <a:sym typeface="Wingdings" pitchFamily="2" charset="2"/>
              </a:rPr>
              <a:t>Download this video here:</a:t>
            </a:r>
            <a:br>
              <a:rPr lang="en-US" sz="3200" smtClean="0">
                <a:sym typeface="Wingdings" pitchFamily="2" charset="2"/>
              </a:rPr>
            </a:br>
            <a:r>
              <a:rPr lang="en-US" sz="2000" b="1" smtClean="0">
                <a:sym typeface="Wingdings" pitchFamily="2" charset="2"/>
                <a:hlinkClick r:id="rId2"/>
              </a:rPr>
              <a:t>http://www.youtube.com/watch?v=UFrdJ2V3r7Y&amp;feature=player_embedded</a:t>
            </a:r>
            <a:r>
              <a:rPr lang="en-US" sz="2000" b="1" smtClean="0">
                <a:sym typeface="Wingdings" pitchFamily="2" charset="2"/>
              </a:rPr>
              <a:t> </a:t>
            </a:r>
            <a:br>
              <a:rPr lang="en-US" sz="2000" b="1" smtClean="0">
                <a:sym typeface="Wingdings" pitchFamily="2" charset="2"/>
              </a:rPr>
            </a:br>
            <a:r>
              <a:rPr lang="en-US" sz="3200" smtClean="0">
                <a:sym typeface="Wingdings" pitchFamily="2" charset="2"/>
              </a:rPr>
              <a:t/>
            </a:r>
            <a:br>
              <a:rPr lang="en-US" sz="3200" smtClean="0">
                <a:sym typeface="Wingdings" pitchFamily="2" charset="2"/>
              </a:rPr>
            </a:br>
            <a:endParaRPr lang="en-US" sz="3200" smtClean="0">
              <a:sym typeface="Wingdings" pitchFamily="2" charset="2"/>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Rectangle 2"/>
          <p:cNvSpPr>
            <a:spLocks noGrp="1" noChangeArrowheads="1"/>
          </p:cNvSpPr>
          <p:nvPr>
            <p:ph type="body" idx="4294967295"/>
          </p:nvPr>
        </p:nvSpPr>
        <p:spPr>
          <a:xfrm>
            <a:off x="2133600" y="381000"/>
            <a:ext cx="6705600" cy="1752600"/>
          </a:xfrm>
        </p:spPr>
        <p:txBody>
          <a:bodyPr/>
          <a:lstStyle/>
          <a:p>
            <a:pPr>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71363"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271364"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3288"/>
            <a:ext cx="2514600" cy="1484312"/>
          </a:xfrm>
          <a:prstGeom prst="rect">
            <a:avLst/>
          </a:prstGeom>
          <a:noFill/>
          <a:extLst>
            <a:ext uri="{909E8E84-426E-40DD-AFC4-6F175D3DCCD1}">
              <a14:hiddenFill xmlns:a14="http://schemas.microsoft.com/office/drawing/2010/main">
                <a:solidFill>
                  <a:srgbClr val="FFFFFF"/>
                </a:solidFill>
              </a14:hiddenFill>
            </a:ext>
          </a:extLst>
        </p:spPr>
      </p:pic>
      <p:pic>
        <p:nvPicPr>
          <p:cNvPr id="271365"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3810000"/>
            <a:ext cx="2082800" cy="2257425"/>
          </a:xfrm>
          <a:prstGeom prst="rect">
            <a:avLst/>
          </a:prstGeom>
          <a:noFill/>
          <a:extLst>
            <a:ext uri="{909E8E84-426E-40DD-AFC4-6F175D3DCCD1}">
              <a14:hiddenFill xmlns:a14="http://schemas.microsoft.com/office/drawing/2010/main">
                <a:solidFill>
                  <a:srgbClr val="FFFFFF"/>
                </a:solidFill>
              </a14:hiddenFill>
            </a:ext>
          </a:extLst>
        </p:spPr>
      </p:pic>
      <p:sp>
        <p:nvSpPr>
          <p:cNvPr id="271366" name="Rectangle 6"/>
          <p:cNvSpPr>
            <a:spLocks noChangeArrowheads="1"/>
          </p:cNvSpPr>
          <p:nvPr/>
        </p:nvSpPr>
        <p:spPr bwMode="auto">
          <a:xfrm>
            <a:off x="2819400" y="2133600"/>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with this message, click here</a:t>
            </a:r>
            <a:r>
              <a:rPr lang="en-US" sz="2400" dirty="0" smtClean="0">
                <a:latin typeface="Arial" charset="0"/>
              </a:rPr>
              <a:t>:</a:t>
            </a:r>
          </a:p>
          <a:p>
            <a:pPr marL="342900" indent="-342900">
              <a:lnSpc>
                <a:spcPct val="90000"/>
              </a:lnSpc>
              <a:spcBef>
                <a:spcPct val="20000"/>
              </a:spcBef>
              <a:buClr>
                <a:schemeClr val="accent2"/>
              </a:buClr>
              <a:buSzPct val="75000"/>
            </a:pPr>
            <a:r>
              <a:rPr lang="en-US" sz="2000" b="1" u="sng" dirty="0">
                <a:hlinkClick r:id="rId5"/>
              </a:rPr>
              <a:t>http://campaignkerusso.org/?</a:t>
            </a:r>
            <a:r>
              <a:rPr lang="en-US" sz="2000" b="1" u="sng" dirty="0" smtClean="0">
                <a:hlinkClick r:id="rId5"/>
              </a:rPr>
              <a:t>p=7555</a:t>
            </a:r>
            <a:r>
              <a:rPr lang="en-US" sz="2000" b="1" u="sng" dirty="0" smtClean="0"/>
              <a:t> </a:t>
            </a:r>
            <a:r>
              <a:rPr lang="en-US" sz="2000" b="1" dirty="0" smtClean="0"/>
              <a:t> </a:t>
            </a:r>
            <a:endParaRPr lang="en-US" sz="2000" dirty="0"/>
          </a:p>
          <a:p>
            <a:pPr marL="342900" indent="-342900">
              <a:lnSpc>
                <a:spcPct val="90000"/>
              </a:lnSpc>
              <a:spcBef>
                <a:spcPct val="20000"/>
              </a:spcBef>
              <a:buClr>
                <a:schemeClr val="accent2"/>
              </a:buClr>
              <a:buSzPct val="75000"/>
              <a:buFont typeface="Wingdings" pitchFamily="2" charset="2"/>
              <a:buNone/>
            </a:pPr>
            <a:r>
              <a:rPr lang="en-US" sz="2400" dirty="0" smtClean="0">
                <a:latin typeface="Arial" charset="0"/>
              </a:rPr>
              <a:t> </a:t>
            </a:r>
          </a:p>
          <a:p>
            <a:pPr marL="342900" indent="-342900">
              <a:lnSpc>
                <a:spcPct val="90000"/>
              </a:lnSpc>
              <a:spcBef>
                <a:spcPct val="20000"/>
              </a:spcBef>
              <a:buClr>
                <a:schemeClr val="accent2"/>
              </a:buClr>
              <a:buSzPct val="75000"/>
              <a:buFont typeface="Wingdings" pitchFamily="2" charset="2"/>
              <a:buNone/>
            </a:pPr>
            <a:endParaRPr lang="en-US" sz="3100" b="1" dirty="0">
              <a:latin typeface="Arial" charset="0"/>
            </a:endParaRPr>
          </a:p>
        </p:txBody>
      </p:sp>
      <p:sp>
        <p:nvSpPr>
          <p:cNvPr id="271367" name="Rectangle 7"/>
          <p:cNvSpPr>
            <a:spLocks noChangeArrowheads="1"/>
          </p:cNvSpPr>
          <p:nvPr/>
        </p:nvSpPr>
        <p:spPr bwMode="auto">
          <a:xfrm>
            <a:off x="2438400" y="42672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2450" name="Picture 2" descr="17620_Hebrews_11_cn_sm"/>
          <p:cNvPicPr>
            <a:picLocks noGrp="1" noChangeAspect="1" noChangeArrowheads="1"/>
          </p:cNvPicPr>
          <p:nvPr>
            <p:ph sz="half" idx="4294967295"/>
          </p:nvPr>
        </p:nvPicPr>
        <p:blipFill>
          <a:blip r:embed="rId2">
            <a:lum bright="-16000"/>
            <a:extLst>
              <a:ext uri="{28A0092B-C50C-407E-A947-70E740481C1C}">
                <a14:useLocalDpi xmlns:a14="http://schemas.microsoft.com/office/drawing/2010/main" val="0"/>
              </a:ext>
            </a:extLst>
          </a:blip>
          <a:srcRect/>
          <a:stretch>
            <a:fillRect/>
          </a:stretch>
        </p:blipFill>
        <p:spPr>
          <a:xfrm>
            <a:off x="33129" y="0"/>
            <a:ext cx="9098507" cy="6858000"/>
          </a:xfrm>
          <a:noFill/>
        </p:spPr>
      </p:pic>
      <p:sp>
        <p:nvSpPr>
          <p:cNvPr id="232451" name="Rectangle 3"/>
          <p:cNvSpPr>
            <a:spLocks noGrp="1" noChangeArrowheads="1"/>
          </p:cNvSpPr>
          <p:nvPr>
            <p:ph type="body" sz="half" idx="4294967295"/>
          </p:nvPr>
        </p:nvSpPr>
        <p:spPr>
          <a:xfrm>
            <a:off x="1143000" y="914400"/>
            <a:ext cx="8001000" cy="5867400"/>
          </a:xfrm>
          <a:solidFill>
            <a:schemeClr val="bg1">
              <a:alpha val="37000"/>
            </a:schemeClr>
          </a:solidFill>
        </p:spPr>
        <p:txBody>
          <a:bodyPr/>
          <a:lstStyle/>
          <a:p>
            <a:pPr>
              <a:buClr>
                <a:schemeClr val="bg1"/>
              </a:buClr>
            </a:pPr>
            <a:r>
              <a:rPr lang="en-US" sz="3600" b="1" dirty="0" smtClean="0">
                <a:ln w="25400" cap="rnd">
                  <a:solidFill>
                    <a:srgbClr val="2E0F00"/>
                  </a:solidFill>
                </a:ln>
                <a:latin typeface="Aharoni" pitchFamily="2" charset="-79"/>
                <a:cs typeface="Aharoni" pitchFamily="2" charset="-79"/>
              </a:rPr>
              <a:t>We are not able, in our own strength, to finish what God asks us to do for Him; nor can we fight His battles without His help. </a:t>
            </a:r>
          </a:p>
          <a:p>
            <a:pPr>
              <a:buClr>
                <a:schemeClr val="bg1"/>
              </a:buClr>
            </a:pPr>
            <a:r>
              <a:rPr lang="en-US" sz="3600" b="1" dirty="0" smtClean="0">
                <a:ln w="25400" cap="rnd">
                  <a:solidFill>
                    <a:srgbClr val="2E0F00"/>
                  </a:solidFill>
                </a:ln>
                <a:latin typeface="Aharoni" pitchFamily="2" charset="-79"/>
                <a:cs typeface="Aharoni" pitchFamily="2" charset="-79"/>
              </a:rPr>
              <a:t>We may not even understand what He is doing or why He has us doing what we are doing. But, if we believe and obey, we will one day, understand how our part fits into His overall plan.</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3474" name="Picture 2" descr="week-7_faith"/>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28000"/>
                    </a14:imgEffect>
                    <a14:imgEffect>
                      <a14:colorTemperature colorTemp="3030"/>
                    </a14:imgEffect>
                    <a14:imgEffect>
                      <a14:saturation sat="97000"/>
                    </a14:imgEffect>
                    <a14:imgEffect>
                      <a14:brightnessContrast bright="17000" contrast="30000"/>
                    </a14:imgEffect>
                  </a14:imgLayer>
                </a14:imgProps>
              </a:ext>
              <a:ext uri="{28A0092B-C50C-407E-A947-70E740481C1C}">
                <a14:useLocalDpi xmlns:a14="http://schemas.microsoft.com/office/drawing/2010/main" val="0"/>
              </a:ext>
            </a:extLst>
          </a:blip>
          <a:srcRect/>
          <a:stretch>
            <a:fillRect/>
          </a:stretch>
        </p:blipFill>
        <p:spPr>
          <a:xfrm>
            <a:off x="19878" y="-3313"/>
            <a:ext cx="9124122" cy="6843092"/>
          </a:xfrm>
          <a:solidFill>
            <a:schemeClr val="bg1"/>
          </a:solidFill>
        </p:spPr>
      </p:pic>
      <p:sp>
        <p:nvSpPr>
          <p:cNvPr id="233475" name="Rectangle 3"/>
          <p:cNvSpPr>
            <a:spLocks noGrp="1" noChangeArrowheads="1"/>
          </p:cNvSpPr>
          <p:nvPr>
            <p:ph type="body" sz="half" idx="4294967295"/>
          </p:nvPr>
        </p:nvSpPr>
        <p:spPr>
          <a:xfrm>
            <a:off x="0" y="5854148"/>
            <a:ext cx="9144000" cy="990600"/>
          </a:xfrm>
          <a:solidFill>
            <a:schemeClr val="bg1"/>
          </a:solidFill>
        </p:spPr>
        <p:txBody>
          <a:bodyPr/>
          <a:lstStyle/>
          <a:p>
            <a:pPr algn="ctr">
              <a:lnSpc>
                <a:spcPct val="90000"/>
              </a:lnSpc>
              <a:buFont typeface="Wingdings" pitchFamily="2" charset="2"/>
              <a:buNone/>
            </a:pPr>
            <a:r>
              <a:rPr lang="en-US" sz="2900" b="1" dirty="0" smtClean="0"/>
              <a:t>If Believers are bonkers, </a:t>
            </a:r>
          </a:p>
          <a:p>
            <a:pPr algn="ctr">
              <a:lnSpc>
                <a:spcPct val="90000"/>
              </a:lnSpc>
              <a:buFont typeface="Wingdings" pitchFamily="2" charset="2"/>
              <a:buNone/>
            </a:pPr>
            <a:r>
              <a:rPr lang="en-US" sz="2900" b="1" dirty="0" smtClean="0"/>
              <a:t>then God likes bonkers!</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3" name="Rectangle 5"/>
          <p:cNvSpPr>
            <a:spLocks noGrp="1" noChangeArrowheads="1"/>
          </p:cNvSpPr>
          <p:nvPr>
            <p:ph type="title" idx="4294967295"/>
          </p:nvPr>
        </p:nvSpPr>
        <p:spPr>
          <a:xfrm>
            <a:off x="304800" y="304800"/>
            <a:ext cx="8382000" cy="533400"/>
          </a:xfrm>
        </p:spPr>
        <p:txBody>
          <a:bodyPr/>
          <a:lstStyle/>
          <a:p>
            <a:r>
              <a:rPr lang="en-US" sz="3300" smtClean="0"/>
              <a:t>What is the Sinner‘s Prayer?</a:t>
            </a:r>
          </a:p>
        </p:txBody>
      </p:sp>
      <p:sp>
        <p:nvSpPr>
          <p:cNvPr id="145415" name="Rectangle 7"/>
          <p:cNvSpPr>
            <a:spLocks noChangeArrowheads="1"/>
          </p:cNvSpPr>
          <p:nvPr/>
        </p:nvSpPr>
        <p:spPr bwMode="auto">
          <a:xfrm>
            <a:off x="304800" y="914400"/>
            <a:ext cx="853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a:lnSpc>
                <a:spcPct val="80000"/>
              </a:lnSpc>
              <a:spcBef>
                <a:spcPct val="20000"/>
              </a:spcBef>
              <a:buClr>
                <a:schemeClr val="accent2"/>
              </a:buClr>
              <a:buSzPct val="75000"/>
              <a:buFont typeface="Wingdings" pitchFamily="2" charset="2"/>
              <a:buNone/>
            </a:pPr>
            <a:r>
              <a:rPr lang="en-US" sz="2400" b="1">
                <a:latin typeface="Arial" charset="0"/>
              </a:rPr>
              <a:t>This is a prayer we can pray when we are ready to admit we are sinners and need Christ’s forgiveness.</a:t>
            </a:r>
          </a:p>
          <a:p>
            <a:pPr marL="590550" indent="-590550">
              <a:lnSpc>
                <a:spcPct val="80000"/>
              </a:lnSpc>
              <a:spcBef>
                <a:spcPct val="20000"/>
              </a:spcBef>
              <a:buClr>
                <a:schemeClr val="accent2"/>
              </a:buClr>
              <a:buSzPct val="75000"/>
              <a:buFont typeface="Wingdings" pitchFamily="2" charset="2"/>
              <a:buNone/>
            </a:pPr>
            <a:r>
              <a:rPr lang="en-US" sz="2400" b="1">
                <a:latin typeface="Arial" charset="0"/>
              </a:rPr>
              <a:t>It must be prayed with faith in our hearts and a readiness to have a life-changing encounter with Jesus Christ.</a:t>
            </a:r>
          </a:p>
        </p:txBody>
      </p:sp>
      <p:pic>
        <p:nvPicPr>
          <p:cNvPr id="145412" name="Picture 4" descr="confession-sign-3"/>
          <p:cNvPicPr>
            <a:picLocks noGrp="1" noChangeAspect="1" noChangeArrowheads="1"/>
          </p:cNvPicPr>
          <p:nvPr>
            <p:ph idx="4294967295"/>
          </p:nvPr>
        </p:nvPicPr>
        <p:blipFill>
          <a:blip r:embed="rId2">
            <a:lum contrast="36000"/>
            <a:extLst>
              <a:ext uri="{28A0092B-C50C-407E-A947-70E740481C1C}">
                <a14:useLocalDpi xmlns:a14="http://schemas.microsoft.com/office/drawing/2010/main" val="0"/>
              </a:ext>
            </a:extLst>
          </a:blip>
          <a:srcRect/>
          <a:stretch>
            <a:fillRect/>
          </a:stretch>
        </p:blipFill>
        <p:spPr>
          <a:xfrm>
            <a:off x="381000" y="2735263"/>
            <a:ext cx="3657600" cy="3313112"/>
          </a:xfrm>
          <a:noFill/>
        </p:spPr>
      </p:pic>
      <p:sp>
        <p:nvSpPr>
          <p:cNvPr id="145416" name="Rectangle 8"/>
          <p:cNvSpPr>
            <a:spLocks noChangeArrowheads="1"/>
          </p:cNvSpPr>
          <p:nvPr/>
        </p:nvSpPr>
        <p:spPr bwMode="auto">
          <a:xfrm>
            <a:off x="3581400" y="2362200"/>
            <a:ext cx="5181600" cy="3581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a:lnSpc>
                <a:spcPct val="80000"/>
              </a:lnSpc>
              <a:spcBef>
                <a:spcPct val="20000"/>
              </a:spcBef>
              <a:buClr>
                <a:schemeClr val="bg1"/>
              </a:buClr>
              <a:buSzPct val="75000"/>
              <a:buFont typeface="Wingdings" pitchFamily="2" charset="2"/>
              <a:buNone/>
            </a:pPr>
            <a:r>
              <a:rPr lang="en-US" sz="2400" b="1">
                <a:latin typeface="Arial" charset="0"/>
              </a:rPr>
              <a:t>You Should Pray this Prayer If :</a:t>
            </a:r>
          </a:p>
          <a:p>
            <a:pPr marL="590550" indent="-590550">
              <a:lnSpc>
                <a:spcPct val="80000"/>
              </a:lnSpc>
              <a:spcBef>
                <a:spcPct val="20000"/>
              </a:spcBef>
              <a:buClr>
                <a:schemeClr val="tx1"/>
              </a:buClr>
              <a:buSzPct val="75000"/>
              <a:buFont typeface="Wingdings" pitchFamily="2" charset="2"/>
              <a:buChar char="n"/>
            </a:pPr>
            <a:r>
              <a:rPr lang="en-US" sz="2400">
                <a:latin typeface="Arial" charset="0"/>
              </a:rPr>
              <a:t>If you never have before</a:t>
            </a:r>
          </a:p>
          <a:p>
            <a:pPr marL="590550" indent="-590550">
              <a:lnSpc>
                <a:spcPct val="80000"/>
              </a:lnSpc>
              <a:spcBef>
                <a:spcPct val="20000"/>
              </a:spcBef>
              <a:buClr>
                <a:schemeClr val="tx1"/>
              </a:buClr>
              <a:buSzPct val="75000"/>
              <a:buFont typeface="Wingdings" pitchFamily="2" charset="2"/>
              <a:buChar char="n"/>
            </a:pPr>
            <a:r>
              <a:rPr lang="en-US" sz="2400">
                <a:latin typeface="Arial" charset="0"/>
              </a:rPr>
              <a:t>You have in the past, but you think you would mean it more today</a:t>
            </a:r>
          </a:p>
          <a:p>
            <a:pPr marL="590550" indent="-590550">
              <a:lnSpc>
                <a:spcPct val="80000"/>
              </a:lnSpc>
              <a:spcBef>
                <a:spcPct val="20000"/>
              </a:spcBef>
              <a:buClr>
                <a:schemeClr val="tx1"/>
              </a:buClr>
              <a:buSzPct val="75000"/>
              <a:buFont typeface="Wingdings" pitchFamily="2" charset="2"/>
              <a:buChar char="n"/>
            </a:pPr>
            <a:r>
              <a:rPr lang="en-US" sz="2400">
                <a:latin typeface="Arial" charset="0"/>
              </a:rPr>
              <a:t>You have been walking afar off and you want to get closer</a:t>
            </a:r>
          </a:p>
          <a:p>
            <a:pPr marL="590550" indent="-590550">
              <a:lnSpc>
                <a:spcPct val="80000"/>
              </a:lnSpc>
              <a:spcBef>
                <a:spcPct val="20000"/>
              </a:spcBef>
              <a:buClr>
                <a:schemeClr val="tx1"/>
              </a:buClr>
              <a:buSzPct val="75000"/>
              <a:buFont typeface="Wingdings" pitchFamily="2" charset="2"/>
              <a:buChar char="n"/>
            </a:pPr>
            <a:r>
              <a:rPr lang="en-US" sz="2400">
                <a:latin typeface="Arial" charset="0"/>
              </a:rPr>
              <a:t>You want to set an example and show others how it is done</a:t>
            </a:r>
          </a:p>
          <a:p>
            <a:pPr marL="590550" indent="-590550">
              <a:lnSpc>
                <a:spcPct val="80000"/>
              </a:lnSpc>
              <a:spcBef>
                <a:spcPct val="20000"/>
              </a:spcBef>
              <a:buClr>
                <a:schemeClr val="tx1"/>
              </a:buClr>
              <a:buSzPct val="75000"/>
              <a:buFont typeface="Wingdings" pitchFamily="2" charset="2"/>
              <a:buChar char="n"/>
            </a:pPr>
            <a:r>
              <a:rPr lang="en-US" sz="2400">
                <a:latin typeface="Arial" charset="0"/>
              </a:rPr>
              <a:t>You just like to give your heart to Jesus again &amp; again</a:t>
            </a: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9026" name="Picture 2" descr="elima_mihanlog_com-child-praying%20(17)"/>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228600" y="304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p:cNvSpPr>
            <a:spLocks noGrp="1" noChangeArrowheads="1"/>
          </p:cNvSpPr>
          <p:nvPr>
            <p:ph type="body" idx="4294967295"/>
          </p:nvPr>
        </p:nvSpPr>
        <p:spPr>
          <a:xfrm>
            <a:off x="228600" y="3657600"/>
            <a:ext cx="6096000" cy="2362200"/>
          </a:xfrm>
          <a:solidFill>
            <a:schemeClr val="bg1">
              <a:alpha val="63000"/>
            </a:schemeClr>
          </a:solidFill>
        </p:spPr>
        <p:txBody>
          <a:bodyPr/>
          <a:lstStyle/>
          <a:p>
            <a:pPr>
              <a:lnSpc>
                <a:spcPct val="80000"/>
              </a:lnSpc>
            </a:pPr>
            <a:r>
              <a:rPr lang="en-US" sz="2400" smtClean="0"/>
              <a:t>Do you want to meet Jesus &amp; know Him as your personal savior?</a:t>
            </a:r>
          </a:p>
          <a:p>
            <a:pPr>
              <a:lnSpc>
                <a:spcPct val="80000"/>
              </a:lnSpc>
            </a:pPr>
            <a:r>
              <a:rPr lang="en-US" sz="2400" smtClean="0"/>
              <a:t>Do you believe Jesus died to save you from your sins &amp; that He rose from the dead? </a:t>
            </a:r>
          </a:p>
          <a:p>
            <a:pPr>
              <a:lnSpc>
                <a:spcPct val="80000"/>
              </a:lnSpc>
            </a:pPr>
            <a:r>
              <a:rPr lang="en-US" sz="2400" smtClean="0"/>
              <a:t>Do you believe that He is waiting to save you right now? </a:t>
            </a:r>
          </a:p>
        </p:txBody>
      </p:sp>
      <p:sp>
        <p:nvSpPr>
          <p:cNvPr id="129028" name="Rectangle 4"/>
          <p:cNvSpPr>
            <a:spLocks noChangeArrowheads="1"/>
          </p:cNvSpPr>
          <p:nvPr/>
        </p:nvSpPr>
        <p:spPr bwMode="auto">
          <a:xfrm>
            <a:off x="6324600" y="304800"/>
            <a:ext cx="2514600" cy="5715000"/>
          </a:xfrm>
          <a:prstGeom prst="rect">
            <a:avLst/>
          </a:prstGeom>
          <a:solidFill>
            <a:schemeClr val="bg1">
              <a:alpha val="53999"/>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75000"/>
              <a:buFont typeface="Wingdings" pitchFamily="2" charset="2"/>
              <a:buNone/>
            </a:pPr>
            <a:r>
              <a:rPr lang="en-US" sz="2800">
                <a:latin typeface="Arial" charset="0"/>
              </a:rPr>
              <a:t>Dear Jesus, </a:t>
            </a:r>
          </a:p>
          <a:p>
            <a:pPr marL="342900" indent="-342900">
              <a:spcBef>
                <a:spcPct val="20000"/>
              </a:spcBef>
              <a:buClr>
                <a:schemeClr val="accent2"/>
              </a:buClr>
              <a:buSzPct val="75000"/>
              <a:buFont typeface="Wingdings" pitchFamily="2" charset="2"/>
              <a:buNone/>
            </a:pPr>
            <a:r>
              <a:rPr lang="en-US" sz="2800">
                <a:latin typeface="Arial" charset="0"/>
              </a:rPr>
              <a:t>I know I am a sinner &amp; need your forgiveness. </a:t>
            </a:r>
          </a:p>
          <a:p>
            <a:pPr marL="342900" indent="-342900">
              <a:spcBef>
                <a:spcPct val="20000"/>
              </a:spcBef>
              <a:buClr>
                <a:schemeClr val="accent2"/>
              </a:buClr>
              <a:buSzPct val="75000"/>
              <a:buFont typeface="Wingdings" pitchFamily="2" charset="2"/>
              <a:buNone/>
            </a:pPr>
            <a:r>
              <a:rPr lang="en-US" sz="2800">
                <a:latin typeface="Arial" charset="0"/>
              </a:rPr>
              <a:t>I believe you died for my sins. </a:t>
            </a:r>
          </a:p>
          <a:p>
            <a:pPr marL="342900" indent="-342900">
              <a:spcBef>
                <a:spcPct val="20000"/>
              </a:spcBef>
              <a:buClr>
                <a:schemeClr val="accent2"/>
              </a:buClr>
              <a:buSzPct val="75000"/>
              <a:buFont typeface="Wingdings" pitchFamily="2" charset="2"/>
              <a:buNone/>
            </a:pPr>
            <a:r>
              <a:rPr lang="en-US" sz="2800">
                <a:latin typeface="Arial" charset="0"/>
              </a:rPr>
              <a:t>I now turn from sin &amp; ask you into my heart.</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Rectangle 2"/>
          <p:cNvSpPr>
            <a:spLocks noGrp="1" noChangeArrowheads="1"/>
          </p:cNvSpPr>
          <p:nvPr>
            <p:ph type="title" idx="4294967295"/>
          </p:nvPr>
        </p:nvSpPr>
        <p:spPr/>
        <p:txBody>
          <a:bodyPr/>
          <a:lstStyle/>
          <a:p>
            <a:endParaRPr lang="en-US" smtClean="0"/>
          </a:p>
        </p:txBody>
      </p:sp>
      <p:sp>
        <p:nvSpPr>
          <p:cNvPr id="272387" name="Rectangle 3"/>
          <p:cNvSpPr>
            <a:spLocks noGrp="1" noChangeArrowheads="1"/>
          </p:cNvSpPr>
          <p:nvPr>
            <p:ph type="body" sz="half" idx="4294967295"/>
          </p:nvPr>
        </p:nvSpPr>
        <p:spPr>
          <a:xfrm>
            <a:off x="228600" y="4800600"/>
            <a:ext cx="8915400" cy="1828800"/>
          </a:xfrm>
        </p:spPr>
        <p:txBody>
          <a:bodyPr/>
          <a:lstStyle/>
          <a:p>
            <a:pPr>
              <a:lnSpc>
                <a:spcPct val="90000"/>
              </a:lnSpc>
              <a:buFont typeface="Wingdings" pitchFamily="2" charset="2"/>
              <a:buNone/>
            </a:pPr>
            <a:r>
              <a:rPr lang="en-US" sz="4000" smtClean="0"/>
              <a:t>“But to all who believed him and accepted him, he gave the right to become children of God.”</a:t>
            </a:r>
            <a:r>
              <a:rPr lang="en-US" sz="2700" smtClean="0"/>
              <a:t> </a:t>
            </a:r>
            <a:r>
              <a:rPr lang="en-US" sz="2300" smtClean="0"/>
              <a:t>John 1:12</a:t>
            </a:r>
            <a:r>
              <a:rPr lang="en-US" sz="2700" smtClean="0"/>
              <a:t> </a:t>
            </a:r>
          </a:p>
        </p:txBody>
      </p:sp>
      <p:pic>
        <p:nvPicPr>
          <p:cNvPr id="272388" name="Picture 4" descr="PBWU_-_Child_of_God_-_black__19686_zoom"/>
          <p:cNvPicPr>
            <a:picLocks noGrp="1" noChangeAspect="1" noChangeArrowheads="1"/>
          </p:cNvPicPr>
          <p:nvPr>
            <p:ph sz="quarter" idx="4294967295"/>
          </p:nvPr>
        </p:nvPicPr>
        <p:blipFill>
          <a:blip r:embed="rId2">
            <a:lum contrast="10000"/>
            <a:extLst>
              <a:ext uri="{28A0092B-C50C-407E-A947-70E740481C1C}">
                <a14:useLocalDpi xmlns:a14="http://schemas.microsoft.com/office/drawing/2010/main" val="0"/>
              </a:ext>
            </a:extLst>
          </a:blip>
          <a:srcRect/>
          <a:stretch>
            <a:fillRect/>
          </a:stretch>
        </p:blipFill>
        <p:spPr>
          <a:xfrm>
            <a:off x="4724400" y="304800"/>
            <a:ext cx="4419600" cy="4343400"/>
          </a:xfrm>
          <a:noFill/>
        </p:spPr>
      </p:pic>
      <p:pic>
        <p:nvPicPr>
          <p:cNvPr id="272389" name="Picture 5" descr="untitled"/>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52400" y="304800"/>
            <a:ext cx="4419600" cy="4343400"/>
          </a:xfrm>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3410" name="Picture 2" descr="2011_1000V_front_1-e1316632609332"/>
          <p:cNvPicPr>
            <a:picLocks noGrp="1" noChangeAspect="1" noChangeArrowheads="1"/>
          </p:cNvPicPr>
          <p:nvPr>
            <p:ph sz="half" idx="4294967295"/>
          </p:nvPr>
        </p:nvPicPr>
        <p:blipFill>
          <a:blip r:embed="rId2">
            <a:lum contrast="30000"/>
            <a:extLst>
              <a:ext uri="{28A0092B-C50C-407E-A947-70E740481C1C}">
                <a14:useLocalDpi xmlns:a14="http://schemas.microsoft.com/office/drawing/2010/main" val="0"/>
              </a:ext>
            </a:extLst>
          </a:blip>
          <a:srcRect/>
          <a:stretch>
            <a:fillRect/>
          </a:stretch>
        </p:blipFill>
        <p:spPr>
          <a:xfrm>
            <a:off x="304800" y="304800"/>
            <a:ext cx="4000500" cy="3300413"/>
          </a:xfrm>
          <a:noFill/>
        </p:spPr>
      </p:pic>
      <p:pic>
        <p:nvPicPr>
          <p:cNvPr id="273411" name="Picture 3" descr="new-creation-2-suzanne-carter"/>
          <p:cNvPicPr>
            <a:picLocks noGrp="1" noChangeAspect="1" noChangeArrowheads="1"/>
          </p:cNvPicPr>
          <p:nvPr>
            <p:ph sz="half" idx="4294967295"/>
          </p:nvPr>
        </p:nvPicPr>
        <p:blipFill>
          <a:blip r:embed="rId3">
            <a:lum contrast="28000"/>
            <a:extLst>
              <a:ext uri="{28A0092B-C50C-407E-A947-70E740481C1C}">
                <a14:useLocalDpi xmlns:a14="http://schemas.microsoft.com/office/drawing/2010/main" val="0"/>
              </a:ext>
            </a:extLst>
          </a:blip>
          <a:srcRect/>
          <a:stretch>
            <a:fillRect/>
          </a:stretch>
        </p:blipFill>
        <p:spPr>
          <a:xfrm>
            <a:off x="4038600" y="990600"/>
            <a:ext cx="4762500" cy="5057775"/>
          </a:xfrm>
          <a:noFill/>
        </p:spPr>
      </p:pic>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p:txBody>
          <a:bodyPr/>
          <a:lstStyle/>
          <a:p>
            <a:endParaRPr lang="en-US" smtClean="0"/>
          </a:p>
        </p:txBody>
      </p:sp>
      <p:pic>
        <p:nvPicPr>
          <p:cNvPr id="143363" name="Picture 3"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038600" y="3048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4" name="Picture 4"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304800" y="304800"/>
            <a:ext cx="3835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Rectangle 5"/>
          <p:cNvSpPr>
            <a:spLocks noGrp="1" noChangeArrowheads="1"/>
          </p:cNvSpPr>
          <p:nvPr>
            <p:ph type="body" idx="4294967295"/>
          </p:nvPr>
        </p:nvSpPr>
        <p:spPr>
          <a:xfrm>
            <a:off x="3200400" y="3505200"/>
            <a:ext cx="5638800" cy="2514600"/>
          </a:xfrm>
        </p:spPr>
        <p:txBody>
          <a:bodyPr/>
          <a:lstStyle/>
          <a:p>
            <a:pPr>
              <a:lnSpc>
                <a:spcPct val="90000"/>
              </a:lnSpc>
            </a:pPr>
            <a:r>
              <a:rPr lang="en-US" sz="3200" smtClean="0"/>
              <a:t>What did you learn today?</a:t>
            </a:r>
          </a:p>
          <a:p>
            <a:pPr>
              <a:lnSpc>
                <a:spcPct val="90000"/>
              </a:lnSpc>
            </a:pPr>
            <a:r>
              <a:rPr lang="en-US" sz="3200" smtClean="0"/>
              <a:t>How does this lesson apply to us today?</a:t>
            </a:r>
          </a:p>
          <a:p>
            <a:pPr>
              <a:lnSpc>
                <a:spcPct val="90000"/>
              </a:lnSpc>
            </a:pPr>
            <a:r>
              <a:rPr lang="en-US" sz="3200" smtClean="0"/>
              <a:t>What do you want to say about Jesus today?</a:t>
            </a:r>
          </a:p>
        </p:txBody>
      </p:sp>
      <p:sp>
        <p:nvSpPr>
          <p:cNvPr id="143366" name="Rectangle 6"/>
          <p:cNvSpPr>
            <a:spLocks noChangeArrowheads="1"/>
          </p:cNvSpPr>
          <p:nvPr/>
        </p:nvSpPr>
        <p:spPr bwMode="auto">
          <a:xfrm>
            <a:off x="381000" y="173038"/>
            <a:ext cx="1981200" cy="5770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a:latin typeface="Arial" charset="0"/>
              </a:rPr>
              <a:t>“</a:t>
            </a:r>
            <a:r>
              <a:rPr lang="en-US" sz="2400">
                <a:latin typeface="Arial" charset="0"/>
              </a:rPr>
              <a:t>If you declare with your mouth that Jesus is </a:t>
            </a:r>
          </a:p>
          <a:p>
            <a:r>
              <a:rPr lang="en-US" sz="2400">
                <a:latin typeface="Arial" charset="0"/>
              </a:rPr>
              <a:t>Lord, and believe in your heart that God raised him from the dead, </a:t>
            </a:r>
            <a:r>
              <a:rPr lang="en-US" sz="3200">
                <a:latin typeface="Arial" charset="0"/>
              </a:rPr>
              <a:t>you </a:t>
            </a:r>
          </a:p>
          <a:p>
            <a:r>
              <a:rPr lang="en-US" sz="3200">
                <a:latin typeface="Arial" charset="0"/>
              </a:rPr>
              <a:t>will be </a:t>
            </a:r>
          </a:p>
          <a:p>
            <a:r>
              <a:rPr lang="en-US" sz="3200">
                <a:latin typeface="Arial" charset="0"/>
              </a:rPr>
              <a:t>saved.”</a:t>
            </a:r>
            <a:r>
              <a:rPr lang="en-US" sz="3600">
                <a:latin typeface="Arial" charset="0"/>
              </a:rPr>
              <a:t> </a:t>
            </a:r>
          </a:p>
          <a:p>
            <a:r>
              <a:rPr lang="en-US" sz="2000">
                <a:latin typeface="Arial" charset="0"/>
              </a:rPr>
              <a:t>Rom. 10:9</a:t>
            </a:r>
            <a:r>
              <a:rPr lang="en-US" sz="2400">
                <a:latin typeface="Arial" charset="0"/>
              </a:rPr>
              <a:t> </a:t>
            </a: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4" name="Picture 2" descr="1352002_861_574"/>
          <p:cNvPicPr>
            <a:picLocks noGrp="1" noChangeAspect="1" noChangeArrowheads="1"/>
          </p:cNvPicPr>
          <p:nvPr>
            <p:ph sz="half" idx="4294967295"/>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762000" y="474663"/>
            <a:ext cx="8039100" cy="55451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1075" name="Rectangle 3"/>
          <p:cNvSpPr>
            <a:spLocks noGrp="1" noChangeArrowheads="1"/>
          </p:cNvSpPr>
          <p:nvPr>
            <p:ph type="body" sz="half" idx="4294967295"/>
          </p:nvPr>
        </p:nvSpPr>
        <p:spPr>
          <a:xfrm>
            <a:off x="304800" y="381000"/>
            <a:ext cx="5638800" cy="1524000"/>
          </a:xfrm>
        </p:spPr>
        <p:txBody>
          <a:bodyPr/>
          <a:lstStyle/>
          <a:p>
            <a:pPr>
              <a:lnSpc>
                <a:spcPct val="80000"/>
              </a:lnSpc>
              <a:buFont typeface="Wingdings" pitchFamily="2" charset="2"/>
              <a:buNone/>
            </a:pPr>
            <a:r>
              <a:rPr lang="en-US" sz="4000" smtClean="0"/>
              <a:t>“Draw near to God, and He will draw near to you… </a:t>
            </a:r>
          </a:p>
        </p:txBody>
      </p:sp>
      <p:sp>
        <p:nvSpPr>
          <p:cNvPr id="131076" name="Rectangle 4"/>
          <p:cNvSpPr>
            <a:spLocks noChangeArrowheads="1"/>
          </p:cNvSpPr>
          <p:nvPr/>
        </p:nvSpPr>
        <p:spPr bwMode="auto">
          <a:xfrm>
            <a:off x="457200" y="4343400"/>
            <a:ext cx="8420100" cy="1600200"/>
          </a:xfrm>
          <a:prstGeom prst="rect">
            <a:avLst/>
          </a:prstGeom>
          <a:solidFill>
            <a:schemeClr val="bg1">
              <a:alpha val="5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75000"/>
              <a:buFont typeface="Wingdings" pitchFamily="2" charset="2"/>
              <a:buNone/>
            </a:pPr>
            <a:r>
              <a:rPr lang="en-US" sz="3600">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Rectangle 2"/>
          <p:cNvSpPr>
            <a:spLocks noGrp="1" noChangeArrowheads="1"/>
          </p:cNvSpPr>
          <p:nvPr>
            <p:ph type="body" idx="4294967295"/>
          </p:nvPr>
        </p:nvSpPr>
        <p:spPr>
          <a:xfrm>
            <a:off x="2133600" y="381000"/>
            <a:ext cx="6705600" cy="1752600"/>
          </a:xfrm>
        </p:spPr>
        <p:txBody>
          <a:bodyPr/>
          <a:lstStyle/>
          <a:p>
            <a:pPr>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70339"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270340"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3288"/>
            <a:ext cx="2514600" cy="1484312"/>
          </a:xfrm>
          <a:prstGeom prst="rect">
            <a:avLst/>
          </a:prstGeom>
          <a:noFill/>
          <a:extLst>
            <a:ext uri="{909E8E84-426E-40DD-AFC4-6F175D3DCCD1}">
              <a14:hiddenFill xmlns:a14="http://schemas.microsoft.com/office/drawing/2010/main">
                <a:solidFill>
                  <a:srgbClr val="FFFFFF"/>
                </a:solidFill>
              </a14:hiddenFill>
            </a:ext>
          </a:extLst>
        </p:spPr>
      </p:pic>
      <p:pic>
        <p:nvPicPr>
          <p:cNvPr id="270341"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3810000"/>
            <a:ext cx="2082800" cy="2257425"/>
          </a:xfrm>
          <a:prstGeom prst="rect">
            <a:avLst/>
          </a:prstGeom>
          <a:noFill/>
          <a:extLst>
            <a:ext uri="{909E8E84-426E-40DD-AFC4-6F175D3DCCD1}">
              <a14:hiddenFill xmlns:a14="http://schemas.microsoft.com/office/drawing/2010/main">
                <a:solidFill>
                  <a:srgbClr val="FFFFFF"/>
                </a:solidFill>
              </a14:hiddenFill>
            </a:ext>
          </a:extLst>
        </p:spPr>
      </p:pic>
      <p:sp>
        <p:nvSpPr>
          <p:cNvPr id="270342" name="Rectangle 6"/>
          <p:cNvSpPr>
            <a:spLocks noChangeArrowheads="1"/>
          </p:cNvSpPr>
          <p:nvPr/>
        </p:nvSpPr>
        <p:spPr bwMode="auto">
          <a:xfrm>
            <a:off x="2819400" y="2133600"/>
            <a:ext cx="6096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with this message, click here: </a:t>
            </a:r>
            <a:r>
              <a:rPr lang="en-US" sz="2000" b="1" u="sng" dirty="0">
                <a:hlinkClick r:id="rId5"/>
              </a:rPr>
              <a:t>http://campaignkerusso.org/?p=7555</a:t>
            </a:r>
            <a:r>
              <a:rPr lang="en-US" sz="2000" b="1" dirty="0"/>
              <a:t> </a:t>
            </a:r>
            <a:endParaRPr lang="en-US" sz="2000" dirty="0"/>
          </a:p>
          <a:p>
            <a:pPr marL="342900" indent="-342900" algn="ctr">
              <a:lnSpc>
                <a:spcPct val="90000"/>
              </a:lnSpc>
              <a:spcBef>
                <a:spcPct val="20000"/>
              </a:spcBef>
              <a:buClr>
                <a:schemeClr val="accent2"/>
              </a:buClr>
              <a:buSzPct val="75000"/>
              <a:buFont typeface="Wingdings" pitchFamily="2" charset="2"/>
              <a:buNone/>
            </a:pPr>
            <a:endParaRPr lang="en-US" sz="3100" b="1" dirty="0">
              <a:latin typeface="Arial" charset="0"/>
            </a:endParaRPr>
          </a:p>
        </p:txBody>
      </p:sp>
      <p:sp>
        <p:nvSpPr>
          <p:cNvPr id="270343" name="Rectangle 7"/>
          <p:cNvSpPr>
            <a:spLocks noChangeArrowheads="1"/>
          </p:cNvSpPr>
          <p:nvPr/>
        </p:nvSpPr>
        <p:spPr bwMode="auto">
          <a:xfrm>
            <a:off x="2438400" y="42672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dirty="0">
                <a:latin typeface="Arial" charset="0"/>
              </a:rPr>
              <a:t>We would love to know more about the people who download our lessons &amp; sermons. We invite you to email us &amp; let us know where &amp; how you use them.</a:t>
            </a:r>
            <a:r>
              <a:rPr lang="en-US" sz="2000" dirty="0">
                <a:latin typeface="Arial" charset="0"/>
              </a:rPr>
              <a:t> </a:t>
            </a:r>
          </a:p>
          <a:p>
            <a:pPr marL="342900" indent="-342900" algn="ctr">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530"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304800" y="285750"/>
            <a:ext cx="8509000" cy="5810250"/>
          </a:xfrm>
          <a:noFill/>
        </p:spPr>
      </p:pic>
      <p:sp>
        <p:nvSpPr>
          <p:cNvPr id="150531" name="Rectangle 3"/>
          <p:cNvSpPr>
            <a:spLocks noGrp="1" noChangeArrowheads="1"/>
          </p:cNvSpPr>
          <p:nvPr>
            <p:ph type="title" idx="4294967295"/>
          </p:nvPr>
        </p:nvSpPr>
        <p:spPr>
          <a:xfrm>
            <a:off x="304800" y="4800600"/>
            <a:ext cx="8534400" cy="1279525"/>
          </a:xfrm>
          <a:solidFill>
            <a:srgbClr val="523706">
              <a:alpha val="72156"/>
            </a:srgbClr>
          </a:solidFill>
        </p:spPr>
        <p:txBody>
          <a:bodyPr/>
          <a:lstStyle/>
          <a:p>
            <a:pPr algn="ctr"/>
            <a:r>
              <a:rPr lang="en-US" smtClean="0"/>
              <a:t>Welcome to Aggieland Faith</a:t>
            </a:r>
            <a:br>
              <a:rPr lang="en-US" smtClean="0"/>
            </a:br>
            <a:r>
              <a:rPr lang="en-US" smtClean="0"/>
              <a:t>Family Style Worship</a:t>
            </a: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42" name="Picture 2" descr="11-faith-word"/>
          <p:cNvPicPr>
            <a:picLocks noGrp="1" noChangeAspect="1" noChangeArrowheads="1"/>
          </p:cNvPicPr>
          <p:nvPr>
            <p:ph idx="4294967295"/>
          </p:nvPr>
        </p:nvPicPr>
        <p:blipFill rotWithShape="1">
          <a:blip r:embed="rId2">
            <a:extLst>
              <a:ext uri="{BEBA8EAE-BF5A-486C-A8C5-ECC9F3942E4B}">
                <a14:imgProps xmlns:a14="http://schemas.microsoft.com/office/drawing/2010/main">
                  <a14:imgLayer r:embed="rId3">
                    <a14:imgEffect>
                      <a14:sharpenSoften amount="47000"/>
                    </a14:imgEffect>
                    <a14:imgEffect>
                      <a14:colorTemperature colorTemp="6100"/>
                    </a14:imgEffect>
                    <a14:imgEffect>
                      <a14:saturation sat="400000"/>
                    </a14:imgEffect>
                    <a14:imgEffect>
                      <a14:brightnessContrast bright="-8000" contrast="55000"/>
                    </a14:imgEffect>
                  </a14:imgLayer>
                </a14:imgProps>
              </a:ext>
              <a:ext uri="{28A0092B-C50C-407E-A947-70E740481C1C}">
                <a14:useLocalDpi xmlns:a14="http://schemas.microsoft.com/office/drawing/2010/main" val="0"/>
              </a:ext>
            </a:extLst>
          </a:blip>
          <a:srcRect l="4674" t="7246" r="5000" b="7536"/>
          <a:stretch/>
        </p:blipFill>
        <p:spPr>
          <a:xfrm>
            <a:off x="48125" y="0"/>
            <a:ext cx="9046027" cy="6858000"/>
          </a:xfrm>
          <a:noFill/>
        </p:spPr>
      </p:pic>
      <p:sp>
        <p:nvSpPr>
          <p:cNvPr id="215043" name="Rectangle 3"/>
          <p:cNvSpPr>
            <a:spLocks noGrp="1" noChangeArrowheads="1"/>
          </p:cNvSpPr>
          <p:nvPr>
            <p:ph type="title" idx="4294967295"/>
          </p:nvPr>
        </p:nvSpPr>
        <p:spPr>
          <a:xfrm>
            <a:off x="0" y="4572000"/>
            <a:ext cx="9144000" cy="2286000"/>
          </a:xfrm>
          <a:solidFill>
            <a:schemeClr val="bg1">
              <a:alpha val="71000"/>
            </a:schemeClr>
          </a:solidFill>
        </p:spPr>
        <p:txBody>
          <a:bodyPr tIns="91440" bIns="91440"/>
          <a:lstStyle/>
          <a:p>
            <a:pPr algn="ctr"/>
            <a:r>
              <a:rPr lang="en-US" sz="6000" dirty="0" smtClean="0"/>
              <a:t>Believers Aren’t Really Bonkers</a:t>
            </a:r>
            <a:r>
              <a:rPr lang="en-US" dirty="0" smtClean="0"/>
              <a:t/>
            </a:r>
            <a:br>
              <a:rPr lang="en-US" dirty="0" smtClean="0"/>
            </a:br>
            <a:r>
              <a:rPr lang="en-US" dirty="0" smtClean="0"/>
              <a:t>They Just Believe God &amp; Obey</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sz="4300" b="1" smtClean="0"/>
              <a:t>CURRENT SCHEDULE: </a:t>
            </a:r>
            <a:br>
              <a:rPr lang="en-US" sz="4300" b="1" smtClean="0"/>
            </a:br>
            <a:r>
              <a:rPr lang="en-US" sz="4000" smtClean="0"/>
              <a:t>See www.Aggielandfaith.org</a:t>
            </a:r>
          </a:p>
        </p:txBody>
      </p:sp>
      <p:sp>
        <p:nvSpPr>
          <p:cNvPr id="151555" name="Rectangle 3"/>
          <p:cNvSpPr>
            <a:spLocks noGrp="1" noChangeArrowheads="1"/>
          </p:cNvSpPr>
          <p:nvPr>
            <p:ph type="body" sz="half" idx="4294967295"/>
          </p:nvPr>
        </p:nvSpPr>
        <p:spPr>
          <a:xfrm>
            <a:off x="4419600" y="1752600"/>
            <a:ext cx="4381500" cy="4495800"/>
          </a:xfrm>
        </p:spPr>
        <p:txBody>
          <a:bodyPr/>
          <a:lstStyle/>
          <a:p>
            <a:pPr>
              <a:lnSpc>
                <a:spcPct val="90000"/>
              </a:lnSpc>
            </a:pPr>
            <a:r>
              <a:rPr lang="en-US" sz="2500" b="1" smtClean="0"/>
              <a:t>SATURDAY — </a:t>
            </a:r>
          </a:p>
          <a:p>
            <a:pPr>
              <a:lnSpc>
                <a:spcPct val="90000"/>
              </a:lnSpc>
              <a:buFont typeface="Wingdings" pitchFamily="2" charset="2"/>
              <a:buNone/>
            </a:pPr>
            <a:r>
              <a:rPr lang="en-US" sz="2000" b="1" smtClean="0"/>
              <a:t>	At Bee Creek Park </a:t>
            </a:r>
          </a:p>
          <a:p>
            <a:pPr>
              <a:lnSpc>
                <a:spcPct val="90000"/>
              </a:lnSpc>
              <a:buFont typeface="Wingdings" pitchFamily="2" charset="2"/>
              <a:buNone/>
            </a:pPr>
            <a:r>
              <a:rPr lang="en-US" sz="2500" smtClean="0"/>
              <a:t>	2:00-4:00pm: Through the bible with felt-board stories – plus hot-dogs &amp; drinks</a:t>
            </a:r>
          </a:p>
          <a:p>
            <a:pPr>
              <a:lnSpc>
                <a:spcPct val="90000"/>
              </a:lnSpc>
              <a:buFont typeface="Wingdings" pitchFamily="2" charset="2"/>
              <a:buNone/>
            </a:pPr>
            <a:endParaRPr lang="en-US" sz="2500" smtClean="0"/>
          </a:p>
          <a:p>
            <a:pPr>
              <a:lnSpc>
                <a:spcPct val="90000"/>
              </a:lnSpc>
            </a:pPr>
            <a:r>
              <a:rPr lang="en-US" sz="2500" b="1" smtClean="0"/>
              <a:t>SUNDAY — </a:t>
            </a:r>
          </a:p>
          <a:p>
            <a:pPr>
              <a:lnSpc>
                <a:spcPct val="90000"/>
              </a:lnSpc>
              <a:buFont typeface="Wingdings" pitchFamily="2" charset="2"/>
              <a:buNone/>
            </a:pPr>
            <a:r>
              <a:rPr lang="en-US" sz="2000" b="1" smtClean="0"/>
              <a:t>	At Bee Creek Park </a:t>
            </a:r>
          </a:p>
          <a:p>
            <a:pPr>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51556"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3581400" y="609600"/>
            <a:ext cx="5181600" cy="1676400"/>
          </a:xfrm>
        </p:spPr>
        <p:txBody>
          <a:bodyPr/>
          <a:lstStyle/>
          <a:p>
            <a:pPr eaLnBrk="1" hangingPunct="1"/>
            <a:r>
              <a:rPr lang="en-US" sz="4000" b="1" smtClean="0"/>
              <a:t>Would You Like Prayer or Bible Study at Your House?</a:t>
            </a:r>
          </a:p>
        </p:txBody>
      </p:sp>
      <p:pic>
        <p:nvPicPr>
          <p:cNvPr id="15360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304800"/>
            <a:ext cx="2971800" cy="2365375"/>
          </a:xfrm>
          <a:noFill/>
        </p:spPr>
      </p:pic>
      <p:sp>
        <p:nvSpPr>
          <p:cNvPr id="153604" name="Rectangle 3"/>
          <p:cNvSpPr>
            <a:spLocks noGrp="1" noChangeArrowheads="1"/>
          </p:cNvSpPr>
          <p:nvPr>
            <p:ph type="body" sz="half" idx="4294967295"/>
          </p:nvPr>
        </p:nvSpPr>
        <p:spPr>
          <a:xfrm>
            <a:off x="304800" y="2514600"/>
            <a:ext cx="8534400" cy="3733800"/>
          </a:xfrm>
        </p:spPr>
        <p:txBody>
          <a:bodyPr/>
          <a:lstStyle/>
          <a:p>
            <a:pPr eaLnBrk="1" hangingPunct="1">
              <a:lnSpc>
                <a:spcPct val="90000"/>
              </a:lnSpc>
            </a:pPr>
            <a:r>
              <a:rPr lang="en-US" sz="2500" b="1" u="sng" smtClean="0">
                <a:solidFill>
                  <a:srgbClr val="F6FF3F"/>
                </a:solidFill>
              </a:rPr>
              <a:t>Personal Prayer</a:t>
            </a:r>
            <a:r>
              <a:rPr lang="en-US" sz="2500" b="1" u="sng" smtClean="0"/>
              <a:t>:</a:t>
            </a:r>
            <a:r>
              <a:rPr lang="en-US" sz="2500" smtClean="0"/>
              <a:t/>
            </a:r>
            <a:br>
              <a:rPr lang="en-US" sz="2500" smtClean="0"/>
            </a:br>
            <a:r>
              <a:rPr lang="en-US" sz="2400" smtClean="0"/>
              <a:t>We can come to your home &amp; pray with you, or you can email us when you need prayer.</a:t>
            </a:r>
          </a:p>
          <a:p>
            <a:pPr eaLnBrk="1" hangingPunct="1">
              <a:lnSpc>
                <a:spcPct val="90000"/>
              </a:lnSpc>
            </a:pPr>
            <a:r>
              <a:rPr lang="en-US" sz="2500" b="1" u="sng" smtClean="0">
                <a:solidFill>
                  <a:srgbClr val="F6FF3F"/>
                </a:solidFill>
              </a:rPr>
              <a:t>Home Bible Study:</a:t>
            </a:r>
            <a:r>
              <a:rPr lang="en-US" sz="2500" b="1" smtClean="0">
                <a:solidFill>
                  <a:srgbClr val="F6FF3F"/>
                </a:solidFill>
              </a:rPr>
              <a:t/>
            </a:r>
            <a:br>
              <a:rPr lang="en-US" sz="2500" b="1" smtClean="0">
                <a:solidFill>
                  <a:srgbClr val="F6FF3F"/>
                </a:solidFill>
              </a:rPr>
            </a:br>
            <a:r>
              <a:rPr lang="en-US" sz="2400" smtClean="0"/>
              <a:t>We will come to your home &amp; hold</a:t>
            </a:r>
            <a:br>
              <a:rPr lang="en-US" sz="2400" smtClean="0"/>
            </a:br>
            <a:r>
              <a:rPr lang="en-US" sz="2400" smtClean="0"/>
              <a:t>a bible study for you &amp; your friends.</a:t>
            </a:r>
          </a:p>
          <a:p>
            <a:pPr eaLnBrk="1" hangingPunct="1">
              <a:lnSpc>
                <a:spcPct val="90000"/>
              </a:lnSpc>
            </a:pPr>
            <a:r>
              <a:rPr lang="en-US" sz="2500" b="1" u="sng" smtClean="0">
                <a:solidFill>
                  <a:srgbClr val="F6FF3F"/>
                </a:solidFill>
              </a:rPr>
              <a:t>Bible Party:</a:t>
            </a:r>
            <a:r>
              <a:rPr lang="en-US" sz="2500" smtClean="0"/>
              <a:t/>
            </a:r>
            <a:br>
              <a:rPr lang="en-US" sz="2500" smtClean="0"/>
            </a:br>
            <a:r>
              <a:rPr lang="en-US" sz="2400" smtClean="0"/>
              <a:t>We will hold a Kid’s Bible Party:</a:t>
            </a:r>
            <a:br>
              <a:rPr lang="en-US" sz="2400" smtClean="0"/>
            </a:br>
            <a:r>
              <a:rPr lang="en-US" sz="2400" smtClean="0"/>
              <a:t>You provide the food &amp; kids - we </a:t>
            </a:r>
            <a:br>
              <a:rPr lang="en-US" sz="2400" smtClean="0"/>
            </a:br>
            <a:r>
              <a:rPr lang="en-US" sz="2400" smtClean="0"/>
              <a:t>will do the bible fun &amp; stories.</a:t>
            </a:r>
          </a:p>
        </p:txBody>
      </p:sp>
      <p:pic>
        <p:nvPicPr>
          <p:cNvPr id="15360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15000" y="3787775"/>
            <a:ext cx="3124200" cy="2300288"/>
          </a:xfrm>
          <a:noFill/>
        </p:spPr>
      </p:pic>
      <p:sp>
        <p:nvSpPr>
          <p:cNvPr id="15360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5105400" y="304800"/>
            <a:ext cx="3581400" cy="2895600"/>
          </a:xfrm>
        </p:spPr>
        <p:txBody>
          <a:bodyPr/>
          <a:lstStyle/>
          <a:p>
            <a:pPr eaLnBrk="1" hangingPunct="1"/>
            <a:r>
              <a:rPr lang="en-US" sz="4000" b="1" smtClean="0"/>
              <a:t>Would You Like Visitation?</a:t>
            </a:r>
          </a:p>
        </p:txBody>
      </p:sp>
      <p:sp>
        <p:nvSpPr>
          <p:cNvPr id="154627" name="Rectangle 3"/>
          <p:cNvSpPr>
            <a:spLocks noGrp="1" noChangeArrowheads="1"/>
          </p:cNvSpPr>
          <p:nvPr>
            <p:ph type="body" sz="half" idx="4294967295"/>
          </p:nvPr>
        </p:nvSpPr>
        <p:spPr>
          <a:xfrm>
            <a:off x="533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info@aggielandfaith.org</a:t>
            </a:r>
          </a:p>
        </p:txBody>
      </p:sp>
      <p:pic>
        <p:nvPicPr>
          <p:cNvPr id="154628" name="Picture 4" descr="3288902374_bde2704194"/>
          <p:cNvPicPr>
            <a:picLocks noGrp="1" noChangeAspect="1" noChangeArrowheads="1"/>
          </p:cNvPicPr>
          <p:nvPr>
            <p:ph sz="half" idx="4294967295"/>
          </p:nvPr>
        </p:nvPicPr>
        <p:blipFill>
          <a:blip r:embed="rId2">
            <a:lum bright="10000" contrast="20000"/>
            <a:extLst>
              <a:ext uri="{28A0092B-C50C-407E-A947-70E740481C1C}">
                <a14:useLocalDpi xmlns:a14="http://schemas.microsoft.com/office/drawing/2010/main" val="0"/>
              </a:ext>
            </a:extLst>
          </a:blip>
          <a:srcRect/>
          <a:stretch>
            <a:fillRect/>
          </a:stretch>
        </p:blipFill>
        <p:spPr>
          <a:xfrm>
            <a:off x="304800" y="304800"/>
            <a:ext cx="4572000" cy="3062288"/>
          </a:xfrm>
          <a:noFill/>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body" sz="half" idx="4294967295"/>
          </p:nvPr>
        </p:nvSpPr>
        <p:spPr>
          <a:xfrm>
            <a:off x="304800" y="3581400"/>
            <a:ext cx="8534400" cy="2743200"/>
          </a:xfrm>
        </p:spPr>
        <p:txBody>
          <a:bodyPr/>
          <a:lstStyle/>
          <a:p>
            <a:pPr algn="ctr">
              <a:lnSpc>
                <a:spcPct val="90000"/>
              </a:lnSpc>
              <a:buFont typeface="Wingdings" pitchFamily="2" charset="2"/>
              <a:buNone/>
            </a:pPr>
            <a:r>
              <a:rPr lang="en-US" sz="4000" b="1" smtClean="0">
                <a:hlinkClick r:id="rId2"/>
              </a:rPr>
              <a:t>www.aggielandfaith.org</a:t>
            </a:r>
            <a:endParaRPr lang="en-US" sz="4000" b="1" smtClean="0"/>
          </a:p>
          <a:p>
            <a:pPr>
              <a:lnSpc>
                <a:spcPct val="90000"/>
              </a:lnSpc>
            </a:pPr>
            <a:r>
              <a:rPr lang="en-US" sz="4000" smtClean="0"/>
              <a:t>Go here to see pictures &amp; videos</a:t>
            </a:r>
          </a:p>
          <a:p>
            <a:pPr>
              <a:lnSpc>
                <a:spcPct val="90000"/>
              </a:lnSpc>
            </a:pPr>
            <a:r>
              <a:rPr lang="en-US" sz="4000" smtClean="0"/>
              <a:t>Go here to subscribe to e-mails about changes &amp; cancellations</a:t>
            </a:r>
            <a:r>
              <a:rPr lang="en-US" sz="2700" smtClean="0"/>
              <a:t> </a:t>
            </a:r>
          </a:p>
        </p:txBody>
      </p:sp>
      <p:pic>
        <p:nvPicPr>
          <p:cNvPr id="15565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04800" y="304800"/>
            <a:ext cx="8534400" cy="3295650"/>
          </a:xfrm>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body" idx="4294967295"/>
          </p:nvPr>
        </p:nvSpPr>
        <p:spPr>
          <a:xfrm>
            <a:off x="2133600" y="381000"/>
            <a:ext cx="6705600" cy="1752600"/>
          </a:xfrm>
        </p:spPr>
        <p:txBody>
          <a:bodyPr/>
          <a:lstStyle/>
          <a:p>
            <a:pPr>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11971"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211972"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3288"/>
            <a:ext cx="2514600" cy="1484312"/>
          </a:xfrm>
          <a:prstGeom prst="rect">
            <a:avLst/>
          </a:prstGeom>
          <a:noFill/>
          <a:extLst>
            <a:ext uri="{909E8E84-426E-40DD-AFC4-6F175D3DCCD1}">
              <a14:hiddenFill xmlns:a14="http://schemas.microsoft.com/office/drawing/2010/main">
                <a:solidFill>
                  <a:srgbClr val="FFFFFF"/>
                </a:solidFill>
              </a14:hiddenFill>
            </a:ext>
          </a:extLst>
        </p:spPr>
      </p:pic>
      <p:pic>
        <p:nvPicPr>
          <p:cNvPr id="211973"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3810000"/>
            <a:ext cx="2082800" cy="2257425"/>
          </a:xfrm>
          <a:prstGeom prst="rect">
            <a:avLst/>
          </a:prstGeom>
          <a:noFill/>
          <a:extLst>
            <a:ext uri="{909E8E84-426E-40DD-AFC4-6F175D3DCCD1}">
              <a14:hiddenFill xmlns:a14="http://schemas.microsoft.com/office/drawing/2010/main">
                <a:solidFill>
                  <a:srgbClr val="FFFFFF"/>
                </a:solidFill>
              </a14:hiddenFill>
            </a:ext>
          </a:extLst>
        </p:spPr>
      </p:pic>
      <p:sp>
        <p:nvSpPr>
          <p:cNvPr id="211974" name="Rectangle 6"/>
          <p:cNvSpPr>
            <a:spLocks noChangeArrowheads="1"/>
          </p:cNvSpPr>
          <p:nvPr/>
        </p:nvSpPr>
        <p:spPr bwMode="auto">
          <a:xfrm>
            <a:off x="2819400" y="2133600"/>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with this message, click here: </a:t>
            </a:r>
            <a:r>
              <a:rPr lang="en-US" sz="2000" b="1" u="sng" dirty="0">
                <a:hlinkClick r:id="rId5"/>
              </a:rPr>
              <a:t>http://campaignkerusso.org/?p=7555</a:t>
            </a:r>
            <a:r>
              <a:rPr lang="en-US" sz="2000" b="1" dirty="0"/>
              <a:t> </a:t>
            </a:r>
            <a:endParaRPr lang="en-US" sz="2000" dirty="0"/>
          </a:p>
        </p:txBody>
      </p:sp>
      <p:sp>
        <p:nvSpPr>
          <p:cNvPr id="211975" name="Rectangle 7"/>
          <p:cNvSpPr>
            <a:spLocks noChangeArrowheads="1"/>
          </p:cNvSpPr>
          <p:nvPr/>
        </p:nvSpPr>
        <p:spPr bwMode="auto">
          <a:xfrm>
            <a:off x="2438400" y="42672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idx="4294967295"/>
          </p:nvPr>
        </p:nvSpPr>
        <p:spPr>
          <a:xfrm>
            <a:off x="0" y="5105400"/>
            <a:ext cx="9144000" cy="1752600"/>
          </a:xfrm>
        </p:spPr>
        <p:txBody>
          <a:bodyPr bIns="91440"/>
          <a:lstStyle/>
          <a:p>
            <a:r>
              <a:rPr lang="en-US" sz="4000" b="1" dirty="0" smtClean="0"/>
              <a:t>“To have faith is to be sure of the things we hope for, to be certain of the things we cannot see.” </a:t>
            </a:r>
            <a:r>
              <a:rPr lang="en-US" sz="2000" dirty="0" smtClean="0"/>
              <a:t>Hebrews 11:1</a:t>
            </a:r>
          </a:p>
        </p:txBody>
      </p:sp>
      <p:pic>
        <p:nvPicPr>
          <p:cNvPr id="216067" name="Picture 3" descr="got faith_t"/>
          <p:cNvPicPr>
            <a:picLocks noGrp="1" noChangeAspect="1" noChangeArrowheads="1"/>
          </p:cNvPicPr>
          <p:nvPr>
            <p:ph idx="4294967295"/>
          </p:nvPr>
        </p:nvPicPr>
        <p:blipFill rotWithShape="1">
          <a:blip r:embed="rId2" cstate="print">
            <a:extLst>
              <a:ext uri="{BEBA8EAE-BF5A-486C-A8C5-ECC9F3942E4B}">
                <a14:imgProps xmlns:a14="http://schemas.microsoft.com/office/drawing/2010/main">
                  <a14:imgLayer r:embed="rId3">
                    <a14:imgEffect>
                      <a14:sharpenSoften amount="18000"/>
                    </a14:imgEffect>
                    <a14:imgEffect>
                      <a14:colorTemperature colorTemp="10010"/>
                    </a14:imgEffect>
                    <a14:imgEffect>
                      <a14:saturation sat="400000"/>
                    </a14:imgEffect>
                    <a14:imgEffect>
                      <a14:brightnessContrast bright="25000" contrast="44000"/>
                    </a14:imgEffect>
                  </a14:imgLayer>
                </a14:imgProps>
              </a:ext>
              <a:ext uri="{28A0092B-C50C-407E-A947-70E740481C1C}">
                <a14:useLocalDpi xmlns:a14="http://schemas.microsoft.com/office/drawing/2010/main" val="0"/>
              </a:ext>
            </a:extLst>
          </a:blip>
          <a:srcRect t="14128" b="13065"/>
          <a:stretch/>
        </p:blipFill>
        <p:spPr>
          <a:xfrm>
            <a:off x="-918" y="-1"/>
            <a:ext cx="9144918" cy="5056743"/>
          </a:xfr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7090" name="Picture 2" descr="faith-sky"/>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9143999" cy="6858000"/>
          </a:xfrm>
        </p:spPr>
      </p:pic>
      <p:sp>
        <p:nvSpPr>
          <p:cNvPr id="217091" name="Rectangle 3"/>
          <p:cNvSpPr>
            <a:spLocks noGrp="1" noChangeArrowheads="1"/>
          </p:cNvSpPr>
          <p:nvPr>
            <p:ph type="title" idx="4294967295"/>
          </p:nvPr>
        </p:nvSpPr>
        <p:spPr>
          <a:xfrm>
            <a:off x="0" y="762000"/>
            <a:ext cx="4267200" cy="4038600"/>
          </a:xfrm>
          <a:solidFill>
            <a:schemeClr val="bg1">
              <a:alpha val="57000"/>
            </a:schemeClr>
          </a:solidFill>
        </p:spPr>
        <p:txBody>
          <a:bodyPr bIns="91440"/>
          <a:lstStyle/>
          <a:p>
            <a:r>
              <a:rPr lang="en-US" sz="4800" b="1" dirty="0" smtClean="0"/>
              <a:t>Faith embraces  the unseen promises of God as being more real than anything else.  </a:t>
            </a:r>
          </a:p>
        </p:txBody>
      </p:sp>
      <p:pic>
        <p:nvPicPr>
          <p:cNvPr id="217092" name="Picture 4" descr="hebrews11_line"/>
          <p:cNvPicPr>
            <a:picLocks noGrp="1" noChangeAspect="1" noChangeArrowheads="1"/>
          </p:cNvPicPr>
          <p:nvPr>
            <p:ph sz="half" idx="4294967295"/>
          </p:nvPr>
        </p:nvPicPr>
        <p:blipFill>
          <a:blip r:embed="rId3" cstate="print">
            <a:extLst>
              <a:ext uri="{BEBA8EAE-BF5A-486C-A8C5-ECC9F3942E4B}">
                <a14:imgProps xmlns:a14="http://schemas.microsoft.com/office/drawing/2010/main">
                  <a14:imgLayer r:embed="rId4">
                    <a14:imgEffect>
                      <a14:sharpenSoften amount="45000"/>
                    </a14:imgEffect>
                    <a14:imgEffect>
                      <a14:colorTemperature colorTemp="6950"/>
                    </a14:imgEffect>
                    <a14:imgEffect>
                      <a14:saturation sat="246000"/>
                    </a14:imgEffect>
                    <a14:imgEffect>
                      <a14:brightnessContrast bright="-4000" contrast="37000"/>
                    </a14:imgEffect>
                  </a14:imgLayer>
                </a14:imgProps>
              </a:ext>
              <a:ext uri="{28A0092B-C50C-407E-A947-70E740481C1C}">
                <a14:useLocalDpi xmlns:a14="http://schemas.microsoft.com/office/drawing/2010/main" val="0"/>
              </a:ext>
            </a:extLst>
          </a:blip>
          <a:srcRect/>
          <a:stretch>
            <a:fillRect/>
          </a:stretch>
        </p:blipFill>
        <p:spPr>
          <a:xfrm>
            <a:off x="4267200" y="762000"/>
            <a:ext cx="4876800" cy="4060466"/>
          </a:xfr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5" name="Rectangle 3"/>
          <p:cNvSpPr>
            <a:spLocks noGrp="1" noChangeArrowheads="1"/>
          </p:cNvSpPr>
          <p:nvPr>
            <p:ph type="title" idx="4294967295"/>
          </p:nvPr>
        </p:nvSpPr>
        <p:spPr>
          <a:xfrm>
            <a:off x="0" y="0"/>
            <a:ext cx="9144000" cy="1371600"/>
          </a:xfrm>
          <a:solidFill>
            <a:schemeClr val="bg1">
              <a:alpha val="67000"/>
            </a:schemeClr>
          </a:solidFill>
        </p:spPr>
        <p:txBody>
          <a:bodyPr lIns="182880"/>
          <a:lstStyle/>
          <a:p>
            <a:r>
              <a:rPr lang="en-US" dirty="0" smtClean="0"/>
              <a:t>Believers seem bonkers because they begin things they can’t possibly finish. </a:t>
            </a:r>
          </a:p>
        </p:txBody>
      </p:sp>
      <p:pic>
        <p:nvPicPr>
          <p:cNvPr id="218116" name="Picture 4" descr="gefyra_bw"/>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42000"/>
                    </a14:imgEffect>
                    <a14:imgEffect>
                      <a14:colorTemperature colorTemp="7760"/>
                    </a14:imgEffect>
                    <a14:imgEffect>
                      <a14:saturation sat="400000"/>
                    </a14:imgEffect>
                    <a14:imgEffect>
                      <a14:brightnessContrast bright="17000" contrast="35000"/>
                    </a14:imgEffect>
                  </a14:imgLayer>
                </a14:imgProps>
              </a:ext>
              <a:ext uri="{28A0092B-C50C-407E-A947-70E740481C1C}">
                <a14:useLocalDpi xmlns:a14="http://schemas.microsoft.com/office/drawing/2010/main" val="0"/>
              </a:ext>
            </a:extLst>
          </a:blip>
          <a:srcRect/>
          <a:stretch>
            <a:fillRect/>
          </a:stretch>
        </p:blipFill>
        <p:spPr>
          <a:xfrm>
            <a:off x="0" y="1295400"/>
            <a:ext cx="6553200" cy="5562601"/>
          </a:xfrm>
          <a:noFill/>
        </p:spPr>
      </p:pic>
      <p:sp>
        <p:nvSpPr>
          <p:cNvPr id="218117" name="Rectangle 5"/>
          <p:cNvSpPr>
            <a:spLocks noChangeArrowheads="1"/>
          </p:cNvSpPr>
          <p:nvPr/>
        </p:nvSpPr>
        <p:spPr bwMode="auto">
          <a:xfrm>
            <a:off x="6477000" y="1981200"/>
            <a:ext cx="2590800" cy="4648200"/>
          </a:xfrm>
          <a:prstGeom prst="rect">
            <a:avLst/>
          </a:prstGeom>
          <a:solidFill>
            <a:schemeClr val="bg1">
              <a:alpha val="67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nSpc>
                <a:spcPct val="80000"/>
              </a:lnSpc>
            </a:pPr>
            <a:r>
              <a:rPr lang="en-US" sz="4400" dirty="0">
                <a:solidFill>
                  <a:schemeClr val="tx2"/>
                </a:solidFill>
                <a:latin typeface="Times New Roman" pitchFamily="18" charset="0"/>
              </a:rPr>
              <a:t>Human Wisdom Says: </a:t>
            </a:r>
            <a:r>
              <a:rPr lang="en-US" sz="4400" dirty="0" smtClean="0">
                <a:solidFill>
                  <a:schemeClr val="tx2"/>
                </a:solidFill>
                <a:latin typeface="Times New Roman" pitchFamily="18" charset="0"/>
              </a:rPr>
              <a:t>“Never </a:t>
            </a:r>
            <a:r>
              <a:rPr lang="en-US" sz="4400" dirty="0">
                <a:solidFill>
                  <a:schemeClr val="tx2"/>
                </a:solidFill>
                <a:latin typeface="Times New Roman" pitchFamily="18" charset="0"/>
              </a:rPr>
              <a:t>begin something you can’t finish</a:t>
            </a:r>
            <a:r>
              <a:rPr lang="en-US" sz="4400" dirty="0" smtClean="0">
                <a:solidFill>
                  <a:schemeClr val="tx2"/>
                </a:solidFill>
                <a:latin typeface="Times New Roman" pitchFamily="18" charset="0"/>
              </a:rPr>
              <a:t>.” </a:t>
            </a:r>
            <a:endParaRPr lang="en-US" sz="4400" dirty="0">
              <a:solidFill>
                <a:schemeClr val="tx2"/>
              </a:solidFill>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9138" name="Picture 2" descr="abraham-face-starsjpg"/>
          <p:cNvPicPr>
            <a:picLocks noGrp="1" noChangeAspect="1" noChangeArrowheads="1"/>
          </p:cNvPicPr>
          <p:nvPr>
            <p:ph sz="half" idx="4294967295"/>
          </p:nvPr>
        </p:nvPicPr>
        <p:blipFill>
          <a:blip r:embed="rId2">
            <a:extLst>
              <a:ext uri="{BEBA8EAE-BF5A-486C-A8C5-ECC9F3942E4B}">
                <a14:imgProps xmlns:a14="http://schemas.microsoft.com/office/drawing/2010/main">
                  <a14:imgLayer r:embed="rId3">
                    <a14:imgEffect>
                      <a14:sharpenSoften amount="59000"/>
                    </a14:imgEffect>
                    <a14:imgEffect>
                      <a14:colorTemperature colorTemp="7490"/>
                    </a14:imgEffect>
                    <a14:imgEffect>
                      <a14:saturation sat="264000"/>
                    </a14:imgEffect>
                    <a14:imgEffect>
                      <a14:brightnessContrast bright="4000" contrast="21000"/>
                    </a14:imgEffect>
                  </a14:imgLayer>
                </a14:imgProps>
              </a:ext>
              <a:ext uri="{28A0092B-C50C-407E-A947-70E740481C1C}">
                <a14:useLocalDpi xmlns:a14="http://schemas.microsoft.com/office/drawing/2010/main" val="0"/>
              </a:ext>
            </a:extLst>
          </a:blip>
          <a:srcRect/>
          <a:stretch>
            <a:fillRect/>
          </a:stretch>
        </p:blipFill>
        <p:spPr>
          <a:xfrm>
            <a:off x="0" y="28460"/>
            <a:ext cx="9144000" cy="6858000"/>
          </a:xfrm>
          <a:noFill/>
        </p:spPr>
      </p:pic>
      <p:sp>
        <p:nvSpPr>
          <p:cNvPr id="219139" name="Rectangle 3"/>
          <p:cNvSpPr>
            <a:spLocks noGrp="1" noChangeArrowheads="1"/>
          </p:cNvSpPr>
          <p:nvPr>
            <p:ph type="body" sz="half" idx="4294967295"/>
          </p:nvPr>
        </p:nvSpPr>
        <p:spPr>
          <a:xfrm>
            <a:off x="4419600" y="0"/>
            <a:ext cx="4704202" cy="6858000"/>
          </a:xfrm>
          <a:solidFill>
            <a:schemeClr val="bg1">
              <a:alpha val="70000"/>
            </a:schemeClr>
          </a:solidFill>
        </p:spPr>
        <p:txBody>
          <a:bodyPr tIns="182880"/>
          <a:lstStyle/>
          <a:p>
            <a:pPr marL="0" indent="0">
              <a:lnSpc>
                <a:spcPct val="80000"/>
              </a:lnSpc>
              <a:buNone/>
            </a:pPr>
            <a:r>
              <a:rPr lang="en-US" sz="2800" b="1" dirty="0" smtClean="0"/>
              <a:t>Abraham Started Something He Couldn’t Possibly Finish</a:t>
            </a:r>
          </a:p>
          <a:p>
            <a:pPr marL="0" indent="0">
              <a:lnSpc>
                <a:spcPct val="80000"/>
              </a:lnSpc>
              <a:buNone/>
            </a:pPr>
            <a:endParaRPr lang="en-US" sz="800" b="1" dirty="0" smtClean="0"/>
          </a:p>
          <a:p>
            <a:pPr marL="0" indent="0">
              <a:lnSpc>
                <a:spcPct val="80000"/>
              </a:lnSpc>
              <a:buClr>
                <a:schemeClr val="accent1"/>
              </a:buClr>
              <a:buNone/>
            </a:pPr>
            <a:r>
              <a:rPr lang="en-US" sz="2800" dirty="0" smtClean="0"/>
              <a:t>“</a:t>
            </a:r>
            <a:r>
              <a:rPr lang="en-US" sz="2800" b="1" dirty="0" smtClean="0"/>
              <a:t>It was faith that made Abraham obey when God called him to go out to a country which God had promised to give him. </a:t>
            </a:r>
          </a:p>
          <a:p>
            <a:pPr marL="0" indent="0">
              <a:lnSpc>
                <a:spcPct val="80000"/>
              </a:lnSpc>
              <a:buClr>
                <a:schemeClr val="accent1"/>
              </a:buClr>
              <a:buNone/>
            </a:pPr>
            <a:r>
              <a:rPr lang="en-US" sz="2800" b="1" dirty="0" smtClean="0"/>
              <a:t>He left his own country without knowing where he was going… </a:t>
            </a:r>
          </a:p>
          <a:p>
            <a:pPr marL="0" indent="0">
              <a:lnSpc>
                <a:spcPct val="80000"/>
              </a:lnSpc>
              <a:buClr>
                <a:schemeClr val="accent1"/>
              </a:buClr>
              <a:buNone/>
            </a:pPr>
            <a:r>
              <a:rPr lang="en-US" sz="2800" b="1" dirty="0" smtClean="0"/>
              <a:t>He lived in tents, as did Isaac and  Jacob, who received the same promise from God. </a:t>
            </a:r>
          </a:p>
          <a:p>
            <a:pPr marL="0" indent="0">
              <a:lnSpc>
                <a:spcPct val="80000"/>
              </a:lnSpc>
              <a:buClr>
                <a:schemeClr val="accent1"/>
              </a:buClr>
              <a:buNone/>
            </a:pPr>
            <a:r>
              <a:rPr lang="en-US" sz="2800" b="1" dirty="0" smtClean="0"/>
              <a:t>For Abraham was waiting for the city which God has designed and built…”</a:t>
            </a:r>
            <a:r>
              <a:rPr lang="en-US" sz="2800" dirty="0" smtClean="0"/>
              <a:t> </a:t>
            </a:r>
            <a:r>
              <a:rPr lang="en-US" sz="1200" b="1" dirty="0" smtClean="0"/>
              <a:t>Heb.11:8-10</a:t>
            </a:r>
          </a:p>
          <a:p>
            <a:pPr marL="0" indent="0">
              <a:lnSpc>
                <a:spcPct val="80000"/>
              </a:lnSpc>
              <a:buClr>
                <a:schemeClr val="accent1"/>
              </a:buClr>
              <a:buNone/>
            </a:pPr>
            <a:endParaRPr lang="en-US" sz="2800" dirty="0" smtClean="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0162" name="Picture 2" descr="abram"/>
          <p:cNvPicPr>
            <a:picLocks noGrp="1" noChangeAspect="1" noChangeArrowheads="1"/>
          </p:cNvPicPr>
          <p:nvPr>
            <p:ph idx="4294967295"/>
          </p:nvPr>
        </p:nvPicPr>
        <p:blipFill rotWithShape="1">
          <a:blip r:embed="rId2">
            <a:extLst>
              <a:ext uri="{BEBA8EAE-BF5A-486C-A8C5-ECC9F3942E4B}">
                <a14:imgProps xmlns:a14="http://schemas.microsoft.com/office/drawing/2010/main">
                  <a14:imgLayer r:embed="rId3">
                    <a14:imgEffect>
                      <a14:sharpenSoften amount="53000"/>
                    </a14:imgEffect>
                    <a14:imgEffect>
                      <a14:colorTemperature colorTemp="8390"/>
                    </a14:imgEffect>
                    <a14:imgEffect>
                      <a14:saturation sat="189000"/>
                    </a14:imgEffect>
                    <a14:imgEffect>
                      <a14:brightnessContrast bright="-8000" contrast="33000"/>
                    </a14:imgEffect>
                  </a14:imgLayer>
                </a14:imgProps>
              </a:ext>
              <a:ext uri="{28A0092B-C50C-407E-A947-70E740481C1C}">
                <a14:useLocalDpi xmlns:a14="http://schemas.microsoft.com/office/drawing/2010/main" val="0"/>
              </a:ext>
            </a:extLst>
          </a:blip>
          <a:srcRect l="2252" t="1225" r="11149" b="1418"/>
          <a:stretch/>
        </p:blipFill>
        <p:spPr>
          <a:xfrm>
            <a:off x="3124200" y="0"/>
            <a:ext cx="6001439" cy="6858000"/>
          </a:xfrm>
          <a:noFill/>
        </p:spPr>
      </p:pic>
      <p:sp>
        <p:nvSpPr>
          <p:cNvPr id="220163" name="Rectangle 3"/>
          <p:cNvSpPr>
            <a:spLocks noGrp="1" noChangeArrowheads="1"/>
          </p:cNvSpPr>
          <p:nvPr>
            <p:ph type="title" idx="4294967295"/>
          </p:nvPr>
        </p:nvSpPr>
        <p:spPr>
          <a:xfrm>
            <a:off x="10099" y="0"/>
            <a:ext cx="3114101" cy="6858000"/>
          </a:xfrm>
          <a:solidFill>
            <a:srgbClr val="333300"/>
          </a:solidFill>
        </p:spPr>
        <p:txBody>
          <a:bodyPr lIns="182880" bIns="45720"/>
          <a:lstStyle/>
          <a:p>
            <a:r>
              <a:rPr lang="en-US" sz="3000" b="1" dirty="0" smtClean="0">
                <a:latin typeface="Arial" charset="0"/>
              </a:rPr>
              <a:t>“It was in faith that all these persons died. They did not receive the things God had promised, but from a long way off they saw them and welcomed them, and admitted openly that they were foreigners and refugees on earth.” </a:t>
            </a:r>
            <a:r>
              <a:rPr lang="en-US" sz="1800" b="1" dirty="0" smtClean="0">
                <a:latin typeface="Arial" charset="0"/>
              </a:rPr>
              <a:t>Heb. 11:13,14</a:t>
            </a:r>
            <a:r>
              <a:rPr lang="en-US" sz="1800" b="1" dirty="0" smtClean="0"/>
              <a:t> </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title" idx="4294967295"/>
          </p:nvPr>
        </p:nvSpPr>
        <p:spPr>
          <a:xfrm>
            <a:off x="5943600" y="152400"/>
            <a:ext cx="3200400" cy="5105400"/>
          </a:xfrm>
        </p:spPr>
        <p:txBody>
          <a:bodyPr lIns="182880" bIns="182880"/>
          <a:lstStyle/>
          <a:p>
            <a:r>
              <a:rPr lang="en-US" sz="3000" b="1" dirty="0" smtClean="0">
                <a:latin typeface="Arial" charset="0"/>
              </a:rPr>
              <a:t>“Those who say such things make it clear that they are looking for a country… </a:t>
            </a:r>
            <a:br>
              <a:rPr lang="en-US" sz="3000" b="1" dirty="0" smtClean="0">
                <a:latin typeface="Arial" charset="0"/>
              </a:rPr>
            </a:br>
            <a:r>
              <a:rPr lang="en-US" sz="3000" b="1" dirty="0" smtClean="0">
                <a:latin typeface="Arial" charset="0"/>
              </a:rPr>
              <a:t>…it was a better country they longed for, the heavenly country. </a:t>
            </a:r>
            <a:br>
              <a:rPr lang="en-US" sz="3000" b="1" dirty="0" smtClean="0">
                <a:latin typeface="Arial" charset="0"/>
              </a:rPr>
            </a:br>
            <a:r>
              <a:rPr lang="en-US" sz="3000" b="1" dirty="0" smtClean="0">
                <a:latin typeface="Arial" charset="0"/>
              </a:rPr>
              <a:t>And so God is not  </a:t>
            </a:r>
            <a:r>
              <a:rPr lang="en-US" sz="3000" b="1" dirty="0" smtClean="0">
                <a:solidFill>
                  <a:schemeClr val="tx2"/>
                </a:solidFill>
                <a:latin typeface="Arial" charset="0"/>
              </a:rPr>
              <a:t>ashamed</a:t>
            </a:r>
            <a:r>
              <a:rPr lang="en-US" sz="3000" b="1" dirty="0" smtClean="0">
                <a:latin typeface="Arial" charset="0"/>
              </a:rPr>
              <a:t> </a:t>
            </a:r>
          </a:p>
        </p:txBody>
      </p:sp>
      <p:pic>
        <p:nvPicPr>
          <p:cNvPr id="221187" name="Picture 3" descr="php1PkppsAM"/>
          <p:cNvPicPr>
            <a:picLocks noGrp="1" noChangeAspect="1" noChangeArrowheads="1"/>
          </p:cNvPicPr>
          <p:nvPr>
            <p:ph idx="4294967295"/>
          </p:nvPr>
        </p:nvPicPr>
        <p:blipFill>
          <a:blip r:embed="rId2">
            <a:extLst>
              <a:ext uri="{BEBA8EAE-BF5A-486C-A8C5-ECC9F3942E4B}">
                <a14:imgProps xmlns:a14="http://schemas.microsoft.com/office/drawing/2010/main">
                  <a14:imgLayer r:embed="rId3">
                    <a14:imgEffect>
                      <a14:sharpenSoften amount="56000"/>
                    </a14:imgEffect>
                    <a14:imgEffect>
                      <a14:colorTemperature colorTemp="5780"/>
                    </a14:imgEffect>
                    <a14:imgEffect>
                      <a14:saturation sat="280000"/>
                    </a14:imgEffect>
                    <a14:imgEffect>
                      <a14:brightnessContrast bright="2000" contrast="28000"/>
                    </a14:imgEffect>
                  </a14:imgLayer>
                </a14:imgProps>
              </a:ext>
              <a:ext uri="{28A0092B-C50C-407E-A947-70E740481C1C}">
                <a14:useLocalDpi xmlns:a14="http://schemas.microsoft.com/office/drawing/2010/main" val="0"/>
              </a:ext>
            </a:extLst>
          </a:blip>
          <a:srcRect/>
          <a:stretch>
            <a:fillRect/>
          </a:stretch>
        </p:blipFill>
        <p:spPr>
          <a:xfrm>
            <a:off x="0" y="5508"/>
            <a:ext cx="5956510" cy="5099892"/>
          </a:xfrm>
          <a:noFill/>
        </p:spPr>
      </p:pic>
      <p:sp>
        <p:nvSpPr>
          <p:cNvPr id="221188" name="Rectangle 4"/>
          <p:cNvSpPr>
            <a:spLocks noChangeArrowheads="1"/>
          </p:cNvSpPr>
          <p:nvPr/>
        </p:nvSpPr>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lnSpc>
                <a:spcPct val="80000"/>
              </a:lnSpc>
            </a:pPr>
            <a:r>
              <a:rPr lang="en-US" sz="3000" b="1" dirty="0" smtClean="0">
                <a:solidFill>
                  <a:schemeClr val="tx2"/>
                </a:solidFill>
                <a:latin typeface="Arial" charset="0"/>
              </a:rPr>
              <a:t>for </a:t>
            </a:r>
            <a:r>
              <a:rPr lang="en-US" sz="3000" b="1" dirty="0">
                <a:solidFill>
                  <a:schemeClr val="tx2"/>
                </a:solidFill>
                <a:latin typeface="Arial" charset="0"/>
              </a:rPr>
              <a:t>them to call him their God, because he has prepared a city for them.” </a:t>
            </a:r>
            <a:r>
              <a:rPr lang="en-US" sz="2000" b="1" dirty="0">
                <a:solidFill>
                  <a:schemeClr val="tx2"/>
                </a:solidFill>
                <a:latin typeface="Arial" charset="0"/>
              </a:rPr>
              <a:t>Heb. 11</a:t>
            </a:r>
            <a:r>
              <a:rPr lang="en-US" sz="3000" b="1" dirty="0">
                <a:solidFill>
                  <a:schemeClr val="tx2"/>
                </a:solidFill>
                <a:latin typeface="Arial" charset="0"/>
              </a:rPr>
              <a:t/>
            </a:r>
            <a:br>
              <a:rPr lang="en-US" sz="3000" b="1" dirty="0">
                <a:solidFill>
                  <a:schemeClr val="tx2"/>
                </a:solidFill>
                <a:latin typeface="Arial" charset="0"/>
              </a:rPr>
            </a:br>
            <a:r>
              <a:rPr lang="en-US" sz="1000" b="1" dirty="0">
                <a:solidFill>
                  <a:schemeClr val="tx2"/>
                </a:solidFill>
                <a:latin typeface="Times New Roman" pitchFamily="18" charset="0"/>
              </a:rPr>
              <a:t/>
            </a:r>
            <a:br>
              <a:rPr lang="en-US" sz="1000" b="1" dirty="0">
                <a:solidFill>
                  <a:schemeClr val="tx2"/>
                </a:solidFill>
                <a:latin typeface="Times New Roman" pitchFamily="18" charset="0"/>
              </a:rPr>
            </a:br>
            <a:r>
              <a:rPr lang="en-US" sz="3000" b="1" dirty="0">
                <a:solidFill>
                  <a:schemeClr val="tx2"/>
                </a:solidFill>
                <a:latin typeface="Arial" charset="0"/>
              </a:rPr>
              <a:t>Abraham teaches us how to walk in faith. </a:t>
            </a:r>
            <a:br>
              <a:rPr lang="en-US" sz="3000" b="1" dirty="0">
                <a:solidFill>
                  <a:schemeClr val="tx2"/>
                </a:solidFill>
                <a:latin typeface="Arial" charset="0"/>
              </a:rPr>
            </a:br>
            <a:r>
              <a:rPr lang="en-US" sz="3000" b="1" dirty="0">
                <a:solidFill>
                  <a:schemeClr val="tx2"/>
                </a:solidFill>
                <a:latin typeface="Arial" charset="0"/>
              </a:rPr>
              <a:t>Yes, he “arrived” </a:t>
            </a:r>
            <a:r>
              <a:rPr lang="en-US" sz="3000" b="1" dirty="0">
                <a:solidFill>
                  <a:schemeClr val="tx2"/>
                </a:solidFill>
                <a:latin typeface="Arial" charset="0"/>
                <a:sym typeface="Wingdings" pitchFamily="2" charset="2"/>
              </a:rPr>
              <a:t></a:t>
            </a:r>
            <a:r>
              <a:rPr lang="en-US" sz="3000" b="1" dirty="0">
                <a:solidFill>
                  <a:schemeClr val="tx2"/>
                </a:solidFill>
                <a:latin typeface="Arial" charset="0"/>
              </a:rPr>
              <a:t> to a place of faith!!!</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3315</TotalTime>
  <Words>1303</Words>
  <Application>Microsoft Office PowerPoint</Application>
  <PresentationFormat>On-screen Show (4:3)</PresentationFormat>
  <Paragraphs>108</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Refined</vt:lpstr>
      <vt:lpstr>PowerPoint Presentation</vt:lpstr>
      <vt:lpstr>PowerPoint Presentation</vt:lpstr>
      <vt:lpstr>Believers Aren’t Really Bonkers They Just Believe God &amp; Obey</vt:lpstr>
      <vt:lpstr>“To have faith is to be sure of the things we hope for, to be certain of the things we cannot see.” Hebrews 11:1</vt:lpstr>
      <vt:lpstr>Faith embraces  the unseen promises of God as being more real than anything else.  </vt:lpstr>
      <vt:lpstr>Believers seem bonkers because they begin things they can’t possibly finish. </vt:lpstr>
      <vt:lpstr>PowerPoint Presentation</vt:lpstr>
      <vt:lpstr>“It was in faith that all these persons died. They did not receive the things God had promised, but from a long way off they saw them and welcomed them, and admitted openly that they were foreigners and refugees on earth.” Heb. 11:13,14 </vt:lpstr>
      <vt:lpstr>“Those who say such things make it clear that they are looking for a country…  …it was a better country they longed for, the heavenly country.  And so God is not  ashamed </vt:lpstr>
      <vt:lpstr>“And I saw a new heaven and a new earth… And I heard a great voice out of heaven saying, Behold, the tabernacle of God is with men, and he will dwell with them, and they shall be his people, and God himself shall be with them, and be their God.” Rev. 21:1&amp;3 </vt:lpstr>
      <vt:lpstr>PowerPoint Presentation</vt:lpstr>
      <vt:lpstr>Believers seem bonkers because they battle enemies they can’t possibly defeat. </vt:lpstr>
      <vt:lpstr>PowerPoint Presentation</vt:lpstr>
      <vt:lpstr>PowerPoint Presentation</vt:lpstr>
      <vt:lpstr>PowerPoint Presentation</vt:lpstr>
      <vt:lpstr>Believers may seem bonkers because they believe in blessings they can’t see. </vt:lpstr>
      <vt:lpstr>PowerPoint Presentation</vt:lpstr>
      <vt:lpstr>PowerPoint Presentation</vt:lpstr>
      <vt:lpstr>Video: Thank You for Giving  See Next Slide   Download this video here: http://www.youtube.com/watch?v=UFrdJ2V3r7Y&amp;feature=player_embedded   </vt:lpstr>
      <vt:lpstr>PowerPoint Presentation</vt:lpstr>
      <vt:lpstr>PowerPoint Presentation</vt:lpstr>
      <vt:lpstr>What is the Sinner‘s Prayer?</vt:lpstr>
      <vt:lpstr>PowerPoint Presentation</vt:lpstr>
      <vt:lpstr>PowerPoint Presentation</vt:lpstr>
      <vt:lpstr>PowerPoint Presentation</vt:lpstr>
      <vt:lpstr>PowerPoint Presentation</vt:lpstr>
      <vt:lpstr>PowerPoint Presentation</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Greenberg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Therese</dc:creator>
  <cp:lastModifiedBy>Therese Greenberg</cp:lastModifiedBy>
  <cp:revision>410</cp:revision>
  <cp:lastPrinted>1601-01-01T00:00:00Z</cp:lastPrinted>
  <dcterms:created xsi:type="dcterms:W3CDTF">2011-07-10T15:29:56Z</dcterms:created>
  <dcterms:modified xsi:type="dcterms:W3CDTF">2012-12-19T00:58:43Z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