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3"/>
  </p:notesMasterIdLst>
  <p:sldIdLst>
    <p:sldId id="453" r:id="rId2"/>
    <p:sldId id="411" r:id="rId3"/>
    <p:sldId id="432" r:id="rId4"/>
    <p:sldId id="433" r:id="rId5"/>
    <p:sldId id="435" r:id="rId6"/>
    <p:sldId id="436" r:id="rId7"/>
    <p:sldId id="438" r:id="rId8"/>
    <p:sldId id="439" r:id="rId9"/>
    <p:sldId id="440" r:id="rId10"/>
    <p:sldId id="441" r:id="rId11"/>
    <p:sldId id="437" r:id="rId12"/>
    <p:sldId id="443" r:id="rId13"/>
    <p:sldId id="442" r:id="rId14"/>
    <p:sldId id="444" r:id="rId15"/>
    <p:sldId id="446" r:id="rId16"/>
    <p:sldId id="447" r:id="rId17"/>
    <p:sldId id="448" r:id="rId18"/>
    <p:sldId id="449" r:id="rId19"/>
    <p:sldId id="450" r:id="rId20"/>
    <p:sldId id="452" r:id="rId21"/>
    <p:sldId id="404" r:id="rId22"/>
    <p:sldId id="388" r:id="rId23"/>
    <p:sldId id="402" r:id="rId24"/>
    <p:sldId id="390" r:id="rId25"/>
    <p:sldId id="459" r:id="rId26"/>
    <p:sldId id="405" r:id="rId27"/>
    <p:sldId id="406" r:id="rId28"/>
    <p:sldId id="408" r:id="rId29"/>
    <p:sldId id="409" r:id="rId30"/>
    <p:sldId id="410" r:id="rId31"/>
    <p:sldId id="460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B04"/>
    <a:srgbClr val="00D000"/>
    <a:srgbClr val="1A5035"/>
    <a:srgbClr val="F6FF3F"/>
    <a:srgbClr val="D2E3E6"/>
    <a:srgbClr val="E2E2E2"/>
    <a:srgbClr val="F5F5F5"/>
    <a:srgbClr val="686600"/>
    <a:srgbClr val="FFF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94349" autoAdjust="0"/>
  </p:normalViewPr>
  <p:slideViewPr>
    <p:cSldViewPr>
      <p:cViewPr varScale="1">
        <p:scale>
          <a:sx n="70" d="100"/>
          <a:sy n="70" d="100"/>
        </p:scale>
        <p:origin x="-82" y="-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0B51A-45A2-4D57-B2DE-ECF3C478A1B5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256F6-02DB-40A6-9C58-364844E76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5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256F6-02DB-40A6-9C58-364844E765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256F6-02DB-40A6-9C58-364844E765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7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246D7-A82C-42EF-8338-5F2EB1715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42560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0829-6D31-470C-A01B-E8F2987F7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6632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AC6B-A5DE-42FA-A857-0A0C637EC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42413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3B2B-7924-45BD-A43A-37EFC9464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90971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64F0-1D5D-403F-B7F4-331C1DD26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56539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0FB9-B2D9-4A35-84B0-AE1E5C8DC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95920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1C6E8-38C6-401F-9E15-452D0D74E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66376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314C-2B41-424D-B07A-AF91F5273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4787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9FD3-3BBA-4DE0-862B-7D31FA8D9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88998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5DD6-E60D-4D04-96C9-09F814FA5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3116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BBFF6B3E-4F35-4D1C-9C9D-BBD0C3D5D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info@ckbrazo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paignkerusso.org/?p=7587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7587" TargetMode="Externa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7587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9" name="Picture 5" descr="http://www.revelationillustrated.com/gallery2/images/tabernacl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6770"/>
                    </a14:imgEffect>
                    <a14:imgEffect>
                      <a14:saturation sat="256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" y="6784"/>
            <a:ext cx="9140758" cy="68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6213" y="5992238"/>
            <a:ext cx="9160213" cy="865762"/>
          </a:xfrm>
          <a:solidFill>
            <a:schemeClr val="accent6">
              <a:lumMod val="50000"/>
            </a:schemeClr>
          </a:solidFill>
        </p:spPr>
        <p:txBody>
          <a:bodyPr bIns="182880"/>
          <a:lstStyle/>
          <a:p>
            <a:pPr algn="ctr"/>
            <a:r>
              <a:rPr lang="en-US" sz="4000" b="1" dirty="0" smtClean="0"/>
              <a:t>The Tabernacle in the Wilderness pt. 1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revelationillustrated.com/gallery2/images/tabernacl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6770"/>
                    </a14:imgEffect>
                    <a14:imgEffect>
                      <a14:saturation sat="256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" y="6784"/>
            <a:ext cx="9140758" cy="68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82930" y="6784"/>
            <a:ext cx="3848100" cy="3117416"/>
          </a:xfrm>
          <a:solidFill>
            <a:schemeClr val="bg1">
              <a:alpha val="31000"/>
            </a:schemeClr>
          </a:solidFill>
        </p:spPr>
        <p:txBody>
          <a:bodyPr lIns="182880"/>
          <a:lstStyle/>
          <a:p>
            <a:pPr marL="0" indent="0">
              <a:buNone/>
            </a:pPr>
            <a:r>
              <a:rPr lang="en-US" sz="3200" b="1" dirty="0" smtClean="0"/>
              <a:t>God’s temporal solution was The Tabernacle… His ultimate solution was the Gospel of Jesus Christ.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DSCN057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11500"/>
                    </a14:imgEffect>
                    <a14:imgEffect>
                      <a14:saturation sat="92000"/>
                    </a14:imgEffect>
                    <a14:imgEffect>
                      <a14:brightnessContrast bright="3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2" y="0"/>
            <a:ext cx="9136418" cy="6858000"/>
          </a:xfrm>
          <a:noFill/>
        </p:spPr>
      </p:pic>
      <p:sp>
        <p:nvSpPr>
          <p:cNvPr id="184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49" y="9728"/>
            <a:ext cx="5943600" cy="1203325"/>
          </a:xfrm>
          <a:solidFill>
            <a:schemeClr val="bg1">
              <a:alpha val="61000"/>
            </a:schemeClr>
          </a:solidFill>
        </p:spPr>
        <p:txBody>
          <a:bodyPr/>
          <a:lstStyle/>
          <a:p>
            <a:r>
              <a:rPr lang="en-US" dirty="0" smtClean="0"/>
              <a:t>The Cross is God’s </a:t>
            </a:r>
            <a:br>
              <a:rPr lang="en-US" dirty="0" smtClean="0"/>
            </a:br>
            <a:r>
              <a:rPr lang="en-US" dirty="0" smtClean="0"/>
              <a:t>Final Sanitation Plan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7" name="Picture 3" descr="hidin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colorTemperature colorTemp="10870"/>
                    </a14:imgEffect>
                    <a14:imgEffect>
                      <a14:saturation sat="209000"/>
                    </a14:imgEffect>
                    <a14:imgEffect>
                      <a14:brightnessContrast bright="-12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8" t="-288" r="23460" b="2127"/>
          <a:stretch/>
        </p:blipFill>
        <p:spPr>
          <a:xfrm>
            <a:off x="-12970" y="-9728"/>
            <a:ext cx="4356370" cy="4786009"/>
          </a:xfrm>
          <a:noFill/>
        </p:spPr>
      </p:pic>
      <p:pic>
        <p:nvPicPr>
          <p:cNvPr id="190468" name="Picture 4" descr="LostLogo_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00600"/>
            <a:ext cx="4419600" cy="2070798"/>
          </a:xfrm>
        </p:spPr>
      </p:pic>
      <p:sp>
        <p:nvSpPr>
          <p:cNvPr id="1904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419600" y="1"/>
            <a:ext cx="4724400" cy="6476999"/>
          </a:xfrm>
          <a:solidFill>
            <a:schemeClr val="bg1"/>
          </a:solidFill>
        </p:spPr>
        <p:txBody>
          <a:bodyPr/>
          <a:lstStyle/>
          <a:p>
            <a:r>
              <a:rPr lang="en-US" sz="5000" dirty="0" smtClean="0"/>
              <a:t>We hid from God… </a:t>
            </a:r>
            <a:br>
              <a:rPr lang="en-US" sz="5000" dirty="0" smtClean="0"/>
            </a:br>
            <a:r>
              <a:rPr lang="en-US" sz="5000" dirty="0" smtClean="0"/>
              <a:t>He asked: </a:t>
            </a:r>
            <a:r>
              <a:rPr lang="en-US" sz="4800" dirty="0" smtClean="0"/>
              <a:t>“Where are you?”</a:t>
            </a:r>
            <a:br>
              <a:rPr lang="en-US" sz="48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smtClean="0"/>
              <a:t>He pursues… </a:t>
            </a: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>He draws… </a:t>
            </a:r>
            <a:br>
              <a:rPr lang="en-US" sz="5000" dirty="0" smtClean="0"/>
            </a:br>
            <a:r>
              <a:rPr lang="en-US" sz="5000" dirty="0" smtClean="0"/>
              <a:t>He calls… </a:t>
            </a:r>
            <a:br>
              <a:rPr lang="en-US" sz="5000" dirty="0" smtClean="0"/>
            </a:br>
            <a:r>
              <a:rPr lang="en-US" sz="5000" dirty="0" smtClean="0"/>
              <a:t>He searches out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4179" y="381000"/>
            <a:ext cx="4648200" cy="64770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God’s pursuit of us!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4400" b="1" dirty="0" smtClean="0"/>
              <a:t>He expresses it as having lost something – a sheep – a coin – a son</a:t>
            </a:r>
          </a:p>
        </p:txBody>
      </p:sp>
      <p:pic>
        <p:nvPicPr>
          <p:cNvPr id="189443" name="Picture 3" descr="5391the-lost-sheep-posters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0910"/>
                    </a14:imgEffect>
                    <a14:imgEffect>
                      <a14:saturation sat="131000"/>
                    </a14:imgEffect>
                    <a14:imgEffect>
                      <a14:brightnessContrast bright="5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8965" r="14511" b="13248"/>
          <a:stretch/>
        </p:blipFill>
        <p:spPr>
          <a:xfrm>
            <a:off x="0" y="-27911"/>
            <a:ext cx="4419600" cy="6913473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God_and_Man_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3000"/>
                    </a14:imgEffect>
                    <a14:imgEffect>
                      <a14:colorTemperature colorTemp="6860"/>
                    </a14:imgEffect>
                    <a14:imgEffect>
                      <a14:saturation sat="112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81" r="20779"/>
          <a:stretch/>
        </p:blipFill>
        <p:spPr>
          <a:xfrm>
            <a:off x="3142357" y="0"/>
            <a:ext cx="6001644" cy="6858000"/>
          </a:xfrm>
          <a:noFill/>
        </p:spPr>
      </p:pic>
      <p:sp>
        <p:nvSpPr>
          <p:cNvPr id="191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2895600" cy="6858000"/>
          </a:xfrm>
          <a:solidFill>
            <a:schemeClr val="bg1"/>
          </a:solidFill>
        </p:spPr>
        <p:txBody>
          <a:bodyPr bIns="274320"/>
          <a:lstStyle/>
          <a:p>
            <a:r>
              <a:rPr lang="en-US" dirty="0" smtClean="0"/>
              <a:t>Tell the Lord ‘where you are’ right now… </a:t>
            </a:r>
            <a:br>
              <a:rPr lang="en-US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Just do that much!</a:t>
            </a:r>
            <a:br>
              <a:rPr lang="en-US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That is how you begin with God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6200" y="0"/>
            <a:ext cx="5257800" cy="2590800"/>
          </a:xfrm>
        </p:spPr>
        <p:txBody>
          <a:bodyPr/>
          <a:lstStyle/>
          <a:p>
            <a:pPr algn="ctr"/>
            <a:r>
              <a:rPr lang="en-US" sz="6000" b="1" dirty="0" smtClean="0"/>
              <a:t>The Beauty of God’s Consistency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457200"/>
            <a:ext cx="3810000" cy="64008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The bible is one story… It is the story of God trying to make a place where He can dwell with men.</a:t>
            </a:r>
          </a:p>
          <a:p>
            <a:pPr marL="0" indent="0">
              <a:buNone/>
            </a:pPr>
            <a:r>
              <a:rPr lang="en-US" sz="4000" b="1" dirty="0" smtClean="0"/>
              <a:t>From Exodus to Revelation</a:t>
            </a:r>
          </a:p>
        </p:txBody>
      </p:sp>
      <p:pic>
        <p:nvPicPr>
          <p:cNvPr id="193540" name="Picture 4" descr="tabernac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9110"/>
                    </a14:imgEffect>
                    <a14:imgEffect>
                      <a14:saturation sat="144000"/>
                    </a14:imgEffect>
                    <a14:imgEffect>
                      <a14:brightnessContrast bright="15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572476"/>
            <a:ext cx="5257800" cy="428552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457199"/>
            <a:ext cx="9144000" cy="1752600"/>
          </a:xfrm>
        </p:spPr>
        <p:txBody>
          <a:bodyPr/>
          <a:lstStyle/>
          <a:p>
            <a:pPr algn="ctr"/>
            <a:r>
              <a:rPr lang="en-US" sz="4800" b="1" dirty="0" smtClean="0"/>
              <a:t>The Tabernacle is actually God’s blueprint of His gospel plan.</a:t>
            </a:r>
          </a:p>
        </p:txBody>
      </p:sp>
      <p:pic>
        <p:nvPicPr>
          <p:cNvPr id="194563" name="Picture 3" descr="blueprin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214" y="1371600"/>
            <a:ext cx="4207214" cy="5486400"/>
          </a:xfrm>
          <a:noFill/>
        </p:spPr>
      </p:pic>
      <p:pic>
        <p:nvPicPr>
          <p:cNvPr id="194564" name="Picture 4" descr="mishkanfurnishings2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4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6330" y="1371600"/>
            <a:ext cx="4933351" cy="5486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Exod4w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9110"/>
                    </a14:imgEffect>
                    <a14:imgEffect>
                      <a14:saturation sat="237000"/>
                    </a14:imgEffect>
                    <a14:imgEffect>
                      <a14:brightnessContrast bright="19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171"/>
          <a:stretch/>
        </p:blipFill>
        <p:spPr>
          <a:xfrm>
            <a:off x="2240782" y="0"/>
            <a:ext cx="6903218" cy="6858000"/>
          </a:xfrm>
        </p:spPr>
      </p:pic>
      <p:sp>
        <p:nvSpPr>
          <p:cNvPr id="1955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398" y="-20097"/>
            <a:ext cx="2425002" cy="6878098"/>
          </a:xfrm>
          <a:solidFill>
            <a:schemeClr val="bg1"/>
          </a:solidFill>
        </p:spPr>
        <p:txBody>
          <a:bodyPr lIns="182880"/>
          <a:lstStyle/>
          <a:p>
            <a:pPr marL="0" indent="0">
              <a:buNone/>
            </a:pPr>
            <a:r>
              <a:rPr lang="en-US" sz="2900" b="1" dirty="0" smtClean="0"/>
              <a:t>The original tabernacle exists in Heaven.</a:t>
            </a:r>
          </a:p>
          <a:p>
            <a:pPr marL="0" indent="0">
              <a:buNone/>
            </a:pPr>
            <a:r>
              <a:rPr lang="en-US" sz="2900" b="1" dirty="0" smtClean="0"/>
              <a:t>A copy (shadow) was built by Moses. </a:t>
            </a:r>
          </a:p>
          <a:p>
            <a:pPr marL="0" indent="0">
              <a:buNone/>
            </a:pPr>
            <a:r>
              <a:rPr lang="en-US" sz="2900" b="1" dirty="0" smtClean="0"/>
              <a:t>The original tabernacle existed before time and will continue after time.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2" name="Picture 4" descr="tabernacle-temp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colorTemperature colorTemp="7760"/>
                    </a14:imgEffect>
                    <a14:imgEffect>
                      <a14:saturation sat="259000"/>
                    </a14:imgEffect>
                    <a14:imgEffect>
                      <a14:brightnessContrast bright="1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084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od_and_Man_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colorTemperature colorTemp="6860"/>
                    </a14:imgEffect>
                    <a14:imgEffect>
                      <a14:saturation sat="112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81" r="20779"/>
          <a:stretch/>
        </p:blipFill>
        <p:spPr>
          <a:xfrm>
            <a:off x="3142357" y="0"/>
            <a:ext cx="6001644" cy="6858000"/>
          </a:xfrm>
          <a:noFill/>
        </p:spPr>
      </p:pic>
      <p:sp>
        <p:nvSpPr>
          <p:cNvPr id="1976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077" y="0"/>
            <a:ext cx="3407923" cy="6858000"/>
          </a:xfrm>
          <a:solidFill>
            <a:schemeClr val="bg1"/>
          </a:solidFill>
        </p:spPr>
        <p:txBody>
          <a:bodyPr lIns="182880" bIns="182880"/>
          <a:lstStyle/>
          <a:p>
            <a:r>
              <a:rPr lang="en-US" sz="3000" b="1" dirty="0" smtClean="0">
                <a:latin typeface="+mn-lt"/>
              </a:rPr>
              <a:t>The perfect universe looks like this: God dwells with man!</a:t>
            </a:r>
            <a:br>
              <a:rPr lang="en-US" sz="3000" b="1" dirty="0" smtClean="0">
                <a:latin typeface="+mn-lt"/>
              </a:rPr>
            </a:br>
            <a:r>
              <a:rPr lang="en-US" sz="3000" b="1" dirty="0" smtClean="0">
                <a:latin typeface="+mn-lt"/>
              </a:rPr>
              <a:t/>
            </a:r>
            <a:br>
              <a:rPr lang="en-US" sz="3000" b="1" dirty="0" smtClean="0">
                <a:latin typeface="+mn-lt"/>
              </a:rPr>
            </a:br>
            <a:r>
              <a:rPr lang="en-US" sz="3000" b="1" dirty="0" smtClean="0">
                <a:latin typeface="+mn-lt"/>
              </a:rPr>
              <a:t>Sin destroys this… God repairs it.</a:t>
            </a:r>
            <a:br>
              <a:rPr lang="en-US" sz="3000" b="1" dirty="0" smtClean="0">
                <a:latin typeface="+mn-lt"/>
              </a:rPr>
            </a:br>
            <a:r>
              <a:rPr lang="en-US" sz="3000" b="1" dirty="0" smtClean="0">
                <a:latin typeface="+mn-lt"/>
              </a:rPr>
              <a:t/>
            </a:r>
            <a:br>
              <a:rPr lang="en-US" sz="3000" b="1" dirty="0" smtClean="0">
                <a:latin typeface="+mn-lt"/>
              </a:rPr>
            </a:br>
            <a:r>
              <a:rPr lang="en-US" sz="3000" b="1" dirty="0" smtClean="0">
                <a:latin typeface="+mn-lt"/>
              </a:rPr>
              <a:t>That’s the whole bible story… that’s the Gospel.</a:t>
            </a:r>
            <a:br>
              <a:rPr lang="en-US" sz="3000" b="1" dirty="0" smtClean="0">
                <a:latin typeface="+mn-lt"/>
              </a:rPr>
            </a:br>
            <a:r>
              <a:rPr lang="en-US" sz="3000" b="1" dirty="0" smtClean="0">
                <a:latin typeface="+mn-lt"/>
              </a:rPr>
              <a:t/>
            </a:r>
            <a:br>
              <a:rPr lang="en-US" sz="3000" b="1" dirty="0" smtClean="0">
                <a:latin typeface="+mn-lt"/>
              </a:rPr>
            </a:br>
            <a:r>
              <a:rPr lang="en-US" sz="3000" b="1" dirty="0" smtClean="0">
                <a:latin typeface="+mn-lt"/>
              </a:rPr>
              <a:t>God wants us to come home and dwell with Him.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156676" name="Picture 4" descr="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1336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7" name="Picture 5" descr="v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25146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8" name="Picture 6" descr="mail"/>
          <p:cNvPicPr>
            <a:picLocks noChangeAspect="1" noChangeArrowheads="1"/>
          </p:cNvPicPr>
          <p:nvPr/>
        </p:nvPicPr>
        <p:blipFill>
          <a:blip r:embed="rId5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082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2819400" y="2133600"/>
            <a:ext cx="609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with this message, click here: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  <a:hlinkClick r:id="rId6"/>
              </a:rPr>
              <a:t>http://campaignkerusso.org/?p=7587</a:t>
            </a:r>
            <a:r>
              <a:rPr lang="en-US" sz="2000" b="1" dirty="0" smtClean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2438400" y="42672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7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50022" y="1828800"/>
            <a:ext cx="2893978" cy="4800600"/>
          </a:xfrm>
        </p:spPr>
        <p:txBody>
          <a:bodyPr bIns="182880"/>
          <a:lstStyle/>
          <a:p>
            <a:r>
              <a:rPr lang="en-US" sz="3600" b="1" dirty="0" smtClean="0">
                <a:latin typeface="+mn-lt"/>
              </a:rPr>
              <a:t>The Key to the Bible:</a:t>
            </a:r>
            <a:br>
              <a:rPr lang="en-US" sz="3600" b="1" dirty="0" smtClean="0">
                <a:latin typeface="+mn-lt"/>
              </a:rPr>
            </a:br>
            <a:r>
              <a:rPr lang="en-US" sz="3600" b="1" dirty="0">
                <a:latin typeface="+mn-lt"/>
              </a:rPr>
              <a:t/>
            </a:r>
            <a:br>
              <a:rPr lang="en-US" sz="3600" b="1" dirty="0">
                <a:latin typeface="+mn-lt"/>
              </a:rPr>
            </a:br>
            <a:r>
              <a:rPr lang="en-US" sz="3600" b="1" dirty="0" smtClean="0">
                <a:latin typeface="+mn-lt"/>
              </a:rPr>
              <a:t>The Glory of God’s Son</a:t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“All </a:t>
            </a:r>
            <a:r>
              <a:rPr lang="en-US" sz="3600" b="1" dirty="0" smtClean="0">
                <a:latin typeface="+mn-lt"/>
              </a:rPr>
              <a:t>the scriptures </a:t>
            </a:r>
            <a:r>
              <a:rPr lang="en-US" sz="3600" b="1" dirty="0" smtClean="0">
                <a:latin typeface="+mn-lt"/>
              </a:rPr>
              <a:t>concerning Himself.”</a:t>
            </a:r>
            <a:endParaRPr lang="en-US" sz="3600" b="1" dirty="0" smtClean="0">
              <a:latin typeface="+mn-lt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r>
              <a:rPr lang="en-US" sz="2700" smtClean="0"/>
              <a:t>n</a:t>
            </a:r>
          </a:p>
        </p:txBody>
      </p:sp>
      <p:pic>
        <p:nvPicPr>
          <p:cNvPr id="199684" name="Picture 4" descr="586-gospel-theme-key-and-bible-ppt-background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1000"/>
                    </a14:imgEffect>
                    <a14:imgEffect>
                      <a14:colorTemperature colorTemp="10330"/>
                    </a14:imgEffect>
                    <a14:imgEffect>
                      <a14:saturation sat="379000"/>
                    </a14:imgEffect>
                    <a14:imgEffect>
                      <a14:brightnessContrast bright="-8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7"/>
          <a:stretch/>
        </p:blipFill>
        <p:spPr>
          <a:xfrm>
            <a:off x="-28470" y="1295401"/>
            <a:ext cx="6183086" cy="5573486"/>
          </a:xfrm>
        </p:spPr>
      </p:pic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-5024" y="152400"/>
            <a:ext cx="914237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Times New Roman" pitchFamily="18" charset="0"/>
              </a:rPr>
              <a:t>The whole bible is about Jesus and the cross and the plan of salvation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382000" cy="533400"/>
          </a:xfrm>
        </p:spPr>
        <p:txBody>
          <a:bodyPr/>
          <a:lstStyle/>
          <a:p>
            <a:r>
              <a:rPr lang="en-US" sz="3300" smtClean="0"/>
              <a:t>What is the Sinner‘s Prayer?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304800" y="914400"/>
            <a:ext cx="853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  <p:pic>
        <p:nvPicPr>
          <p:cNvPr id="145412" name="Picture 4" descr="confession-sign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735263"/>
            <a:ext cx="3657600" cy="3313112"/>
          </a:xfrm>
          <a:noFill/>
        </p:spPr>
      </p:pic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3581400" y="2362200"/>
            <a:ext cx="5181600" cy="3581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</a:rPr>
              <a:t>You Should Pray this Prayer If :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latin typeface="Arial" charset="0"/>
              </a:rPr>
              <a:t>If you never have before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latin typeface="Arial" charset="0"/>
              </a:rPr>
              <a:t>You have in the past, but you think you would mean it more today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latin typeface="Arial" charset="0"/>
              </a:rPr>
              <a:t>You have been walking afar off and you want to get closer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latin typeface="Arial" charset="0"/>
              </a:rPr>
              <a:t>You want to set an example and show others how it is done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latin typeface="Arial" charset="0"/>
              </a:rPr>
              <a:t>You just like to give your heart to Jesus again &amp; again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elima_mihanlog_com-child-praying%20(17)"/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657600"/>
            <a:ext cx="6096000" cy="32004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Do you want to meet Jesus &amp; know Him as your personal savior?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Do you believe Jesus died to save you from your sins &amp; that He rose from the dead?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Do you believe that He is waiting to save you right now? 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6324600" y="304800"/>
            <a:ext cx="2514600" cy="5715000"/>
          </a:xfrm>
          <a:prstGeom prst="rect">
            <a:avLst/>
          </a:prstGeom>
          <a:solidFill>
            <a:schemeClr val="bg1">
              <a:alpha val="53999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>
                <a:latin typeface="Arial" charset="0"/>
              </a:rPr>
              <a:t>Dear Jesus,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>
                <a:latin typeface="Arial" charset="0"/>
              </a:rPr>
              <a:t>I know I am a sinner &amp; need your forgiveness.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>
                <a:latin typeface="Arial" charset="0"/>
              </a:rPr>
              <a:t>I believe you died for my sins.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>
                <a:latin typeface="Arial" charset="0"/>
              </a:rPr>
              <a:t>I now turn from sin &amp; ask you into my heart.</a:t>
            </a: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71" y="0"/>
            <a:ext cx="522092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4" name="Picture 4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3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200400" y="3962400"/>
            <a:ext cx="59436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What did you learn today?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How does this lesson apply to us today?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What do you want to say about Jesus today?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152400" y="76200"/>
            <a:ext cx="2362200" cy="681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bIns="0" anchor="ctr">
            <a:spAutoFit/>
          </a:bodyPr>
          <a:lstStyle/>
          <a:p>
            <a:r>
              <a:rPr lang="en-US" sz="3200" dirty="0">
                <a:latin typeface="Arial" charset="0"/>
              </a:rPr>
              <a:t>“If you declare with your mouth that Jesus is </a:t>
            </a:r>
          </a:p>
          <a:p>
            <a:r>
              <a:rPr lang="en-US" sz="3200" dirty="0">
                <a:latin typeface="Arial" charset="0"/>
              </a:rPr>
              <a:t>Lord, and believe in your heart that God raised him from the dead, you </a:t>
            </a:r>
          </a:p>
          <a:p>
            <a:r>
              <a:rPr lang="en-US" sz="3200" dirty="0">
                <a:latin typeface="Arial" charset="0"/>
              </a:rPr>
              <a:t>will be </a:t>
            </a:r>
          </a:p>
          <a:p>
            <a:r>
              <a:rPr lang="en-US" sz="3200" dirty="0">
                <a:latin typeface="Arial" charset="0"/>
              </a:rPr>
              <a:t>saved.” </a:t>
            </a:r>
          </a:p>
          <a:p>
            <a:r>
              <a:rPr lang="en-US" sz="2000" dirty="0">
                <a:latin typeface="Arial" charset="0"/>
              </a:rPr>
              <a:t>Rom. 10:9</a:t>
            </a:r>
            <a:r>
              <a:rPr lang="en-US" sz="24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1352002_861_57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colorTemperature colorTemp="8210"/>
                    </a14:imgEffect>
                    <a14:imgEffect>
                      <a14:saturation sat="141000"/>
                    </a14:imgEffect>
                    <a14:imgEffect>
                      <a14:brightnessContrast bright="31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74663"/>
            <a:ext cx="8039100" cy="55451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81000"/>
            <a:ext cx="56388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457200" y="4343400"/>
            <a:ext cx="8420100" cy="16002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06851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1336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2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25146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3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082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2819400" y="2133600"/>
            <a:ext cx="609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with this message, click here: </a:t>
            </a:r>
            <a:r>
              <a:rPr lang="en-US" sz="2000" b="1" dirty="0" smtClean="0">
                <a:latin typeface="Arial" charset="0"/>
                <a:hlinkClick r:id="rId5"/>
              </a:rPr>
              <a:t>http://campaignkerusso.org/?p=7587</a:t>
            </a:r>
            <a:r>
              <a:rPr lang="en-US" sz="2000" b="1" dirty="0" smtClean="0">
                <a:latin typeface="Arial" charset="0"/>
              </a:rPr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2438400" y="42672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85750"/>
            <a:ext cx="8509000" cy="5810250"/>
          </a:xfrm>
          <a:noFill/>
        </p:spPr>
      </p:pic>
      <p:sp>
        <p:nvSpPr>
          <p:cNvPr id="150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800600"/>
            <a:ext cx="8534400" cy="1279525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/>
            <a:r>
              <a:rPr lang="en-US" smtClean="0"/>
              <a:t>Welcome to Aggieland Faith</a:t>
            </a:r>
            <a:br>
              <a:rPr lang="en-US" smtClean="0"/>
            </a:br>
            <a:r>
              <a:rPr lang="en-US" smtClean="0"/>
              <a:t>Family Style Worship</a:t>
            </a:r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300" b="1" smtClean="0"/>
              <a:t>CURRENT SCHEDULE: </a:t>
            </a:r>
            <a:br>
              <a:rPr lang="en-US" sz="4300" b="1" smtClean="0"/>
            </a:br>
            <a:r>
              <a:rPr lang="en-US" sz="4000" smtClean="0"/>
              <a:t>See www.Aggielandfaith.org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1752600"/>
            <a:ext cx="43815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51556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1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15360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2971800" cy="2365375"/>
          </a:xfrm>
          <a:noFill/>
        </p:spPr>
      </p:pic>
      <p:sp>
        <p:nvSpPr>
          <p:cNvPr id="1536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7432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15360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787775"/>
            <a:ext cx="3124200" cy="2300288"/>
          </a:xfrm>
          <a:noFill/>
        </p:spPr>
      </p:pic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5400" y="304800"/>
            <a:ext cx="3581400" cy="28956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Visitation?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dirty="0" smtClean="0"/>
              <a:t>Contact: </a:t>
            </a:r>
            <a:r>
              <a:rPr lang="en-US" sz="3200" dirty="0" smtClean="0">
                <a:hlinkClick r:id="rId2"/>
              </a:rPr>
              <a:t>info@aggielandfaith.org</a:t>
            </a:r>
            <a:r>
              <a:rPr lang="en-US" sz="3200" dirty="0" smtClean="0"/>
              <a:t> </a:t>
            </a:r>
          </a:p>
        </p:txBody>
      </p:sp>
      <p:pic>
        <p:nvPicPr>
          <p:cNvPr id="15462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572000" cy="306228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www.revelationillustrated.com/gallery2/images/tabernacl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6770"/>
                    </a14:imgEffect>
                    <a14:imgEffect>
                      <a14:saturation sat="256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" y="6784"/>
            <a:ext cx="9140758" cy="68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33226" y="1295400"/>
            <a:ext cx="2710774" cy="5082872"/>
          </a:xfrm>
          <a:solidFill>
            <a:schemeClr val="bg1">
              <a:alpha val="68000"/>
            </a:schemeClr>
          </a:solidFill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dirty="0" smtClean="0"/>
              <a:t>To temporally dwell with His people and illustrate how He planned to make it a permanent living situation.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6400800" y="0"/>
            <a:ext cx="2743200" cy="1219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latin typeface="Arial" charset="0"/>
              </a:rPr>
              <a:t>Why a </a:t>
            </a: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latin typeface="Arial" charset="0"/>
              </a:rPr>
              <a:t>Tabernacle?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733800"/>
            <a:ext cx="8534400" cy="2743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15565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534400" cy="32956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0787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1336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25146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082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2819400" y="2133600"/>
            <a:ext cx="609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with this message, click here: </a:t>
            </a:r>
            <a:r>
              <a:rPr lang="en-US" sz="2000" b="1" dirty="0" smtClean="0">
                <a:latin typeface="Arial" charset="0"/>
                <a:hlinkClick r:id="rId5"/>
              </a:rPr>
              <a:t>http://campaignkerusso.org/?p=7587</a:t>
            </a:r>
            <a:r>
              <a:rPr lang="en-US" sz="2000" b="1" dirty="0" smtClean="0">
                <a:latin typeface="Arial" charset="0"/>
              </a:rPr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2438400" y="42672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 descr="godwithus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62"/>
          <a:stretch/>
        </p:blipFill>
        <p:spPr>
          <a:xfrm>
            <a:off x="-5082" y="0"/>
            <a:ext cx="9149082" cy="6215975"/>
          </a:xfr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53000"/>
            <a:ext cx="9144000" cy="1905000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/>
              <a:t>This is all God </a:t>
            </a:r>
          </a:p>
          <a:p>
            <a:pPr marL="0" indent="0" algn="ctr">
              <a:buNone/>
            </a:pPr>
            <a:r>
              <a:rPr lang="en-US" sz="5400" b="1" dirty="0" smtClean="0"/>
              <a:t>Cares About!</a:t>
            </a:r>
            <a:endParaRPr lang="en-US" sz="5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341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colorTemperature colorTemp="5600"/>
                    </a14:imgEffect>
                    <a14:imgEffect>
                      <a14:saturation sat="137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1174" y="-4242"/>
            <a:ext cx="4822826" cy="6862242"/>
          </a:xfrm>
        </p:spPr>
      </p:pic>
      <p:pic>
        <p:nvPicPr>
          <p:cNvPr id="182277" name="Picture 5" descr="beach%20feet%20crop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8000"/>
                    </a14:imgEffect>
                    <a14:imgEffect>
                      <a14:colorTemperature colorTemp="6410"/>
                    </a14:imgEffect>
                    <a14:imgEffect>
                      <a14:saturation sat="112000"/>
                    </a14:imgEffect>
                    <a14:imgEffect>
                      <a14:brightnessContrast bright="18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76200"/>
            <a:ext cx="5644828" cy="3962400"/>
          </a:xfrm>
          <a:noFill/>
          <a:ln w="88900">
            <a:solidFill>
              <a:schemeClr val="bg1"/>
            </a:solidFill>
            <a:miter lim="800000"/>
            <a:headEnd/>
            <a:tailEnd/>
          </a:ln>
          <a:effectLst>
            <a:outerShdw blurRad="266700" dist="889000" dir="2160000" sx="89000" sy="89000" algn="tl" rotWithShape="0">
              <a:prstClr val="black">
                <a:alpha val="93000"/>
              </a:prstClr>
            </a:outerShdw>
          </a:effectLst>
        </p:spPr>
      </p:pic>
      <p:sp>
        <p:nvSpPr>
          <p:cNvPr id="1822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91000"/>
            <a:ext cx="4495800" cy="2667000"/>
          </a:xfrm>
          <a:solidFill>
            <a:schemeClr val="bg1"/>
          </a:solidFill>
        </p:spPr>
        <p:txBody>
          <a:bodyPr bIns="274320"/>
          <a:lstStyle/>
          <a:p>
            <a:pPr algn="ctr"/>
            <a:r>
              <a:rPr lang="en-US" sz="4200" dirty="0" smtClean="0"/>
              <a:t>Sin destroyed our relationship with God…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4200" dirty="0" smtClean="0"/>
              <a:t>God wants it back!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0"/>
            <a:ext cx="6400800" cy="1219200"/>
          </a:xfrm>
        </p:spPr>
        <p:txBody>
          <a:bodyPr/>
          <a:lstStyle/>
          <a:p>
            <a:pPr algn="ctr"/>
            <a:r>
              <a:rPr lang="en-US" sz="4200" b="1" dirty="0" smtClean="0"/>
              <a:t>Sin </a:t>
            </a:r>
            <a:r>
              <a:rPr lang="en-US" sz="4200" b="1" dirty="0"/>
              <a:t>C</a:t>
            </a:r>
            <a:r>
              <a:rPr lang="en-US" sz="4200" b="1" dirty="0" smtClean="0"/>
              <a:t>annot </a:t>
            </a:r>
            <a:r>
              <a:rPr lang="en-US" sz="4200" b="1" dirty="0"/>
              <a:t>D</a:t>
            </a:r>
            <a:r>
              <a:rPr lang="en-US" sz="4200" b="1" dirty="0" smtClean="0"/>
              <a:t>well in </a:t>
            </a:r>
            <a:br>
              <a:rPr lang="en-US" sz="4200" b="1" dirty="0" smtClean="0"/>
            </a:br>
            <a:r>
              <a:rPr lang="en-US" sz="4200" b="1" dirty="0" smtClean="0"/>
              <a:t>the Presence of God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6800"/>
            <a:ext cx="2667000" cy="5791200"/>
          </a:xfrm>
        </p:spPr>
        <p:txBody>
          <a:bodyPr lIns="182880"/>
          <a:lstStyle/>
          <a:p>
            <a:pPr marL="0" indent="0">
              <a:buNone/>
            </a:pPr>
            <a:r>
              <a:rPr lang="en-US" sz="3600" b="1" dirty="0" smtClean="0"/>
              <a:t>God’ dwelling is not like a scum pond… </a:t>
            </a:r>
          </a:p>
          <a:p>
            <a:pPr marL="0" indent="0">
              <a:buNone/>
            </a:pPr>
            <a:r>
              <a:rPr lang="en-US" sz="3600" b="1" dirty="0" smtClean="0"/>
              <a:t>full of germs and waste… </a:t>
            </a:r>
            <a:endParaRPr lang="en-US" sz="3600" b="1" dirty="0"/>
          </a:p>
          <a:p>
            <a:pPr marL="0" indent="0" algn="ctr">
              <a:buNone/>
            </a:pPr>
            <a:r>
              <a:rPr lang="en-US" sz="6000" b="1" dirty="0" smtClean="0"/>
              <a:t>SIN!</a:t>
            </a:r>
          </a:p>
        </p:txBody>
      </p:sp>
      <p:pic>
        <p:nvPicPr>
          <p:cNvPr id="183300" name="Picture 4" descr="pond_scum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colorTemperature colorTemp="6640"/>
                    </a14:imgEffect>
                    <a14:imgEffect>
                      <a14:saturation sat="400000"/>
                    </a14:imgEffect>
                    <a14:imgEffect>
                      <a14:brightnessContrast bright="1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8"/>
          <a:stretch/>
        </p:blipFill>
        <p:spPr>
          <a:xfrm>
            <a:off x="2781004" y="1219201"/>
            <a:ext cx="6362996" cy="5630694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fir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colorTemperature colorTemp="5380"/>
                    </a14:imgEffect>
                    <a14:imgEffect>
                      <a14:saturation sat="287000"/>
                    </a14:imgEffect>
                    <a14:imgEffect>
                      <a14:brightnessContrast bright="9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4320" y="0"/>
            <a:ext cx="9168320" cy="6858000"/>
          </a:xfrm>
        </p:spPr>
      </p:pic>
      <p:sp>
        <p:nvSpPr>
          <p:cNvPr id="1853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-34047"/>
            <a:ext cx="5867400" cy="2057400"/>
          </a:xfrm>
          <a:solidFill>
            <a:schemeClr val="bg1">
              <a:alpha val="50000"/>
            </a:schemeClr>
          </a:solidFill>
          <a:effectLst>
            <a:softEdge rad="127000"/>
          </a:effectLst>
        </p:spPr>
        <p:txBody>
          <a:bodyPr/>
          <a:lstStyle/>
          <a:p>
            <a:pPr algn="ctr"/>
            <a:r>
              <a:rPr lang="en-US" sz="8000" dirty="0" smtClean="0">
                <a:ln>
                  <a:solidFill>
                    <a:schemeClr val="accent1"/>
                  </a:solidFill>
                </a:ln>
              </a:rPr>
              <a:t>He is Like a Refining Fire</a:t>
            </a:r>
          </a:p>
        </p:txBody>
      </p:sp>
      <p:pic>
        <p:nvPicPr>
          <p:cNvPr id="185348" name="Picture 4" descr="refiners fir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4000"/>
                    </a14:imgEffect>
                    <a14:imgEffect>
                      <a14:colorTemperature colorTemp="11500"/>
                    </a14:imgEffect>
                    <a14:imgEffect>
                      <a14:saturation sat="255000"/>
                    </a14:imgEffect>
                    <a14:imgEffect>
                      <a14:brightnessContrast bright="-1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981200"/>
            <a:ext cx="5257800" cy="490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3" descr="Vietnam_Corporate_Report_Industrial_Agriculture-2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  <a14:imgEffect>
                      <a14:colorTemperature colorTemp="10370"/>
                    </a14:imgEffect>
                    <a14:imgEffect>
                      <a14:saturation sat="203000"/>
                    </a14:imgEffect>
                    <a14:imgEffect>
                      <a14:brightnessContrast bright="-1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37853" cy="6849895"/>
          </a:xfrm>
          <a:noFill/>
        </p:spPr>
      </p:pic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solidFill>
            <a:srgbClr val="4C2B04">
              <a:alpha val="83922"/>
            </a:srgbClr>
          </a:solidFill>
        </p:spPr>
        <p:txBody>
          <a:bodyPr/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</a:ln>
              </a:rPr>
              <a:t>Or a Sci-fi Sanitation Room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mtsinai3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colorTemperature colorTemp="7850"/>
                    </a14:imgEffect>
                    <a14:imgEffect>
                      <a14:saturation sat="121000"/>
                    </a14:imgEffect>
                    <a14:imgEffect>
                      <a14:brightnessContrast bright="5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7" t="4096" r="1919" b="3408"/>
          <a:stretch/>
        </p:blipFill>
        <p:spPr>
          <a:xfrm>
            <a:off x="0" y="0"/>
            <a:ext cx="9144000" cy="6858001"/>
          </a:xfrm>
          <a:noFill/>
        </p:spPr>
      </p:pic>
      <p:sp>
        <p:nvSpPr>
          <p:cNvPr id="1873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19799" y="0"/>
            <a:ext cx="3124201" cy="6849894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“When the people saw the thunder and lightning… and saw the mountain in smoke, they trembled with fear. They stayed at a distance and said to Moses, ‘Speak to us yourself and we will listen. But do not have God speak to us or we will die.’”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 algn="r">
              <a:lnSpc>
                <a:spcPct val="90000"/>
              </a:lnSpc>
              <a:buNone/>
            </a:pPr>
            <a:r>
              <a:rPr lang="en-US" sz="1400" dirty="0" smtClean="0"/>
              <a:t>Ex. 20: 18, 19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3322</TotalTime>
  <Words>919</Words>
  <Application>Microsoft Office PowerPoint</Application>
  <PresentationFormat>On-screen Show (4:3)</PresentationFormat>
  <Paragraphs>92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Refined</vt:lpstr>
      <vt:lpstr>The Tabernacle in the Wilderness pt. 1</vt:lpstr>
      <vt:lpstr>PowerPoint Presentation</vt:lpstr>
      <vt:lpstr>PowerPoint Presentation</vt:lpstr>
      <vt:lpstr>PowerPoint Presentation</vt:lpstr>
      <vt:lpstr>Sin destroyed our relationship with God…  God wants it back!</vt:lpstr>
      <vt:lpstr>Sin Cannot Dwell in  the Presence of God</vt:lpstr>
      <vt:lpstr>He is Like a Refining Fire</vt:lpstr>
      <vt:lpstr>Or a Sci-fi Sanitation Room</vt:lpstr>
      <vt:lpstr>PowerPoint Presentation</vt:lpstr>
      <vt:lpstr>PowerPoint Presentation</vt:lpstr>
      <vt:lpstr>The Cross is God’s  Final Sanitation Plan</vt:lpstr>
      <vt:lpstr>We hid from God…  He asked: “Where are you?”  He pursues…  He draws…  He calls…  He searches out</vt:lpstr>
      <vt:lpstr>PowerPoint Presentation</vt:lpstr>
      <vt:lpstr>Tell the Lord ‘where you are’ right now…   Just do that much!  That is how you begin with God</vt:lpstr>
      <vt:lpstr>The Beauty of God’s Consistency</vt:lpstr>
      <vt:lpstr>The Tabernacle is actually God’s blueprint of His gospel plan.</vt:lpstr>
      <vt:lpstr>PowerPoint Presentation</vt:lpstr>
      <vt:lpstr>PowerPoint Presentation</vt:lpstr>
      <vt:lpstr>The perfect universe looks like this: God dwells with man!  Sin destroys this… God repairs it.  That’s the whole bible story… that’s the Gospel.  God wants us to come home and dwell with Him.</vt:lpstr>
      <vt:lpstr>The Key to the Bible:  The Glory of God’s Son  “All the scriptures concerning Himself.”</vt:lpstr>
      <vt:lpstr>What is the Sinner‘s Prayer?</vt:lpstr>
      <vt:lpstr>PowerPoint Presentation</vt:lpstr>
      <vt:lpstr>PowerPoint Presentation</vt:lpstr>
      <vt:lpstr>PowerPoint Presentation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Greenberg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Therese</dc:creator>
  <cp:lastModifiedBy>Therese Greenberg</cp:lastModifiedBy>
  <cp:revision>422</cp:revision>
  <cp:lastPrinted>1601-01-01T00:00:00Z</cp:lastPrinted>
  <dcterms:created xsi:type="dcterms:W3CDTF">2011-07-10T15:29:56Z</dcterms:created>
  <dcterms:modified xsi:type="dcterms:W3CDTF">2012-12-19T11:33:36Z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