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4"/>
  </p:notesMasterIdLst>
  <p:sldIdLst>
    <p:sldId id="333" r:id="rId2"/>
    <p:sldId id="330"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72" y="-7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234"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7C526D-46CA-40D3-911D-C5635219E6A2}" type="datetimeFigureOut">
              <a:rPr lang="en-US" smtClean="0"/>
              <a:t>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0FE88-3160-4137-AADC-659ABA9E7B4A}" type="slidenum">
              <a:rPr lang="en-US" smtClean="0"/>
              <a:t>‹#›</a:t>
            </a:fld>
            <a:endParaRPr lang="en-US"/>
          </a:p>
        </p:txBody>
      </p:sp>
    </p:spTree>
    <p:extLst>
      <p:ext uri="{BB962C8B-B14F-4D97-AF65-F5344CB8AC3E}">
        <p14:creationId xmlns:p14="http://schemas.microsoft.com/office/powerpoint/2010/main" val="1145692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30</a:t>
            </a:fld>
            <a:endParaRPr lang="en-US"/>
          </a:p>
        </p:txBody>
      </p:sp>
    </p:spTree>
    <p:extLst>
      <p:ext uri="{BB962C8B-B14F-4D97-AF65-F5344CB8AC3E}">
        <p14:creationId xmlns:p14="http://schemas.microsoft.com/office/powerpoint/2010/main" val="301568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630"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26631"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26632" name="Rectangle 8"/>
          <p:cNvSpPr>
            <a:spLocks noGrp="1" noChangeArrowheads="1"/>
          </p:cNvSpPr>
          <p:nvPr>
            <p:ph type="dt" sz="half" idx="2"/>
          </p:nvPr>
        </p:nvSpPr>
        <p:spPr>
          <a:xfrm>
            <a:off x="536575" y="6248400"/>
            <a:ext cx="2054225" cy="457200"/>
          </a:xfrm>
        </p:spPr>
        <p:txBody>
          <a:bodyPr/>
          <a:lstStyle>
            <a:lvl1pPr>
              <a:defRPr/>
            </a:lvl1pPr>
          </a:lstStyle>
          <a:p>
            <a:endParaRPr lang="en-US"/>
          </a:p>
        </p:txBody>
      </p:sp>
      <p:sp>
        <p:nvSpPr>
          <p:cNvPr id="26633"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26634" name="Rectangle 10"/>
          <p:cNvSpPr>
            <a:spLocks noGrp="1" noChangeArrowheads="1"/>
          </p:cNvSpPr>
          <p:nvPr>
            <p:ph type="sldNum" sz="quarter" idx="4"/>
          </p:nvPr>
        </p:nvSpPr>
        <p:spPr>
          <a:xfrm>
            <a:off x="6788150" y="6257925"/>
            <a:ext cx="1905000" cy="457200"/>
          </a:xfrm>
        </p:spPr>
        <p:txBody>
          <a:bodyPr/>
          <a:lstStyle>
            <a:lvl1pPr>
              <a:defRPr/>
            </a:lvl1pPr>
          </a:lstStyle>
          <a:p>
            <a:fld id="{D33F0D91-298C-4611-9059-3CA1E207F574}" type="slidenum">
              <a:rPr lang="en-US"/>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CCBD22-B872-4AE5-9CF1-BA4A1068DF83}" type="slidenum">
              <a:rPr lang="en-US"/>
              <a:pPr/>
              <a:t>‹#›</a:t>
            </a:fld>
            <a:endParaRPr lang="en-US"/>
          </a:p>
        </p:txBody>
      </p:sp>
    </p:spTree>
    <p:extLst>
      <p:ext uri="{BB962C8B-B14F-4D97-AF65-F5344CB8AC3E}">
        <p14:creationId xmlns:p14="http://schemas.microsoft.com/office/powerpoint/2010/main" val="261149807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61729E-2E24-4865-8607-7942DD0788BE}" type="slidenum">
              <a:rPr lang="en-US"/>
              <a:pPr/>
              <a:t>‹#›</a:t>
            </a:fld>
            <a:endParaRPr lang="en-US"/>
          </a:p>
        </p:txBody>
      </p:sp>
    </p:spTree>
    <p:extLst>
      <p:ext uri="{BB962C8B-B14F-4D97-AF65-F5344CB8AC3E}">
        <p14:creationId xmlns:p14="http://schemas.microsoft.com/office/powerpoint/2010/main" val="36473294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E9533CFA-CE90-4C02-9514-633801CDE516}" type="slidenum">
              <a:rPr lang="en-US"/>
              <a:pPr/>
              <a:t>‹#›</a:t>
            </a:fld>
            <a:endParaRPr lang="en-US"/>
          </a:p>
        </p:txBody>
      </p:sp>
    </p:spTree>
    <p:extLst>
      <p:ext uri="{BB962C8B-B14F-4D97-AF65-F5344CB8AC3E}">
        <p14:creationId xmlns:p14="http://schemas.microsoft.com/office/powerpoint/2010/main" val="12262467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33400" y="6248400"/>
            <a:ext cx="2057400" cy="457200"/>
          </a:xfrm>
        </p:spPr>
        <p:txBody>
          <a:bodyPr/>
          <a:lstStyle>
            <a:lvl1pPr>
              <a:defRPr/>
            </a:lvl1pPr>
          </a:lstStyle>
          <a:p>
            <a:endParaRPr lang="en-US"/>
          </a:p>
        </p:txBody>
      </p:sp>
      <p:sp>
        <p:nvSpPr>
          <p:cNvPr id="7" name="Footer Placeholder 6"/>
          <p:cNvSpPr>
            <a:spLocks noGrp="1"/>
          </p:cNvSpPr>
          <p:nvPr>
            <p:ph type="ftr" sz="quarter" idx="11"/>
          </p:nvPr>
        </p:nvSpPr>
        <p:spPr>
          <a:xfrm>
            <a:off x="32385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B3AA2C73-AB22-4B0D-B726-54411B597BD0}" type="slidenum">
              <a:rPr lang="en-US"/>
              <a:pPr/>
              <a:t>‹#›</a:t>
            </a:fld>
            <a:endParaRPr lang="en-US"/>
          </a:p>
        </p:txBody>
      </p:sp>
    </p:spTree>
    <p:extLst>
      <p:ext uri="{BB962C8B-B14F-4D97-AF65-F5344CB8AC3E}">
        <p14:creationId xmlns:p14="http://schemas.microsoft.com/office/powerpoint/2010/main" val="12117393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E93163EB-2BBA-4DA8-B1C3-7E8AEE5C2862}" type="slidenum">
              <a:rPr lang="en-US"/>
              <a:pPr/>
              <a:t>‹#›</a:t>
            </a:fld>
            <a:endParaRPr lang="en-US"/>
          </a:p>
        </p:txBody>
      </p:sp>
    </p:spTree>
    <p:extLst>
      <p:ext uri="{BB962C8B-B14F-4D97-AF65-F5344CB8AC3E}">
        <p14:creationId xmlns:p14="http://schemas.microsoft.com/office/powerpoint/2010/main" val="28810287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A5830D-CB80-49FF-B521-FC8B35AB708E}" type="slidenum">
              <a:rPr lang="en-US"/>
              <a:pPr/>
              <a:t>‹#›</a:t>
            </a:fld>
            <a:endParaRPr lang="en-US"/>
          </a:p>
        </p:txBody>
      </p:sp>
    </p:spTree>
    <p:extLst>
      <p:ext uri="{BB962C8B-B14F-4D97-AF65-F5344CB8AC3E}">
        <p14:creationId xmlns:p14="http://schemas.microsoft.com/office/powerpoint/2010/main" val="705460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9E7DB0-A688-41AF-BEA8-EA4C963F3251}" type="slidenum">
              <a:rPr lang="en-US"/>
              <a:pPr/>
              <a:t>‹#›</a:t>
            </a:fld>
            <a:endParaRPr lang="en-US"/>
          </a:p>
        </p:txBody>
      </p:sp>
    </p:spTree>
    <p:extLst>
      <p:ext uri="{BB962C8B-B14F-4D97-AF65-F5344CB8AC3E}">
        <p14:creationId xmlns:p14="http://schemas.microsoft.com/office/powerpoint/2010/main" val="39878802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01BF80-71B4-4B5F-8724-7B8313B85B12}" type="slidenum">
              <a:rPr lang="en-US"/>
              <a:pPr/>
              <a:t>‹#›</a:t>
            </a:fld>
            <a:endParaRPr lang="en-US"/>
          </a:p>
        </p:txBody>
      </p:sp>
    </p:spTree>
    <p:extLst>
      <p:ext uri="{BB962C8B-B14F-4D97-AF65-F5344CB8AC3E}">
        <p14:creationId xmlns:p14="http://schemas.microsoft.com/office/powerpoint/2010/main" val="13673520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A2DE160-4634-4158-A801-38B54E9812CB}" type="slidenum">
              <a:rPr lang="en-US"/>
              <a:pPr/>
              <a:t>‹#›</a:t>
            </a:fld>
            <a:endParaRPr lang="en-US"/>
          </a:p>
        </p:txBody>
      </p:sp>
    </p:spTree>
    <p:extLst>
      <p:ext uri="{BB962C8B-B14F-4D97-AF65-F5344CB8AC3E}">
        <p14:creationId xmlns:p14="http://schemas.microsoft.com/office/powerpoint/2010/main" val="29825010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BA2A200-7937-4881-A6E6-1C830CBD6683}" type="slidenum">
              <a:rPr lang="en-US"/>
              <a:pPr/>
              <a:t>‹#›</a:t>
            </a:fld>
            <a:endParaRPr lang="en-US"/>
          </a:p>
        </p:txBody>
      </p:sp>
    </p:spTree>
    <p:extLst>
      <p:ext uri="{BB962C8B-B14F-4D97-AF65-F5344CB8AC3E}">
        <p14:creationId xmlns:p14="http://schemas.microsoft.com/office/powerpoint/2010/main" val="108394994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9ADC9BE-9F80-4DBA-96E7-F1218E70A219}" type="slidenum">
              <a:rPr lang="en-US"/>
              <a:pPr/>
              <a:t>‹#›</a:t>
            </a:fld>
            <a:endParaRPr lang="en-US"/>
          </a:p>
        </p:txBody>
      </p:sp>
    </p:spTree>
    <p:extLst>
      <p:ext uri="{BB962C8B-B14F-4D97-AF65-F5344CB8AC3E}">
        <p14:creationId xmlns:p14="http://schemas.microsoft.com/office/powerpoint/2010/main" val="40125903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98A061-D3C7-4546-8FF9-2DC39DD9627F}" type="slidenum">
              <a:rPr lang="en-US"/>
              <a:pPr/>
              <a:t>‹#›</a:t>
            </a:fld>
            <a:endParaRPr lang="en-US"/>
          </a:p>
        </p:txBody>
      </p:sp>
    </p:spTree>
    <p:extLst>
      <p:ext uri="{BB962C8B-B14F-4D97-AF65-F5344CB8AC3E}">
        <p14:creationId xmlns:p14="http://schemas.microsoft.com/office/powerpoint/2010/main" val="6160587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D6486D-EE2A-47FD-8512-14C4FBBDF637}" type="slidenum">
              <a:rPr lang="en-US"/>
              <a:pPr/>
              <a:t>‹#›</a:t>
            </a:fld>
            <a:endParaRPr lang="en-US"/>
          </a:p>
        </p:txBody>
      </p:sp>
    </p:spTree>
    <p:extLst>
      <p:ext uri="{BB962C8B-B14F-4D97-AF65-F5344CB8AC3E}">
        <p14:creationId xmlns:p14="http://schemas.microsoft.com/office/powerpoint/2010/main" val="7484727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6"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5607"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8"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endParaRPr lang="en-US"/>
          </a:p>
        </p:txBody>
      </p:sp>
      <p:sp>
        <p:nvSpPr>
          <p:cNvPr id="25609"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endParaRPr lang="en-US"/>
          </a:p>
        </p:txBody>
      </p:sp>
      <p:sp>
        <p:nvSpPr>
          <p:cNvPr id="25610"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fld id="{FB4F2DF2-3867-4453-B4DD-7EF91C98DB1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ransition/>
  <p:timing>
    <p:tnLst>
      <p:par>
        <p:cTn id="1" dur="indefinite" restart="never" nodeType="tmRoot"/>
      </p:par>
    </p:tnLst>
  </p:timing>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1fnElIVTOr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yIeQVvFfeu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QDY7SrwbDh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719"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719" TargetMode="Externa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mailto:info@aggielandfaith.or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aggielandfaith.org/"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719"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181600" y="0"/>
            <a:ext cx="3962400" cy="3886200"/>
          </a:xfrm>
        </p:spPr>
        <p:txBody>
          <a:bodyPr/>
          <a:lstStyle/>
          <a:p>
            <a:r>
              <a:rPr lang="en-US" sz="5400" dirty="0"/>
              <a:t>Prayer is Knocking on God’s Door</a:t>
            </a:r>
            <a:br>
              <a:rPr lang="en-US" sz="5400" dirty="0"/>
            </a:br>
            <a:endParaRPr lang="en-US" sz="5400" dirty="0"/>
          </a:p>
        </p:txBody>
      </p:sp>
      <p:sp>
        <p:nvSpPr>
          <p:cNvPr id="108547" name="Rectangle 3"/>
          <p:cNvSpPr>
            <a:spLocks noGrp="1" noChangeArrowheads="1"/>
          </p:cNvSpPr>
          <p:nvPr>
            <p:ph type="body" sz="half" idx="1"/>
          </p:nvPr>
        </p:nvSpPr>
        <p:spPr/>
        <p:txBody>
          <a:bodyPr/>
          <a:lstStyle/>
          <a:p>
            <a:r>
              <a:rPr lang="en-US" sz="2700"/>
              <a:t>vv</a:t>
            </a:r>
          </a:p>
        </p:txBody>
      </p:sp>
      <p:pic>
        <p:nvPicPr>
          <p:cNvPr id="108548" name="Picture 4" descr="prayer"/>
          <p:cNvPicPr>
            <a:picLocks noGrp="1" noChangeAspect="1" noChangeArrowheads="1"/>
          </p:cNvPicPr>
          <p:nvPr>
            <p:ph sz="half" idx="2"/>
          </p:nvPr>
        </p:nvPicPr>
        <p:blipFill rotWithShape="1">
          <a:blip r:embed="rId2">
            <a:extLst>
              <a:ext uri="{BEBA8EAE-BF5A-486C-A8C5-ECC9F3942E4B}">
                <a14:imgProps xmlns:a14="http://schemas.microsoft.com/office/drawing/2010/main">
                  <a14:imgLayer r:embed="rId3">
                    <a14:imgEffect>
                      <a14:sharpenSoften amount="-46000"/>
                    </a14:imgEffect>
                    <a14:imgEffect>
                      <a14:colorTemperature colorTemp="3300"/>
                    </a14:imgEffect>
                    <a14:imgEffect>
                      <a14:saturation sat="400000"/>
                    </a14:imgEffect>
                    <a14:imgEffect>
                      <a14:brightnessContrast contrast="72000"/>
                    </a14:imgEffect>
                  </a14:imgLayer>
                </a14:imgProps>
              </a:ext>
              <a:ext uri="{28A0092B-C50C-407E-A947-70E740481C1C}">
                <a14:useLocalDpi xmlns:a14="http://schemas.microsoft.com/office/drawing/2010/main" val="0"/>
              </a:ext>
            </a:extLst>
          </a:blip>
          <a:srcRect l="8330" t="5368" r="7911" b="5108"/>
          <a:stretch/>
        </p:blipFill>
        <p:spPr>
          <a:xfrm>
            <a:off x="0" y="0"/>
            <a:ext cx="5105400" cy="6856108"/>
          </a:xfr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5181600" y="0"/>
            <a:ext cx="3505200" cy="6248400"/>
          </a:xfrm>
        </p:spPr>
        <p:txBody>
          <a:bodyPr/>
          <a:lstStyle/>
          <a:p>
            <a:r>
              <a:rPr lang="en-US" sz="5400"/>
              <a:t>Prayer is Knocking on God’s Door</a:t>
            </a:r>
            <a:br>
              <a:rPr lang="en-US" sz="5400"/>
            </a:br>
            <a:r>
              <a:rPr lang="en-US" sz="5400"/>
              <a:t/>
            </a:r>
            <a:br>
              <a:rPr lang="en-US" sz="5400"/>
            </a:br>
            <a:r>
              <a:rPr lang="en-US" sz="5400"/>
              <a:t>We Must Ask and Never Quit</a:t>
            </a:r>
          </a:p>
        </p:txBody>
      </p:sp>
      <p:pic>
        <p:nvPicPr>
          <p:cNvPr id="116739" name="Picture 3" descr="knock"/>
          <p:cNvPicPr>
            <a:picLocks noGrp="1" noChangeAspect="1" noChangeArrowheads="1"/>
          </p:cNvPicPr>
          <p:nvPr>
            <p:ph idx="1"/>
          </p:nvPr>
        </p:nvPicPr>
        <p:blipFill>
          <a:blip r:embed="rId2">
            <a:lum contrast="8000"/>
            <a:extLst>
              <a:ext uri="{28A0092B-C50C-407E-A947-70E740481C1C}">
                <a14:useLocalDpi xmlns:a14="http://schemas.microsoft.com/office/drawing/2010/main" val="0"/>
              </a:ext>
            </a:extLst>
          </a:blip>
          <a:srcRect/>
          <a:stretch>
            <a:fillRect/>
          </a:stretch>
        </p:blipFill>
        <p:spPr>
          <a:xfrm>
            <a:off x="0" y="0"/>
            <a:ext cx="4870450" cy="6858000"/>
          </a:xfr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762" name="Picture 2" descr="knocking"/>
          <p:cNvPicPr>
            <a:picLocks noGrp="1" noChangeAspect="1" noChangeArrowheads="1"/>
          </p:cNvPicPr>
          <p:nvPr>
            <p:ph sz="half" idx="2"/>
          </p:nvPr>
        </p:nvPicPr>
        <p:blipFill>
          <a:blip r:embed="rId2">
            <a:lum contrast="14000"/>
            <a:extLst>
              <a:ext uri="{28A0092B-C50C-407E-A947-70E740481C1C}">
                <a14:useLocalDpi xmlns:a14="http://schemas.microsoft.com/office/drawing/2010/main" val="0"/>
              </a:ext>
            </a:extLst>
          </a:blip>
          <a:srcRect/>
          <a:stretch>
            <a:fillRect/>
          </a:stretch>
        </p:blipFill>
        <p:spPr>
          <a:xfrm>
            <a:off x="0" y="-6350"/>
            <a:ext cx="9144000" cy="6864350"/>
          </a:xfrm>
          <a:noFill/>
        </p:spPr>
      </p:pic>
      <p:sp>
        <p:nvSpPr>
          <p:cNvPr id="117763" name="Rectangle 3"/>
          <p:cNvSpPr>
            <a:spLocks noGrp="1" noChangeArrowheads="1"/>
          </p:cNvSpPr>
          <p:nvPr>
            <p:ph type="title"/>
          </p:nvPr>
        </p:nvSpPr>
        <p:spPr>
          <a:xfrm>
            <a:off x="5638800" y="473075"/>
            <a:ext cx="3048000" cy="2879725"/>
          </a:xfrm>
          <a:solidFill>
            <a:schemeClr val="bg1">
              <a:alpha val="67999"/>
            </a:schemeClr>
          </a:solidFill>
          <a:ln/>
        </p:spPr>
        <p:txBody>
          <a:bodyPr/>
          <a:lstStyle/>
          <a:p>
            <a:r>
              <a:rPr lang="en-US" sz="5400"/>
              <a:t>Keep Asking and Don’t Give Up</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8786" name="Picture 2" descr="image004_jpg@01C942C1"/>
          <p:cNvPicPr>
            <a:picLocks noGrp="1" noChangeAspect="1" noChangeArrowheads="1"/>
          </p:cNvPicPr>
          <p:nvPr>
            <p:ph sz="half" idx="2"/>
          </p:nvPr>
        </p:nvPicPr>
        <p:blipFill>
          <a:blip r:embed="rId2">
            <a:lum contrast="28000"/>
            <a:extLst>
              <a:ext uri="{28A0092B-C50C-407E-A947-70E740481C1C}">
                <a14:useLocalDpi xmlns:a14="http://schemas.microsoft.com/office/drawing/2010/main" val="0"/>
              </a:ext>
            </a:extLst>
          </a:blip>
          <a:srcRect/>
          <a:stretch>
            <a:fillRect/>
          </a:stretch>
        </p:blipFill>
        <p:spPr>
          <a:xfrm>
            <a:off x="0" y="0"/>
            <a:ext cx="5692775" cy="6858000"/>
          </a:xfrm>
          <a:noFill/>
          <a:ln/>
        </p:spPr>
      </p:pic>
      <p:sp>
        <p:nvSpPr>
          <p:cNvPr id="118787" name="Rectangle 3"/>
          <p:cNvSpPr>
            <a:spLocks noGrp="1" noChangeArrowheads="1"/>
          </p:cNvSpPr>
          <p:nvPr>
            <p:ph type="body" sz="half" idx="1"/>
          </p:nvPr>
        </p:nvSpPr>
        <p:spPr>
          <a:xfrm>
            <a:off x="4038600" y="0"/>
            <a:ext cx="5105400" cy="6858000"/>
          </a:xfrm>
          <a:solidFill>
            <a:schemeClr val="bg1"/>
          </a:solidFill>
        </p:spPr>
        <p:txBody>
          <a:bodyPr/>
          <a:lstStyle/>
          <a:p>
            <a:pPr>
              <a:buFont typeface="Wingdings" pitchFamily="2" charset="2"/>
              <a:buNone/>
            </a:pPr>
            <a:r>
              <a:rPr lang="en-US" sz="3400" b="1"/>
              <a:t> “Then Jesus said to them, ‘Suppose someone has a friend. He goes to him at midnight. He says, 'Friend, lend me three loaves of bread.  </a:t>
            </a:r>
          </a:p>
          <a:p>
            <a:pPr>
              <a:buFont typeface="Wingdings" pitchFamily="2" charset="2"/>
              <a:buNone/>
            </a:pPr>
            <a:r>
              <a:rPr lang="en-US" sz="3400" b="1"/>
              <a:t>A friend of mine on a journey has come to stay with me. I have nothing for him to eat.'</a:t>
            </a:r>
            <a:r>
              <a:rPr lang="en-US" sz="3600"/>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9810" name="Picture 2" descr="lll7-18"/>
          <p:cNvPicPr>
            <a:picLocks noGrp="1" noChangeAspect="1" noChangeArrowheads="1"/>
          </p:cNvPicPr>
          <p:nvPr>
            <p:ph sz="half" idx="2"/>
          </p:nvPr>
        </p:nvPicPr>
        <p:blipFill>
          <a:blip r:embed="rId2">
            <a:lum contrast="22000"/>
            <a:extLst>
              <a:ext uri="{28A0092B-C50C-407E-A947-70E740481C1C}">
                <a14:useLocalDpi xmlns:a14="http://schemas.microsoft.com/office/drawing/2010/main" val="0"/>
              </a:ext>
            </a:extLst>
          </a:blip>
          <a:srcRect/>
          <a:stretch>
            <a:fillRect/>
          </a:stretch>
        </p:blipFill>
        <p:spPr>
          <a:xfrm>
            <a:off x="1905000" y="0"/>
            <a:ext cx="7239000" cy="4953000"/>
          </a:xfrm>
          <a:noFill/>
          <a:ln/>
        </p:spPr>
      </p:pic>
      <p:sp>
        <p:nvSpPr>
          <p:cNvPr id="119811" name="Rectangle 3"/>
          <p:cNvSpPr>
            <a:spLocks noGrp="1" noChangeArrowheads="1"/>
          </p:cNvSpPr>
          <p:nvPr>
            <p:ph type="body" sz="half" idx="1"/>
          </p:nvPr>
        </p:nvSpPr>
        <p:spPr>
          <a:xfrm>
            <a:off x="0" y="0"/>
            <a:ext cx="2971800" cy="6172200"/>
          </a:xfrm>
          <a:solidFill>
            <a:schemeClr val="bg1"/>
          </a:solidFill>
        </p:spPr>
        <p:txBody>
          <a:bodyPr/>
          <a:lstStyle/>
          <a:p>
            <a:pPr>
              <a:lnSpc>
                <a:spcPct val="90000"/>
              </a:lnSpc>
              <a:buFont typeface="Wingdings" pitchFamily="2" charset="2"/>
              <a:buNone/>
            </a:pPr>
            <a:r>
              <a:rPr lang="en-US" sz="3200"/>
              <a:t>"Then the one inside answers, 'Don't bother me. The door is already locked. My children are with me in bed. I can't get up and give you anything.'</a:t>
            </a:r>
            <a:r>
              <a:rPr lang="en-US" sz="2300"/>
              <a:t> </a:t>
            </a:r>
          </a:p>
        </p:txBody>
      </p:sp>
      <p:sp>
        <p:nvSpPr>
          <p:cNvPr id="119812" name="Rectangle 4"/>
          <p:cNvSpPr>
            <a:spLocks noChangeArrowheads="1"/>
          </p:cNvSpPr>
          <p:nvPr/>
        </p:nvSpPr>
        <p:spPr bwMode="auto">
          <a:xfrm>
            <a:off x="2743200" y="3657600"/>
            <a:ext cx="6400800" cy="3200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3200">
                <a:latin typeface="Arial" charset="0"/>
              </a:rPr>
              <a:t>"I tell you, that person will not get up. And he won't give the man bread just because he is his friend. But because the man keeps on asking, he will get up. He will give him as much as he needs.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0834" name="Picture 2" descr="Luke-11-9"/>
          <p:cNvPicPr>
            <a:picLocks noGrp="1" noChangeAspect="1" noChangeArrowheads="1"/>
          </p:cNvPicPr>
          <p:nvPr>
            <p:ph/>
          </p:nvPr>
        </p:nvPicPr>
        <p:blipFill>
          <a:blip r:embed="rId2">
            <a:lum bright="-10000" contrast="30000"/>
            <a:extLst>
              <a:ext uri="{28A0092B-C50C-407E-A947-70E740481C1C}">
                <a14:useLocalDpi xmlns:a14="http://schemas.microsoft.com/office/drawing/2010/main" val="0"/>
              </a:ext>
            </a:extLst>
          </a:blip>
          <a:srcRect/>
          <a:stretch>
            <a:fillRect/>
          </a:stretch>
        </p:blipFill>
        <p:spPr>
          <a:xfrm>
            <a:off x="0" y="0"/>
            <a:ext cx="9144000" cy="6858000"/>
          </a:xfrm>
          <a:noFill/>
          <a:ln/>
        </p:spPr>
      </p:pic>
      <p:sp>
        <p:nvSpPr>
          <p:cNvPr id="120835" name="Rectangle 3"/>
          <p:cNvSpPr>
            <a:spLocks noChangeArrowheads="1"/>
          </p:cNvSpPr>
          <p:nvPr/>
        </p:nvSpPr>
        <p:spPr bwMode="auto">
          <a:xfrm>
            <a:off x="152400" y="0"/>
            <a:ext cx="3886200" cy="426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lnSpc>
                <a:spcPct val="80000"/>
              </a:lnSpc>
              <a:buFontTx/>
              <a:buChar char="•"/>
            </a:pPr>
            <a:r>
              <a:rPr lang="en-US" sz="4400">
                <a:solidFill>
                  <a:srgbClr val="FFC04F"/>
                </a:solidFill>
                <a:latin typeface="Times New Roman" pitchFamily="18" charset="0"/>
              </a:rPr>
              <a:t>Ask and it will be given to you</a:t>
            </a:r>
            <a:br>
              <a:rPr lang="en-US" sz="4400">
                <a:solidFill>
                  <a:srgbClr val="FFC04F"/>
                </a:solidFill>
                <a:latin typeface="Times New Roman" pitchFamily="18" charset="0"/>
              </a:rPr>
            </a:br>
            <a:r>
              <a:rPr lang="en-US" sz="4400">
                <a:solidFill>
                  <a:srgbClr val="FFC04F"/>
                </a:solidFill>
                <a:latin typeface="Times New Roman" pitchFamily="18" charset="0"/>
              </a:rPr>
              <a:t>Seek and you will find</a:t>
            </a:r>
            <a:br>
              <a:rPr lang="en-US" sz="4400">
                <a:solidFill>
                  <a:srgbClr val="FFC04F"/>
                </a:solidFill>
                <a:latin typeface="Times New Roman" pitchFamily="18" charset="0"/>
              </a:rPr>
            </a:br>
            <a:r>
              <a:rPr lang="en-US" sz="4400">
                <a:solidFill>
                  <a:srgbClr val="FFC04F"/>
                </a:solidFill>
                <a:latin typeface="Times New Roman" pitchFamily="18" charset="0"/>
              </a:rPr>
              <a:t>Knock and the door will be opened to you</a:t>
            </a:r>
          </a:p>
        </p:txBody>
      </p:sp>
      <p:sp>
        <p:nvSpPr>
          <p:cNvPr id="120836" name="Rectangle 4"/>
          <p:cNvSpPr>
            <a:spLocks noChangeArrowheads="1"/>
          </p:cNvSpPr>
          <p:nvPr/>
        </p:nvSpPr>
        <p:spPr bwMode="auto">
          <a:xfrm>
            <a:off x="3810000" y="0"/>
            <a:ext cx="838200" cy="213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lnSpc>
                <a:spcPct val="80000"/>
              </a:lnSpc>
            </a:pPr>
            <a:endParaRPr lang="en-US" sz="4600">
              <a:solidFill>
                <a:srgbClr val="FFC04F"/>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533400" y="473075"/>
            <a:ext cx="8153400" cy="3870325"/>
          </a:xfrm>
        </p:spPr>
        <p:txBody>
          <a:bodyPr/>
          <a:lstStyle/>
          <a:p>
            <a:r>
              <a:rPr lang="en-US"/>
              <a:t>Video: A Friend at Midnight</a:t>
            </a:r>
            <a:br>
              <a:rPr lang="en-US"/>
            </a:br>
            <a:r>
              <a:rPr lang="en-US"/>
              <a:t>See Next Slide </a:t>
            </a:r>
            <a:r>
              <a:rPr lang="en-US">
                <a:sym typeface="Wingdings" pitchFamily="2" charset="2"/>
              </a:rPr>
              <a:t></a:t>
            </a:r>
            <a:br>
              <a:rPr lang="en-US">
                <a:sym typeface="Wingdings" pitchFamily="2" charset="2"/>
              </a:rPr>
            </a:br>
            <a:r>
              <a:rPr lang="en-US">
                <a:sym typeface="Wingdings" pitchFamily="2" charset="2"/>
              </a:rPr>
              <a:t/>
            </a:r>
            <a:br>
              <a:rPr lang="en-US">
                <a:sym typeface="Wingdings" pitchFamily="2" charset="2"/>
              </a:rPr>
            </a:br>
            <a:r>
              <a:rPr lang="en-US">
                <a:sym typeface="Wingdings" pitchFamily="2" charset="2"/>
              </a:rPr>
              <a:t>Download Here:</a:t>
            </a:r>
            <a:br>
              <a:rPr lang="en-US">
                <a:sym typeface="Wingdings" pitchFamily="2" charset="2"/>
              </a:rPr>
            </a:br>
            <a:r>
              <a:rPr lang="en-US">
                <a:sym typeface="Wingdings" pitchFamily="2" charset="2"/>
              </a:rPr>
              <a:t> </a:t>
            </a:r>
            <a:r>
              <a:rPr lang="en-US" sz="2800" b="1">
                <a:sym typeface="Wingdings" pitchFamily="2" charset="2"/>
                <a:hlinkClick r:id="rId2"/>
              </a:rPr>
              <a:t>http://www.youtube.com/watch?v=1fnElIVTOrs</a:t>
            </a:r>
            <a:endParaRPr lang="en-US">
              <a:sym typeface="Wingdings" pitchFamily="2" charset="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533400" y="473075"/>
            <a:ext cx="8153400" cy="3870325"/>
          </a:xfrm>
        </p:spPr>
        <p:txBody>
          <a:bodyPr/>
          <a:lstStyle/>
          <a:p>
            <a:r>
              <a:rPr lang="en-US"/>
              <a:t>Video: A Midnight Snack</a:t>
            </a:r>
            <a:br>
              <a:rPr lang="en-US"/>
            </a:br>
            <a:r>
              <a:rPr lang="en-US"/>
              <a:t>See Next Slide </a:t>
            </a:r>
            <a:r>
              <a:rPr lang="en-US">
                <a:sym typeface="Wingdings" pitchFamily="2" charset="2"/>
              </a:rPr>
              <a:t></a:t>
            </a:r>
            <a:br>
              <a:rPr lang="en-US">
                <a:sym typeface="Wingdings" pitchFamily="2" charset="2"/>
              </a:rPr>
            </a:br>
            <a:r>
              <a:rPr lang="en-US">
                <a:sym typeface="Wingdings" pitchFamily="2" charset="2"/>
              </a:rPr>
              <a:t/>
            </a:r>
            <a:br>
              <a:rPr lang="en-US">
                <a:sym typeface="Wingdings" pitchFamily="2" charset="2"/>
              </a:rPr>
            </a:br>
            <a:r>
              <a:rPr lang="en-US">
                <a:sym typeface="Wingdings" pitchFamily="2" charset="2"/>
              </a:rPr>
              <a:t>Download Here:</a:t>
            </a:r>
            <a:br>
              <a:rPr lang="en-US">
                <a:sym typeface="Wingdings" pitchFamily="2" charset="2"/>
              </a:rPr>
            </a:br>
            <a:r>
              <a:rPr lang="en-US">
                <a:sym typeface="Wingdings" pitchFamily="2" charset="2"/>
              </a:rPr>
              <a:t> </a:t>
            </a:r>
            <a:r>
              <a:rPr lang="en-US" sz="2800" b="1">
                <a:sym typeface="Wingdings" pitchFamily="2" charset="2"/>
                <a:hlinkClick r:id="rId2"/>
              </a:rPr>
              <a:t>http://www.youtube.com/watch?v=yIeQVvFfeug</a:t>
            </a:r>
            <a:r>
              <a:rPr lang="en-US" sz="2800" b="1">
                <a:sym typeface="Wingdings" pitchFamily="2" charset="2"/>
              </a:rPr>
              <a:t> </a:t>
            </a:r>
            <a:r>
              <a:rPr lang="en-US">
                <a:sym typeface="Wingdings" pitchFamily="2" charset="2"/>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533400" y="473075"/>
            <a:ext cx="8153400" cy="3870325"/>
          </a:xfrm>
        </p:spPr>
        <p:txBody>
          <a:bodyPr/>
          <a:lstStyle/>
          <a:p>
            <a:r>
              <a:rPr lang="en-US"/>
              <a:t>Video: The Persistent Friend </a:t>
            </a:r>
            <a:br>
              <a:rPr lang="en-US"/>
            </a:br>
            <a:r>
              <a:rPr lang="en-US"/>
              <a:t>See Next Slide </a:t>
            </a:r>
            <a:r>
              <a:rPr lang="en-US">
                <a:sym typeface="Wingdings" pitchFamily="2" charset="2"/>
              </a:rPr>
              <a:t></a:t>
            </a:r>
            <a:br>
              <a:rPr lang="en-US">
                <a:sym typeface="Wingdings" pitchFamily="2" charset="2"/>
              </a:rPr>
            </a:br>
            <a:r>
              <a:rPr lang="en-US">
                <a:sym typeface="Wingdings" pitchFamily="2" charset="2"/>
              </a:rPr>
              <a:t/>
            </a:r>
            <a:br>
              <a:rPr lang="en-US">
                <a:sym typeface="Wingdings" pitchFamily="2" charset="2"/>
              </a:rPr>
            </a:br>
            <a:r>
              <a:rPr lang="en-US">
                <a:sym typeface="Wingdings" pitchFamily="2" charset="2"/>
              </a:rPr>
              <a:t>Download Here: </a:t>
            </a:r>
            <a:r>
              <a:rPr lang="en-US" sz="2800" b="1">
                <a:sym typeface="Wingdings" pitchFamily="2" charset="2"/>
                <a:hlinkClick r:id="rId2"/>
              </a:rPr>
              <a:t>http://www.youtube.com/watch?v=QDY7SrwbDh8</a:t>
            </a:r>
            <a:r>
              <a:rPr lang="en-US">
                <a:sym typeface="Wingdings" pitchFamily="2" charset="2"/>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533400" y="473075"/>
            <a:ext cx="3962400" cy="1736725"/>
          </a:xfrm>
        </p:spPr>
        <p:txBody>
          <a:bodyPr/>
          <a:lstStyle/>
          <a:p>
            <a:r>
              <a:rPr lang="en-US" sz="4800"/>
              <a:t>We Must Ask With Persistent Heart</a:t>
            </a:r>
          </a:p>
        </p:txBody>
      </p:sp>
      <p:pic>
        <p:nvPicPr>
          <p:cNvPr id="124931" name="Picture 3" descr="neverquitheart"/>
          <p:cNvPicPr>
            <a:picLocks noGrp="1" noChangeAspect="1" noChangeArrowheads="1"/>
          </p:cNvPicPr>
          <p:nvPr>
            <p:ph sz="half" idx="1"/>
          </p:nvPr>
        </p:nvPicPr>
        <p:blipFill>
          <a:blip r:embed="rId2">
            <a:lum bright="32000" contrast="68000"/>
            <a:extLst>
              <a:ext uri="{28A0092B-C50C-407E-A947-70E740481C1C}">
                <a14:useLocalDpi xmlns:a14="http://schemas.microsoft.com/office/drawing/2010/main" val="0"/>
              </a:ext>
            </a:extLst>
          </a:blip>
          <a:srcRect/>
          <a:stretch>
            <a:fillRect/>
          </a:stretch>
        </p:blipFill>
        <p:spPr>
          <a:xfrm>
            <a:off x="520700" y="2286000"/>
            <a:ext cx="4056063" cy="4191000"/>
          </a:xfrm>
          <a:noFill/>
        </p:spPr>
      </p:pic>
      <p:sp>
        <p:nvSpPr>
          <p:cNvPr id="124932" name="Rectangle 4"/>
          <p:cNvSpPr>
            <a:spLocks noChangeArrowheads="1"/>
          </p:cNvSpPr>
          <p:nvPr/>
        </p:nvSpPr>
        <p:spPr bwMode="auto">
          <a:xfrm>
            <a:off x="5029200" y="5105400"/>
            <a:ext cx="441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lnSpc>
                <a:spcPct val="80000"/>
              </a:lnSpc>
            </a:pPr>
            <a:r>
              <a:rPr lang="en-US" sz="4800">
                <a:solidFill>
                  <a:schemeClr val="tx2"/>
                </a:solidFill>
                <a:latin typeface="Times New Roman" pitchFamily="18" charset="0"/>
              </a:rPr>
              <a:t>Not a Quitter’s Heart </a:t>
            </a:r>
            <a:br>
              <a:rPr lang="en-US" sz="4800">
                <a:solidFill>
                  <a:schemeClr val="tx2"/>
                </a:solidFill>
                <a:latin typeface="Times New Roman" pitchFamily="18" charset="0"/>
              </a:rPr>
            </a:br>
            <a:r>
              <a:rPr lang="en-US" sz="2800">
                <a:solidFill>
                  <a:schemeClr val="tx2"/>
                </a:solidFill>
                <a:latin typeface="Times New Roman" pitchFamily="18" charset="0"/>
              </a:rPr>
              <a:t> </a:t>
            </a:r>
          </a:p>
        </p:txBody>
      </p:sp>
      <p:pic>
        <p:nvPicPr>
          <p:cNvPr id="124933" name="Picture 5" descr="quitterhear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143000"/>
            <a:ext cx="3917950" cy="4038600"/>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5181600" y="0"/>
            <a:ext cx="3505200" cy="6400800"/>
          </a:xfrm>
        </p:spPr>
        <p:txBody>
          <a:bodyPr/>
          <a:lstStyle/>
          <a:p>
            <a:r>
              <a:rPr lang="en-US" sz="5400"/>
              <a:t>Prayer is Knocking on God’s Door</a:t>
            </a:r>
            <a:br>
              <a:rPr lang="en-US" sz="5400"/>
            </a:br>
            <a:r>
              <a:rPr lang="en-US" sz="5400"/>
              <a:t/>
            </a:r>
            <a:br>
              <a:rPr lang="en-US" sz="5400"/>
            </a:br>
            <a:r>
              <a:rPr lang="en-US" sz="5400"/>
              <a:t>Ask Friends to Join You</a:t>
            </a:r>
          </a:p>
        </p:txBody>
      </p:sp>
      <p:pic>
        <p:nvPicPr>
          <p:cNvPr id="125955" name="Picture 3" descr="knock"/>
          <p:cNvPicPr>
            <a:picLocks noGrp="1" noChangeAspect="1" noChangeArrowheads="1"/>
          </p:cNvPicPr>
          <p:nvPr>
            <p:ph idx="1"/>
          </p:nvPr>
        </p:nvPicPr>
        <p:blipFill>
          <a:blip r:embed="rId2">
            <a:lum contrast="8000"/>
            <a:extLst>
              <a:ext uri="{28A0092B-C50C-407E-A947-70E740481C1C}">
                <a14:useLocalDpi xmlns:a14="http://schemas.microsoft.com/office/drawing/2010/main" val="0"/>
              </a:ext>
            </a:extLst>
          </a:blip>
          <a:srcRect/>
          <a:stretch>
            <a:fillRect/>
          </a:stretch>
        </p:blipFill>
        <p:spPr>
          <a:xfrm>
            <a:off x="0" y="0"/>
            <a:ext cx="4870450" cy="6858000"/>
          </a:xfr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2133600" y="381000"/>
            <a:ext cx="6705600" cy="1752600"/>
          </a:xfrm>
        </p:spPr>
        <p:txBody>
          <a:bodyPr/>
          <a:lstStyle/>
          <a:p>
            <a:pPr>
              <a:lnSpc>
                <a:spcPct val="90000"/>
              </a:lnSpc>
              <a:buFont typeface="Wingdings" pitchFamily="2" charset="2"/>
              <a:buNone/>
            </a:pPr>
            <a:r>
              <a:rPr lang="en-US" sz="2400" b="1"/>
              <a:t>Note:</a:t>
            </a:r>
            <a:r>
              <a:rPr lang="en-US" sz="2400"/>
              <a:t> Any videos in this presentation will only play online. After you download the slideshow, you will need to also download the videos from YouTube &amp; add them back into your PowerPoint.</a:t>
            </a:r>
          </a:p>
        </p:txBody>
      </p:sp>
      <p:pic>
        <p:nvPicPr>
          <p:cNvPr id="10547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1336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10547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73288"/>
            <a:ext cx="2514600" cy="1484312"/>
          </a:xfrm>
          <a:prstGeom prst="rect">
            <a:avLst/>
          </a:prstGeom>
          <a:noFill/>
          <a:extLst>
            <a:ext uri="{909E8E84-426E-40DD-AFC4-6F175D3DCCD1}">
              <a14:hiddenFill xmlns:a14="http://schemas.microsoft.com/office/drawing/2010/main">
                <a:solidFill>
                  <a:srgbClr val="FFFFFF"/>
                </a:solidFill>
              </a14:hiddenFill>
            </a:ext>
          </a:extLst>
        </p:spPr>
      </p:pic>
      <p:pic>
        <p:nvPicPr>
          <p:cNvPr id="10547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55600" y="4219575"/>
            <a:ext cx="2082800" cy="2257425"/>
          </a:xfrm>
          <a:prstGeom prst="rect">
            <a:avLst/>
          </a:prstGeom>
          <a:noFill/>
          <a:extLst>
            <a:ext uri="{909E8E84-426E-40DD-AFC4-6F175D3DCCD1}">
              <a14:hiddenFill xmlns:a14="http://schemas.microsoft.com/office/drawing/2010/main">
                <a:solidFill>
                  <a:srgbClr val="FFFFFF"/>
                </a:solidFill>
              </a14:hiddenFill>
            </a:ext>
          </a:extLst>
        </p:spPr>
      </p:pic>
      <p:sp>
        <p:nvSpPr>
          <p:cNvPr id="105478" name="Rectangle 6"/>
          <p:cNvSpPr>
            <a:spLocks noChangeArrowheads="1"/>
          </p:cNvSpPr>
          <p:nvPr/>
        </p:nvSpPr>
        <p:spPr bwMode="auto">
          <a:xfrm>
            <a:off x="2819400" y="2133600"/>
            <a:ext cx="609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24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Watch the video with this message here:</a:t>
            </a:r>
          </a:p>
          <a:p>
            <a:r>
              <a:rPr lang="en-US" sz="2000" b="1" u="sng" dirty="0">
                <a:hlinkClick r:id="rId5"/>
              </a:rPr>
              <a:t>http://campaignkerusso.org/?p=7719</a:t>
            </a:r>
            <a:r>
              <a:rPr lang="en-US" sz="2000" b="1" dirty="0"/>
              <a:t> </a:t>
            </a:r>
            <a:endParaRPr lang="en-US" sz="2000" dirty="0"/>
          </a:p>
        </p:txBody>
      </p:sp>
      <p:sp>
        <p:nvSpPr>
          <p:cNvPr id="105479" name="Rectangle 7"/>
          <p:cNvSpPr>
            <a:spLocks noChangeArrowheads="1"/>
          </p:cNvSpPr>
          <p:nvPr/>
        </p:nvSpPr>
        <p:spPr bwMode="auto">
          <a:xfrm>
            <a:off x="2438400" y="45720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6978" name="Picture 2" descr="prayer"/>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61000"/>
                    </a14:imgEffect>
                    <a14:imgEffect>
                      <a14:colorTemperature colorTemp="9800"/>
                    </a14:imgEffect>
                    <a14:imgEffect>
                      <a14:saturation sat="124000"/>
                    </a14:imgEffect>
                    <a14:imgEffect>
                      <a14:brightnessContrast bright="12000" contrast="16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a:ln/>
        </p:spPr>
      </p:pic>
      <p:sp>
        <p:nvSpPr>
          <p:cNvPr id="126979" name="Rectangle 3"/>
          <p:cNvSpPr>
            <a:spLocks noGrp="1" noChangeArrowheads="1"/>
          </p:cNvSpPr>
          <p:nvPr>
            <p:ph type="title"/>
          </p:nvPr>
        </p:nvSpPr>
        <p:spPr>
          <a:xfrm>
            <a:off x="0" y="0"/>
            <a:ext cx="2057400" cy="3657600"/>
          </a:xfrm>
          <a:solidFill>
            <a:schemeClr val="bg1">
              <a:alpha val="72000"/>
            </a:schemeClr>
          </a:solidFill>
        </p:spPr>
        <p:txBody>
          <a:bodyPr/>
          <a:lstStyle/>
          <a:p>
            <a:r>
              <a:rPr lang="en-US" sz="4800"/>
              <a:t>Ask Your Friends to Join You in Prayer</a:t>
            </a:r>
          </a:p>
        </p:txBody>
      </p:sp>
      <p:sp>
        <p:nvSpPr>
          <p:cNvPr id="126980" name="Rectangle 4"/>
          <p:cNvSpPr>
            <a:spLocks noGrp="1" noChangeArrowheads="1"/>
          </p:cNvSpPr>
          <p:nvPr>
            <p:ph type="body" sz="half" idx="1"/>
          </p:nvPr>
        </p:nvSpPr>
        <p:spPr>
          <a:xfrm>
            <a:off x="0" y="4800600"/>
            <a:ext cx="9144000" cy="2057400"/>
          </a:xfrm>
          <a:solidFill>
            <a:schemeClr val="bg1">
              <a:alpha val="78999"/>
            </a:schemeClr>
          </a:solidFill>
          <a:ln/>
        </p:spPr>
        <p:txBody>
          <a:bodyPr/>
          <a:lstStyle/>
          <a:p>
            <a:pPr>
              <a:lnSpc>
                <a:spcPct val="90000"/>
              </a:lnSpc>
              <a:buFont typeface="Wingdings" pitchFamily="2" charset="2"/>
              <a:buNone/>
            </a:pPr>
            <a:r>
              <a:rPr lang="en-US" sz="4500"/>
              <a:t> “Where two or three people meet together in my name, I am there with them."</a:t>
            </a:r>
            <a:r>
              <a:rPr lang="en-US" sz="2300"/>
              <a:t> </a:t>
            </a:r>
            <a:r>
              <a:rPr lang="en-US" sz="1800"/>
              <a:t>Matthew 18:20</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04800" y="609600"/>
            <a:ext cx="2286000" cy="3886200"/>
          </a:xfrm>
        </p:spPr>
        <p:txBody>
          <a:bodyPr/>
          <a:lstStyle/>
          <a:p>
            <a:r>
              <a:rPr lang="en-US" sz="5400" dirty="0"/>
              <a:t>Ask Friends to Join You in Prayer</a:t>
            </a:r>
          </a:p>
        </p:txBody>
      </p:sp>
      <p:pic>
        <p:nvPicPr>
          <p:cNvPr id="128003" name="Picture 3" descr="sweet-heart_t250"/>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ackgroundRemoval t="0" b="100000" l="400" r="99600"/>
                    </a14:imgEffect>
                    <a14:imgEffect>
                      <a14:sharpenSoften amount="50000"/>
                    </a14:imgEffect>
                    <a14:imgEffect>
                      <a14:colorTemperature colorTemp="6400"/>
                    </a14:imgEffect>
                    <a14:imgEffect>
                      <a14:saturation sat="84000"/>
                    </a14:imgEffect>
                    <a14:imgEffect>
                      <a14:brightnessContrast bright="-4000" contrast="76000"/>
                    </a14:imgEffect>
                  </a14:imgLayer>
                </a14:imgProps>
              </a:ext>
              <a:ext uri="{28A0092B-C50C-407E-A947-70E740481C1C}">
                <a14:useLocalDpi xmlns:a14="http://schemas.microsoft.com/office/drawing/2010/main" val="0"/>
              </a:ext>
            </a:extLst>
          </a:blip>
          <a:srcRect/>
          <a:stretch>
            <a:fillRect/>
          </a:stretch>
        </p:blipFill>
        <p:spPr>
          <a:xfrm>
            <a:off x="2286000" y="0"/>
            <a:ext cx="6858000" cy="6858000"/>
          </a:xfr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5181600" y="0"/>
            <a:ext cx="3505200" cy="6400800"/>
          </a:xfrm>
        </p:spPr>
        <p:txBody>
          <a:bodyPr/>
          <a:lstStyle/>
          <a:p>
            <a:r>
              <a:rPr lang="en-US" sz="5400"/>
              <a:t>Prayer is Knocking on God’s Door</a:t>
            </a:r>
            <a:br>
              <a:rPr lang="en-US" sz="5400"/>
            </a:br>
            <a:r>
              <a:rPr lang="en-US" sz="5400"/>
              <a:t/>
            </a:r>
            <a:br>
              <a:rPr lang="en-US" sz="5400"/>
            </a:br>
            <a:r>
              <a:rPr lang="en-US" sz="5400"/>
              <a:t>Pray With Your Whole Heart</a:t>
            </a:r>
          </a:p>
        </p:txBody>
      </p:sp>
      <p:pic>
        <p:nvPicPr>
          <p:cNvPr id="129027" name="Picture 3" descr="knock"/>
          <p:cNvPicPr>
            <a:picLocks noGrp="1" noChangeAspect="1" noChangeArrowheads="1"/>
          </p:cNvPicPr>
          <p:nvPr>
            <p:ph idx="1"/>
          </p:nvPr>
        </p:nvPicPr>
        <p:blipFill>
          <a:blip r:embed="rId2">
            <a:lum contrast="8000"/>
            <a:extLst>
              <a:ext uri="{28A0092B-C50C-407E-A947-70E740481C1C}">
                <a14:useLocalDpi xmlns:a14="http://schemas.microsoft.com/office/drawing/2010/main" val="0"/>
              </a:ext>
            </a:extLst>
          </a:blip>
          <a:srcRect/>
          <a:stretch>
            <a:fillRect/>
          </a:stretch>
        </p:blipFill>
        <p:spPr>
          <a:xfrm>
            <a:off x="0" y="0"/>
            <a:ext cx="4870450" cy="6858000"/>
          </a:xfr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0050" name="Picture 2" descr="prayer-title"/>
          <p:cNvPicPr>
            <a:picLocks noGrp="1" noChangeAspect="1" noChangeArrowheads="1"/>
          </p:cNvPicPr>
          <p:nvPr>
            <p:ph sz="half" idx="2"/>
          </p:nvPr>
        </p:nvPicPr>
        <p:blipFill>
          <a:blip r:embed="rId2">
            <a:lum contrast="12000"/>
            <a:extLst>
              <a:ext uri="{28A0092B-C50C-407E-A947-70E740481C1C}">
                <a14:useLocalDpi xmlns:a14="http://schemas.microsoft.com/office/drawing/2010/main" val="0"/>
              </a:ext>
            </a:extLst>
          </a:blip>
          <a:srcRect/>
          <a:stretch>
            <a:fillRect/>
          </a:stretch>
        </p:blipFill>
        <p:spPr>
          <a:xfrm>
            <a:off x="0" y="838200"/>
            <a:ext cx="9144000" cy="6057900"/>
          </a:xfrm>
          <a:noFill/>
        </p:spPr>
      </p:pic>
      <p:sp>
        <p:nvSpPr>
          <p:cNvPr id="130051" name="Rectangle 3"/>
          <p:cNvSpPr>
            <a:spLocks noGrp="1" noChangeArrowheads="1"/>
          </p:cNvSpPr>
          <p:nvPr>
            <p:ph type="title"/>
          </p:nvPr>
        </p:nvSpPr>
        <p:spPr>
          <a:xfrm>
            <a:off x="0" y="0"/>
            <a:ext cx="9144000" cy="838200"/>
          </a:xfrm>
        </p:spPr>
        <p:txBody>
          <a:bodyPr/>
          <a:lstStyle/>
          <a:p>
            <a:pPr algn="ctr"/>
            <a:r>
              <a:rPr lang="en-US"/>
              <a:t>Pray With Your Whole Heart</a:t>
            </a:r>
          </a:p>
        </p:txBody>
      </p:sp>
      <p:sp>
        <p:nvSpPr>
          <p:cNvPr id="130052" name="Rectangle 4"/>
          <p:cNvSpPr>
            <a:spLocks noGrp="1" noChangeArrowheads="1"/>
          </p:cNvSpPr>
          <p:nvPr>
            <p:ph type="body" sz="half" idx="1"/>
          </p:nvPr>
        </p:nvSpPr>
        <p:spPr>
          <a:xfrm>
            <a:off x="0" y="5105400"/>
            <a:ext cx="9144000" cy="1752600"/>
          </a:xfrm>
          <a:solidFill>
            <a:schemeClr val="bg1"/>
          </a:solidFill>
        </p:spPr>
        <p:txBody>
          <a:bodyPr/>
          <a:lstStyle/>
          <a:p>
            <a:pPr>
              <a:buFont typeface="Wingdings" pitchFamily="2" charset="2"/>
              <a:buNone/>
            </a:pPr>
            <a:r>
              <a:rPr lang="en-US" sz="3400" b="1"/>
              <a:t>…The earnest (heartfelt, continued) prayer of a righteous man makes tremendous power available…</a:t>
            </a:r>
            <a:r>
              <a:rPr lang="en-US" sz="2700"/>
              <a:t> </a:t>
            </a:r>
            <a:r>
              <a:rPr lang="en-US" sz="2000"/>
              <a:t>James 5:16</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533400" y="473075"/>
            <a:ext cx="3962400" cy="1660525"/>
          </a:xfrm>
        </p:spPr>
        <p:txBody>
          <a:bodyPr/>
          <a:lstStyle/>
          <a:p>
            <a:r>
              <a:rPr lang="en-US" sz="4800"/>
              <a:t>We Must Ask With a Whole Heart</a:t>
            </a:r>
          </a:p>
        </p:txBody>
      </p:sp>
      <p:pic>
        <p:nvPicPr>
          <p:cNvPr id="131075" name="Picture 3" descr="wholeheart"/>
          <p:cNvPicPr>
            <a:picLocks noGrp="1" noChangeAspect="1" noChangeArrowheads="1"/>
          </p:cNvPicPr>
          <p:nvPr>
            <p:ph sz="half" idx="1"/>
          </p:nvPr>
        </p:nvPicPr>
        <p:blipFill>
          <a:blip r:embed="rId2">
            <a:lum contrast="20000"/>
            <a:extLst>
              <a:ext uri="{28A0092B-C50C-407E-A947-70E740481C1C}">
                <a14:useLocalDpi xmlns:a14="http://schemas.microsoft.com/office/drawing/2010/main" val="0"/>
              </a:ext>
            </a:extLst>
          </a:blip>
          <a:srcRect/>
          <a:stretch>
            <a:fillRect/>
          </a:stretch>
        </p:blipFill>
        <p:spPr>
          <a:xfrm>
            <a:off x="228600" y="2286000"/>
            <a:ext cx="4419600" cy="3414713"/>
          </a:xfrm>
          <a:noFill/>
        </p:spPr>
      </p:pic>
      <p:sp>
        <p:nvSpPr>
          <p:cNvPr id="131076" name="Rectangle 4"/>
          <p:cNvSpPr>
            <a:spLocks noChangeArrowheads="1"/>
          </p:cNvSpPr>
          <p:nvPr/>
        </p:nvSpPr>
        <p:spPr bwMode="auto">
          <a:xfrm>
            <a:off x="4953000" y="5257800"/>
            <a:ext cx="419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lnSpc>
                <a:spcPct val="80000"/>
              </a:lnSpc>
            </a:pPr>
            <a:r>
              <a:rPr lang="en-US" sz="4400">
                <a:solidFill>
                  <a:schemeClr val="tx2"/>
                </a:solidFill>
                <a:latin typeface="Times New Roman" pitchFamily="18" charset="0"/>
              </a:rPr>
              <a:t>Not Half-Hearted</a:t>
            </a:r>
          </a:p>
        </p:txBody>
      </p:sp>
      <p:pic>
        <p:nvPicPr>
          <p:cNvPr id="131077" name="Picture 5" descr="halfheartedheart"/>
          <p:cNvPicPr>
            <a:picLocks noGrp="1" noChangeAspect="1" noChangeArrowheads="1"/>
          </p:cNvPicPr>
          <p:nvPr>
            <p:ph sz="half" idx="2"/>
          </p:nvPr>
        </p:nvPicPr>
        <p:blipFill>
          <a:blip r:embed="rId3">
            <a:lum contrast="20000"/>
            <a:extLst>
              <a:ext uri="{28A0092B-C50C-407E-A947-70E740481C1C}">
                <a14:useLocalDpi xmlns:a14="http://schemas.microsoft.com/office/drawing/2010/main" val="0"/>
              </a:ext>
            </a:extLst>
          </a:blip>
          <a:srcRect/>
          <a:stretch>
            <a:fillRect/>
          </a:stretch>
        </p:blipFill>
        <p:spPr>
          <a:xfrm>
            <a:off x="4800600" y="990600"/>
            <a:ext cx="4343400" cy="3937000"/>
          </a:xfr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smtClean="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extLst>
      <p:ext uri="{BB962C8B-B14F-4D97-AF65-F5344CB8AC3E}">
        <p14:creationId xmlns:p14="http://schemas.microsoft.com/office/powerpoint/2010/main" val="192294576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341471668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2">
            <a:lum contrast="6000"/>
            <a:extLst>
              <a:ext uri="{28A0092B-C50C-407E-A947-70E740481C1C}">
                <a14:useLocalDpi xmlns:a14="http://schemas.microsoft.com/office/drawing/2010/main" val="0"/>
              </a:ext>
            </a:extLst>
          </a:blip>
          <a:srcRect l="5760" t="24958" r="13440" b="26153"/>
          <a:stretch/>
        </p:blipFill>
        <p:spPr>
          <a:xfrm>
            <a:off x="4964113" y="0"/>
            <a:ext cx="4179887" cy="3352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23446" y="0"/>
            <a:ext cx="4976446" cy="3276600"/>
          </a:xfrm>
          <a:noFill/>
        </p:spPr>
        <p:txBody>
          <a:bodyPr/>
          <a:lstStyle/>
          <a:p>
            <a:pPr algn="ctr">
              <a:lnSpc>
                <a:spcPct val="90000"/>
              </a:lnSpc>
              <a:buFont typeface="Wingdings" pitchFamily="2" charset="2"/>
              <a:buNone/>
            </a:pPr>
            <a:r>
              <a:rPr lang="en-US" sz="3200" b="1" u="sng" dirty="0" smtClean="0">
                <a:latin typeface="Times New Roman" pitchFamily="18" charset="0"/>
              </a:rPr>
              <a:t>John Wesley’s Testimony</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dirty="0" smtClean="0"/>
              <a:t>“…the preacher was describing the change which God works in the heart through faith in Christ and I felt my heart strangely warmed.”</a:t>
            </a:r>
          </a:p>
        </p:txBody>
      </p:sp>
      <p:pic>
        <p:nvPicPr>
          <p:cNvPr id="1026" name="Picture 2" descr="http://2.bp.blogspot.com/_Gz7Z11J0DDU/S7dYe6RJAII/AAAAAAAABIk/B081pidxw8k/s1600/Emmaus.jpe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4873679" y="3657600"/>
            <a:ext cx="4270322"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102767" y="3581400"/>
            <a:ext cx="497644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smtClean="0">
                <a:latin typeface="Times New Roman" pitchFamily="18" charset="0"/>
              </a:rPr>
              <a:t>Disciple’s Testimony</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dirty="0" smtClean="0"/>
              <a:t>“They </a:t>
            </a:r>
            <a:r>
              <a:rPr lang="en-US" sz="2800" dirty="0"/>
              <a:t>said to each other, </a:t>
            </a:r>
            <a:r>
              <a:rPr lang="en-US" sz="2800" dirty="0" smtClean="0"/>
              <a:t>‘Did </a:t>
            </a:r>
            <a:r>
              <a:rPr lang="en-US" sz="2800" dirty="0"/>
              <a:t>not our hearts burn within us while he talked to us on the road, while he opened to us the Scriptures</a:t>
            </a:r>
            <a:r>
              <a:rPr lang="en-US" sz="2800" dirty="0" smtClean="0"/>
              <a:t>?’”</a:t>
            </a:r>
          </a:p>
        </p:txBody>
      </p:sp>
    </p:spTree>
    <p:extLst>
      <p:ext uri="{BB962C8B-B14F-4D97-AF65-F5344CB8AC3E}">
        <p14:creationId xmlns:p14="http://schemas.microsoft.com/office/powerpoint/2010/main" val="184299715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lum bright="-14000" contrast="14000"/>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smtClean="0"/>
              <a:t>A prayer of faith </a:t>
            </a:r>
            <a:r>
              <a:rPr lang="en-US" sz="3600" b="1" dirty="0" smtClean="0">
                <a:sym typeface="Wingdings" pitchFamily="2" charset="2"/>
              </a:rPr>
              <a:t></a:t>
            </a:r>
            <a:r>
              <a:rPr lang="en-US" sz="3600" b="1" dirty="0" smtClean="0"/>
              <a:t> Pray this prayer if :</a:t>
            </a:r>
          </a:p>
        </p:txBody>
      </p:sp>
      <p:sp>
        <p:nvSpPr>
          <p:cNvPr id="9220" name="Rectangle 4"/>
          <p:cNvSpPr>
            <a:spLocks noGrp="1" noChangeArrowheads="1"/>
          </p:cNvSpPr>
          <p:nvPr>
            <p:ph type="body" sz="half" idx="1"/>
          </p:nvPr>
        </p:nvSpPr>
        <p:spPr>
          <a:xfrm>
            <a:off x="6324600" y="685800"/>
            <a:ext cx="2819400" cy="6172200"/>
          </a:xfrm>
          <a:solidFill>
            <a:schemeClr val="bg1">
              <a:alpha val="58823"/>
            </a:schemeClr>
          </a:solidFill>
        </p:spPr>
        <p:txBody>
          <a:bodyPr tIns="182880"/>
          <a:lstStyle/>
          <a:p>
            <a:pPr marL="590550" indent="-590550" eaLnBrk="1" hangingPunct="1">
              <a:lnSpc>
                <a:spcPct val="90000"/>
              </a:lnSpc>
              <a:buClr>
                <a:schemeClr val="tx1"/>
              </a:buClr>
            </a:pPr>
            <a:r>
              <a:rPr lang="en-US" sz="3000" dirty="0" smtClean="0"/>
              <a:t>You want to set an example &amp; show others how it is done</a:t>
            </a:r>
          </a:p>
          <a:p>
            <a:pPr marL="590550" indent="-590550" eaLnBrk="1" hangingPunct="1">
              <a:lnSpc>
                <a:spcPct val="90000"/>
              </a:lnSpc>
              <a:buClr>
                <a:schemeClr val="tx1"/>
              </a:buClr>
            </a:pPr>
            <a:r>
              <a:rPr lang="en-US" sz="3000" dirty="0" smtClean="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a:t>
            </a:r>
            <a:r>
              <a:rPr lang="en-US" sz="3200" dirty="0" smtClean="0">
                <a:latin typeface="Arial" charset="0"/>
              </a:rPr>
              <a:t>it </a:t>
            </a:r>
            <a:r>
              <a:rPr lang="en-US" sz="3200" dirty="0">
                <a:latin typeface="Arial" charset="0"/>
              </a:rPr>
              <a:t>would mean </a:t>
            </a:r>
            <a:r>
              <a:rPr lang="en-US" sz="3200" dirty="0" smtClean="0">
                <a:latin typeface="Arial" charset="0"/>
              </a:rPr>
              <a:t>more </a:t>
            </a:r>
            <a:r>
              <a:rPr lang="en-US" sz="3200" dirty="0">
                <a:latin typeface="Arial" charset="0"/>
              </a:rPr>
              <a:t>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smtClean="0"/>
              <a:t>Faith</a:t>
            </a:r>
            <a:endParaRPr lang="en-US" sz="6000" b="1" dirty="0"/>
          </a:p>
        </p:txBody>
      </p:sp>
    </p:spTree>
    <p:extLst>
      <p:ext uri="{BB962C8B-B14F-4D97-AF65-F5344CB8AC3E}">
        <p14:creationId xmlns:p14="http://schemas.microsoft.com/office/powerpoint/2010/main" val="4723423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95250"/>
            <a:ext cx="9144000" cy="600075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smtClean="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extLst>
      <p:ext uri="{BB962C8B-B14F-4D97-AF65-F5344CB8AC3E}">
        <p14:creationId xmlns:p14="http://schemas.microsoft.com/office/powerpoint/2010/main" val="287109167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181600" y="0"/>
            <a:ext cx="3505200" cy="6248400"/>
          </a:xfrm>
        </p:spPr>
        <p:txBody>
          <a:bodyPr/>
          <a:lstStyle/>
          <a:p>
            <a:r>
              <a:rPr lang="en-US" sz="5400"/>
              <a:t>Prayer is Knocking on God’s Door</a:t>
            </a:r>
            <a:br>
              <a:rPr lang="en-US" sz="5400"/>
            </a:br>
            <a:r>
              <a:rPr lang="en-US" sz="5400"/>
              <a:t/>
            </a:r>
            <a:br>
              <a:rPr lang="en-US" sz="5400"/>
            </a:br>
            <a:r>
              <a:rPr lang="en-US" sz="5400"/>
              <a:t>We Must Ask With a Pure Heart</a:t>
            </a:r>
          </a:p>
        </p:txBody>
      </p:sp>
      <p:pic>
        <p:nvPicPr>
          <p:cNvPr id="109571" name="Picture 3" descr="knock"/>
          <p:cNvPicPr>
            <a:picLocks noGrp="1" noChangeAspect="1" noChangeArrowheads="1"/>
          </p:cNvPicPr>
          <p:nvPr>
            <p:ph idx="1"/>
          </p:nvPr>
        </p:nvPicPr>
        <p:blipFill>
          <a:blip r:embed="rId2">
            <a:lum contrast="8000"/>
            <a:extLst>
              <a:ext uri="{28A0092B-C50C-407E-A947-70E740481C1C}">
                <a14:useLocalDpi xmlns:a14="http://schemas.microsoft.com/office/drawing/2010/main" val="0"/>
              </a:ext>
            </a:extLst>
          </a:blip>
          <a:srcRect/>
          <a:stretch>
            <a:fillRect/>
          </a:stretch>
        </p:blipFill>
        <p:spPr>
          <a:xfrm>
            <a:off x="0" y="0"/>
            <a:ext cx="4870450" cy="6858000"/>
          </a:xfr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a:blip r:embed="rId3">
            <a:lum bright="26000" contrast="50000"/>
            <a:extLst>
              <a:ext uri="{28A0092B-C50C-407E-A947-70E740481C1C}">
                <a14:useLocalDpi xmlns:a14="http://schemas.microsoft.com/office/drawing/2010/main" val="0"/>
              </a:ext>
            </a:extLst>
          </a:blip>
          <a:srcRect/>
          <a:stretch>
            <a:fillRect/>
          </a:stretch>
        </p:blipFill>
        <p:spPr bwMode="auto">
          <a:xfrm>
            <a:off x="-5862" y="-1"/>
            <a:ext cx="6101862" cy="457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5862" y="3407465"/>
            <a:ext cx="6330462" cy="3450535"/>
          </a:xfrm>
          <a:solidFill>
            <a:schemeClr val="bg1">
              <a:alpha val="84000"/>
            </a:schemeClr>
          </a:solidFill>
        </p:spPr>
        <p:txBody>
          <a:bodyPr/>
          <a:lstStyle/>
          <a:p>
            <a:pPr eaLnBrk="1" hangingPunct="1">
              <a:lnSpc>
                <a:spcPct val="80000"/>
              </a:lnSpc>
              <a:buClr>
                <a:srgbClr val="F5F5F5"/>
              </a:buClr>
            </a:pPr>
            <a:r>
              <a:rPr lang="en-US" sz="3200" b="1" dirty="0" smtClean="0"/>
              <a:t>Do you want to meet Jesus as your savior right now?</a:t>
            </a:r>
          </a:p>
          <a:p>
            <a:pPr eaLnBrk="1" hangingPunct="1">
              <a:lnSpc>
                <a:spcPct val="80000"/>
              </a:lnSpc>
              <a:buClr>
                <a:srgbClr val="F5F5F5"/>
              </a:buClr>
            </a:pPr>
            <a:r>
              <a:rPr lang="en-US" sz="3200" b="1" dirty="0" smtClean="0"/>
              <a:t>Do you believe He died to save you from your sins &amp; that He rose from the dead? </a:t>
            </a:r>
          </a:p>
          <a:p>
            <a:pPr eaLnBrk="1" hangingPunct="1">
              <a:lnSpc>
                <a:spcPct val="80000"/>
              </a:lnSpc>
              <a:buClr>
                <a:srgbClr val="F5F5F5"/>
              </a:buClr>
            </a:pPr>
            <a:r>
              <a:rPr lang="en-US" sz="3200" b="1" dirty="0" smtClean="0"/>
              <a:t>Do you believe that He is waiting to save you right now?</a:t>
            </a:r>
            <a:r>
              <a:rPr lang="en-US" sz="3200" dirty="0" smtClean="0"/>
              <a:t> </a:t>
            </a:r>
          </a:p>
        </p:txBody>
      </p:sp>
      <p:sp>
        <p:nvSpPr>
          <p:cNvPr id="11268" name="Rectangle 4"/>
          <p:cNvSpPr>
            <a:spLocks noChangeArrowheads="1"/>
          </p:cNvSpPr>
          <p:nvPr/>
        </p:nvSpPr>
        <p:spPr bwMode="auto">
          <a:xfrm>
            <a:off x="6248400" y="33130"/>
            <a:ext cx="2819400" cy="6748670"/>
          </a:xfrm>
          <a:prstGeom prst="rect">
            <a:avLst/>
          </a:prstGeom>
          <a:solidFill>
            <a:schemeClr val="bg1">
              <a:alpha val="54117"/>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a:lstStyle/>
          <a:p>
            <a:pPr eaLnBrk="1" hangingPunct="1">
              <a:spcBef>
                <a:spcPct val="20000"/>
              </a:spcBef>
              <a:buClr>
                <a:schemeClr val="accent2"/>
              </a:buClr>
              <a:buSzPct val="75000"/>
            </a:pPr>
            <a:r>
              <a:rPr lang="en-US" sz="2800" b="1" dirty="0">
                <a:latin typeface="Arial" charset="0"/>
              </a:rPr>
              <a:t>Dear Jesus</a:t>
            </a:r>
            <a:r>
              <a:rPr lang="en-US" sz="2800" b="1" dirty="0" smtClean="0">
                <a:latin typeface="Arial" charset="0"/>
              </a:rPr>
              <a:t>,</a:t>
            </a:r>
          </a:p>
          <a:p>
            <a:pPr eaLnBrk="1" hangingPunct="1">
              <a:spcBef>
                <a:spcPct val="20000"/>
              </a:spcBef>
              <a:buClr>
                <a:schemeClr val="accent2"/>
              </a:buClr>
              <a:buSzPct val="75000"/>
            </a:pPr>
            <a:r>
              <a:rPr lang="en-US" sz="2400" b="1" dirty="0" smtClean="0">
                <a:latin typeface="Arial" charset="0"/>
              </a:rPr>
              <a:t> </a:t>
            </a:r>
            <a:endParaRPr lang="en-US" sz="2400" b="1" dirty="0">
              <a:latin typeface="Arial" charset="0"/>
            </a:endParaRPr>
          </a:p>
          <a:p>
            <a:pPr eaLnBrk="1" hangingPunct="1">
              <a:spcBef>
                <a:spcPct val="20000"/>
              </a:spcBef>
              <a:buClr>
                <a:schemeClr val="accent2"/>
              </a:buClr>
              <a:buSzPct val="75000"/>
            </a:pPr>
            <a:r>
              <a:rPr lang="en-US" sz="2800" b="1" dirty="0">
                <a:latin typeface="Arial" charset="0"/>
              </a:rPr>
              <a:t>I know I am a sinner &amp; need your forgiveness.</a:t>
            </a:r>
          </a:p>
          <a:p>
            <a:pPr eaLnBrk="1" hangingPunct="1">
              <a:spcBef>
                <a:spcPct val="20000"/>
              </a:spcBef>
              <a:buClr>
                <a:schemeClr val="accent2"/>
              </a:buClr>
              <a:buSzPct val="75000"/>
            </a:pPr>
            <a:endParaRPr lang="en-US" sz="2800" b="1" dirty="0">
              <a:latin typeface="Arial" charset="0"/>
            </a:endParaRPr>
          </a:p>
          <a:p>
            <a:pPr eaLnBrk="1" hangingPunct="1">
              <a:spcBef>
                <a:spcPct val="20000"/>
              </a:spcBef>
              <a:buClr>
                <a:schemeClr val="accent2"/>
              </a:buClr>
              <a:buSzPct val="75000"/>
            </a:pPr>
            <a:r>
              <a:rPr lang="en-US" sz="2800" b="1" dirty="0">
                <a:latin typeface="Arial" charset="0"/>
              </a:rPr>
              <a:t>I believe you died for my sins. </a:t>
            </a:r>
          </a:p>
          <a:p>
            <a:pPr eaLnBrk="1" hangingPunct="1">
              <a:spcBef>
                <a:spcPct val="20000"/>
              </a:spcBef>
              <a:buClr>
                <a:schemeClr val="accent2"/>
              </a:buClr>
              <a:buSzPct val="75000"/>
            </a:pPr>
            <a:r>
              <a:rPr lang="en-US" sz="2800" b="1" dirty="0">
                <a:latin typeface="Arial" charset="0"/>
              </a:rPr>
              <a:t>I now turn from sin.</a:t>
            </a:r>
          </a:p>
          <a:p>
            <a:pPr eaLnBrk="1" hangingPunct="1">
              <a:spcBef>
                <a:spcPct val="20000"/>
              </a:spcBef>
              <a:buClr>
                <a:schemeClr val="accent2"/>
              </a:buClr>
              <a:buSzPct val="75000"/>
            </a:pPr>
            <a:r>
              <a:rPr lang="en-US" sz="2800" b="1" dirty="0">
                <a:latin typeface="Arial" charset="0"/>
              </a:rPr>
              <a:t>Come into my heart I pray.</a:t>
            </a:r>
          </a:p>
        </p:txBody>
      </p:sp>
    </p:spTree>
    <p:extLst>
      <p:ext uri="{BB962C8B-B14F-4D97-AF65-F5344CB8AC3E}">
        <p14:creationId xmlns:p14="http://schemas.microsoft.com/office/powerpoint/2010/main" val="367078834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smtClean="0"/>
              <a:t>“But some people did accept him. They believed in him, and he gave them the right to become children of God.”</a:t>
            </a:r>
            <a:r>
              <a:rPr lang="en-US" sz="2700" dirty="0" smtClean="0"/>
              <a:t> </a:t>
            </a:r>
            <a:r>
              <a:rPr lang="en-US" sz="2300" dirty="0" smtClean="0"/>
              <a:t>John 1:12</a:t>
            </a:r>
            <a:r>
              <a:rPr lang="en-US" sz="2700" dirty="0" smtClean="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93690237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112786250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958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3200400" y="3429000"/>
            <a:ext cx="5943600" cy="3429000"/>
          </a:xfrm>
          <a:solidFill>
            <a:schemeClr val="bg1">
              <a:alpha val="69019"/>
            </a:schemeClr>
          </a:solidFill>
        </p:spPr>
        <p:txBody>
          <a:bodyPr/>
          <a:lstStyle/>
          <a:p>
            <a:pPr eaLnBrk="1" hangingPunct="1">
              <a:lnSpc>
                <a:spcPct val="90000"/>
              </a:lnSpc>
              <a:buClr>
                <a:schemeClr val="tx1"/>
              </a:buClr>
            </a:pPr>
            <a:r>
              <a:rPr lang="en-US" sz="3000" b="1" dirty="0" smtClean="0"/>
              <a:t>What did you learn today?</a:t>
            </a:r>
          </a:p>
          <a:p>
            <a:pPr eaLnBrk="1" hangingPunct="1">
              <a:lnSpc>
                <a:spcPct val="90000"/>
              </a:lnSpc>
              <a:buClr>
                <a:schemeClr val="tx1"/>
              </a:buClr>
            </a:pPr>
            <a:r>
              <a:rPr lang="en-US" sz="3000" b="1" dirty="0" smtClean="0"/>
              <a:t>What is the meaning of the name-tag?</a:t>
            </a:r>
          </a:p>
          <a:p>
            <a:pPr eaLnBrk="1" hangingPunct="1">
              <a:lnSpc>
                <a:spcPct val="90000"/>
              </a:lnSpc>
              <a:buClr>
                <a:schemeClr val="tx1"/>
              </a:buClr>
            </a:pPr>
            <a:r>
              <a:rPr lang="en-US" sz="3000" b="1" dirty="0" smtClean="0"/>
              <a:t>What have you </a:t>
            </a:r>
            <a:r>
              <a:rPr lang="en-US" sz="3000" b="1" dirty="0" err="1" smtClean="0"/>
              <a:t>neen</a:t>
            </a:r>
            <a:r>
              <a:rPr lang="en-US" sz="3000" b="1" dirty="0" smtClean="0"/>
              <a:t> thinking about God lately?</a:t>
            </a:r>
          </a:p>
          <a:p>
            <a:pPr eaLnBrk="1" hangingPunct="1">
              <a:lnSpc>
                <a:spcPct val="90000"/>
              </a:lnSpc>
              <a:buClr>
                <a:schemeClr val="tx1"/>
              </a:buClr>
            </a:pPr>
            <a:r>
              <a:rPr lang="en-US" sz="3000" b="1" dirty="0" smtClean="0"/>
              <a:t>What do you want to tell the world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b="1">
                <a:latin typeface="Arial" charset="0"/>
              </a:rPr>
              <a:t>“If you openly say, ‘Jesus is Lord’ and believe in your heart that God raised him from death, you will be saved.”</a:t>
            </a:r>
            <a:r>
              <a:rPr lang="en-US" b="1">
                <a:latin typeface="Arial" charset="0"/>
              </a:rPr>
              <a:t> </a:t>
            </a:r>
          </a:p>
          <a:p>
            <a:pPr algn="r"/>
            <a:r>
              <a:rPr lang="en-US" sz="2000" b="1">
                <a:latin typeface="Arial" charset="0"/>
              </a:rPr>
              <a:t>Rom. 10:9</a:t>
            </a:r>
            <a:r>
              <a:rPr lang="en-US" sz="2400" b="1">
                <a:latin typeface="Arial" charset="0"/>
              </a:rPr>
              <a:t> </a:t>
            </a:r>
          </a:p>
        </p:txBody>
      </p:sp>
    </p:spTree>
    <p:extLst>
      <p:ext uri="{BB962C8B-B14F-4D97-AF65-F5344CB8AC3E}">
        <p14:creationId xmlns:p14="http://schemas.microsoft.com/office/powerpoint/2010/main" val="377001470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352002_861_574"/>
          <p:cNvPicPr>
            <a:picLocks noGrp="1" noChangeAspect="1" noChangeArrowheads="1"/>
          </p:cNvPicPr>
          <p:nvPr>
            <p:ph sz="quarter" idx="2"/>
          </p:nvPr>
        </p:nvPicPr>
        <p:blipFill>
          <a:blip r:embed="rId2">
            <a:lum bright="16000" contrast="18000"/>
            <a:extLst>
              <a:ext uri="{28A0092B-C50C-407E-A947-70E740481C1C}">
                <a14:useLocalDpi xmlns:a14="http://schemas.microsoft.com/office/drawing/2010/main" val="0"/>
              </a:ext>
            </a:extLst>
          </a:blip>
          <a:srcRect/>
          <a:stretch>
            <a:fillRect/>
          </a:stretch>
        </p:blipFill>
        <p:spPr>
          <a:xfrm>
            <a:off x="0" y="377825"/>
            <a:ext cx="9144000"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p:cNvSpPr>
            <a:spLocks noGrp="1" noChangeArrowheads="1"/>
          </p:cNvSpPr>
          <p:nvPr>
            <p:ph type="body" sz="half" idx="1"/>
          </p:nvPr>
        </p:nvSpPr>
        <p:spPr>
          <a:xfrm>
            <a:off x="0" y="0"/>
            <a:ext cx="4000500" cy="4038600"/>
          </a:xfrm>
        </p:spPr>
        <p:txBody>
          <a:bodyPr/>
          <a:lstStyle/>
          <a:p>
            <a:pPr eaLnBrk="1" hangingPunct="1">
              <a:lnSpc>
                <a:spcPct val="80000"/>
              </a:lnSpc>
              <a:buFont typeface="Wingdings" pitchFamily="2" charset="2"/>
              <a:buNone/>
            </a:pPr>
            <a:r>
              <a:rPr lang="en-US" sz="4000" smtClean="0"/>
              <a:t>“Draw near to God, and He will draw near to you… </a:t>
            </a:r>
          </a:p>
        </p:txBody>
      </p:sp>
      <p:sp>
        <p:nvSpPr>
          <p:cNvPr id="15364" name="Rectangle 4"/>
          <p:cNvSpPr>
            <a:spLocks noChangeArrowheads="1"/>
          </p:cNvSpPr>
          <p:nvPr/>
        </p:nvSpPr>
        <p:spPr bwMode="auto">
          <a:xfrm>
            <a:off x="0" y="5181600"/>
            <a:ext cx="9144000" cy="16002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600" b="1">
                <a:latin typeface="Arial" charset="0"/>
              </a:rPr>
              <a:t>…Cleanse your hands, you sinners, and make your hearts pure, you who are half-hearted towards God.”</a:t>
            </a:r>
            <a:r>
              <a:rPr lang="en-US" sz="2700">
                <a:latin typeface="Arial" charset="0"/>
              </a:rPr>
              <a:t> </a:t>
            </a:r>
            <a:r>
              <a:rPr lang="en-US" sz="2000" i="1">
                <a:latin typeface="Arial" charset="0"/>
              </a:rPr>
              <a:t>James 4:8 WNT</a:t>
            </a:r>
          </a:p>
        </p:txBody>
      </p:sp>
    </p:spTree>
    <p:extLst>
      <p:ext uri="{BB962C8B-B14F-4D97-AF65-F5344CB8AC3E}">
        <p14:creationId xmlns:p14="http://schemas.microsoft.com/office/powerpoint/2010/main" val="273160670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6019800" y="473075"/>
            <a:ext cx="2971800" cy="1431925"/>
          </a:xfrm>
        </p:spPr>
        <p:txBody>
          <a:bodyPr/>
          <a:lstStyle/>
          <a:p>
            <a:pPr eaLnBrk="1" hangingPunct="1"/>
            <a:r>
              <a:rPr lang="en-US" sz="5400" smtClean="0"/>
              <a:t>Close in Prayer</a:t>
            </a:r>
          </a:p>
        </p:txBody>
      </p:sp>
    </p:spTree>
    <p:extLst>
      <p:ext uri="{BB962C8B-B14F-4D97-AF65-F5344CB8AC3E}">
        <p14:creationId xmlns:p14="http://schemas.microsoft.com/office/powerpoint/2010/main" val="407468573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http://campaignkerusso.org/?p=7719</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403301185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0" y="29816"/>
            <a:ext cx="9144000" cy="6828184"/>
          </a:xfrm>
          <a:noFill/>
        </p:spPr>
      </p:pic>
      <p:sp>
        <p:nvSpPr>
          <p:cNvPr id="18435" name="Rectangle 3"/>
          <p:cNvSpPr>
            <a:spLocks noGrp="1" noChangeArrowheads="1"/>
          </p:cNvSpPr>
          <p:nvPr>
            <p:ph type="title" idx="4294967295"/>
          </p:nvPr>
        </p:nvSpPr>
        <p:spPr>
          <a:xfrm>
            <a:off x="33130" y="5638800"/>
            <a:ext cx="9110870" cy="1219201"/>
          </a:xfrm>
          <a:solidFill>
            <a:srgbClr val="523706">
              <a:alpha val="72156"/>
            </a:srgbClr>
          </a:solidFill>
        </p:spPr>
        <p:txBody>
          <a:bodyPr/>
          <a:lstStyle/>
          <a:p>
            <a:pPr algn="ctr" eaLnBrk="1" hangingPunct="1"/>
            <a:r>
              <a:rPr lang="en-US" dirty="0" smtClean="0"/>
              <a:t>Welcome to </a:t>
            </a:r>
            <a:r>
              <a:rPr lang="en-US" dirty="0" err="1" smtClean="0"/>
              <a:t>Aggieland</a:t>
            </a:r>
            <a:r>
              <a:rPr lang="en-US" dirty="0" smtClean="0"/>
              <a:t> Faith</a:t>
            </a:r>
            <a:br>
              <a:rPr lang="en-US" dirty="0" smtClean="0"/>
            </a:br>
            <a:r>
              <a:rPr lang="en-US" dirty="0" smtClean="0"/>
              <a:t>Family Style Worship</a:t>
            </a:r>
          </a:p>
        </p:txBody>
      </p:sp>
    </p:spTree>
    <p:extLst>
      <p:ext uri="{BB962C8B-B14F-4D97-AF65-F5344CB8AC3E}">
        <p14:creationId xmlns:p14="http://schemas.microsoft.com/office/powerpoint/2010/main" val="61710322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457200"/>
            <a:ext cx="9144000" cy="838200"/>
          </a:xfrm>
        </p:spPr>
        <p:txBody>
          <a:bodyPr/>
          <a:lstStyle/>
          <a:p>
            <a:pPr eaLnBrk="1" hangingPunct="1"/>
            <a:r>
              <a:rPr lang="en-US" sz="4300" b="1" dirty="0" smtClean="0"/>
              <a:t>CURRENT SCHEDULE: </a:t>
            </a:r>
            <a:br>
              <a:rPr lang="en-US" sz="4300" b="1" dirty="0" smtClean="0"/>
            </a:br>
            <a:r>
              <a:rPr lang="en-US" sz="4000" dirty="0" smtClean="0"/>
              <a:t>See www.Aggielandfaith.org</a:t>
            </a:r>
          </a:p>
        </p:txBody>
      </p:sp>
      <p:sp>
        <p:nvSpPr>
          <p:cNvPr id="19459" name="Rectangle 3"/>
          <p:cNvSpPr>
            <a:spLocks noGrp="1" noChangeArrowheads="1"/>
          </p:cNvSpPr>
          <p:nvPr>
            <p:ph type="body" sz="half" idx="4294967295"/>
          </p:nvPr>
        </p:nvSpPr>
        <p:spPr>
          <a:xfrm>
            <a:off x="4762500" y="1752600"/>
            <a:ext cx="4381500" cy="4495800"/>
          </a:xfrm>
        </p:spPr>
        <p:txBody>
          <a:bodyPr/>
          <a:lstStyle/>
          <a:p>
            <a:pPr eaLnBrk="1" hangingPunct="1">
              <a:lnSpc>
                <a:spcPct val="90000"/>
              </a:lnSpc>
            </a:pPr>
            <a:r>
              <a:rPr lang="en-US" sz="2500" b="1" smtClean="0"/>
              <a:t>SATURDAY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2:00-4:00pm: Through the bible with felt-board stories – plus hot-dogs &amp; drinks</a:t>
            </a:r>
          </a:p>
          <a:p>
            <a:pPr eaLnBrk="1" hangingPunct="1">
              <a:lnSpc>
                <a:spcPct val="90000"/>
              </a:lnSpc>
              <a:buFont typeface="Wingdings" pitchFamily="2" charset="2"/>
              <a:buNone/>
            </a:pPr>
            <a:endParaRPr lang="en-US" sz="2500" smtClean="0"/>
          </a:p>
          <a:p>
            <a:pPr eaLnBrk="1" hangingPunct="1">
              <a:lnSpc>
                <a:spcPct val="90000"/>
              </a:lnSpc>
            </a:pPr>
            <a:r>
              <a:rPr lang="en-US" sz="2500" b="1" smtClean="0"/>
              <a:t>SUNDAY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2:00-4pm: Free snacks, drinks, kids crafts, prizes, singing &amp; bible preaching </a:t>
            </a:r>
            <a:endParaRPr lang="en-US" sz="2100" smtClean="0"/>
          </a:p>
        </p:txBody>
      </p:sp>
      <p:pic>
        <p:nvPicPr>
          <p:cNvPr id="19460"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05897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962400" y="609600"/>
            <a:ext cx="5181600" cy="1676400"/>
          </a:xfrm>
        </p:spPr>
        <p:txBody>
          <a:bodyPr/>
          <a:lstStyle/>
          <a:p>
            <a:pPr eaLnBrk="1" hangingPunct="1"/>
            <a:r>
              <a:rPr lang="en-US" sz="4000" b="1" smtClean="0"/>
              <a:t>Would You Like Prayer or Bible Study at Your House?</a:t>
            </a:r>
          </a:p>
        </p:txBody>
      </p:sp>
      <p:pic>
        <p:nvPicPr>
          <p:cNvPr id="20483"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0"/>
            <a:ext cx="3505200" cy="2789929"/>
          </a:xfrm>
          <a:noFill/>
        </p:spPr>
      </p:pic>
      <p:sp>
        <p:nvSpPr>
          <p:cNvPr id="20484" name="Rectangle 3"/>
          <p:cNvSpPr>
            <a:spLocks noGrp="1" noChangeArrowheads="1"/>
          </p:cNvSpPr>
          <p:nvPr>
            <p:ph type="body" sz="half" idx="4294967295"/>
          </p:nvPr>
        </p:nvSpPr>
        <p:spPr>
          <a:xfrm>
            <a:off x="0" y="2895600"/>
            <a:ext cx="8534400" cy="3733800"/>
          </a:xfrm>
        </p:spPr>
        <p:txBody>
          <a:bodyPr/>
          <a:lstStyle/>
          <a:p>
            <a:pPr eaLnBrk="1" hangingPunct="1">
              <a:lnSpc>
                <a:spcPct val="90000"/>
              </a:lnSpc>
            </a:pPr>
            <a:r>
              <a:rPr lang="en-US" sz="2500" b="1" u="sng" dirty="0" smtClean="0">
                <a:solidFill>
                  <a:srgbClr val="F6FF3F"/>
                </a:solidFill>
              </a:rPr>
              <a:t>Personal Prayer</a:t>
            </a:r>
            <a:r>
              <a:rPr lang="en-US" sz="2500" b="1" u="sng" dirty="0" smtClean="0"/>
              <a:t>:</a:t>
            </a:r>
            <a:r>
              <a:rPr lang="en-US" sz="2500" dirty="0" smtClean="0"/>
              <a:t/>
            </a:r>
            <a:br>
              <a:rPr lang="en-US" sz="2500" dirty="0" smtClean="0"/>
            </a:br>
            <a:r>
              <a:rPr lang="en-US" sz="2400" dirty="0" smtClean="0"/>
              <a:t>We can come to your home &amp; pray with you, or you can email us when you need prayer.</a:t>
            </a:r>
          </a:p>
          <a:p>
            <a:pPr eaLnBrk="1" hangingPunct="1">
              <a:lnSpc>
                <a:spcPct val="90000"/>
              </a:lnSpc>
            </a:pPr>
            <a:r>
              <a:rPr lang="en-US" sz="2500" b="1" u="sng" dirty="0" smtClean="0">
                <a:solidFill>
                  <a:srgbClr val="F6FF3F"/>
                </a:solidFill>
              </a:rPr>
              <a:t>Home Bible Study:</a:t>
            </a:r>
            <a:r>
              <a:rPr lang="en-US" sz="2500" b="1" dirty="0" smtClean="0">
                <a:solidFill>
                  <a:srgbClr val="F6FF3F"/>
                </a:solidFill>
              </a:rPr>
              <a:t/>
            </a:r>
            <a:br>
              <a:rPr lang="en-US" sz="2500" b="1" dirty="0" smtClean="0">
                <a:solidFill>
                  <a:srgbClr val="F6FF3F"/>
                </a:solidFill>
              </a:rPr>
            </a:br>
            <a:r>
              <a:rPr lang="en-US" sz="2400" dirty="0" smtClean="0"/>
              <a:t>We will come to your home &amp; hold</a:t>
            </a:r>
            <a:br>
              <a:rPr lang="en-US" sz="2400" dirty="0" smtClean="0"/>
            </a:br>
            <a:r>
              <a:rPr lang="en-US" sz="2400" dirty="0" smtClean="0"/>
              <a:t>a bible study for you &amp; your friends.</a:t>
            </a:r>
          </a:p>
          <a:p>
            <a:pPr eaLnBrk="1" hangingPunct="1">
              <a:lnSpc>
                <a:spcPct val="90000"/>
              </a:lnSpc>
            </a:pPr>
            <a:r>
              <a:rPr lang="en-US" sz="2500" b="1" u="sng" dirty="0" smtClean="0">
                <a:solidFill>
                  <a:srgbClr val="F6FF3F"/>
                </a:solidFill>
              </a:rPr>
              <a:t>Bible Party:</a:t>
            </a:r>
            <a:r>
              <a:rPr lang="en-US" sz="2500" dirty="0" smtClean="0"/>
              <a:t/>
            </a:r>
            <a:br>
              <a:rPr lang="en-US" sz="2500" dirty="0" smtClean="0"/>
            </a:br>
            <a:r>
              <a:rPr lang="en-US" sz="2400" dirty="0" smtClean="0"/>
              <a:t>We will hold a Kid’s Bible Party:</a:t>
            </a:r>
            <a:br>
              <a:rPr lang="en-US" sz="2400" dirty="0" smtClean="0"/>
            </a:br>
            <a:r>
              <a:rPr lang="en-US" sz="2400" dirty="0" smtClean="0"/>
              <a:t>You provide the food &amp; kids - we </a:t>
            </a:r>
            <a:br>
              <a:rPr lang="en-US" sz="2400" dirty="0" smtClean="0"/>
            </a:br>
            <a:r>
              <a:rPr lang="en-US" sz="2400" dirty="0" smtClean="0"/>
              <a:t>will do the bible fun &amp; stories.</a:t>
            </a:r>
          </a:p>
        </p:txBody>
      </p:sp>
      <p:pic>
        <p:nvPicPr>
          <p:cNvPr id="20485"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867400" y="4174505"/>
            <a:ext cx="3250096" cy="2392983"/>
          </a:xfrm>
          <a:noFill/>
        </p:spPr>
      </p:pic>
      <p:sp>
        <p:nvSpPr>
          <p:cNvPr id="2048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extLst>
      <p:ext uri="{BB962C8B-B14F-4D97-AF65-F5344CB8AC3E}">
        <p14:creationId xmlns:p14="http://schemas.microsoft.com/office/powerpoint/2010/main" val="30929052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0594" name="Picture 2" descr="hearing-gods-voice-600x415"/>
          <p:cNvPicPr>
            <a:picLocks noGrp="1" noChangeAspect="1" noChangeArrowheads="1"/>
          </p:cNvPicPr>
          <p:nvPr>
            <p:ph sz="half" idx="2"/>
          </p:nvPr>
        </p:nvPicPr>
        <p:blipFill>
          <a:blip r:embed="rId2">
            <a:lum contrast="8000"/>
            <a:extLst>
              <a:ext uri="{28A0092B-C50C-407E-A947-70E740481C1C}">
                <a14:useLocalDpi xmlns:a14="http://schemas.microsoft.com/office/drawing/2010/main" val="0"/>
              </a:ext>
            </a:extLst>
          </a:blip>
          <a:srcRect/>
          <a:stretch>
            <a:fillRect/>
          </a:stretch>
        </p:blipFill>
        <p:spPr>
          <a:xfrm>
            <a:off x="0" y="6350"/>
            <a:ext cx="9144000" cy="6851650"/>
          </a:xfrm>
          <a:noFill/>
        </p:spPr>
      </p:pic>
      <p:sp>
        <p:nvSpPr>
          <p:cNvPr id="110595" name="Rectangle 3"/>
          <p:cNvSpPr>
            <a:spLocks noGrp="1" noChangeArrowheads="1"/>
          </p:cNvSpPr>
          <p:nvPr>
            <p:ph type="title"/>
          </p:nvPr>
        </p:nvSpPr>
        <p:spPr>
          <a:xfrm>
            <a:off x="228600" y="0"/>
            <a:ext cx="2286000" cy="2514600"/>
          </a:xfrm>
          <a:solidFill>
            <a:schemeClr val="bg1">
              <a:alpha val="85001"/>
            </a:schemeClr>
          </a:solidFill>
          <a:ln/>
        </p:spPr>
        <p:txBody>
          <a:bodyPr/>
          <a:lstStyle/>
          <a:p>
            <a:r>
              <a:rPr lang="en-US"/>
              <a:t>Ask God for Good Things</a:t>
            </a:r>
          </a:p>
        </p:txBody>
      </p:sp>
      <p:sp>
        <p:nvSpPr>
          <p:cNvPr id="110596" name="Rectangle 4"/>
          <p:cNvSpPr>
            <a:spLocks noGrp="1" noChangeArrowheads="1"/>
          </p:cNvSpPr>
          <p:nvPr>
            <p:ph type="body" sz="half" idx="1"/>
          </p:nvPr>
        </p:nvSpPr>
        <p:spPr>
          <a:xfrm>
            <a:off x="5029200" y="0"/>
            <a:ext cx="4114800" cy="6858000"/>
          </a:xfrm>
          <a:solidFill>
            <a:schemeClr val="bg1">
              <a:alpha val="60001"/>
            </a:schemeClr>
          </a:solidFill>
          <a:ln/>
        </p:spPr>
        <p:txBody>
          <a:bodyPr/>
          <a:lstStyle/>
          <a:p>
            <a:pPr>
              <a:buFont typeface="Wingdings" pitchFamily="2" charset="2"/>
              <a:buNone/>
            </a:pPr>
            <a:r>
              <a:rPr lang="en-US" sz="4800"/>
              <a:t> “We are sure that if we ask anything that He wants us to have, He will hear us.” </a:t>
            </a:r>
            <a:r>
              <a:rPr lang="en-US" sz="2000" b="1"/>
              <a:t>1 John 5:14</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876800" y="304800"/>
            <a:ext cx="4267200" cy="2895600"/>
          </a:xfrm>
        </p:spPr>
        <p:txBody>
          <a:bodyPr/>
          <a:lstStyle/>
          <a:p>
            <a:pPr eaLnBrk="1" hangingPunct="1"/>
            <a:r>
              <a:rPr lang="en-US" sz="4800" b="1" dirty="0" smtClean="0"/>
              <a:t>Would You Like Visitation?</a:t>
            </a:r>
          </a:p>
        </p:txBody>
      </p:sp>
      <p:sp>
        <p:nvSpPr>
          <p:cNvPr id="21507" name="Rectangle 3"/>
          <p:cNvSpPr>
            <a:spLocks noGrp="1" noChangeArrowheads="1"/>
          </p:cNvSpPr>
          <p:nvPr>
            <p:ph type="body" sz="half" idx="4294967295"/>
          </p:nvPr>
        </p:nvSpPr>
        <p:spPr>
          <a:xfrm>
            <a:off x="914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a:t>
            </a:r>
            <a:r>
              <a:rPr lang="en-US" sz="3200" smtClean="0">
                <a:hlinkClick r:id="rId2"/>
              </a:rPr>
              <a:t>info@aggielandfaith.org</a:t>
            </a:r>
            <a:r>
              <a:rPr lang="en-US" sz="3200" smtClean="0"/>
              <a:t> </a:t>
            </a:r>
          </a:p>
        </p:txBody>
      </p:sp>
      <p:pic>
        <p:nvPicPr>
          <p:cNvPr id="21508" name="Picture 4" descr="3288902374_bde2704194"/>
          <p:cNvPicPr>
            <a:picLocks noGrp="1" noChangeAspect="1" noChangeArrowheads="1"/>
          </p:cNvPicPr>
          <p:nvPr>
            <p:ph sz="half" idx="4294967295"/>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0" y="304800"/>
            <a:ext cx="4572000" cy="3062288"/>
          </a:xfrm>
          <a:noFill/>
        </p:spPr>
      </p:pic>
    </p:spTree>
    <p:extLst>
      <p:ext uri="{BB962C8B-B14F-4D97-AF65-F5344CB8AC3E}">
        <p14:creationId xmlns:p14="http://schemas.microsoft.com/office/powerpoint/2010/main" val="412323828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0" y="3581400"/>
            <a:ext cx="9144000" cy="3276600"/>
          </a:xfrm>
        </p:spPr>
        <p:txBody>
          <a:bodyPr/>
          <a:lstStyle/>
          <a:p>
            <a:pPr algn="ctr" eaLnBrk="1" hangingPunct="1">
              <a:lnSpc>
                <a:spcPct val="90000"/>
              </a:lnSpc>
              <a:buFont typeface="Wingdings" pitchFamily="2" charset="2"/>
              <a:buNone/>
            </a:pPr>
            <a:r>
              <a:rPr lang="en-US" sz="4000" b="1" dirty="0" smtClean="0">
                <a:hlinkClick r:id="rId2"/>
              </a:rPr>
              <a:t>www.aggielandfaith.org</a:t>
            </a:r>
            <a:endParaRPr lang="en-US" sz="4000" b="1" dirty="0" smtClean="0"/>
          </a:p>
          <a:p>
            <a:pPr eaLnBrk="1" hangingPunct="1">
              <a:lnSpc>
                <a:spcPct val="90000"/>
              </a:lnSpc>
            </a:pPr>
            <a:r>
              <a:rPr lang="en-US" sz="4000" dirty="0" smtClean="0"/>
              <a:t>Go here to see pictures &amp; videos</a:t>
            </a:r>
          </a:p>
          <a:p>
            <a:pPr eaLnBrk="1" hangingPunct="1">
              <a:lnSpc>
                <a:spcPct val="90000"/>
              </a:lnSpc>
            </a:pPr>
            <a:r>
              <a:rPr lang="en-US" sz="4000" dirty="0" smtClean="0"/>
              <a:t>Go here to subscribe to e-mails about changes &amp; cancellations</a:t>
            </a:r>
            <a:r>
              <a:rPr lang="en-US" sz="2700" dirty="0" smtClean="0"/>
              <a:t> </a:t>
            </a:r>
          </a:p>
        </p:txBody>
      </p:sp>
      <p:pic>
        <p:nvPicPr>
          <p:cNvPr id="22531"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3531054"/>
          </a:xfrm>
        </p:spPr>
      </p:pic>
    </p:spTree>
    <p:extLst>
      <p:ext uri="{BB962C8B-B14F-4D97-AF65-F5344CB8AC3E}">
        <p14:creationId xmlns:p14="http://schemas.microsoft.com/office/powerpoint/2010/main" val="29504789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http://campaignkerusso.org/?p=7719</a:t>
            </a: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3072079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endParaRPr lang="en-US"/>
          </a:p>
        </p:txBody>
      </p:sp>
      <p:pic>
        <p:nvPicPr>
          <p:cNvPr id="111619" name="Picture 3" descr="All-About-Me"/>
          <p:cNvPicPr>
            <a:picLocks noGrp="1" noChangeAspect="1" noChangeArrowheads="1"/>
          </p:cNvPicPr>
          <p:nvPr>
            <p:ph sz="quarter" idx="3"/>
          </p:nvPr>
        </p:nvPicPr>
        <p:blipFill>
          <a:blip r:embed="rId2">
            <a:lum contrast="28000"/>
            <a:extLst>
              <a:ext uri="{28A0092B-C50C-407E-A947-70E740481C1C}">
                <a14:useLocalDpi xmlns:a14="http://schemas.microsoft.com/office/drawing/2010/main" val="0"/>
              </a:ext>
            </a:extLst>
          </a:blip>
          <a:srcRect/>
          <a:stretch>
            <a:fillRect/>
          </a:stretch>
        </p:blipFill>
        <p:spPr>
          <a:xfrm>
            <a:off x="0" y="0"/>
            <a:ext cx="9144000" cy="5943600"/>
          </a:xfrm>
          <a:noFill/>
        </p:spPr>
      </p:pic>
      <p:sp>
        <p:nvSpPr>
          <p:cNvPr id="111620" name="Rectangle 4"/>
          <p:cNvSpPr>
            <a:spLocks noGrp="1" noChangeArrowheads="1"/>
          </p:cNvSpPr>
          <p:nvPr>
            <p:ph type="body" sz="half" idx="1"/>
          </p:nvPr>
        </p:nvSpPr>
        <p:spPr>
          <a:xfrm>
            <a:off x="3505200" y="2895600"/>
            <a:ext cx="5638800" cy="3962400"/>
          </a:xfrm>
          <a:solidFill>
            <a:schemeClr val="bg1">
              <a:alpha val="64999"/>
            </a:schemeClr>
          </a:solidFill>
          <a:ln w="53975">
            <a:solidFill>
              <a:schemeClr val="bg1"/>
            </a:solidFill>
            <a:miter lim="800000"/>
            <a:headEnd/>
            <a:tailEnd/>
          </a:ln>
        </p:spPr>
        <p:txBody>
          <a:bodyPr/>
          <a:lstStyle/>
          <a:p>
            <a:pPr>
              <a:buFont typeface="Wingdings" pitchFamily="2" charset="2"/>
              <a:buNone/>
            </a:pPr>
            <a:r>
              <a:rPr lang="en-US" sz="3600" b="1"/>
              <a:t> “Or if you do ask, you do not receive because your reasons for asking are wrong. You want these things only to please yourselves.”</a:t>
            </a:r>
            <a:r>
              <a:rPr lang="en-US" sz="4400"/>
              <a:t> </a:t>
            </a:r>
            <a:r>
              <a:rPr lang="en-US" sz="2000" b="1"/>
              <a:t>James 4:3</a:t>
            </a:r>
          </a:p>
          <a:p>
            <a:endParaRPr lang="en-US" sz="2000" b="1"/>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381000"/>
            <a:ext cx="4267200" cy="1752600"/>
          </a:xfrm>
        </p:spPr>
        <p:txBody>
          <a:bodyPr/>
          <a:lstStyle/>
          <a:p>
            <a:r>
              <a:rPr lang="en-US" sz="4800"/>
              <a:t>We Must Ask With a Pure Heart</a:t>
            </a:r>
          </a:p>
        </p:txBody>
      </p:sp>
      <p:pic>
        <p:nvPicPr>
          <p:cNvPr id="112643" name="Picture 3" descr="blindheart"/>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1447800"/>
            <a:ext cx="3886200" cy="3400425"/>
          </a:xfrm>
        </p:spPr>
      </p:pic>
      <p:pic>
        <p:nvPicPr>
          <p:cNvPr id="112644" name="Picture 4" descr="pureheart"/>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28600" y="2133600"/>
            <a:ext cx="4267200" cy="4114800"/>
          </a:xfrm>
        </p:spPr>
      </p:pic>
      <p:sp>
        <p:nvSpPr>
          <p:cNvPr id="112645" name="Rectangle 5"/>
          <p:cNvSpPr>
            <a:spLocks noChangeArrowheads="1"/>
          </p:cNvSpPr>
          <p:nvPr/>
        </p:nvSpPr>
        <p:spPr bwMode="auto">
          <a:xfrm>
            <a:off x="4724400" y="4953000"/>
            <a:ext cx="441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lnSpc>
                <a:spcPct val="80000"/>
              </a:lnSpc>
            </a:pPr>
            <a:r>
              <a:rPr lang="en-US" sz="4800">
                <a:solidFill>
                  <a:schemeClr val="tx2"/>
                </a:solidFill>
                <a:latin typeface="Times New Roman" pitchFamily="18" charset="0"/>
              </a:rPr>
              <a:t>Not a Selfish Heart </a:t>
            </a:r>
            <a:br>
              <a:rPr lang="en-US" sz="4800">
                <a:solidFill>
                  <a:schemeClr val="tx2"/>
                </a:solidFill>
                <a:latin typeface="Times New Roman" pitchFamily="18" charset="0"/>
              </a:rPr>
            </a:br>
            <a:r>
              <a:rPr lang="en-US" sz="2800">
                <a:solidFill>
                  <a:schemeClr val="tx2"/>
                </a:solidFill>
                <a:latin typeface="Times New Roman" pitchFamily="18" charset="0"/>
              </a:rPr>
              <a:t>(blind to the needs of others)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181600" y="0"/>
            <a:ext cx="3505200" cy="6248400"/>
          </a:xfrm>
        </p:spPr>
        <p:txBody>
          <a:bodyPr/>
          <a:lstStyle/>
          <a:p>
            <a:r>
              <a:rPr lang="en-US" sz="5400"/>
              <a:t>Prayer is Knocking on God’s Door</a:t>
            </a:r>
            <a:br>
              <a:rPr lang="en-US" sz="5400"/>
            </a:br>
            <a:r>
              <a:rPr lang="en-US" sz="5400"/>
              <a:t/>
            </a:r>
            <a:br>
              <a:rPr lang="en-US" sz="5400"/>
            </a:br>
            <a:r>
              <a:rPr lang="en-US" sz="5400"/>
              <a:t>We Must Ask With Believing Heart</a:t>
            </a:r>
          </a:p>
        </p:txBody>
      </p:sp>
      <p:pic>
        <p:nvPicPr>
          <p:cNvPr id="113667" name="Picture 3" descr="knock"/>
          <p:cNvPicPr>
            <a:picLocks noGrp="1" noChangeAspect="1" noChangeArrowheads="1"/>
          </p:cNvPicPr>
          <p:nvPr>
            <p:ph idx="1"/>
          </p:nvPr>
        </p:nvPicPr>
        <p:blipFill>
          <a:blip r:embed="rId2">
            <a:lum contrast="8000"/>
            <a:extLst>
              <a:ext uri="{28A0092B-C50C-407E-A947-70E740481C1C}">
                <a14:useLocalDpi xmlns:a14="http://schemas.microsoft.com/office/drawing/2010/main" val="0"/>
              </a:ext>
            </a:extLst>
          </a:blip>
          <a:srcRect/>
          <a:stretch>
            <a:fillRect/>
          </a:stretch>
        </p:blipFill>
        <p:spPr>
          <a:xfrm>
            <a:off x="0" y="0"/>
            <a:ext cx="4870450" cy="6858000"/>
          </a:xfr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690" name="Picture 2" descr="timthumb"/>
          <p:cNvPicPr>
            <a:picLocks noGrp="1" noChangeAspect="1" noChangeArrowheads="1"/>
          </p:cNvPicPr>
          <p:nvPr>
            <p:ph sz="half" idx="2"/>
          </p:nvPr>
        </p:nvPicPr>
        <p:blipFill>
          <a:blip r:embed="rId2">
            <a:lum contrast="10000"/>
            <a:extLst>
              <a:ext uri="{28A0092B-C50C-407E-A947-70E740481C1C}">
                <a14:useLocalDpi xmlns:a14="http://schemas.microsoft.com/office/drawing/2010/main" val="0"/>
              </a:ext>
            </a:extLst>
          </a:blip>
          <a:srcRect/>
          <a:stretch>
            <a:fillRect/>
          </a:stretch>
        </p:blipFill>
        <p:spPr>
          <a:xfrm>
            <a:off x="0" y="0"/>
            <a:ext cx="9144000" cy="3962400"/>
          </a:xfrm>
          <a:noFill/>
        </p:spPr>
      </p:pic>
      <p:sp>
        <p:nvSpPr>
          <p:cNvPr id="114691" name="Rectangle 3"/>
          <p:cNvSpPr>
            <a:spLocks noGrp="1" noChangeArrowheads="1"/>
          </p:cNvSpPr>
          <p:nvPr>
            <p:ph type="title"/>
          </p:nvPr>
        </p:nvSpPr>
        <p:spPr>
          <a:xfrm>
            <a:off x="0" y="4038600"/>
            <a:ext cx="5867400" cy="2819400"/>
          </a:xfrm>
        </p:spPr>
        <p:txBody>
          <a:bodyPr/>
          <a:lstStyle/>
          <a:p>
            <a:pPr algn="ctr"/>
            <a:r>
              <a:rPr lang="en-US" sz="9600" dirty="0"/>
              <a:t>Ask With Faith</a:t>
            </a:r>
          </a:p>
        </p:txBody>
      </p:sp>
      <p:sp>
        <p:nvSpPr>
          <p:cNvPr id="114692" name="Rectangle 4"/>
          <p:cNvSpPr>
            <a:spLocks noGrp="1" noChangeArrowheads="1"/>
          </p:cNvSpPr>
          <p:nvPr>
            <p:ph type="body" sz="half" idx="1"/>
          </p:nvPr>
        </p:nvSpPr>
        <p:spPr>
          <a:xfrm>
            <a:off x="5791200" y="0"/>
            <a:ext cx="3352800" cy="6858000"/>
          </a:xfrm>
          <a:solidFill>
            <a:schemeClr val="bg1">
              <a:alpha val="90000"/>
            </a:schemeClr>
          </a:solidFill>
          <a:ln/>
        </p:spPr>
        <p:txBody>
          <a:bodyPr/>
          <a:lstStyle/>
          <a:p>
            <a:pPr>
              <a:lnSpc>
                <a:spcPct val="90000"/>
              </a:lnSpc>
              <a:buFont typeface="Wingdings" pitchFamily="2" charset="2"/>
              <a:buNone/>
            </a:pPr>
            <a:r>
              <a:rPr lang="en-US" sz="4800" b="1" dirty="0"/>
              <a:t> “All things you ask for in prayer, you will receive if you have faith.”</a:t>
            </a:r>
            <a:r>
              <a:rPr lang="en-US" sz="2000" dirty="0"/>
              <a:t> </a:t>
            </a:r>
            <a:br>
              <a:rPr lang="en-US" sz="2000" dirty="0"/>
            </a:br>
            <a:r>
              <a:rPr lang="en-US" sz="2400" dirty="0"/>
              <a:t>Matthew 21:22</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228600"/>
            <a:ext cx="3352800" cy="2819400"/>
          </a:xfrm>
        </p:spPr>
        <p:txBody>
          <a:bodyPr/>
          <a:lstStyle/>
          <a:p>
            <a:r>
              <a:rPr lang="en-US" sz="4800"/>
              <a:t>We Must Ask With a Faith-Filled</a:t>
            </a:r>
            <a:br>
              <a:rPr lang="en-US" sz="4800"/>
            </a:br>
            <a:r>
              <a:rPr lang="en-US" sz="4800"/>
              <a:t>Heart</a:t>
            </a:r>
          </a:p>
        </p:txBody>
      </p:sp>
      <p:pic>
        <p:nvPicPr>
          <p:cNvPr id="115715" name="Picture 3" descr="doubtfulhear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33900" y="1371600"/>
            <a:ext cx="4610100" cy="2079625"/>
          </a:xfrm>
        </p:spPr>
      </p:pic>
      <p:sp>
        <p:nvSpPr>
          <p:cNvPr id="115716" name="Rectangle 4"/>
          <p:cNvSpPr>
            <a:spLocks noChangeArrowheads="1"/>
          </p:cNvSpPr>
          <p:nvPr/>
        </p:nvSpPr>
        <p:spPr bwMode="auto">
          <a:xfrm>
            <a:off x="4724400" y="3886200"/>
            <a:ext cx="441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lnSpc>
                <a:spcPct val="80000"/>
              </a:lnSpc>
            </a:pPr>
            <a:r>
              <a:rPr lang="en-US" sz="4800">
                <a:solidFill>
                  <a:schemeClr val="tx2"/>
                </a:solidFill>
                <a:latin typeface="Times New Roman" pitchFamily="18" charset="0"/>
              </a:rPr>
              <a:t>Not a Doubt – Filled Heart</a:t>
            </a:r>
            <a:endParaRPr lang="en-US" sz="2800">
              <a:solidFill>
                <a:schemeClr val="tx2"/>
              </a:solidFill>
              <a:latin typeface="Times New Roman" pitchFamily="18" charset="0"/>
            </a:endParaRPr>
          </a:p>
        </p:txBody>
      </p:sp>
      <p:pic>
        <p:nvPicPr>
          <p:cNvPr id="115717" name="Picture 5" descr="faithfulheart"/>
          <p:cNvPicPr>
            <a:picLocks noGrp="1" noChangeAspect="1" noChangeArrowheads="1"/>
          </p:cNvPicPr>
          <p:nvPr>
            <p:ph sz="half" idx="2"/>
          </p:nvPr>
        </p:nvPicPr>
        <p:blipFill>
          <a:blip r:embed="rId3">
            <a:lum bright="-10000" contrast="36000"/>
            <a:extLst>
              <a:ext uri="{28A0092B-C50C-407E-A947-70E740481C1C}">
                <a14:useLocalDpi xmlns:a14="http://schemas.microsoft.com/office/drawing/2010/main" val="0"/>
              </a:ext>
            </a:extLst>
          </a:blip>
          <a:srcRect/>
          <a:stretch>
            <a:fillRect/>
          </a:stretch>
        </p:blipFill>
        <p:spPr>
          <a:xfrm>
            <a:off x="228600" y="3352800"/>
            <a:ext cx="3733800" cy="3340100"/>
          </a:xfr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TotalTime>
  <Words>1150</Words>
  <Application>Microsoft Office PowerPoint</Application>
  <PresentationFormat>On-screen Show (4:3)</PresentationFormat>
  <Paragraphs>111</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Refined</vt:lpstr>
      <vt:lpstr>Prayer is Knocking on God’s Door </vt:lpstr>
      <vt:lpstr>PowerPoint Presentation</vt:lpstr>
      <vt:lpstr>Prayer is Knocking on God’s Door  We Must Ask With a Pure Heart</vt:lpstr>
      <vt:lpstr>Ask God for Good Things</vt:lpstr>
      <vt:lpstr>PowerPoint Presentation</vt:lpstr>
      <vt:lpstr>We Must Ask With a Pure Heart</vt:lpstr>
      <vt:lpstr>Prayer is Knocking on God’s Door  We Must Ask With Believing Heart</vt:lpstr>
      <vt:lpstr>Ask With Faith</vt:lpstr>
      <vt:lpstr>We Must Ask With a Faith-Filled Heart</vt:lpstr>
      <vt:lpstr>Prayer is Knocking on God’s Door  We Must Ask and Never Quit</vt:lpstr>
      <vt:lpstr>Keep Asking and Don’t Give Up</vt:lpstr>
      <vt:lpstr>PowerPoint Presentation</vt:lpstr>
      <vt:lpstr>PowerPoint Presentation</vt:lpstr>
      <vt:lpstr>PowerPoint Presentation</vt:lpstr>
      <vt:lpstr>Video: A Friend at Midnight See Next Slide   Download Here:  http://www.youtube.com/watch?v=1fnElIVTOrs</vt:lpstr>
      <vt:lpstr>Video: A Midnight Snack See Next Slide   Download Here:  http://www.youtube.com/watch?v=yIeQVvFfeug  </vt:lpstr>
      <vt:lpstr>Video: The Persistent Friend  See Next Slide   Download Here: http://www.youtube.com/watch?v=QDY7SrwbDh8 </vt:lpstr>
      <vt:lpstr>We Must Ask With Persistent Heart</vt:lpstr>
      <vt:lpstr>Prayer is Knocking on God’s Door  Ask Friends to Join You</vt:lpstr>
      <vt:lpstr>Ask Your Friends to Join You in Prayer</vt:lpstr>
      <vt:lpstr>Ask Friends to Join You in Prayer</vt:lpstr>
      <vt:lpstr>Prayer is Knocking on God’s Door  Pray With Your Whole Heart</vt:lpstr>
      <vt:lpstr>Pray With Your Whole Heart</vt:lpstr>
      <vt:lpstr>We Must Ask With a Whole Heart</vt:lpstr>
      <vt:lpstr>What is the Sinner‘s Prayer?</vt:lpstr>
      <vt:lpstr>PowerPoint Presentation</vt:lpstr>
      <vt:lpstr>PowerPoint Presentation</vt:lpstr>
      <vt:lpstr>A prayer of faith  Pray this prayer if :</vt:lpstr>
      <vt:lpstr>We Declare Our Faith Publicly Because Jesus Declared His LOVE Publicly</vt:lpstr>
      <vt:lpstr>PowerPoint Presentation</vt:lpstr>
      <vt:lpstr>PowerPoint Presentation</vt:lpstr>
      <vt:lpstr>PowerPoint Presentation</vt:lpstr>
      <vt:lpstr>PowerPoint Presentation</vt:lpstr>
      <vt:lpstr>PowerPoint Presentation</vt:lpstr>
      <vt:lpstr>Close in Prayer</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Campaign Kerusso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16</cp:revision>
  <dcterms:created xsi:type="dcterms:W3CDTF">2012-07-27T23:36:21Z</dcterms:created>
  <dcterms:modified xsi:type="dcterms:W3CDTF">2013-01-03T22:54:05Z</dcterms:modified>
</cp:coreProperties>
</file>