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385" r:id="rId2"/>
    <p:sldId id="408" r:id="rId3"/>
    <p:sldId id="410" r:id="rId4"/>
    <p:sldId id="411" r:id="rId5"/>
    <p:sldId id="412" r:id="rId6"/>
    <p:sldId id="419" r:id="rId7"/>
    <p:sldId id="420" r:id="rId8"/>
    <p:sldId id="414" r:id="rId9"/>
    <p:sldId id="416" r:id="rId10"/>
    <p:sldId id="417" r:id="rId11"/>
    <p:sldId id="304" r:id="rId12"/>
    <p:sldId id="305" r:id="rId13"/>
    <p:sldId id="381" r:id="rId14"/>
    <p:sldId id="307" r:id="rId15"/>
    <p:sldId id="308" r:id="rId16"/>
    <p:sldId id="309" r:id="rId17"/>
    <p:sldId id="310" r:id="rId18"/>
    <p:sldId id="311" r:id="rId19"/>
    <p:sldId id="312" r:id="rId20"/>
    <p:sldId id="314" r:id="rId21"/>
    <p:sldId id="315" r:id="rId22"/>
    <p:sldId id="342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6" autoAdjust="0"/>
    <p:restoredTop sz="94660"/>
  </p:normalViewPr>
  <p:slideViewPr>
    <p:cSldViewPr>
      <p:cViewPr varScale="1">
        <p:scale>
          <a:sx n="64" d="100"/>
          <a:sy n="64" d="100"/>
        </p:scale>
        <p:origin x="-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YB3vm9u3A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473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473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47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9JS1ZOQSj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9JS1ZOQSj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fnJtkAnBq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OFNZyItIhN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rese\Desktop\ChosenTo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" y="-1"/>
            <a:ext cx="91271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77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23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Next Slide </a:t>
            </a:r>
            <a:r>
              <a:rPr lang="en-US" sz="2800" b="1" dirty="0" smtClean="0">
                <a:sym typeface="Wingdings" pitchFamily="2" charset="2"/>
              </a:rPr>
              <a:t> Video: </a:t>
            </a:r>
            <a:r>
              <a:rPr lang="en-US" sz="2800" b="1" dirty="0" smtClean="0"/>
              <a:t>THE CHURCH: INSIDE/OUTSIDE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Download Here:</a:t>
            </a:r>
          </a:p>
          <a:p>
            <a:pPr algn="ctr"/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youtu.be/FYB3vm9u3AQ</a:t>
            </a:r>
            <a:r>
              <a:rPr lang="en-US" sz="2400" b="1" dirty="0" smtClean="0"/>
              <a:t> </a:t>
            </a:r>
          </a:p>
          <a:p>
            <a:pPr algn="ctr"/>
            <a:endParaRPr lang="en-US" sz="2800" b="1" i="1" dirty="0"/>
          </a:p>
          <a:p>
            <a:pPr algn="ctr"/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181461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http://campaignkerusso.org/?p=10473</a:t>
            </a:r>
            <a:r>
              <a:rPr lang="en-US" sz="2000" b="1" dirty="0"/>
              <a:t> 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>
                <a:hlinkClick r:id="rId5"/>
              </a:rPr>
              <a:t>http://campaignkerusso.org/?p=10473</a:t>
            </a:r>
            <a:r>
              <a:rPr lang="en-US" sz="2000" b="1"/>
              <a:t> 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http://campaignkerusso.org/?p=10473</a:t>
            </a:r>
            <a:r>
              <a:rPr lang="en-US" sz="2000" b="1" dirty="0"/>
              <a:t> 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45720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Song: Twelve Disciples 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youtu.be/9JS1ZOQSj74</a:t>
            </a: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11702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79248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 dirty="0" smtClean="0"/>
              <a:t>What did the song teach us?</a:t>
            </a:r>
          </a:p>
          <a:p>
            <a:endParaRPr lang="en-US" sz="3400" dirty="0" smtClean="0"/>
          </a:p>
          <a:p>
            <a:pPr marL="514350" indent="-514350">
              <a:buAutoNum type="arabicPeriod"/>
            </a:pPr>
            <a:r>
              <a:rPr lang="en-US" sz="3400" dirty="0" smtClean="0"/>
              <a:t>Jesus started with how many disciples? </a:t>
            </a:r>
          </a:p>
          <a:p>
            <a:pPr marL="514350" indent="-514350">
              <a:buAutoNum type="arabicPeriod"/>
            </a:pPr>
            <a:endParaRPr lang="en-US" sz="3400" dirty="0" smtClean="0"/>
          </a:p>
          <a:p>
            <a:pPr marL="514350" indent="-514350">
              <a:buAutoNum type="arabicPeriod"/>
            </a:pPr>
            <a:r>
              <a:rPr lang="en-US" sz="3400" dirty="0" smtClean="0"/>
              <a:t>How many can you name?</a:t>
            </a:r>
          </a:p>
          <a:p>
            <a:pPr marL="514350" indent="-514350"/>
            <a:endParaRPr lang="en-US" sz="3400" dirty="0" smtClean="0"/>
          </a:p>
          <a:p>
            <a:pPr marL="514350" indent="-514350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9520232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79248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0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/>
              <a:t>7.  Matthew</a:t>
            </a:r>
          </a:p>
          <a:p>
            <a:pPr marL="514350" indent="-514350"/>
            <a:r>
              <a:rPr lang="en-US" sz="4000" dirty="0" smtClean="0"/>
              <a:t>8.  James, the son of </a:t>
            </a:r>
            <a:r>
              <a:rPr lang="en-US" sz="4000" dirty="0" err="1" smtClean="0"/>
              <a:t>Alphaeus</a:t>
            </a:r>
            <a:endParaRPr lang="en-US" sz="4000" dirty="0" smtClean="0"/>
          </a:p>
          <a:p>
            <a:pPr marL="514350" indent="-514350"/>
            <a:r>
              <a:rPr lang="en-US" sz="4000" dirty="0" smtClean="0"/>
              <a:t>9.  Thaddeus</a:t>
            </a:r>
          </a:p>
          <a:p>
            <a:pPr marL="514350" indent="-514350"/>
            <a:r>
              <a:rPr lang="en-US" sz="4000" dirty="0" smtClean="0"/>
              <a:t>10. Simon</a:t>
            </a:r>
          </a:p>
          <a:p>
            <a:pPr marL="514350" indent="-514350"/>
            <a:r>
              <a:rPr lang="en-US" sz="4000" dirty="0" smtClean="0"/>
              <a:t>11. Judas</a:t>
            </a:r>
          </a:p>
          <a:p>
            <a:pPr marL="514350" indent="-514350"/>
            <a:r>
              <a:rPr lang="en-US" sz="4000" dirty="0" smtClean="0"/>
              <a:t>12. Bartholomew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1242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 Simon Peter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 Andrew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 James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 John</a:t>
            </a:r>
            <a:endParaRPr lang="en-US" sz="4000" b="1" dirty="0" smtClean="0"/>
          </a:p>
          <a:p>
            <a:pPr marL="514350" indent="-514350">
              <a:buAutoNum type="arabicPeriod"/>
            </a:pPr>
            <a:r>
              <a:rPr lang="en-US" sz="4000" dirty="0" smtClean="0"/>
              <a:t> Phillip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 Thomas</a:t>
            </a:r>
          </a:p>
          <a:p>
            <a:pPr marL="514350" indent="-514350"/>
            <a:endParaRPr lang="en-US" sz="3400" dirty="0" smtClean="0"/>
          </a:p>
          <a:p>
            <a:pPr marL="514350" indent="-514350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518907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45720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Song: Twelve Disciples 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youtu.be/9JS1ZOQSj74</a:t>
            </a: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8885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45720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Video: What is the Church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youtu.be/ifnJtkAnBq4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33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9154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The apostle Paul says In Romans chapter 12:</a:t>
            </a:r>
          </a:p>
          <a:p>
            <a:endParaRPr lang="en-US" sz="3200" dirty="0" smtClean="0"/>
          </a:p>
          <a:p>
            <a:r>
              <a:rPr lang="en-US" sz="3000" dirty="0" smtClean="0"/>
              <a:t>Anyone who calls on the Lord will be saved.</a:t>
            </a:r>
          </a:p>
          <a:p>
            <a:r>
              <a:rPr lang="en-US" sz="3000" i="1" dirty="0" smtClean="0"/>
              <a:t>Before people can ask the Lord for help they must believe in him. </a:t>
            </a:r>
          </a:p>
          <a:p>
            <a:r>
              <a:rPr lang="en-US" sz="3000" dirty="0" smtClean="0"/>
              <a:t>Before they can believe in him, they must hear about him. </a:t>
            </a:r>
          </a:p>
          <a:p>
            <a:r>
              <a:rPr lang="en-US" sz="3000" i="1" dirty="0" smtClean="0"/>
              <a:t>For them to hear about the Lord, someone must tell them.</a:t>
            </a:r>
          </a:p>
          <a:p>
            <a:r>
              <a:rPr lang="en-US" sz="3000" dirty="0" smtClean="0"/>
              <a:t>Before someone can go and tell them, that person must be sent. </a:t>
            </a:r>
          </a:p>
          <a:p>
            <a:r>
              <a:rPr lang="en-US" sz="3000" i="1" dirty="0" smtClean="0"/>
              <a:t>The Bible says, “How beautiful is the person who comes to bring good news.”</a:t>
            </a:r>
          </a:p>
          <a:p>
            <a:pPr algn="ctr"/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21180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86200"/>
          </a:xfrm>
        </p:spPr>
        <p:txBody>
          <a:bodyPr/>
          <a:lstStyle/>
          <a:p>
            <a:r>
              <a:rPr lang="en-US" dirty="0" smtClean="0"/>
              <a:t>Next Slide </a:t>
            </a:r>
            <a:r>
              <a:rPr lang="en-US" dirty="0" smtClean="0">
                <a:sym typeface="Wingdings" pitchFamily="2" charset="2"/>
              </a:rPr>
              <a:t> Song: </a:t>
            </a:r>
            <a:r>
              <a:rPr lang="en-US" dirty="0" err="1" smtClean="0"/>
              <a:t>LeCrea</a:t>
            </a:r>
            <a:r>
              <a:rPr lang="en-US" dirty="0" smtClean="0"/>
              <a:t>: Beautiful Feet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youtu.be/OFNZyItIhNQ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368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952</Words>
  <Application>Microsoft Office PowerPoint</Application>
  <PresentationFormat>On-screen Show (4:3)</PresentationFormat>
  <Paragraphs>110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Refined</vt:lpstr>
      <vt:lpstr>PowerPoint Presentation</vt:lpstr>
      <vt:lpstr>PowerPoint Presentation</vt:lpstr>
      <vt:lpstr>Next Slide  Song: Twelve Disciples   Download Here: http://youtu.be/9JS1ZOQSj74  </vt:lpstr>
      <vt:lpstr>PowerPoint Presentation</vt:lpstr>
      <vt:lpstr>PowerPoint Presentation</vt:lpstr>
      <vt:lpstr>Next Slide  Song: Twelve Disciples   Download Here: http://youtu.be/9JS1ZOQSj74  </vt:lpstr>
      <vt:lpstr>Next Slide  Video: What is the Church  Download Here: http://youtu.be/ifnJtkAnBq4 </vt:lpstr>
      <vt:lpstr>PowerPoint Presentation</vt:lpstr>
      <vt:lpstr>Next Slide  Song: LeCrea: Beautiful Feet  Download Here: http://youtu.be/OFNZyItIhNQ 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121</cp:revision>
  <dcterms:created xsi:type="dcterms:W3CDTF">2012-08-28T02:53:07Z</dcterms:created>
  <dcterms:modified xsi:type="dcterms:W3CDTF">2013-04-24T22:45:07Z</dcterms:modified>
</cp:coreProperties>
</file>