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notesSlides/notesSlide5.xml" ContentType="application/vnd.openxmlformats-officedocument.presentationml.notesSlide+xml"/>
  <Override PartName="/ppt/tags/tag2.xml" ContentType="application/vnd.openxmlformats-officedocument.presentationml.tags+xml"/>
  <Override PartName="/ppt/notesSlides/notesSlide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37"/>
  </p:notesMasterIdLst>
  <p:sldIdLst>
    <p:sldId id="567" r:id="rId2"/>
    <p:sldId id="561" r:id="rId3"/>
    <p:sldId id="529" r:id="rId4"/>
    <p:sldId id="530" r:id="rId5"/>
    <p:sldId id="531" r:id="rId6"/>
    <p:sldId id="562" r:id="rId7"/>
    <p:sldId id="566" r:id="rId8"/>
    <p:sldId id="534" r:id="rId9"/>
    <p:sldId id="563" r:id="rId10"/>
    <p:sldId id="536" r:id="rId11"/>
    <p:sldId id="537" r:id="rId12"/>
    <p:sldId id="538" r:id="rId13"/>
    <p:sldId id="539" r:id="rId14"/>
    <p:sldId id="540" r:id="rId15"/>
    <p:sldId id="541" r:id="rId16"/>
    <p:sldId id="542" r:id="rId17"/>
    <p:sldId id="543" r:id="rId18"/>
    <p:sldId id="544" r:id="rId19"/>
    <p:sldId id="545" r:id="rId20"/>
    <p:sldId id="546" r:id="rId21"/>
    <p:sldId id="547" r:id="rId22"/>
    <p:sldId id="564" r:id="rId23"/>
    <p:sldId id="565" r:id="rId24"/>
    <p:sldId id="550" r:id="rId25"/>
    <p:sldId id="551" r:id="rId26"/>
    <p:sldId id="552" r:id="rId27"/>
    <p:sldId id="553" r:id="rId28"/>
    <p:sldId id="554" r:id="rId29"/>
    <p:sldId id="555" r:id="rId30"/>
    <p:sldId id="556" r:id="rId31"/>
    <p:sldId id="557" r:id="rId32"/>
    <p:sldId id="558" r:id="rId33"/>
    <p:sldId id="559" r:id="rId34"/>
    <p:sldId id="560" r:id="rId35"/>
    <p:sldId id="490" r:id="rId36"/>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Verdana" pitchFamily="34" charset="0"/>
        <a:ea typeface="+mn-ea"/>
        <a:cs typeface="+mn-cs"/>
      </a:defRPr>
    </a:lvl1pPr>
    <a:lvl2pPr marL="457200" algn="l" rtl="0" eaLnBrk="0" fontAlgn="base" hangingPunct="0">
      <a:spcBef>
        <a:spcPct val="0"/>
      </a:spcBef>
      <a:spcAft>
        <a:spcPct val="0"/>
      </a:spcAft>
      <a:defRPr kern="1200">
        <a:solidFill>
          <a:schemeClr val="tx1"/>
        </a:solidFill>
        <a:latin typeface="Verdana" pitchFamily="34" charset="0"/>
        <a:ea typeface="+mn-ea"/>
        <a:cs typeface="+mn-cs"/>
      </a:defRPr>
    </a:lvl2pPr>
    <a:lvl3pPr marL="914400" algn="l" rtl="0" eaLnBrk="0" fontAlgn="base" hangingPunct="0">
      <a:spcBef>
        <a:spcPct val="0"/>
      </a:spcBef>
      <a:spcAft>
        <a:spcPct val="0"/>
      </a:spcAft>
      <a:defRPr kern="1200">
        <a:solidFill>
          <a:schemeClr val="tx1"/>
        </a:solidFill>
        <a:latin typeface="Verdana" pitchFamily="34" charset="0"/>
        <a:ea typeface="+mn-ea"/>
        <a:cs typeface="+mn-cs"/>
      </a:defRPr>
    </a:lvl3pPr>
    <a:lvl4pPr marL="1371600" algn="l" rtl="0" eaLnBrk="0" fontAlgn="base" hangingPunct="0">
      <a:spcBef>
        <a:spcPct val="0"/>
      </a:spcBef>
      <a:spcAft>
        <a:spcPct val="0"/>
      </a:spcAft>
      <a:defRPr kern="1200">
        <a:solidFill>
          <a:schemeClr val="tx1"/>
        </a:solidFill>
        <a:latin typeface="Verdana" pitchFamily="34" charset="0"/>
        <a:ea typeface="+mn-ea"/>
        <a:cs typeface="+mn-cs"/>
      </a:defRPr>
    </a:lvl4pPr>
    <a:lvl5pPr marL="1828800" algn="l" rtl="0" eaLnBrk="0" fontAlgn="base" hangingPunct="0">
      <a:spcBef>
        <a:spcPct val="0"/>
      </a:spcBef>
      <a:spcAft>
        <a:spcPct val="0"/>
      </a:spcAft>
      <a:defRPr kern="1200">
        <a:solidFill>
          <a:schemeClr val="tx1"/>
        </a:solidFill>
        <a:latin typeface="Verdana" pitchFamily="34" charset="0"/>
        <a:ea typeface="+mn-ea"/>
        <a:cs typeface="+mn-cs"/>
      </a:defRPr>
    </a:lvl5pPr>
    <a:lvl6pPr marL="2286000" algn="l" defTabSz="914400" rtl="0" eaLnBrk="1" latinLnBrk="0" hangingPunct="1">
      <a:defRPr kern="1200">
        <a:solidFill>
          <a:schemeClr val="tx1"/>
        </a:solidFill>
        <a:latin typeface="Verdana" pitchFamily="34" charset="0"/>
        <a:ea typeface="+mn-ea"/>
        <a:cs typeface="+mn-cs"/>
      </a:defRPr>
    </a:lvl6pPr>
    <a:lvl7pPr marL="2743200" algn="l" defTabSz="914400" rtl="0" eaLnBrk="1" latinLnBrk="0" hangingPunct="1">
      <a:defRPr kern="1200">
        <a:solidFill>
          <a:schemeClr val="tx1"/>
        </a:solidFill>
        <a:latin typeface="Verdana" pitchFamily="34" charset="0"/>
        <a:ea typeface="+mn-ea"/>
        <a:cs typeface="+mn-cs"/>
      </a:defRPr>
    </a:lvl7pPr>
    <a:lvl8pPr marL="3200400" algn="l" defTabSz="914400" rtl="0" eaLnBrk="1" latinLnBrk="0" hangingPunct="1">
      <a:defRPr kern="1200">
        <a:solidFill>
          <a:schemeClr val="tx1"/>
        </a:solidFill>
        <a:latin typeface="Verdana" pitchFamily="34" charset="0"/>
        <a:ea typeface="+mn-ea"/>
        <a:cs typeface="+mn-cs"/>
      </a:defRPr>
    </a:lvl8pPr>
    <a:lvl9pPr marL="3657600" algn="l" defTabSz="914400" rtl="0" eaLnBrk="1" latinLnBrk="0" hangingPunct="1">
      <a:defRPr kern="1200">
        <a:solidFill>
          <a:schemeClr val="tx1"/>
        </a:solidFill>
        <a:latin typeface="Verdana"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578" autoAdjust="0"/>
    <p:restoredTop sz="94602" autoAdjust="0"/>
  </p:normalViewPr>
  <p:slideViewPr>
    <p:cSldViewPr>
      <p:cViewPr varScale="1">
        <p:scale>
          <a:sx n="71" d="100"/>
          <a:sy n="71" d="100"/>
        </p:scale>
        <p:origin x="197" y="67"/>
      </p:cViewPr>
      <p:guideLst>
        <p:guide orient="horz" pos="2160"/>
        <p:guide pos="2880"/>
      </p:guideLst>
    </p:cSldViewPr>
  </p:slideViewPr>
  <p:outlineViewPr>
    <p:cViewPr>
      <p:scale>
        <a:sx n="33" d="100"/>
        <a:sy n="33" d="100"/>
      </p:scale>
      <p:origin x="52" y="30148"/>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987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smtClean="0">
                <a:latin typeface="Arial" charset="0"/>
              </a:defRPr>
            </a:lvl1pPr>
          </a:lstStyle>
          <a:p>
            <a:pPr>
              <a:defRPr/>
            </a:pPr>
            <a:endParaRPr lang="en-US"/>
          </a:p>
        </p:txBody>
      </p:sp>
      <p:sp>
        <p:nvSpPr>
          <p:cNvPr id="79875"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smtClean="0">
                <a:latin typeface="Arial" charset="0"/>
              </a:defRPr>
            </a:lvl1pPr>
          </a:lstStyle>
          <a:p>
            <a:pPr>
              <a:defRPr/>
            </a:pPr>
            <a:endParaRPr lang="en-US"/>
          </a:p>
        </p:txBody>
      </p:sp>
      <p:sp>
        <p:nvSpPr>
          <p:cNvPr id="2458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79877"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9878"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smtClean="0">
                <a:latin typeface="Arial" charset="0"/>
              </a:defRPr>
            </a:lvl1pPr>
          </a:lstStyle>
          <a:p>
            <a:pPr>
              <a:defRPr/>
            </a:pPr>
            <a:endParaRPr lang="en-US"/>
          </a:p>
        </p:txBody>
      </p:sp>
      <p:sp>
        <p:nvSpPr>
          <p:cNvPr id="79879"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smtClean="0">
                <a:latin typeface="Arial" charset="0"/>
              </a:defRPr>
            </a:lvl1pPr>
          </a:lstStyle>
          <a:p>
            <a:pPr>
              <a:defRPr/>
            </a:pPr>
            <a:fld id="{FFDE6FEB-1DB4-4B96-A71B-DEBF0066623E}" type="slidenum">
              <a:rPr lang="en-US"/>
              <a:pPr>
                <a:defRPr/>
              </a:pPr>
              <a:t>‹#›</a:t>
            </a:fld>
            <a:endParaRPr lang="en-US"/>
          </a:p>
        </p:txBody>
      </p:sp>
    </p:spTree>
    <p:extLst>
      <p:ext uri="{BB962C8B-B14F-4D97-AF65-F5344CB8AC3E}">
        <p14:creationId xmlns:p14="http://schemas.microsoft.com/office/powerpoint/2010/main" val="270124345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FDE6FEB-1DB4-4B96-A71B-DEBF0066623E}" type="slidenum">
              <a:rPr lang="en-US" smtClean="0"/>
              <a:pPr>
                <a:defRPr/>
              </a:pPr>
              <a:t>3</a:t>
            </a:fld>
            <a:endParaRPr lang="en-US"/>
          </a:p>
        </p:txBody>
      </p:sp>
    </p:spTree>
    <p:extLst>
      <p:ext uri="{BB962C8B-B14F-4D97-AF65-F5344CB8AC3E}">
        <p14:creationId xmlns:p14="http://schemas.microsoft.com/office/powerpoint/2010/main" val="31030595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FDE6FEB-1DB4-4B96-A71B-DEBF0066623E}" type="slidenum">
              <a:rPr lang="en-US" smtClean="0"/>
              <a:pPr>
                <a:defRPr/>
              </a:pPr>
              <a:t>4</a:t>
            </a:fld>
            <a:endParaRPr lang="en-US"/>
          </a:p>
        </p:txBody>
      </p:sp>
    </p:spTree>
    <p:extLst>
      <p:ext uri="{BB962C8B-B14F-4D97-AF65-F5344CB8AC3E}">
        <p14:creationId xmlns:p14="http://schemas.microsoft.com/office/powerpoint/2010/main" val="23376662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FDE6FEB-1DB4-4B96-A71B-DEBF0066623E}" type="slidenum">
              <a:rPr lang="en-US" smtClean="0"/>
              <a:pPr>
                <a:defRPr/>
              </a:pPr>
              <a:t>24</a:t>
            </a:fld>
            <a:endParaRPr lang="en-US"/>
          </a:p>
        </p:txBody>
      </p:sp>
    </p:spTree>
    <p:extLst>
      <p:ext uri="{BB962C8B-B14F-4D97-AF65-F5344CB8AC3E}">
        <p14:creationId xmlns:p14="http://schemas.microsoft.com/office/powerpoint/2010/main" val="33645409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FDE6FEB-1DB4-4B96-A71B-DEBF0066623E}" type="slidenum">
              <a:rPr lang="en-US" smtClean="0"/>
              <a:pPr>
                <a:defRPr/>
              </a:pPr>
              <a:t>28</a:t>
            </a:fld>
            <a:endParaRPr lang="en-US"/>
          </a:p>
        </p:txBody>
      </p:sp>
    </p:spTree>
    <p:extLst>
      <p:ext uri="{BB962C8B-B14F-4D97-AF65-F5344CB8AC3E}">
        <p14:creationId xmlns:p14="http://schemas.microsoft.com/office/powerpoint/2010/main" val="4383290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FDE6FEB-1DB4-4B96-A71B-DEBF0066623E}" type="slidenum">
              <a:rPr lang="en-US" smtClean="0"/>
              <a:pPr>
                <a:defRPr/>
              </a:pPr>
              <a:t>29</a:t>
            </a:fld>
            <a:endParaRPr lang="en-US"/>
          </a:p>
        </p:txBody>
      </p:sp>
    </p:spTree>
    <p:extLst>
      <p:ext uri="{BB962C8B-B14F-4D97-AF65-F5344CB8AC3E}">
        <p14:creationId xmlns:p14="http://schemas.microsoft.com/office/powerpoint/2010/main" val="21533319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FDE6FEB-1DB4-4B96-A71B-DEBF0066623E}" type="slidenum">
              <a:rPr lang="en-US" smtClean="0"/>
              <a:pPr>
                <a:defRPr/>
              </a:pPr>
              <a:t>34</a:t>
            </a:fld>
            <a:endParaRPr lang="en-US"/>
          </a:p>
        </p:txBody>
      </p:sp>
    </p:spTree>
    <p:extLst>
      <p:ext uri="{BB962C8B-B14F-4D97-AF65-F5344CB8AC3E}">
        <p14:creationId xmlns:p14="http://schemas.microsoft.com/office/powerpoint/2010/main" val="19793311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126" name="Rectangle 6"/>
          <p:cNvSpPr>
            <a:spLocks noGrp="1" noChangeArrowheads="1"/>
          </p:cNvSpPr>
          <p:nvPr>
            <p:ph type="ctrTitle"/>
          </p:nvPr>
        </p:nvSpPr>
        <p:spPr>
          <a:xfrm>
            <a:off x="1219200" y="838200"/>
            <a:ext cx="6781800" cy="2559050"/>
          </a:xfrm>
        </p:spPr>
        <p:txBody>
          <a:bodyPr anchorCtr="1"/>
          <a:lstStyle>
            <a:lvl1pPr algn="ctr">
              <a:defRPr sz="6200"/>
            </a:lvl1pPr>
          </a:lstStyle>
          <a:p>
            <a:pPr lvl="0"/>
            <a:r>
              <a:rPr lang="en-US" noProof="0"/>
              <a:t>Click to edit Master title style</a:t>
            </a:r>
          </a:p>
        </p:txBody>
      </p:sp>
      <p:sp>
        <p:nvSpPr>
          <p:cNvPr id="5127" name="Rectangle 7"/>
          <p:cNvSpPr>
            <a:spLocks noGrp="1" noChangeArrowheads="1"/>
          </p:cNvSpPr>
          <p:nvPr>
            <p:ph type="subTitle" idx="1"/>
          </p:nvPr>
        </p:nvSpPr>
        <p:spPr>
          <a:xfrm>
            <a:off x="1371600" y="3733800"/>
            <a:ext cx="6400800" cy="1873250"/>
          </a:xfrm>
        </p:spPr>
        <p:txBody>
          <a:bodyPr/>
          <a:lstStyle>
            <a:lvl1pPr marL="0" indent="0" algn="ctr">
              <a:buFont typeface="Wingdings" pitchFamily="2" charset="2"/>
              <a:buNone/>
              <a:defRPr sz="3000"/>
            </a:lvl1pPr>
          </a:lstStyle>
          <a:p>
            <a:pPr lvl="0"/>
            <a:r>
              <a:rPr lang="en-US" noProof="0"/>
              <a:t>Click to edit Master subtitle style</a:t>
            </a:r>
          </a:p>
        </p:txBody>
      </p:sp>
      <p:sp>
        <p:nvSpPr>
          <p:cNvPr id="8" name="Rectangle 8"/>
          <p:cNvSpPr>
            <a:spLocks noGrp="1" noChangeArrowheads="1"/>
          </p:cNvSpPr>
          <p:nvPr>
            <p:ph type="dt" sz="half" idx="10"/>
          </p:nvPr>
        </p:nvSpPr>
        <p:spPr>
          <a:xfrm>
            <a:off x="536575" y="6248400"/>
            <a:ext cx="2054225" cy="457200"/>
          </a:xfrm>
          <a:prstGeom prst="rect">
            <a:avLst/>
          </a:prstGeom>
        </p:spPr>
        <p:txBody>
          <a:bodyPr/>
          <a:lstStyle>
            <a:lvl1pPr>
              <a:defRPr smtClean="0"/>
            </a:lvl1pPr>
          </a:lstStyle>
          <a:p>
            <a:pPr>
              <a:defRPr/>
            </a:pPr>
            <a:endParaRPr lang="en-US"/>
          </a:p>
        </p:txBody>
      </p:sp>
      <p:sp>
        <p:nvSpPr>
          <p:cNvPr id="9" name="Rectangle 9"/>
          <p:cNvSpPr>
            <a:spLocks noGrp="1" noChangeArrowheads="1"/>
          </p:cNvSpPr>
          <p:nvPr>
            <p:ph type="ftr" sz="quarter" idx="11"/>
          </p:nvPr>
        </p:nvSpPr>
        <p:spPr>
          <a:xfrm>
            <a:off x="3251200" y="6248400"/>
            <a:ext cx="2887663" cy="457200"/>
          </a:xfrm>
          <a:prstGeom prst="rect">
            <a:avLst/>
          </a:prstGeom>
        </p:spPr>
        <p:txBody>
          <a:bodyPr/>
          <a:lstStyle>
            <a:lvl1pPr>
              <a:defRPr smtClean="0"/>
            </a:lvl1pPr>
          </a:lstStyle>
          <a:p>
            <a:pPr>
              <a:defRPr/>
            </a:pPr>
            <a:endParaRPr lang="en-US"/>
          </a:p>
        </p:txBody>
      </p:sp>
      <p:sp>
        <p:nvSpPr>
          <p:cNvPr id="10" name="Rectangle 10"/>
          <p:cNvSpPr>
            <a:spLocks noGrp="1" noChangeArrowheads="1"/>
          </p:cNvSpPr>
          <p:nvPr>
            <p:ph type="sldNum" sz="quarter" idx="12"/>
          </p:nvPr>
        </p:nvSpPr>
        <p:spPr>
          <a:xfrm>
            <a:off x="6788150" y="6257925"/>
            <a:ext cx="1905000" cy="457200"/>
          </a:xfrm>
          <a:prstGeom prst="rect">
            <a:avLst/>
          </a:prstGeom>
        </p:spPr>
        <p:txBody>
          <a:bodyPr/>
          <a:lstStyle>
            <a:lvl1pPr>
              <a:defRPr smtClean="0"/>
            </a:lvl1pPr>
          </a:lstStyle>
          <a:p>
            <a:pPr>
              <a:defRPr/>
            </a:pPr>
            <a:fld id="{4597186C-7102-45BE-802D-5458F872B219}" type="slidenum">
              <a:rPr lang="en-US"/>
              <a:pPr>
                <a:defRPr/>
              </a:pPr>
              <a:t>‹#›</a:t>
            </a:fld>
            <a:endParaRPr lang="en-US"/>
          </a:p>
        </p:txBody>
      </p:sp>
    </p:spTree>
    <p:extLst>
      <p:ext uri="{BB962C8B-B14F-4D97-AF65-F5344CB8AC3E}">
        <p14:creationId xmlns:p14="http://schemas.microsoft.com/office/powerpoint/2010/main" val="2672028096"/>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xfrm>
            <a:off x="533400" y="6248400"/>
            <a:ext cx="2057400" cy="457200"/>
          </a:xfrm>
          <a:prstGeom prst="rect">
            <a:avLst/>
          </a:prstGeom>
          <a:ln/>
        </p:spPr>
        <p:txBody>
          <a:bodyPr/>
          <a:lstStyle>
            <a:lvl1pPr>
              <a:defRPr/>
            </a:lvl1pPr>
          </a:lstStyle>
          <a:p>
            <a:pPr>
              <a:defRPr/>
            </a:pPr>
            <a:endParaRPr lang="en-US"/>
          </a:p>
        </p:txBody>
      </p:sp>
      <p:sp>
        <p:nvSpPr>
          <p:cNvPr id="5" name="Rectangle 9"/>
          <p:cNvSpPr>
            <a:spLocks noGrp="1" noChangeArrowheads="1"/>
          </p:cNvSpPr>
          <p:nvPr>
            <p:ph type="ftr" sz="quarter" idx="11"/>
          </p:nvPr>
        </p:nvSpPr>
        <p:spPr>
          <a:xfrm>
            <a:off x="3238500" y="6248400"/>
            <a:ext cx="2895600" cy="457200"/>
          </a:xfrm>
          <a:prstGeom prst="rect">
            <a:avLst/>
          </a:prstGeom>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xfrm>
            <a:off x="6781800" y="6248400"/>
            <a:ext cx="1905000" cy="457200"/>
          </a:xfrm>
          <a:prstGeom prst="rect">
            <a:avLst/>
          </a:prstGeom>
          <a:ln/>
        </p:spPr>
        <p:txBody>
          <a:bodyPr/>
          <a:lstStyle>
            <a:lvl1pPr>
              <a:defRPr/>
            </a:lvl1pPr>
          </a:lstStyle>
          <a:p>
            <a:pPr>
              <a:defRPr/>
            </a:pPr>
            <a:fld id="{ADEFC779-5320-4339-B40D-2998B8761694}" type="slidenum">
              <a:rPr lang="en-US"/>
              <a:pPr>
                <a:defRPr/>
              </a:pPr>
              <a:t>‹#›</a:t>
            </a:fld>
            <a:endParaRPr lang="en-US"/>
          </a:p>
        </p:txBody>
      </p:sp>
    </p:spTree>
    <p:extLst>
      <p:ext uri="{BB962C8B-B14F-4D97-AF65-F5344CB8AC3E}">
        <p14:creationId xmlns:p14="http://schemas.microsoft.com/office/powerpoint/2010/main" val="4126814485"/>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48450" y="473075"/>
            <a:ext cx="2038350" cy="53943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33400" y="473075"/>
            <a:ext cx="5962650" cy="53943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xfrm>
            <a:off x="533400" y="6248400"/>
            <a:ext cx="2057400" cy="457200"/>
          </a:xfrm>
          <a:prstGeom prst="rect">
            <a:avLst/>
          </a:prstGeom>
          <a:ln/>
        </p:spPr>
        <p:txBody>
          <a:bodyPr/>
          <a:lstStyle>
            <a:lvl1pPr>
              <a:defRPr/>
            </a:lvl1pPr>
          </a:lstStyle>
          <a:p>
            <a:pPr>
              <a:defRPr/>
            </a:pPr>
            <a:endParaRPr lang="en-US"/>
          </a:p>
        </p:txBody>
      </p:sp>
      <p:sp>
        <p:nvSpPr>
          <p:cNvPr id="5" name="Rectangle 9"/>
          <p:cNvSpPr>
            <a:spLocks noGrp="1" noChangeArrowheads="1"/>
          </p:cNvSpPr>
          <p:nvPr>
            <p:ph type="ftr" sz="quarter" idx="11"/>
          </p:nvPr>
        </p:nvSpPr>
        <p:spPr>
          <a:xfrm>
            <a:off x="3238500" y="6248400"/>
            <a:ext cx="2895600" cy="457200"/>
          </a:xfrm>
          <a:prstGeom prst="rect">
            <a:avLst/>
          </a:prstGeom>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xfrm>
            <a:off x="6781800" y="6248400"/>
            <a:ext cx="1905000" cy="457200"/>
          </a:xfrm>
          <a:prstGeom prst="rect">
            <a:avLst/>
          </a:prstGeom>
          <a:ln/>
        </p:spPr>
        <p:txBody>
          <a:bodyPr/>
          <a:lstStyle>
            <a:lvl1pPr>
              <a:defRPr/>
            </a:lvl1pPr>
          </a:lstStyle>
          <a:p>
            <a:pPr>
              <a:defRPr/>
            </a:pPr>
            <a:fld id="{1B51A845-6091-49F2-BD10-BCC55055D7EF}" type="slidenum">
              <a:rPr lang="en-US"/>
              <a:pPr>
                <a:defRPr/>
              </a:pPr>
              <a:t>‹#›</a:t>
            </a:fld>
            <a:endParaRPr lang="en-US"/>
          </a:p>
        </p:txBody>
      </p:sp>
    </p:spTree>
    <p:extLst>
      <p:ext uri="{BB962C8B-B14F-4D97-AF65-F5344CB8AC3E}">
        <p14:creationId xmlns:p14="http://schemas.microsoft.com/office/powerpoint/2010/main" val="4174822821"/>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33400" y="473075"/>
            <a:ext cx="8153400" cy="1143000"/>
          </a:xfrm>
        </p:spPr>
        <p:txBody>
          <a:bodyPr/>
          <a:lstStyle/>
          <a:p>
            <a:r>
              <a:rPr lang="en-US"/>
              <a:t>Click to edit Master title style</a:t>
            </a:r>
          </a:p>
        </p:txBody>
      </p:sp>
      <p:sp>
        <p:nvSpPr>
          <p:cNvPr id="3" name="Text Placeholder 2"/>
          <p:cNvSpPr>
            <a:spLocks noGrp="1"/>
          </p:cNvSpPr>
          <p:nvPr>
            <p:ph type="body" sz="half" idx="1"/>
          </p:nvPr>
        </p:nvSpPr>
        <p:spPr>
          <a:xfrm>
            <a:off x="533400" y="1828800"/>
            <a:ext cx="4000500" cy="4038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86300" y="1828800"/>
            <a:ext cx="4000500" cy="4038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xfrm>
            <a:off x="533400" y="6248400"/>
            <a:ext cx="2057400" cy="457200"/>
          </a:xfrm>
          <a:prstGeom prst="rect">
            <a:avLst/>
          </a:prstGeom>
          <a:ln/>
        </p:spPr>
        <p:txBody>
          <a:bodyPr/>
          <a:lstStyle>
            <a:lvl1pPr>
              <a:defRPr/>
            </a:lvl1pPr>
          </a:lstStyle>
          <a:p>
            <a:pPr>
              <a:defRPr/>
            </a:pPr>
            <a:endParaRPr lang="en-US"/>
          </a:p>
        </p:txBody>
      </p:sp>
      <p:sp>
        <p:nvSpPr>
          <p:cNvPr id="6" name="Rectangle 9"/>
          <p:cNvSpPr>
            <a:spLocks noGrp="1" noChangeArrowheads="1"/>
          </p:cNvSpPr>
          <p:nvPr>
            <p:ph type="ftr" sz="quarter" idx="11"/>
          </p:nvPr>
        </p:nvSpPr>
        <p:spPr>
          <a:xfrm>
            <a:off x="3238500" y="6248400"/>
            <a:ext cx="2895600" cy="457200"/>
          </a:xfrm>
          <a:prstGeom prst="rect">
            <a:avLst/>
          </a:prstGeom>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xfrm>
            <a:off x="6781800" y="6248400"/>
            <a:ext cx="1905000" cy="457200"/>
          </a:xfrm>
          <a:prstGeom prst="rect">
            <a:avLst/>
          </a:prstGeom>
          <a:ln/>
        </p:spPr>
        <p:txBody>
          <a:bodyPr/>
          <a:lstStyle>
            <a:lvl1pPr>
              <a:defRPr/>
            </a:lvl1pPr>
          </a:lstStyle>
          <a:p>
            <a:pPr>
              <a:defRPr/>
            </a:pPr>
            <a:fld id="{E34F9104-8CA7-4AED-B18C-98D80BA00084}" type="slidenum">
              <a:rPr lang="en-US"/>
              <a:pPr>
                <a:defRPr/>
              </a:pPr>
              <a:t>‹#›</a:t>
            </a:fld>
            <a:endParaRPr lang="en-US"/>
          </a:p>
        </p:txBody>
      </p:sp>
    </p:spTree>
    <p:extLst>
      <p:ext uri="{BB962C8B-B14F-4D97-AF65-F5344CB8AC3E}">
        <p14:creationId xmlns:p14="http://schemas.microsoft.com/office/powerpoint/2010/main" val="1484872635"/>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533400" y="473075"/>
            <a:ext cx="8153400" cy="1143000"/>
          </a:xfrm>
        </p:spPr>
        <p:txBody>
          <a:bodyPr/>
          <a:lstStyle/>
          <a:p>
            <a:r>
              <a:rPr lang="en-US"/>
              <a:t>Click to edit Master title style</a:t>
            </a:r>
          </a:p>
        </p:txBody>
      </p:sp>
      <p:sp>
        <p:nvSpPr>
          <p:cNvPr id="3" name="Text Placeholder 2"/>
          <p:cNvSpPr>
            <a:spLocks noGrp="1"/>
          </p:cNvSpPr>
          <p:nvPr>
            <p:ph type="body" sz="half" idx="1"/>
          </p:nvPr>
        </p:nvSpPr>
        <p:spPr>
          <a:xfrm>
            <a:off x="533400" y="1828800"/>
            <a:ext cx="4000500" cy="4038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86300" y="1828800"/>
            <a:ext cx="4000500" cy="1943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86300" y="3924300"/>
            <a:ext cx="4000500" cy="1943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8"/>
          <p:cNvSpPr>
            <a:spLocks noGrp="1" noChangeArrowheads="1"/>
          </p:cNvSpPr>
          <p:nvPr>
            <p:ph type="dt" sz="half" idx="10"/>
          </p:nvPr>
        </p:nvSpPr>
        <p:spPr>
          <a:xfrm>
            <a:off x="533400" y="6248400"/>
            <a:ext cx="2057400" cy="457200"/>
          </a:xfrm>
          <a:prstGeom prst="rect">
            <a:avLst/>
          </a:prstGeom>
          <a:ln/>
        </p:spPr>
        <p:txBody>
          <a:bodyPr/>
          <a:lstStyle>
            <a:lvl1pPr>
              <a:defRPr/>
            </a:lvl1pPr>
          </a:lstStyle>
          <a:p>
            <a:pPr>
              <a:defRPr/>
            </a:pPr>
            <a:endParaRPr lang="en-US"/>
          </a:p>
        </p:txBody>
      </p:sp>
      <p:sp>
        <p:nvSpPr>
          <p:cNvPr id="7" name="Rectangle 9"/>
          <p:cNvSpPr>
            <a:spLocks noGrp="1" noChangeArrowheads="1"/>
          </p:cNvSpPr>
          <p:nvPr>
            <p:ph type="ftr" sz="quarter" idx="11"/>
          </p:nvPr>
        </p:nvSpPr>
        <p:spPr>
          <a:xfrm>
            <a:off x="3238500" y="6248400"/>
            <a:ext cx="2895600" cy="457200"/>
          </a:xfrm>
          <a:prstGeom prst="rect">
            <a:avLst/>
          </a:prstGeom>
          <a:ln/>
        </p:spPr>
        <p:txBody>
          <a:bodyPr/>
          <a:lstStyle>
            <a:lvl1pPr>
              <a:defRPr/>
            </a:lvl1pPr>
          </a:lstStyle>
          <a:p>
            <a:pPr>
              <a:defRPr/>
            </a:pPr>
            <a:endParaRPr lang="en-US"/>
          </a:p>
        </p:txBody>
      </p:sp>
      <p:sp>
        <p:nvSpPr>
          <p:cNvPr id="8" name="Rectangle 10"/>
          <p:cNvSpPr>
            <a:spLocks noGrp="1" noChangeArrowheads="1"/>
          </p:cNvSpPr>
          <p:nvPr>
            <p:ph type="sldNum" sz="quarter" idx="12"/>
          </p:nvPr>
        </p:nvSpPr>
        <p:spPr>
          <a:xfrm>
            <a:off x="6781800" y="6248400"/>
            <a:ext cx="1905000" cy="457200"/>
          </a:xfrm>
          <a:prstGeom prst="rect">
            <a:avLst/>
          </a:prstGeom>
          <a:ln/>
        </p:spPr>
        <p:txBody>
          <a:bodyPr/>
          <a:lstStyle>
            <a:lvl1pPr>
              <a:defRPr/>
            </a:lvl1pPr>
          </a:lstStyle>
          <a:p>
            <a:pPr>
              <a:defRPr/>
            </a:pPr>
            <a:fld id="{E55779AB-4534-40E0-86F6-D092BE480729}" type="slidenum">
              <a:rPr lang="en-US"/>
              <a:pPr>
                <a:defRPr/>
              </a:pPr>
              <a:t>‹#›</a:t>
            </a:fld>
            <a:endParaRPr lang="en-US"/>
          </a:p>
        </p:txBody>
      </p:sp>
    </p:spTree>
    <p:extLst>
      <p:ext uri="{BB962C8B-B14F-4D97-AF65-F5344CB8AC3E}">
        <p14:creationId xmlns:p14="http://schemas.microsoft.com/office/powerpoint/2010/main" val="4045124402"/>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xfrm>
            <a:off x="533400" y="6248400"/>
            <a:ext cx="2057400" cy="457200"/>
          </a:xfrm>
          <a:prstGeom prst="rect">
            <a:avLst/>
          </a:prstGeom>
          <a:ln/>
        </p:spPr>
        <p:txBody>
          <a:bodyPr/>
          <a:lstStyle>
            <a:lvl1pPr>
              <a:defRPr/>
            </a:lvl1pPr>
          </a:lstStyle>
          <a:p>
            <a:pPr>
              <a:defRPr/>
            </a:pPr>
            <a:endParaRPr lang="en-US"/>
          </a:p>
        </p:txBody>
      </p:sp>
      <p:sp>
        <p:nvSpPr>
          <p:cNvPr id="5" name="Rectangle 9"/>
          <p:cNvSpPr>
            <a:spLocks noGrp="1" noChangeArrowheads="1"/>
          </p:cNvSpPr>
          <p:nvPr>
            <p:ph type="ftr" sz="quarter" idx="11"/>
          </p:nvPr>
        </p:nvSpPr>
        <p:spPr>
          <a:xfrm>
            <a:off x="3238500" y="6248400"/>
            <a:ext cx="2895600" cy="457200"/>
          </a:xfrm>
          <a:prstGeom prst="rect">
            <a:avLst/>
          </a:prstGeom>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xfrm>
            <a:off x="6781800" y="6248400"/>
            <a:ext cx="1905000" cy="457200"/>
          </a:xfrm>
          <a:prstGeom prst="rect">
            <a:avLst/>
          </a:prstGeom>
          <a:ln/>
        </p:spPr>
        <p:txBody>
          <a:bodyPr/>
          <a:lstStyle>
            <a:lvl1pPr>
              <a:defRPr/>
            </a:lvl1pPr>
          </a:lstStyle>
          <a:p>
            <a:pPr>
              <a:defRPr/>
            </a:pPr>
            <a:fld id="{D1FC04D2-92A6-43BF-843E-74691BE10CFE}" type="slidenum">
              <a:rPr lang="en-US"/>
              <a:pPr>
                <a:defRPr/>
              </a:pPr>
              <a:t>‹#›</a:t>
            </a:fld>
            <a:endParaRPr lang="en-US"/>
          </a:p>
        </p:txBody>
      </p:sp>
    </p:spTree>
    <p:extLst>
      <p:ext uri="{BB962C8B-B14F-4D97-AF65-F5344CB8AC3E}">
        <p14:creationId xmlns:p14="http://schemas.microsoft.com/office/powerpoint/2010/main" val="2438629166"/>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xfrm>
            <a:off x="533400" y="6248400"/>
            <a:ext cx="2057400" cy="457200"/>
          </a:xfrm>
          <a:prstGeom prst="rect">
            <a:avLst/>
          </a:prstGeom>
          <a:ln/>
        </p:spPr>
        <p:txBody>
          <a:bodyPr/>
          <a:lstStyle>
            <a:lvl1pPr>
              <a:defRPr/>
            </a:lvl1pPr>
          </a:lstStyle>
          <a:p>
            <a:pPr>
              <a:defRPr/>
            </a:pPr>
            <a:endParaRPr lang="en-US"/>
          </a:p>
        </p:txBody>
      </p:sp>
      <p:sp>
        <p:nvSpPr>
          <p:cNvPr id="5" name="Rectangle 9"/>
          <p:cNvSpPr>
            <a:spLocks noGrp="1" noChangeArrowheads="1"/>
          </p:cNvSpPr>
          <p:nvPr>
            <p:ph type="ftr" sz="quarter" idx="11"/>
          </p:nvPr>
        </p:nvSpPr>
        <p:spPr>
          <a:xfrm>
            <a:off x="3238500" y="6248400"/>
            <a:ext cx="2895600" cy="457200"/>
          </a:xfrm>
          <a:prstGeom prst="rect">
            <a:avLst/>
          </a:prstGeom>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xfrm>
            <a:off x="6781800" y="6248400"/>
            <a:ext cx="1905000" cy="457200"/>
          </a:xfrm>
          <a:prstGeom prst="rect">
            <a:avLst/>
          </a:prstGeom>
          <a:ln/>
        </p:spPr>
        <p:txBody>
          <a:bodyPr/>
          <a:lstStyle>
            <a:lvl1pPr>
              <a:defRPr/>
            </a:lvl1pPr>
          </a:lstStyle>
          <a:p>
            <a:pPr>
              <a:defRPr/>
            </a:pPr>
            <a:fld id="{CE1E0D37-F697-4A0B-8292-7F5B6D1381E2}" type="slidenum">
              <a:rPr lang="en-US"/>
              <a:pPr>
                <a:defRPr/>
              </a:pPr>
              <a:t>‹#›</a:t>
            </a:fld>
            <a:endParaRPr lang="en-US"/>
          </a:p>
        </p:txBody>
      </p:sp>
    </p:spTree>
    <p:extLst>
      <p:ext uri="{BB962C8B-B14F-4D97-AF65-F5344CB8AC3E}">
        <p14:creationId xmlns:p14="http://schemas.microsoft.com/office/powerpoint/2010/main" val="3365466226"/>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33400" y="1828800"/>
            <a:ext cx="40005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86300" y="1828800"/>
            <a:ext cx="40005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xfrm>
            <a:off x="533400" y="6248400"/>
            <a:ext cx="2057400" cy="457200"/>
          </a:xfrm>
          <a:prstGeom prst="rect">
            <a:avLst/>
          </a:prstGeom>
          <a:ln/>
        </p:spPr>
        <p:txBody>
          <a:bodyPr/>
          <a:lstStyle>
            <a:lvl1pPr>
              <a:defRPr/>
            </a:lvl1pPr>
          </a:lstStyle>
          <a:p>
            <a:pPr>
              <a:defRPr/>
            </a:pPr>
            <a:endParaRPr lang="en-US"/>
          </a:p>
        </p:txBody>
      </p:sp>
      <p:sp>
        <p:nvSpPr>
          <p:cNvPr id="6" name="Rectangle 9"/>
          <p:cNvSpPr>
            <a:spLocks noGrp="1" noChangeArrowheads="1"/>
          </p:cNvSpPr>
          <p:nvPr>
            <p:ph type="ftr" sz="quarter" idx="11"/>
          </p:nvPr>
        </p:nvSpPr>
        <p:spPr>
          <a:xfrm>
            <a:off x="3238500" y="6248400"/>
            <a:ext cx="2895600" cy="457200"/>
          </a:xfrm>
          <a:prstGeom prst="rect">
            <a:avLst/>
          </a:prstGeom>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xfrm>
            <a:off x="6781800" y="6248400"/>
            <a:ext cx="1905000" cy="457200"/>
          </a:xfrm>
          <a:prstGeom prst="rect">
            <a:avLst/>
          </a:prstGeom>
          <a:ln/>
        </p:spPr>
        <p:txBody>
          <a:bodyPr/>
          <a:lstStyle>
            <a:lvl1pPr>
              <a:defRPr/>
            </a:lvl1pPr>
          </a:lstStyle>
          <a:p>
            <a:pPr>
              <a:defRPr/>
            </a:pPr>
            <a:fld id="{89946BAE-D8A3-4D96-97D2-1F51610F0C97}" type="slidenum">
              <a:rPr lang="en-US"/>
              <a:pPr>
                <a:defRPr/>
              </a:pPr>
              <a:t>‹#›</a:t>
            </a:fld>
            <a:endParaRPr lang="en-US"/>
          </a:p>
        </p:txBody>
      </p:sp>
    </p:spTree>
    <p:extLst>
      <p:ext uri="{BB962C8B-B14F-4D97-AF65-F5344CB8AC3E}">
        <p14:creationId xmlns:p14="http://schemas.microsoft.com/office/powerpoint/2010/main" val="1660519446"/>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xfrm>
            <a:off x="533400" y="6248400"/>
            <a:ext cx="2057400" cy="457200"/>
          </a:xfrm>
          <a:prstGeom prst="rect">
            <a:avLst/>
          </a:prstGeom>
          <a:ln/>
        </p:spPr>
        <p:txBody>
          <a:bodyPr/>
          <a:lstStyle>
            <a:lvl1pPr>
              <a:defRPr/>
            </a:lvl1pPr>
          </a:lstStyle>
          <a:p>
            <a:pPr>
              <a:defRPr/>
            </a:pPr>
            <a:endParaRPr lang="en-US"/>
          </a:p>
        </p:txBody>
      </p:sp>
      <p:sp>
        <p:nvSpPr>
          <p:cNvPr id="8" name="Rectangle 9"/>
          <p:cNvSpPr>
            <a:spLocks noGrp="1" noChangeArrowheads="1"/>
          </p:cNvSpPr>
          <p:nvPr>
            <p:ph type="ftr" sz="quarter" idx="11"/>
          </p:nvPr>
        </p:nvSpPr>
        <p:spPr>
          <a:xfrm>
            <a:off x="3238500" y="6248400"/>
            <a:ext cx="2895600" cy="457200"/>
          </a:xfrm>
          <a:prstGeom prst="rect">
            <a:avLst/>
          </a:prstGeom>
          <a:ln/>
        </p:spPr>
        <p:txBody>
          <a:bodyPr/>
          <a:lstStyle>
            <a:lvl1pPr>
              <a:defRPr/>
            </a:lvl1pPr>
          </a:lstStyle>
          <a:p>
            <a:pPr>
              <a:defRPr/>
            </a:pPr>
            <a:endParaRPr lang="en-US"/>
          </a:p>
        </p:txBody>
      </p:sp>
      <p:sp>
        <p:nvSpPr>
          <p:cNvPr id="9" name="Rectangle 10"/>
          <p:cNvSpPr>
            <a:spLocks noGrp="1" noChangeArrowheads="1"/>
          </p:cNvSpPr>
          <p:nvPr>
            <p:ph type="sldNum" sz="quarter" idx="12"/>
          </p:nvPr>
        </p:nvSpPr>
        <p:spPr>
          <a:xfrm>
            <a:off x="6781800" y="6248400"/>
            <a:ext cx="1905000" cy="457200"/>
          </a:xfrm>
          <a:prstGeom prst="rect">
            <a:avLst/>
          </a:prstGeom>
          <a:ln/>
        </p:spPr>
        <p:txBody>
          <a:bodyPr/>
          <a:lstStyle>
            <a:lvl1pPr>
              <a:defRPr/>
            </a:lvl1pPr>
          </a:lstStyle>
          <a:p>
            <a:pPr>
              <a:defRPr/>
            </a:pPr>
            <a:fld id="{EC07448D-E00A-4712-9915-99B0B9A2A5EF}" type="slidenum">
              <a:rPr lang="en-US"/>
              <a:pPr>
                <a:defRPr/>
              </a:pPr>
              <a:t>‹#›</a:t>
            </a:fld>
            <a:endParaRPr lang="en-US"/>
          </a:p>
        </p:txBody>
      </p:sp>
    </p:spTree>
    <p:extLst>
      <p:ext uri="{BB962C8B-B14F-4D97-AF65-F5344CB8AC3E}">
        <p14:creationId xmlns:p14="http://schemas.microsoft.com/office/powerpoint/2010/main" val="3508576343"/>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xfrm>
            <a:off x="533400" y="6248400"/>
            <a:ext cx="2057400" cy="457200"/>
          </a:xfrm>
          <a:prstGeom prst="rect">
            <a:avLst/>
          </a:prstGeom>
          <a:ln/>
        </p:spPr>
        <p:txBody>
          <a:bodyPr/>
          <a:lstStyle>
            <a:lvl1pPr>
              <a:defRPr/>
            </a:lvl1pPr>
          </a:lstStyle>
          <a:p>
            <a:pPr>
              <a:defRPr/>
            </a:pPr>
            <a:endParaRPr lang="en-US"/>
          </a:p>
        </p:txBody>
      </p:sp>
      <p:sp>
        <p:nvSpPr>
          <p:cNvPr id="4" name="Rectangle 9"/>
          <p:cNvSpPr>
            <a:spLocks noGrp="1" noChangeArrowheads="1"/>
          </p:cNvSpPr>
          <p:nvPr>
            <p:ph type="ftr" sz="quarter" idx="11"/>
          </p:nvPr>
        </p:nvSpPr>
        <p:spPr>
          <a:xfrm>
            <a:off x="3238500" y="6248400"/>
            <a:ext cx="2895600" cy="457200"/>
          </a:xfrm>
          <a:prstGeom prst="rect">
            <a:avLst/>
          </a:prstGeom>
          <a:ln/>
        </p:spPr>
        <p:txBody>
          <a:bodyPr/>
          <a:lstStyle>
            <a:lvl1pPr>
              <a:defRPr/>
            </a:lvl1pPr>
          </a:lstStyle>
          <a:p>
            <a:pPr>
              <a:defRPr/>
            </a:pPr>
            <a:endParaRPr lang="en-US"/>
          </a:p>
        </p:txBody>
      </p:sp>
      <p:sp>
        <p:nvSpPr>
          <p:cNvPr id="5" name="Rectangle 10"/>
          <p:cNvSpPr>
            <a:spLocks noGrp="1" noChangeArrowheads="1"/>
          </p:cNvSpPr>
          <p:nvPr>
            <p:ph type="sldNum" sz="quarter" idx="12"/>
          </p:nvPr>
        </p:nvSpPr>
        <p:spPr>
          <a:xfrm>
            <a:off x="6781800" y="6248400"/>
            <a:ext cx="1905000" cy="457200"/>
          </a:xfrm>
          <a:prstGeom prst="rect">
            <a:avLst/>
          </a:prstGeom>
          <a:ln/>
        </p:spPr>
        <p:txBody>
          <a:bodyPr/>
          <a:lstStyle>
            <a:lvl1pPr>
              <a:defRPr/>
            </a:lvl1pPr>
          </a:lstStyle>
          <a:p>
            <a:pPr>
              <a:defRPr/>
            </a:pPr>
            <a:fld id="{5D450220-81BF-45D5-81BC-480B4E253A9E}" type="slidenum">
              <a:rPr lang="en-US"/>
              <a:pPr>
                <a:defRPr/>
              </a:pPr>
              <a:t>‹#›</a:t>
            </a:fld>
            <a:endParaRPr lang="en-US"/>
          </a:p>
        </p:txBody>
      </p:sp>
    </p:spTree>
    <p:extLst>
      <p:ext uri="{BB962C8B-B14F-4D97-AF65-F5344CB8AC3E}">
        <p14:creationId xmlns:p14="http://schemas.microsoft.com/office/powerpoint/2010/main" val="4275972739"/>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xfrm>
            <a:off x="533400" y="6248400"/>
            <a:ext cx="2057400" cy="457200"/>
          </a:xfrm>
          <a:prstGeom prst="rect">
            <a:avLst/>
          </a:prstGeom>
          <a:ln/>
        </p:spPr>
        <p:txBody>
          <a:bodyPr/>
          <a:lstStyle>
            <a:lvl1pPr>
              <a:defRPr/>
            </a:lvl1pPr>
          </a:lstStyle>
          <a:p>
            <a:pPr>
              <a:defRPr/>
            </a:pPr>
            <a:endParaRPr lang="en-US"/>
          </a:p>
        </p:txBody>
      </p:sp>
      <p:sp>
        <p:nvSpPr>
          <p:cNvPr id="3" name="Rectangle 9"/>
          <p:cNvSpPr>
            <a:spLocks noGrp="1" noChangeArrowheads="1"/>
          </p:cNvSpPr>
          <p:nvPr>
            <p:ph type="ftr" sz="quarter" idx="11"/>
          </p:nvPr>
        </p:nvSpPr>
        <p:spPr>
          <a:xfrm>
            <a:off x="3238500" y="6248400"/>
            <a:ext cx="2895600" cy="457200"/>
          </a:xfrm>
          <a:prstGeom prst="rect">
            <a:avLst/>
          </a:prstGeom>
          <a:ln/>
        </p:spPr>
        <p:txBody>
          <a:bodyPr/>
          <a:lstStyle>
            <a:lvl1pPr>
              <a:defRPr/>
            </a:lvl1pPr>
          </a:lstStyle>
          <a:p>
            <a:pPr>
              <a:defRPr/>
            </a:pPr>
            <a:endParaRPr lang="en-US"/>
          </a:p>
        </p:txBody>
      </p:sp>
      <p:sp>
        <p:nvSpPr>
          <p:cNvPr id="4" name="Rectangle 10"/>
          <p:cNvSpPr>
            <a:spLocks noGrp="1" noChangeArrowheads="1"/>
          </p:cNvSpPr>
          <p:nvPr>
            <p:ph type="sldNum" sz="quarter" idx="12"/>
          </p:nvPr>
        </p:nvSpPr>
        <p:spPr>
          <a:xfrm>
            <a:off x="6781800" y="6248400"/>
            <a:ext cx="1905000" cy="457200"/>
          </a:xfrm>
          <a:prstGeom prst="rect">
            <a:avLst/>
          </a:prstGeom>
          <a:ln/>
        </p:spPr>
        <p:txBody>
          <a:bodyPr/>
          <a:lstStyle>
            <a:lvl1pPr>
              <a:defRPr/>
            </a:lvl1pPr>
          </a:lstStyle>
          <a:p>
            <a:pPr>
              <a:defRPr/>
            </a:pPr>
            <a:fld id="{1BDF9FB7-BD3C-44BA-BE1E-142DFCFB4FB1}" type="slidenum">
              <a:rPr lang="en-US"/>
              <a:pPr>
                <a:defRPr/>
              </a:pPr>
              <a:t>‹#›</a:t>
            </a:fld>
            <a:endParaRPr lang="en-US"/>
          </a:p>
        </p:txBody>
      </p:sp>
    </p:spTree>
    <p:extLst>
      <p:ext uri="{BB962C8B-B14F-4D97-AF65-F5344CB8AC3E}">
        <p14:creationId xmlns:p14="http://schemas.microsoft.com/office/powerpoint/2010/main" val="3293376100"/>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xfrm>
            <a:off x="533400" y="6248400"/>
            <a:ext cx="2057400" cy="457200"/>
          </a:xfrm>
          <a:prstGeom prst="rect">
            <a:avLst/>
          </a:prstGeom>
          <a:ln/>
        </p:spPr>
        <p:txBody>
          <a:bodyPr/>
          <a:lstStyle>
            <a:lvl1pPr>
              <a:defRPr/>
            </a:lvl1pPr>
          </a:lstStyle>
          <a:p>
            <a:pPr>
              <a:defRPr/>
            </a:pPr>
            <a:endParaRPr lang="en-US"/>
          </a:p>
        </p:txBody>
      </p:sp>
      <p:sp>
        <p:nvSpPr>
          <p:cNvPr id="6" name="Rectangle 9"/>
          <p:cNvSpPr>
            <a:spLocks noGrp="1" noChangeArrowheads="1"/>
          </p:cNvSpPr>
          <p:nvPr>
            <p:ph type="ftr" sz="quarter" idx="11"/>
          </p:nvPr>
        </p:nvSpPr>
        <p:spPr>
          <a:xfrm>
            <a:off x="3238500" y="6248400"/>
            <a:ext cx="2895600" cy="457200"/>
          </a:xfrm>
          <a:prstGeom prst="rect">
            <a:avLst/>
          </a:prstGeom>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xfrm>
            <a:off x="6781800" y="6248400"/>
            <a:ext cx="1905000" cy="457200"/>
          </a:xfrm>
          <a:prstGeom prst="rect">
            <a:avLst/>
          </a:prstGeom>
          <a:ln/>
        </p:spPr>
        <p:txBody>
          <a:bodyPr/>
          <a:lstStyle>
            <a:lvl1pPr>
              <a:defRPr/>
            </a:lvl1pPr>
          </a:lstStyle>
          <a:p>
            <a:pPr>
              <a:defRPr/>
            </a:pPr>
            <a:fld id="{F81DE428-8D34-4E2B-92FF-188F40E7B627}" type="slidenum">
              <a:rPr lang="en-US"/>
              <a:pPr>
                <a:defRPr/>
              </a:pPr>
              <a:t>‹#›</a:t>
            </a:fld>
            <a:endParaRPr lang="en-US"/>
          </a:p>
        </p:txBody>
      </p:sp>
    </p:spTree>
    <p:extLst>
      <p:ext uri="{BB962C8B-B14F-4D97-AF65-F5344CB8AC3E}">
        <p14:creationId xmlns:p14="http://schemas.microsoft.com/office/powerpoint/2010/main" val="3076797228"/>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xfrm>
            <a:off x="533400" y="6248400"/>
            <a:ext cx="2057400" cy="457200"/>
          </a:xfrm>
          <a:prstGeom prst="rect">
            <a:avLst/>
          </a:prstGeom>
          <a:ln/>
        </p:spPr>
        <p:txBody>
          <a:bodyPr/>
          <a:lstStyle>
            <a:lvl1pPr>
              <a:defRPr/>
            </a:lvl1pPr>
          </a:lstStyle>
          <a:p>
            <a:pPr>
              <a:defRPr/>
            </a:pPr>
            <a:endParaRPr lang="en-US"/>
          </a:p>
        </p:txBody>
      </p:sp>
      <p:sp>
        <p:nvSpPr>
          <p:cNvPr id="6" name="Rectangle 9"/>
          <p:cNvSpPr>
            <a:spLocks noGrp="1" noChangeArrowheads="1"/>
          </p:cNvSpPr>
          <p:nvPr>
            <p:ph type="ftr" sz="quarter" idx="11"/>
          </p:nvPr>
        </p:nvSpPr>
        <p:spPr>
          <a:xfrm>
            <a:off x="3238500" y="6248400"/>
            <a:ext cx="2895600" cy="457200"/>
          </a:xfrm>
          <a:prstGeom prst="rect">
            <a:avLst/>
          </a:prstGeom>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xfrm>
            <a:off x="6781800" y="6248400"/>
            <a:ext cx="1905000" cy="457200"/>
          </a:xfrm>
          <a:prstGeom prst="rect">
            <a:avLst/>
          </a:prstGeom>
          <a:ln/>
        </p:spPr>
        <p:txBody>
          <a:bodyPr/>
          <a:lstStyle>
            <a:lvl1pPr>
              <a:defRPr/>
            </a:lvl1pPr>
          </a:lstStyle>
          <a:p>
            <a:pPr>
              <a:defRPr/>
            </a:pPr>
            <a:fld id="{CB2680B8-F6F5-406D-8197-66AB2E42E268}" type="slidenum">
              <a:rPr lang="en-US"/>
              <a:pPr>
                <a:defRPr/>
              </a:pPr>
              <a:t>‹#›</a:t>
            </a:fld>
            <a:endParaRPr lang="en-US"/>
          </a:p>
        </p:txBody>
      </p:sp>
    </p:spTree>
    <p:extLst>
      <p:ext uri="{BB962C8B-B14F-4D97-AF65-F5344CB8AC3E}">
        <p14:creationId xmlns:p14="http://schemas.microsoft.com/office/powerpoint/2010/main" val="951481274"/>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7" name="Rectangle 6"/>
          <p:cNvSpPr>
            <a:spLocks noGrp="1" noChangeArrowheads="1"/>
          </p:cNvSpPr>
          <p:nvPr>
            <p:ph type="title"/>
          </p:nvPr>
        </p:nvSpPr>
        <p:spPr bwMode="auto">
          <a:xfrm>
            <a:off x="0" y="0"/>
            <a:ext cx="91440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82880" tIns="91440" rIns="91440" bIns="91440" numCol="1" anchor="b" anchorCtr="0" compatLnSpc="1">
            <a:prstTxWarp prst="textNoShape">
              <a:avLst/>
            </a:prstTxWarp>
          </a:bodyPr>
          <a:lstStyle/>
          <a:p>
            <a:pPr lvl="0"/>
            <a:r>
              <a:rPr lang="en-US" dirty="0"/>
              <a:t>Click to edit Master title style</a:t>
            </a:r>
          </a:p>
        </p:txBody>
      </p:sp>
      <p:sp>
        <p:nvSpPr>
          <p:cNvPr id="1028" name="Rectangle 7"/>
          <p:cNvSpPr>
            <a:spLocks noGrp="1" noChangeArrowheads="1"/>
          </p:cNvSpPr>
          <p:nvPr>
            <p:ph type="body" idx="1"/>
          </p:nvPr>
        </p:nvSpPr>
        <p:spPr bwMode="auto">
          <a:xfrm>
            <a:off x="0" y="838200"/>
            <a:ext cx="9144000" cy="6023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82880" tIns="91440" rIns="137160" bIns="9144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dk2" tx1="lt1" bg2="dk1" tx2="lt2" accent1="accent1" accent2="accent2" accent3="accent3" accent4="accent4" accent5="accent5" accent6="accent6" hlink="hlink" folHlink="folHlink"/>
  <p:sldLayoutIdLst>
    <p:sldLayoutId id="2147483676"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Lst>
  <p:transition/>
  <p:txStyles>
    <p:titleStyle>
      <a:lvl1pPr algn="ctr" rtl="0" eaLnBrk="0" fontAlgn="base" hangingPunct="0">
        <a:lnSpc>
          <a:spcPct val="80000"/>
        </a:lnSpc>
        <a:spcBef>
          <a:spcPct val="0"/>
        </a:spcBef>
        <a:spcAft>
          <a:spcPct val="0"/>
        </a:spcAft>
        <a:defRPr sz="4000" b="1">
          <a:solidFill>
            <a:schemeClr val="tx2"/>
          </a:solidFill>
          <a:latin typeface="+mn-lt"/>
          <a:ea typeface="+mj-ea"/>
          <a:cs typeface="+mj-cs"/>
        </a:defRPr>
      </a:lvl1pPr>
      <a:lvl2pPr algn="l" rtl="0" eaLnBrk="0" fontAlgn="base" hangingPunct="0">
        <a:lnSpc>
          <a:spcPct val="80000"/>
        </a:lnSpc>
        <a:spcBef>
          <a:spcPct val="0"/>
        </a:spcBef>
        <a:spcAft>
          <a:spcPct val="0"/>
        </a:spcAft>
        <a:defRPr sz="4400">
          <a:solidFill>
            <a:schemeClr val="tx2"/>
          </a:solidFill>
          <a:latin typeface="Times New Roman" pitchFamily="18" charset="0"/>
        </a:defRPr>
      </a:lvl2pPr>
      <a:lvl3pPr algn="l" rtl="0" eaLnBrk="0" fontAlgn="base" hangingPunct="0">
        <a:lnSpc>
          <a:spcPct val="80000"/>
        </a:lnSpc>
        <a:spcBef>
          <a:spcPct val="0"/>
        </a:spcBef>
        <a:spcAft>
          <a:spcPct val="0"/>
        </a:spcAft>
        <a:defRPr sz="4400">
          <a:solidFill>
            <a:schemeClr val="tx2"/>
          </a:solidFill>
          <a:latin typeface="Times New Roman" pitchFamily="18" charset="0"/>
        </a:defRPr>
      </a:lvl3pPr>
      <a:lvl4pPr algn="l" rtl="0" eaLnBrk="0" fontAlgn="base" hangingPunct="0">
        <a:lnSpc>
          <a:spcPct val="80000"/>
        </a:lnSpc>
        <a:spcBef>
          <a:spcPct val="0"/>
        </a:spcBef>
        <a:spcAft>
          <a:spcPct val="0"/>
        </a:spcAft>
        <a:defRPr sz="4400">
          <a:solidFill>
            <a:schemeClr val="tx2"/>
          </a:solidFill>
          <a:latin typeface="Times New Roman" pitchFamily="18" charset="0"/>
        </a:defRPr>
      </a:lvl4pPr>
      <a:lvl5pPr algn="l" rtl="0" eaLnBrk="0" fontAlgn="base" hangingPunct="0">
        <a:lnSpc>
          <a:spcPct val="80000"/>
        </a:lnSpc>
        <a:spcBef>
          <a:spcPct val="0"/>
        </a:spcBef>
        <a:spcAft>
          <a:spcPct val="0"/>
        </a:spcAft>
        <a:defRPr sz="4400">
          <a:solidFill>
            <a:schemeClr val="tx2"/>
          </a:solidFill>
          <a:latin typeface="Times New Roman" pitchFamily="18" charset="0"/>
        </a:defRPr>
      </a:lvl5pPr>
      <a:lvl6pPr marL="457200" algn="l" rtl="0" fontAlgn="base">
        <a:lnSpc>
          <a:spcPct val="80000"/>
        </a:lnSpc>
        <a:spcBef>
          <a:spcPct val="0"/>
        </a:spcBef>
        <a:spcAft>
          <a:spcPct val="0"/>
        </a:spcAft>
        <a:defRPr sz="4400">
          <a:solidFill>
            <a:schemeClr val="tx2"/>
          </a:solidFill>
          <a:latin typeface="Times New Roman" pitchFamily="18" charset="0"/>
        </a:defRPr>
      </a:lvl6pPr>
      <a:lvl7pPr marL="914400" algn="l" rtl="0" fontAlgn="base">
        <a:lnSpc>
          <a:spcPct val="80000"/>
        </a:lnSpc>
        <a:spcBef>
          <a:spcPct val="0"/>
        </a:spcBef>
        <a:spcAft>
          <a:spcPct val="0"/>
        </a:spcAft>
        <a:defRPr sz="4400">
          <a:solidFill>
            <a:schemeClr val="tx2"/>
          </a:solidFill>
          <a:latin typeface="Times New Roman" pitchFamily="18" charset="0"/>
        </a:defRPr>
      </a:lvl7pPr>
      <a:lvl8pPr marL="1371600" algn="l" rtl="0" fontAlgn="base">
        <a:lnSpc>
          <a:spcPct val="80000"/>
        </a:lnSpc>
        <a:spcBef>
          <a:spcPct val="0"/>
        </a:spcBef>
        <a:spcAft>
          <a:spcPct val="0"/>
        </a:spcAft>
        <a:defRPr sz="4400">
          <a:solidFill>
            <a:schemeClr val="tx2"/>
          </a:solidFill>
          <a:latin typeface="Times New Roman" pitchFamily="18" charset="0"/>
        </a:defRPr>
      </a:lvl8pPr>
      <a:lvl9pPr marL="1828800" algn="l" rtl="0" fontAlgn="base">
        <a:lnSpc>
          <a:spcPct val="80000"/>
        </a:lnSpc>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accent2"/>
        </a:buClr>
        <a:buSzPct val="75000"/>
        <a:buFont typeface="Wingdings" pitchFamily="2" charset="2"/>
        <a:buChar char="n"/>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65000"/>
        <a:buFont typeface="Wingdings" pitchFamily="2" charset="2"/>
        <a:buChar char="n"/>
        <a:defRPr sz="2600">
          <a:solidFill>
            <a:schemeClr val="tx1"/>
          </a:solidFill>
          <a:latin typeface="+mn-lt"/>
        </a:defRPr>
      </a:lvl2pPr>
      <a:lvl3pPr marL="1143000" indent="-228600" algn="l" rtl="0" eaLnBrk="0" fontAlgn="base" hangingPunct="0">
        <a:spcBef>
          <a:spcPct val="20000"/>
        </a:spcBef>
        <a:spcAft>
          <a:spcPct val="0"/>
        </a:spcAft>
        <a:buClr>
          <a:schemeClr val="hlink"/>
        </a:buClr>
        <a:buSzPct val="55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Font typeface="Wingdings"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hyperlink" Target="mailto:info@ckbrazos.org" TargetMode="External"/><Relationship Id="rId5" Type="http://schemas.openxmlformats.org/officeDocument/2006/relationships/hyperlink" Target="http://campaignkerusso.org/?p=11515" TargetMode="Externa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hyperlink" Target="https://youtu.be/tyWZeOlaRo4" TargetMode="Externa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hyperlink" Target="http://youtu.be/kgnLfY0t3Mc" TargetMode="Externa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12.xml"/><Relationship Id="rId5" Type="http://schemas.microsoft.com/office/2007/relationships/hdphoto" Target="../media/hdphoto7.wdp"/><Relationship Id="rId4" Type="http://schemas.openxmlformats.org/officeDocument/2006/relationships/image" Target="../media/image14.jpeg"/></Relationships>
</file>

<file path=ppt/slides/_rels/slide25.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17.pn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xml"/><Relationship Id="rId1" Type="http://schemas.openxmlformats.org/officeDocument/2006/relationships/slideLayout" Target="../slideLayouts/slideLayout4.xml"/><Relationship Id="rId5" Type="http://schemas.microsoft.com/office/2007/relationships/hdphoto" Target="../media/hdphoto11.wdp"/><Relationship Id="rId4" Type="http://schemas.openxmlformats.org/officeDocument/2006/relationships/image" Target="../media/image19.jpe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5.xml"/><Relationship Id="rId7" Type="http://schemas.microsoft.com/office/2007/relationships/hdphoto" Target="../media/hdphoto12.wdp"/><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image" Target="../media/image21.jpeg"/><Relationship Id="rId5" Type="http://schemas.openxmlformats.org/officeDocument/2006/relationships/hyperlink" Target="http://www.google.com/url?sa=i&amp;rct=j&amp;q=&amp;esrc=s&amp;frm=1&amp;source=images&amp;cd=&amp;cad=rja&amp;docid=vUlyUVPkx3tahM&amp;tbnid=TvPMI8r5l7_elM:&amp;ved=0CAUQjRw&amp;url=http://gentleshepherdbaptist.blogspot.com/2012/10/the-sinners-prayer.html&amp;ei=lfZxUffmJ6qp2QWoxICoDw&amp;psig=AFQjCNFfdshPKJq0Eh2gecVF8GOac5EGSQ&amp;ust=1366509573987640" TargetMode="External"/><Relationship Id="rId4" Type="http://schemas.openxmlformats.org/officeDocument/2006/relationships/image" Target="../media/image20.jpeg"/></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3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microsoft.com/office/2007/relationships/hdphoto" Target="../media/hdphoto13.wdp"/></Relationships>
</file>

<file path=ppt/slides/_rels/slide3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hyperlink" Target="mailto:info@ckbrazos.org" TargetMode="External"/><Relationship Id="rId5" Type="http://schemas.openxmlformats.org/officeDocument/2006/relationships/hyperlink" Target="http://campaignkerusso.org/?p=11515" TargetMode="External"/><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hyperlink" Target="http://youtu.be/PGPQX3vQtU8"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hyperlink" Target="https://youtu.be/KEvhGuxOGg0"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hyperlink" Target="http://youtu.be/ZVr8rThOBqA"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1"/>
          <p:cNvPicPr>
            <a:picLocks noChangeAspect="1"/>
          </p:cNvPicPr>
          <p:nvPr/>
        </p:nvPicPr>
        <p:blipFill>
          <a:blip r:embed="rId2">
            <a:extLst>
              <a:ext uri="{28A0092B-C50C-407E-A947-70E740481C1C}">
                <a14:useLocalDpi xmlns:a14="http://schemas.microsoft.com/office/drawing/2010/main" val="0"/>
              </a:ext>
            </a:extLst>
          </a:blip>
          <a:srcRect r="23775"/>
          <a:stretch>
            <a:fillRect/>
          </a:stretch>
        </p:blipFill>
        <p:spPr bwMode="auto">
          <a:xfrm>
            <a:off x="5180013" y="0"/>
            <a:ext cx="3963987" cy="676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2" name="TextBox 3"/>
          <p:cNvSpPr txBox="1">
            <a:spLocks noChangeArrowheads="1"/>
          </p:cNvSpPr>
          <p:nvPr/>
        </p:nvSpPr>
        <p:spPr bwMode="auto">
          <a:xfrm>
            <a:off x="20052" y="0"/>
            <a:ext cx="6533147" cy="4031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defRPr/>
            </a:pPr>
            <a:r>
              <a:rPr lang="en-US" sz="7200" b="1" dirty="0">
                <a:ln>
                  <a:solidFill>
                    <a:schemeClr val="bg1"/>
                  </a:solidFill>
                </a:ln>
                <a:latin typeface="+mn-lt"/>
                <a:cs typeface="Arial" panose="020B0604020202020204" pitchFamily="34" charset="0"/>
              </a:rPr>
              <a:t>The Good Shepherd</a:t>
            </a:r>
          </a:p>
          <a:p>
            <a:pPr eaLnBrk="1" hangingPunct="1">
              <a:spcBef>
                <a:spcPct val="0"/>
              </a:spcBef>
              <a:buFontTx/>
              <a:buNone/>
              <a:defRPr/>
            </a:pPr>
            <a:r>
              <a:rPr lang="en-US" sz="7200" b="1" dirty="0">
                <a:ln>
                  <a:solidFill>
                    <a:schemeClr val="bg1"/>
                  </a:solidFill>
                </a:ln>
                <a:latin typeface="+mn-lt"/>
                <a:cs typeface="Arial" panose="020B0604020202020204" pitchFamily="34" charset="0"/>
              </a:rPr>
              <a:t>and His Sheep </a:t>
            </a:r>
            <a:r>
              <a:rPr lang="en-US" sz="4000" b="1" dirty="0">
                <a:ln>
                  <a:solidFill>
                    <a:schemeClr val="bg1"/>
                  </a:solidFill>
                </a:ln>
                <a:latin typeface="+mn-lt"/>
                <a:cs typeface="Arial" panose="020B0604020202020204" pitchFamily="34" charset="0"/>
              </a:rPr>
              <a:t>pt. 1 (He Seeks the Lost)</a:t>
            </a:r>
          </a:p>
        </p:txBody>
      </p:sp>
    </p:spTree>
    <p:extLst>
      <p:ext uri="{BB962C8B-B14F-4D97-AF65-F5344CB8AC3E}">
        <p14:creationId xmlns:p14="http://schemas.microsoft.com/office/powerpoint/2010/main" val="1934152307"/>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1"/>
          <p:cNvPicPr>
            <a:picLocks noChangeAspect="1"/>
          </p:cNvPicPr>
          <p:nvPr/>
        </p:nvPicPr>
        <p:blipFill>
          <a:blip r:embed="rId2">
            <a:extLst>
              <a:ext uri="{28A0092B-C50C-407E-A947-70E740481C1C}">
                <a14:useLocalDpi xmlns:a14="http://schemas.microsoft.com/office/drawing/2010/main" val="0"/>
              </a:ext>
            </a:extLst>
          </a:blip>
          <a:srcRect r="23775"/>
          <a:stretch>
            <a:fillRect/>
          </a:stretch>
        </p:blipFill>
        <p:spPr bwMode="auto">
          <a:xfrm>
            <a:off x="5180013" y="0"/>
            <a:ext cx="3963987" cy="676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2" name="TextBox 3"/>
          <p:cNvSpPr txBox="1">
            <a:spLocks noChangeArrowheads="1"/>
          </p:cNvSpPr>
          <p:nvPr/>
        </p:nvSpPr>
        <p:spPr bwMode="auto">
          <a:xfrm>
            <a:off x="381000" y="1"/>
            <a:ext cx="6248400" cy="5632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defRPr/>
            </a:pPr>
            <a:r>
              <a:rPr lang="en-US" sz="7200" b="1" dirty="0">
                <a:ln>
                  <a:solidFill>
                    <a:schemeClr val="bg1"/>
                  </a:solidFill>
                </a:ln>
                <a:latin typeface="+mn-lt"/>
                <a:cs typeface="Arial" panose="020B0604020202020204" pitchFamily="34" charset="0"/>
              </a:rPr>
              <a:t>Israel has a history of behaving </a:t>
            </a:r>
          </a:p>
          <a:p>
            <a:pPr eaLnBrk="1" hangingPunct="1">
              <a:spcBef>
                <a:spcPct val="0"/>
              </a:spcBef>
              <a:buFontTx/>
              <a:buNone/>
              <a:defRPr/>
            </a:pPr>
            <a:r>
              <a:rPr lang="en-US" sz="7200" b="1" dirty="0">
                <a:ln>
                  <a:solidFill>
                    <a:schemeClr val="bg1"/>
                  </a:solidFill>
                </a:ln>
                <a:latin typeface="+mn-lt"/>
                <a:cs typeface="Arial" panose="020B0604020202020204" pitchFamily="34" charset="0"/>
              </a:rPr>
              <a:t>like lost sheep.</a:t>
            </a:r>
          </a:p>
        </p:txBody>
      </p:sp>
    </p:spTree>
    <p:extLst>
      <p:ext uri="{BB962C8B-B14F-4D97-AF65-F5344CB8AC3E}">
        <p14:creationId xmlns:p14="http://schemas.microsoft.com/office/powerpoint/2010/main" val="1312407029"/>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48686EC-C82B-4248-8BB0-61A476998922}"/>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2000"/>
                    </a14:imgEffect>
                    <a14:imgEffect>
                      <a14:colorTemperature colorTemp="6208"/>
                    </a14:imgEffect>
                    <a14:imgEffect>
                      <a14:saturation sat="148000"/>
                    </a14:imgEffect>
                    <a14:imgEffect>
                      <a14:brightnessContrast bright="25000" contrast="19000"/>
                    </a14:imgEffect>
                  </a14:imgLayer>
                </a14:imgProps>
              </a:ext>
              <a:ext uri="{28A0092B-C50C-407E-A947-70E740481C1C}">
                <a14:useLocalDpi xmlns:a14="http://schemas.microsoft.com/office/drawing/2010/main" val="0"/>
              </a:ext>
            </a:extLst>
          </a:blip>
          <a:stretch>
            <a:fillRect/>
          </a:stretch>
        </p:blipFill>
        <p:spPr>
          <a:xfrm>
            <a:off x="-1" y="0"/>
            <a:ext cx="9143999" cy="6858000"/>
          </a:xfrm>
          <a:prstGeom prst="rect">
            <a:avLst/>
          </a:prstGeom>
        </p:spPr>
      </p:pic>
      <p:sp>
        <p:nvSpPr>
          <p:cNvPr id="7" name="Rectangle 1">
            <a:extLst>
              <a:ext uri="{FF2B5EF4-FFF2-40B4-BE49-F238E27FC236}">
                <a16:creationId xmlns:a16="http://schemas.microsoft.com/office/drawing/2014/main" id="{B78662F9-E4EC-4E31-9431-2ADC18A3E095}"/>
              </a:ext>
            </a:extLst>
          </p:cNvPr>
          <p:cNvSpPr>
            <a:spLocks noChangeArrowheads="1"/>
          </p:cNvSpPr>
          <p:nvPr/>
        </p:nvSpPr>
        <p:spPr bwMode="auto">
          <a:xfrm>
            <a:off x="4953000" y="-76200"/>
            <a:ext cx="4191001" cy="6740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4800" b="1" dirty="0">
                <a:solidFill>
                  <a:schemeClr val="bg1"/>
                </a:solidFill>
                <a:effectLst>
                  <a:glow rad="152400">
                    <a:schemeClr val="tx1"/>
                  </a:glow>
                </a:effectLst>
                <a:latin typeface="+mn-lt"/>
              </a:rPr>
              <a:t>“Because the sheep had no shepherd, they were scattered, and wild animals killed and ate them.” </a:t>
            </a:r>
            <a:r>
              <a:rPr lang="en-US" altLang="en-US" sz="2400" b="1" dirty="0" err="1">
                <a:solidFill>
                  <a:schemeClr val="bg1"/>
                </a:solidFill>
                <a:effectLst>
                  <a:glow rad="152400">
                    <a:schemeClr val="tx1"/>
                  </a:glow>
                </a:effectLst>
              </a:rPr>
              <a:t>Ezk</a:t>
            </a:r>
            <a:r>
              <a:rPr lang="en-US" altLang="en-US" sz="2400" b="1" dirty="0">
                <a:solidFill>
                  <a:schemeClr val="bg1"/>
                </a:solidFill>
                <a:effectLst>
                  <a:glow rad="152400">
                    <a:schemeClr val="tx1"/>
                  </a:glow>
                </a:effectLst>
              </a:rPr>
              <a:t> 34:5 </a:t>
            </a:r>
            <a:endParaRPr lang="en-US" altLang="en-US" sz="2400" b="1" dirty="0">
              <a:solidFill>
                <a:schemeClr val="bg1"/>
              </a:solidFill>
              <a:effectLst>
                <a:glow rad="152400">
                  <a:schemeClr val="tx1"/>
                </a:glow>
              </a:effectLst>
              <a:latin typeface="+mn-lt"/>
            </a:endParaRPr>
          </a:p>
        </p:txBody>
      </p:sp>
    </p:spTree>
    <p:extLst>
      <p:ext uri="{BB962C8B-B14F-4D97-AF65-F5344CB8AC3E}">
        <p14:creationId xmlns:p14="http://schemas.microsoft.com/office/powerpoint/2010/main" val="988739736"/>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1"/>
          <p:cNvPicPr>
            <a:picLocks noChangeAspect="1"/>
          </p:cNvPicPr>
          <p:nvPr/>
        </p:nvPicPr>
        <p:blipFill>
          <a:blip r:embed="rId2">
            <a:extLst>
              <a:ext uri="{28A0092B-C50C-407E-A947-70E740481C1C}">
                <a14:useLocalDpi xmlns:a14="http://schemas.microsoft.com/office/drawing/2010/main" val="0"/>
              </a:ext>
            </a:extLst>
          </a:blip>
          <a:srcRect r="23775"/>
          <a:stretch>
            <a:fillRect/>
          </a:stretch>
        </p:blipFill>
        <p:spPr bwMode="auto">
          <a:xfrm>
            <a:off x="5180013" y="0"/>
            <a:ext cx="3963987" cy="676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2" name="TextBox 3"/>
          <p:cNvSpPr txBox="1">
            <a:spLocks noChangeArrowheads="1"/>
          </p:cNvSpPr>
          <p:nvPr/>
        </p:nvSpPr>
        <p:spPr bwMode="auto">
          <a:xfrm>
            <a:off x="381000" y="0"/>
            <a:ext cx="6019800" cy="5170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defRPr/>
            </a:pPr>
            <a:r>
              <a:rPr lang="en-US" sz="6600" b="1" dirty="0">
                <a:ln>
                  <a:solidFill>
                    <a:schemeClr val="bg1"/>
                  </a:solidFill>
                </a:ln>
                <a:latin typeface="+mn-lt"/>
                <a:cs typeface="Arial" panose="020B0604020202020204" pitchFamily="34" charset="0"/>
              </a:rPr>
              <a:t>Israel also has a history of being taken captive by their enemies.</a:t>
            </a:r>
          </a:p>
        </p:txBody>
      </p:sp>
    </p:spTree>
    <p:extLst>
      <p:ext uri="{BB962C8B-B14F-4D97-AF65-F5344CB8AC3E}">
        <p14:creationId xmlns:p14="http://schemas.microsoft.com/office/powerpoint/2010/main" val="731168900"/>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1CDC371-FE04-4306-87D9-520F0DC0923C}"/>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40000"/>
                    </a14:imgEffect>
                    <a14:imgEffect>
                      <a14:colorTemperature colorTemp="6498"/>
                    </a14:imgEffect>
                    <a14:imgEffect>
                      <a14:saturation sat="127000"/>
                    </a14:imgEffect>
                    <a14:imgEffect>
                      <a14:brightnessContrast bright="12000" contrast="12000"/>
                    </a14:imgEffect>
                  </a14:imgLayer>
                </a14:imgProps>
              </a:ext>
              <a:ext uri="{28A0092B-C50C-407E-A947-70E740481C1C}">
                <a14:useLocalDpi xmlns:a14="http://schemas.microsoft.com/office/drawing/2010/main" val="0"/>
              </a:ext>
            </a:extLst>
          </a:blip>
          <a:stretch>
            <a:fillRect/>
          </a:stretch>
        </p:blipFill>
        <p:spPr>
          <a:xfrm>
            <a:off x="0" y="0"/>
            <a:ext cx="9296806" cy="7010400"/>
          </a:xfrm>
          <a:prstGeom prst="rect">
            <a:avLst/>
          </a:prstGeom>
        </p:spPr>
      </p:pic>
      <p:sp>
        <p:nvSpPr>
          <p:cNvPr id="13315" name="Rectangle 1"/>
          <p:cNvSpPr>
            <a:spLocks noChangeArrowheads="1"/>
          </p:cNvSpPr>
          <p:nvPr/>
        </p:nvSpPr>
        <p:spPr bwMode="auto">
          <a:xfrm>
            <a:off x="35859" y="27325"/>
            <a:ext cx="9031941"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4000" b="1" dirty="0">
                <a:solidFill>
                  <a:schemeClr val="bg1"/>
                </a:solidFill>
                <a:effectLst>
                  <a:glow rad="152400">
                    <a:schemeClr val="tx1"/>
                  </a:glow>
                </a:effectLst>
                <a:latin typeface="+mn-lt"/>
              </a:rPr>
              <a:t>“Whoever saw my people hurt them. And those enemies said, ‘We did nothing wrong. Those people sinned against the Lord” </a:t>
            </a:r>
            <a:r>
              <a:rPr lang="en-US" altLang="en-US" sz="2400" b="1" dirty="0">
                <a:solidFill>
                  <a:schemeClr val="bg1"/>
                </a:solidFill>
                <a:effectLst>
                  <a:glow rad="152400">
                    <a:schemeClr val="tx1"/>
                  </a:glow>
                </a:effectLst>
                <a:latin typeface="+mn-lt"/>
              </a:rPr>
              <a:t>Jer. 50:7</a:t>
            </a:r>
          </a:p>
        </p:txBody>
      </p:sp>
    </p:spTree>
    <p:extLst>
      <p:ext uri="{BB962C8B-B14F-4D97-AF65-F5344CB8AC3E}">
        <p14:creationId xmlns:p14="http://schemas.microsoft.com/office/powerpoint/2010/main" val="438502663"/>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1"/>
          <p:cNvPicPr>
            <a:picLocks noChangeAspect="1"/>
          </p:cNvPicPr>
          <p:nvPr/>
        </p:nvPicPr>
        <p:blipFill>
          <a:blip r:embed="rId2">
            <a:extLst>
              <a:ext uri="{28A0092B-C50C-407E-A947-70E740481C1C}">
                <a14:useLocalDpi xmlns:a14="http://schemas.microsoft.com/office/drawing/2010/main" val="0"/>
              </a:ext>
            </a:extLst>
          </a:blip>
          <a:srcRect r="23775"/>
          <a:stretch>
            <a:fillRect/>
          </a:stretch>
        </p:blipFill>
        <p:spPr bwMode="auto">
          <a:xfrm>
            <a:off x="5180013" y="0"/>
            <a:ext cx="3963987" cy="676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2" name="TextBox 3"/>
          <p:cNvSpPr txBox="1">
            <a:spLocks noChangeArrowheads="1"/>
          </p:cNvSpPr>
          <p:nvPr/>
        </p:nvSpPr>
        <p:spPr bwMode="auto">
          <a:xfrm>
            <a:off x="228600" y="533400"/>
            <a:ext cx="6400800"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defRPr/>
            </a:pPr>
            <a:r>
              <a:rPr lang="en-US" sz="6000" b="1" dirty="0">
                <a:ln>
                  <a:solidFill>
                    <a:schemeClr val="bg1"/>
                  </a:solidFill>
                </a:ln>
                <a:latin typeface="+mn-lt"/>
                <a:cs typeface="Arial" panose="020B0604020202020204" pitchFamily="34" charset="0"/>
              </a:rPr>
              <a:t>Sadly, Israel also has a history of being led by evil shepherds.</a:t>
            </a:r>
          </a:p>
        </p:txBody>
      </p:sp>
    </p:spTree>
    <p:extLst>
      <p:ext uri="{BB962C8B-B14F-4D97-AF65-F5344CB8AC3E}">
        <p14:creationId xmlns:p14="http://schemas.microsoft.com/office/powerpoint/2010/main" val="1698098340"/>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C5F695D-C4BF-4BAC-9AE7-3805BB1B22E0}"/>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40000"/>
                    </a14:imgEffect>
                    <a14:imgEffect>
                      <a14:colorTemperature colorTemp="6646"/>
                    </a14:imgEffect>
                    <a14:imgEffect>
                      <a14:saturation sat="138000"/>
                    </a14:imgEffect>
                    <a14:imgEffect>
                      <a14:brightnessContrast bright="14000" contrast="17000"/>
                    </a14:imgEffect>
                  </a14:imgLayer>
                </a14:imgProps>
              </a:ex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219" name="Rectangle 1"/>
          <p:cNvSpPr>
            <a:spLocks noChangeArrowheads="1"/>
          </p:cNvSpPr>
          <p:nvPr/>
        </p:nvSpPr>
        <p:spPr bwMode="auto">
          <a:xfrm>
            <a:off x="76200" y="4724400"/>
            <a:ext cx="8991600" cy="19697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b="1" dirty="0">
                <a:solidFill>
                  <a:schemeClr val="bg1"/>
                </a:solidFill>
                <a:effectLst>
                  <a:glow rad="152400">
                    <a:schemeClr val="tx1"/>
                  </a:glow>
                </a:effectLst>
                <a:latin typeface="+mn-lt"/>
              </a:rPr>
              <a:t>“You do not strengthen the weak, heal the sick, bind up the broken, bring back the stray or seek the lost. Instead, you have ruled over them with force and cruelty.” </a:t>
            </a:r>
            <a:r>
              <a:rPr lang="en-US" altLang="en-US" sz="2400" b="1" dirty="0" err="1">
                <a:solidFill>
                  <a:schemeClr val="bg1"/>
                </a:solidFill>
                <a:effectLst>
                  <a:glow rad="152400">
                    <a:schemeClr val="tx1"/>
                  </a:glow>
                </a:effectLst>
                <a:latin typeface="+mn-lt"/>
              </a:rPr>
              <a:t>Ezk</a:t>
            </a:r>
            <a:r>
              <a:rPr lang="en-US" altLang="en-US" sz="2400" b="1" dirty="0">
                <a:solidFill>
                  <a:schemeClr val="bg1"/>
                </a:solidFill>
                <a:effectLst>
                  <a:glow rad="152400">
                    <a:schemeClr val="tx1"/>
                  </a:glow>
                </a:effectLst>
                <a:latin typeface="+mn-lt"/>
              </a:rPr>
              <a:t>. 34:4  </a:t>
            </a:r>
          </a:p>
        </p:txBody>
      </p:sp>
    </p:spTree>
    <p:extLst>
      <p:ext uri="{BB962C8B-B14F-4D97-AF65-F5344CB8AC3E}">
        <p14:creationId xmlns:p14="http://schemas.microsoft.com/office/powerpoint/2010/main" val="2378661397"/>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1"/>
          <p:cNvPicPr>
            <a:picLocks noChangeAspect="1"/>
          </p:cNvPicPr>
          <p:nvPr/>
        </p:nvPicPr>
        <p:blipFill>
          <a:blip r:embed="rId2">
            <a:extLst>
              <a:ext uri="{28A0092B-C50C-407E-A947-70E740481C1C}">
                <a14:useLocalDpi xmlns:a14="http://schemas.microsoft.com/office/drawing/2010/main" val="0"/>
              </a:ext>
            </a:extLst>
          </a:blip>
          <a:srcRect r="23775"/>
          <a:stretch>
            <a:fillRect/>
          </a:stretch>
        </p:blipFill>
        <p:spPr bwMode="auto">
          <a:xfrm>
            <a:off x="5180013" y="0"/>
            <a:ext cx="3963987" cy="676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2" name="TextBox 3"/>
          <p:cNvSpPr txBox="1">
            <a:spLocks noChangeArrowheads="1"/>
          </p:cNvSpPr>
          <p:nvPr/>
        </p:nvSpPr>
        <p:spPr bwMode="auto">
          <a:xfrm>
            <a:off x="152400" y="-76200"/>
            <a:ext cx="7010400" cy="6740307"/>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defRPr/>
            </a:pPr>
            <a:r>
              <a:rPr lang="en-US" sz="5400" b="1" dirty="0">
                <a:ln>
                  <a:solidFill>
                    <a:schemeClr val="bg1"/>
                  </a:solidFill>
                </a:ln>
                <a:latin typeface="+mn-lt"/>
                <a:cs typeface="Arial" panose="020B0604020202020204" pitchFamily="34" charset="0"/>
              </a:rPr>
              <a:t>We are just like Israel—lost </a:t>
            </a:r>
          </a:p>
          <a:p>
            <a:pPr eaLnBrk="1" hangingPunct="1">
              <a:spcBef>
                <a:spcPct val="0"/>
              </a:spcBef>
              <a:buFontTx/>
              <a:buNone/>
              <a:defRPr/>
            </a:pPr>
            <a:r>
              <a:rPr lang="en-US" sz="5400" b="1" dirty="0">
                <a:ln>
                  <a:solidFill>
                    <a:schemeClr val="bg1"/>
                  </a:solidFill>
                </a:ln>
                <a:latin typeface="+mn-lt"/>
                <a:cs typeface="Arial" panose="020B0604020202020204" pitchFamily="34" charset="0"/>
              </a:rPr>
              <a:t>and in desperate need of a truly </a:t>
            </a:r>
          </a:p>
          <a:p>
            <a:pPr eaLnBrk="1" hangingPunct="1">
              <a:spcBef>
                <a:spcPct val="0"/>
              </a:spcBef>
              <a:buFontTx/>
              <a:buNone/>
              <a:defRPr/>
            </a:pPr>
            <a:r>
              <a:rPr lang="en-US" sz="5400" b="1" i="1" u="sng" dirty="0">
                <a:ln>
                  <a:solidFill>
                    <a:schemeClr val="bg1"/>
                  </a:solidFill>
                </a:ln>
                <a:latin typeface="+mn-lt"/>
                <a:cs typeface="Arial" panose="020B0604020202020204" pitchFamily="34" charset="0"/>
              </a:rPr>
              <a:t>good</a:t>
            </a:r>
            <a:r>
              <a:rPr lang="en-US" sz="5400" b="1" i="1" dirty="0">
                <a:ln>
                  <a:solidFill>
                    <a:schemeClr val="bg1"/>
                  </a:solidFill>
                </a:ln>
                <a:latin typeface="+mn-lt"/>
                <a:cs typeface="Arial" panose="020B0604020202020204" pitchFamily="34" charset="0"/>
              </a:rPr>
              <a:t> </a:t>
            </a:r>
            <a:r>
              <a:rPr lang="en-US" sz="5400" b="1" dirty="0">
                <a:ln>
                  <a:solidFill>
                    <a:schemeClr val="bg1"/>
                  </a:solidFill>
                </a:ln>
                <a:latin typeface="+mn-lt"/>
                <a:cs typeface="Arial" panose="020B0604020202020204" pitchFamily="34" charset="0"/>
              </a:rPr>
              <a:t>shepherd </a:t>
            </a:r>
          </a:p>
          <a:p>
            <a:pPr eaLnBrk="1" hangingPunct="1">
              <a:spcBef>
                <a:spcPct val="0"/>
              </a:spcBef>
              <a:buFontTx/>
              <a:buNone/>
              <a:defRPr/>
            </a:pPr>
            <a:r>
              <a:rPr lang="en-US" sz="5400" b="1" dirty="0">
                <a:ln>
                  <a:solidFill>
                    <a:schemeClr val="bg1"/>
                  </a:solidFill>
                </a:ln>
                <a:latin typeface="+mn-lt"/>
                <a:cs typeface="Arial" panose="020B0604020202020204" pitchFamily="34" charset="0"/>
              </a:rPr>
              <a:t>who will seek us when we’re lost and heal our wounds.</a:t>
            </a:r>
          </a:p>
        </p:txBody>
      </p:sp>
    </p:spTree>
    <p:extLst>
      <p:ext uri="{BB962C8B-B14F-4D97-AF65-F5344CB8AC3E}">
        <p14:creationId xmlns:p14="http://schemas.microsoft.com/office/powerpoint/2010/main" val="434953070"/>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keytoann.files.wordpress.com/2010/10/sheep_off_cliff.jpg">
            <a:extLst>
              <a:ext uri="{FF2B5EF4-FFF2-40B4-BE49-F238E27FC236}">
                <a16:creationId xmlns:a16="http://schemas.microsoft.com/office/drawing/2014/main" id="{832EB981-6D0E-4ACA-9462-45C4860386A0}"/>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0000"/>
                    </a14:imgEffect>
                    <a14:imgEffect>
                      <a14:colorTemperature colorTemp="7166"/>
                    </a14:imgEffect>
                    <a14:imgEffect>
                      <a14:saturation sat="82000"/>
                    </a14:imgEffect>
                    <a14:imgEffect>
                      <a14:brightnessContrast bright="2000" contrast="17000"/>
                    </a14:imgEffect>
                  </a14:imgLayer>
                </a14:imgProps>
              </a:ext>
              <a:ext uri="{28A0092B-C50C-407E-A947-70E740481C1C}">
                <a14:useLocalDpi xmlns:a14="http://schemas.microsoft.com/office/drawing/2010/main" val="0"/>
              </a:ext>
            </a:extLst>
          </a:blip>
          <a:srcRect/>
          <a:stretch>
            <a:fillRect/>
          </a:stretch>
        </p:blipFill>
        <p:spPr bwMode="auto">
          <a:xfrm>
            <a:off x="0" y="17928"/>
            <a:ext cx="9144000" cy="6824196"/>
          </a:xfrm>
          <a:prstGeom prst="rect">
            <a:avLst/>
          </a:prstGeom>
          <a:noFill/>
          <a:extLst>
            <a:ext uri="{909E8E84-426E-40DD-AFC4-6F175D3DCCD1}">
              <a14:hiddenFill xmlns:a14="http://schemas.microsoft.com/office/drawing/2010/main">
                <a:solidFill>
                  <a:srgbClr val="FFFFFF"/>
                </a:solidFill>
              </a14:hiddenFill>
            </a:ext>
          </a:extLst>
        </p:spPr>
      </p:pic>
      <p:sp>
        <p:nvSpPr>
          <p:cNvPr id="5123" name="Rectangle 1"/>
          <p:cNvSpPr>
            <a:spLocks noChangeArrowheads="1"/>
          </p:cNvSpPr>
          <p:nvPr/>
        </p:nvSpPr>
        <p:spPr bwMode="auto">
          <a:xfrm>
            <a:off x="152400" y="2895600"/>
            <a:ext cx="89916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defRPr/>
            </a:pPr>
            <a:r>
              <a:rPr lang="en-US" sz="4400" b="1" dirty="0">
                <a:solidFill>
                  <a:schemeClr val="bg1">
                    <a:lumMod val="95000"/>
                    <a:lumOff val="5000"/>
                  </a:schemeClr>
                </a:solidFill>
                <a:effectLst>
                  <a:glow rad="152400">
                    <a:schemeClr val="tx1"/>
                  </a:glow>
                </a:effectLst>
                <a:latin typeface="+mn-lt"/>
              </a:rPr>
              <a:t>“All we like sheep have gone astray; we have turned every one to his own way” </a:t>
            </a:r>
            <a:r>
              <a:rPr lang="en-US" sz="2800" b="1" dirty="0">
                <a:solidFill>
                  <a:schemeClr val="bg1">
                    <a:lumMod val="95000"/>
                    <a:lumOff val="5000"/>
                  </a:schemeClr>
                </a:solidFill>
                <a:effectLst>
                  <a:glow rad="152400">
                    <a:schemeClr val="tx1"/>
                  </a:glow>
                </a:effectLst>
                <a:latin typeface="+mn-lt"/>
              </a:rPr>
              <a:t>Isa. 53:6</a:t>
            </a:r>
          </a:p>
        </p:txBody>
      </p:sp>
    </p:spTree>
    <p:extLst>
      <p:ext uri="{BB962C8B-B14F-4D97-AF65-F5344CB8AC3E}">
        <p14:creationId xmlns:p14="http://schemas.microsoft.com/office/powerpoint/2010/main" val="2885487773"/>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1"/>
          <p:cNvPicPr>
            <a:picLocks noChangeAspect="1"/>
          </p:cNvPicPr>
          <p:nvPr/>
        </p:nvPicPr>
        <p:blipFill>
          <a:blip r:embed="rId2">
            <a:extLst>
              <a:ext uri="{28A0092B-C50C-407E-A947-70E740481C1C}">
                <a14:useLocalDpi xmlns:a14="http://schemas.microsoft.com/office/drawing/2010/main" val="0"/>
              </a:ext>
            </a:extLst>
          </a:blip>
          <a:srcRect r="23775"/>
          <a:stretch>
            <a:fillRect/>
          </a:stretch>
        </p:blipFill>
        <p:spPr bwMode="auto">
          <a:xfrm>
            <a:off x="5180013" y="0"/>
            <a:ext cx="3963987" cy="676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2" name="TextBox 3"/>
          <p:cNvSpPr txBox="1">
            <a:spLocks noChangeArrowheads="1"/>
          </p:cNvSpPr>
          <p:nvPr/>
        </p:nvSpPr>
        <p:spPr bwMode="auto">
          <a:xfrm>
            <a:off x="152400" y="-76200"/>
            <a:ext cx="7010400" cy="6186309"/>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defRPr/>
            </a:pPr>
            <a:r>
              <a:rPr lang="en-US" sz="6600" b="1" dirty="0">
                <a:ln>
                  <a:solidFill>
                    <a:schemeClr val="bg1"/>
                  </a:solidFill>
                </a:ln>
                <a:latin typeface="+mn-lt"/>
                <a:cs typeface="Arial" panose="020B0604020202020204" pitchFamily="34" charset="0"/>
              </a:rPr>
              <a:t>We find a loving, compassionate Shepherd in Jesus Christ… “The Good Shepherd!”</a:t>
            </a:r>
          </a:p>
        </p:txBody>
      </p:sp>
    </p:spTree>
    <p:extLst>
      <p:ext uri="{BB962C8B-B14F-4D97-AF65-F5344CB8AC3E}">
        <p14:creationId xmlns:p14="http://schemas.microsoft.com/office/powerpoint/2010/main" val="1907882452"/>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6A5F6DF-EAC4-46AB-891D-233D389926E5}"/>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15000"/>
                    </a14:imgEffect>
                    <a14:imgEffect>
                      <a14:colorTemperature colorTemp="6866"/>
                    </a14:imgEffect>
                    <a14:imgEffect>
                      <a14:saturation sat="113000"/>
                    </a14:imgEffect>
                    <a14:imgEffect>
                      <a14:brightnessContrast bright="15000" contrast="11000"/>
                    </a14:imgEffect>
                  </a14:imgLayer>
                </a14:imgProps>
              </a:ex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8435" name="Rectangle 1"/>
          <p:cNvSpPr>
            <a:spLocks noChangeArrowheads="1"/>
          </p:cNvSpPr>
          <p:nvPr/>
        </p:nvSpPr>
        <p:spPr bwMode="auto">
          <a:xfrm>
            <a:off x="76200" y="838200"/>
            <a:ext cx="5486400" cy="5943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4400" b="1" dirty="0">
                <a:solidFill>
                  <a:schemeClr val="bg1"/>
                </a:solidFill>
                <a:effectLst>
                  <a:glow rad="152400">
                    <a:schemeClr val="tx1"/>
                  </a:glow>
                </a:effectLst>
                <a:latin typeface="+mn-lt"/>
              </a:rPr>
              <a:t>“…But when He </a:t>
            </a:r>
          </a:p>
          <a:p>
            <a:pPr eaLnBrk="1" hangingPunct="1">
              <a:spcBef>
                <a:spcPct val="0"/>
              </a:spcBef>
              <a:buFontTx/>
              <a:buNone/>
            </a:pPr>
            <a:r>
              <a:rPr lang="en-US" altLang="en-US" sz="4400" b="1" dirty="0">
                <a:solidFill>
                  <a:schemeClr val="bg1"/>
                </a:solidFill>
                <a:effectLst>
                  <a:glow rad="152400">
                    <a:schemeClr val="tx1"/>
                  </a:glow>
                </a:effectLst>
                <a:latin typeface="+mn-lt"/>
              </a:rPr>
              <a:t>saw the multitudes, He was moved </a:t>
            </a:r>
          </a:p>
          <a:p>
            <a:pPr eaLnBrk="1" hangingPunct="1">
              <a:spcBef>
                <a:spcPct val="0"/>
              </a:spcBef>
              <a:buFontTx/>
              <a:buNone/>
            </a:pPr>
            <a:r>
              <a:rPr lang="en-US" altLang="en-US" sz="4400" b="1" dirty="0">
                <a:solidFill>
                  <a:schemeClr val="bg1"/>
                </a:solidFill>
                <a:effectLst>
                  <a:glow rad="152400">
                    <a:schemeClr val="tx1"/>
                  </a:glow>
                </a:effectLst>
                <a:latin typeface="+mn-lt"/>
              </a:rPr>
              <a:t>with compassion </a:t>
            </a:r>
          </a:p>
          <a:p>
            <a:pPr eaLnBrk="1" hangingPunct="1">
              <a:spcBef>
                <a:spcPct val="0"/>
              </a:spcBef>
              <a:buFontTx/>
              <a:buNone/>
            </a:pPr>
            <a:r>
              <a:rPr lang="en-US" altLang="en-US" sz="4400" b="1" dirty="0">
                <a:solidFill>
                  <a:schemeClr val="bg1"/>
                </a:solidFill>
                <a:effectLst>
                  <a:glow rad="152400">
                    <a:schemeClr val="tx1"/>
                  </a:glow>
                </a:effectLst>
                <a:latin typeface="+mn-lt"/>
              </a:rPr>
              <a:t>for them, because they were weary </a:t>
            </a:r>
          </a:p>
          <a:p>
            <a:pPr eaLnBrk="1" hangingPunct="1">
              <a:spcBef>
                <a:spcPct val="0"/>
              </a:spcBef>
              <a:buFontTx/>
              <a:buNone/>
            </a:pPr>
            <a:r>
              <a:rPr lang="en-US" altLang="en-US" sz="4400" b="1" dirty="0">
                <a:solidFill>
                  <a:schemeClr val="bg1"/>
                </a:solidFill>
                <a:effectLst>
                  <a:glow rad="152400">
                    <a:schemeClr val="tx1"/>
                  </a:glow>
                </a:effectLst>
                <a:latin typeface="+mn-lt"/>
              </a:rPr>
              <a:t>and scattered, like sheep having no shepherd.” </a:t>
            </a:r>
            <a:r>
              <a:rPr lang="en-US" altLang="en-US" sz="2800" b="1" dirty="0">
                <a:solidFill>
                  <a:schemeClr val="bg1"/>
                </a:solidFill>
                <a:effectLst>
                  <a:glow rad="152400">
                    <a:schemeClr val="tx1"/>
                  </a:glow>
                </a:effectLst>
                <a:latin typeface="+mn-lt"/>
              </a:rPr>
              <a:t>Matt. 9:35, 36</a:t>
            </a:r>
          </a:p>
        </p:txBody>
      </p:sp>
    </p:spTree>
    <p:extLst>
      <p:ext uri="{BB962C8B-B14F-4D97-AF65-F5344CB8AC3E}">
        <p14:creationId xmlns:p14="http://schemas.microsoft.com/office/powerpoint/2010/main" val="1398279034"/>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idx="1"/>
          </p:nvPr>
        </p:nvSpPr>
        <p:spPr>
          <a:xfrm>
            <a:off x="2362200" y="381000"/>
            <a:ext cx="6705600" cy="1752600"/>
          </a:xfrm>
        </p:spPr>
        <p:txBody>
          <a:bodyPr/>
          <a:lstStyle/>
          <a:p>
            <a:pPr eaLnBrk="1" hangingPunct="1">
              <a:lnSpc>
                <a:spcPct val="90000"/>
              </a:lnSpc>
              <a:buFont typeface="Wingdings" pitchFamily="2" charset="2"/>
              <a:buNone/>
            </a:pPr>
            <a:r>
              <a:rPr lang="en-US" sz="2400" b="1" dirty="0"/>
              <a:t>Note:</a:t>
            </a:r>
            <a:r>
              <a:rPr lang="en-US" sz="2400" dirty="0"/>
              <a:t> Any videos in this presentation will only play online. After you download the slideshow, you will need to also download the videos from YouTube &amp; add them back into your PowerPoint.</a:t>
            </a:r>
          </a:p>
        </p:txBody>
      </p:sp>
      <p:pic>
        <p:nvPicPr>
          <p:cNvPr id="23555" name="Picture 3" descr="UTUB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774700"/>
            <a:ext cx="2362200" cy="998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6" name="Picture 4" descr="vi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743200"/>
            <a:ext cx="2514600" cy="148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7" name="Picture 5" descr="mail"/>
          <p:cNvPicPr>
            <a:picLocks noChangeAspect="1" noChangeArrowheads="1"/>
          </p:cNvPicPr>
          <p:nvPr/>
        </p:nvPicPr>
        <p:blipFill>
          <a:blip r:embed="rId4">
            <a:lum contrast="14000"/>
            <a:extLst>
              <a:ext uri="{28A0092B-C50C-407E-A947-70E740481C1C}">
                <a14:useLocalDpi xmlns:a14="http://schemas.microsoft.com/office/drawing/2010/main" val="0"/>
              </a:ext>
            </a:extLst>
          </a:blip>
          <a:srcRect/>
          <a:stretch>
            <a:fillRect/>
          </a:stretch>
        </p:blipFill>
        <p:spPr bwMode="auto">
          <a:xfrm>
            <a:off x="304800" y="4724400"/>
            <a:ext cx="22098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8" name="Rectangle 6"/>
          <p:cNvSpPr>
            <a:spLocks noChangeArrowheads="1"/>
          </p:cNvSpPr>
          <p:nvPr/>
        </p:nvSpPr>
        <p:spPr bwMode="auto">
          <a:xfrm>
            <a:off x="2819400" y="2057400"/>
            <a:ext cx="62484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1" hangingPunct="1">
              <a:lnSpc>
                <a:spcPct val="90000"/>
              </a:lnSpc>
              <a:spcBef>
                <a:spcPct val="20000"/>
              </a:spcBef>
              <a:buClr>
                <a:schemeClr val="accent2"/>
              </a:buClr>
              <a:buSzPct val="75000"/>
              <a:buFont typeface="Wingdings" pitchFamily="2" charset="2"/>
              <a:buNone/>
            </a:pPr>
            <a:endParaRPr lang="en-US" sz="1600" dirty="0">
              <a:latin typeface="Arial" charset="0"/>
            </a:endParaRPr>
          </a:p>
          <a:p>
            <a:pPr marL="342900" indent="-342900" eaLnBrk="1" hangingPunct="1">
              <a:lnSpc>
                <a:spcPct val="90000"/>
              </a:lnSpc>
              <a:spcBef>
                <a:spcPct val="20000"/>
              </a:spcBef>
              <a:buClr>
                <a:schemeClr val="accent2"/>
              </a:buClr>
              <a:buSzPct val="75000"/>
              <a:buFont typeface="Wingdings" pitchFamily="2" charset="2"/>
              <a:buNone/>
            </a:pPr>
            <a:r>
              <a:rPr lang="en-US" sz="2400" b="1" dirty="0">
                <a:latin typeface="Arial" charset="0"/>
              </a:rPr>
              <a:t>We present these messages at outdoor events around Texas. </a:t>
            </a:r>
            <a:br>
              <a:rPr lang="en-US" sz="2400" b="1" dirty="0">
                <a:latin typeface="Arial" charset="0"/>
              </a:rPr>
            </a:br>
            <a:r>
              <a:rPr lang="en-US" sz="2400" b="1" dirty="0">
                <a:latin typeface="Arial" charset="0"/>
              </a:rPr>
              <a:t>If you would like to watch the video of the service with this message, click here:</a:t>
            </a:r>
          </a:p>
          <a:p>
            <a:pPr algn="ctr"/>
            <a:r>
              <a:rPr lang="en-US" sz="2000" b="1" u="sng" dirty="0">
                <a:hlinkClick r:id="rId5"/>
              </a:rPr>
              <a:t>http://campaignkerusso.org/?p=11515</a:t>
            </a:r>
            <a:r>
              <a:rPr lang="en-US" sz="2000" b="1" u="sng" dirty="0"/>
              <a:t> </a:t>
            </a:r>
            <a:endParaRPr lang="en-US" sz="2000" b="1" dirty="0">
              <a:latin typeface="Arial" charset="0"/>
            </a:endParaRPr>
          </a:p>
        </p:txBody>
      </p:sp>
      <p:sp>
        <p:nvSpPr>
          <p:cNvPr id="23559" name="Rectangle 7"/>
          <p:cNvSpPr>
            <a:spLocks noChangeArrowheads="1"/>
          </p:cNvSpPr>
          <p:nvPr/>
        </p:nvSpPr>
        <p:spPr bwMode="auto">
          <a:xfrm>
            <a:off x="2514600" y="4724400"/>
            <a:ext cx="64008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1" hangingPunct="1">
              <a:lnSpc>
                <a:spcPct val="90000"/>
              </a:lnSpc>
              <a:spcBef>
                <a:spcPct val="20000"/>
              </a:spcBef>
              <a:buClr>
                <a:schemeClr val="accent2"/>
              </a:buClr>
              <a:buSzPct val="75000"/>
              <a:buFont typeface="Wingdings" pitchFamily="2" charset="2"/>
              <a:buNone/>
            </a:pPr>
            <a:r>
              <a:rPr lang="en-US" sz="2400" b="1" dirty="0">
                <a:latin typeface="Arial" charset="0"/>
              </a:rPr>
              <a:t>We would love to know more about the people who download our lessons &amp; sermons. We invite you to email us &amp; let us know where &amp; how you use them.</a:t>
            </a:r>
            <a:r>
              <a:rPr lang="en-US" sz="2000" b="1" dirty="0">
                <a:latin typeface="Arial" charset="0"/>
              </a:rPr>
              <a:t> </a:t>
            </a:r>
          </a:p>
          <a:p>
            <a:pPr marL="342900" indent="-342900" algn="ctr" eaLnBrk="1" hangingPunct="1">
              <a:lnSpc>
                <a:spcPct val="90000"/>
              </a:lnSpc>
              <a:spcBef>
                <a:spcPct val="20000"/>
              </a:spcBef>
              <a:buClr>
                <a:schemeClr val="accent2"/>
              </a:buClr>
              <a:buSzPct val="75000"/>
              <a:buFont typeface="Wingdings" pitchFamily="2" charset="2"/>
              <a:buNone/>
            </a:pPr>
            <a:r>
              <a:rPr lang="en-US" sz="2400" b="1" dirty="0">
                <a:latin typeface="Arial" charset="0"/>
                <a:hlinkClick r:id="rId6"/>
              </a:rPr>
              <a:t>info@ckbrazos.org</a:t>
            </a:r>
            <a:r>
              <a:rPr lang="en-US" sz="2400" b="1" dirty="0">
                <a:latin typeface="Arial" charset="0"/>
              </a:rPr>
              <a:t> </a:t>
            </a:r>
          </a:p>
        </p:txBody>
      </p:sp>
    </p:spTree>
    <p:extLst>
      <p:ext uri="{BB962C8B-B14F-4D97-AF65-F5344CB8AC3E}">
        <p14:creationId xmlns:p14="http://schemas.microsoft.com/office/powerpoint/2010/main" val="235556278"/>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1"/>
          <p:cNvPicPr>
            <a:picLocks noChangeAspect="1"/>
          </p:cNvPicPr>
          <p:nvPr/>
        </p:nvPicPr>
        <p:blipFill>
          <a:blip r:embed="rId2">
            <a:extLst>
              <a:ext uri="{28A0092B-C50C-407E-A947-70E740481C1C}">
                <a14:useLocalDpi xmlns:a14="http://schemas.microsoft.com/office/drawing/2010/main" val="0"/>
              </a:ext>
            </a:extLst>
          </a:blip>
          <a:srcRect r="23775"/>
          <a:stretch>
            <a:fillRect/>
          </a:stretch>
        </p:blipFill>
        <p:spPr bwMode="auto">
          <a:xfrm>
            <a:off x="5180013" y="0"/>
            <a:ext cx="3963987" cy="676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E9154FDD-0568-4A2E-92F1-9FC56FB6B70C}"/>
              </a:ext>
            </a:extLst>
          </p:cNvPr>
          <p:cNvSpPr txBox="1"/>
          <p:nvPr/>
        </p:nvSpPr>
        <p:spPr>
          <a:xfrm>
            <a:off x="381000" y="228600"/>
            <a:ext cx="5257800" cy="6247864"/>
          </a:xfrm>
          <a:prstGeom prst="rect">
            <a:avLst/>
          </a:prstGeom>
          <a:noFill/>
        </p:spPr>
        <p:txBody>
          <a:bodyPr wrap="square">
            <a:spAutoFit/>
          </a:bodyPr>
          <a:lstStyle/>
          <a:p>
            <a:pPr eaLnBrk="1" hangingPunct="1">
              <a:defRPr/>
            </a:pPr>
            <a:r>
              <a:rPr lang="en-US" sz="7200" b="1" spc="300" dirty="0">
                <a:latin typeface="+mn-lt"/>
                <a:cs typeface="Arial" panose="020B0604020202020204" pitchFamily="34" charset="0"/>
              </a:rPr>
              <a:t>We are each valued </a:t>
            </a:r>
          </a:p>
          <a:p>
            <a:pPr eaLnBrk="1" hangingPunct="1">
              <a:defRPr/>
            </a:pPr>
            <a:r>
              <a:rPr lang="en-US" sz="7200" b="1" spc="300" dirty="0">
                <a:latin typeface="+mn-lt"/>
                <a:cs typeface="Arial" panose="020B0604020202020204" pitchFamily="34" charset="0"/>
              </a:rPr>
              <a:t>by our Shepherd.</a:t>
            </a:r>
          </a:p>
          <a:p>
            <a:pPr eaLnBrk="1" hangingPunct="1">
              <a:defRPr/>
            </a:pPr>
            <a:endParaRPr lang="en-US" sz="4000" b="1" dirty="0">
              <a:solidFill>
                <a:schemeClr val="accent6">
                  <a:lumMod val="40000"/>
                  <a:lumOff val="60000"/>
                </a:schemeClr>
              </a:solidFill>
              <a:latin typeface="Tempus Sans ITC" panose="04020404030D07020202" pitchFamily="82" charset="0"/>
              <a:cs typeface="Arial" panose="020B0604020202020204" pitchFamily="34" charset="0"/>
            </a:endParaRPr>
          </a:p>
        </p:txBody>
      </p:sp>
    </p:spTree>
    <p:extLst>
      <p:ext uri="{BB962C8B-B14F-4D97-AF65-F5344CB8AC3E}">
        <p14:creationId xmlns:p14="http://schemas.microsoft.com/office/powerpoint/2010/main" val="2785193132"/>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FA3371A-CBED-41AC-802E-8D0772BA4A0D}"/>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Effect>
                      <a14:colorTemperature colorTemp="7677"/>
                    </a14:imgEffect>
                    <a14:imgEffect>
                      <a14:saturation sat="120000"/>
                    </a14:imgEffect>
                    <a14:imgEffect>
                      <a14:brightnessContrast bright="20000" contrast="7000"/>
                    </a14:imgEffect>
                  </a14:imgLayer>
                </a14:imgProps>
              </a:ext>
              <a:ext uri="{28A0092B-C50C-407E-A947-70E740481C1C}">
                <a14:useLocalDpi xmlns:a14="http://schemas.microsoft.com/office/drawing/2010/main" val="0"/>
              </a:ext>
            </a:extLst>
          </a:blip>
          <a:stretch>
            <a:fillRect/>
          </a:stretch>
        </p:blipFill>
        <p:spPr>
          <a:xfrm>
            <a:off x="0" y="0"/>
            <a:ext cx="9144000" cy="6842124"/>
          </a:xfrm>
          <a:prstGeom prst="rect">
            <a:avLst/>
          </a:prstGeom>
        </p:spPr>
      </p:pic>
      <p:sp>
        <p:nvSpPr>
          <p:cNvPr id="20483" name="Rectangle 1"/>
          <p:cNvSpPr>
            <a:spLocks noChangeArrowheads="1"/>
          </p:cNvSpPr>
          <p:nvPr/>
        </p:nvSpPr>
        <p:spPr bwMode="auto">
          <a:xfrm>
            <a:off x="0" y="4495800"/>
            <a:ext cx="9112103" cy="2385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0" rIns="0" bIns="0">
            <a:no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3600" b="1" dirty="0">
                <a:solidFill>
                  <a:schemeClr val="bg1"/>
                </a:solidFill>
                <a:effectLst>
                  <a:glow rad="152400">
                    <a:schemeClr val="tx1"/>
                  </a:glow>
                </a:effectLst>
                <a:latin typeface="+mn-lt"/>
              </a:rPr>
              <a:t>“If a man has 100 sheep, but 1 of the sheep gets lost, he will leave the other 99 sheep on the hill. He will go to look for the lost sheep.”</a:t>
            </a:r>
            <a:r>
              <a:rPr lang="en-US" altLang="en-US" sz="4400" b="1" dirty="0">
                <a:solidFill>
                  <a:schemeClr val="bg1"/>
                </a:solidFill>
                <a:effectLst>
                  <a:glow rad="152400">
                    <a:schemeClr val="tx1"/>
                  </a:glow>
                </a:effectLst>
                <a:latin typeface="+mn-lt"/>
              </a:rPr>
              <a:t> </a:t>
            </a:r>
            <a:r>
              <a:rPr lang="en-US" altLang="en-US" sz="2800" b="1" dirty="0">
                <a:solidFill>
                  <a:schemeClr val="bg1"/>
                </a:solidFill>
                <a:effectLst>
                  <a:glow rad="152400">
                    <a:schemeClr val="tx1"/>
                  </a:glow>
                </a:effectLst>
                <a:latin typeface="+mn-lt"/>
              </a:rPr>
              <a:t>Mat. 18:12 </a:t>
            </a:r>
          </a:p>
        </p:txBody>
      </p:sp>
    </p:spTree>
    <p:extLst>
      <p:ext uri="{BB962C8B-B14F-4D97-AF65-F5344CB8AC3E}">
        <p14:creationId xmlns:p14="http://schemas.microsoft.com/office/powerpoint/2010/main" val="4249961050"/>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4114800"/>
          </a:xfrm>
        </p:spPr>
        <p:txBody>
          <a:bodyPr/>
          <a:lstStyle/>
          <a:p>
            <a:r>
              <a:rPr lang="en-US" dirty="0"/>
              <a:t>This Slide - Video: </a:t>
            </a:r>
            <a:br>
              <a:rPr lang="en-US" dirty="0"/>
            </a:br>
            <a:r>
              <a:rPr lang="en-US" dirty="0"/>
              <a:t>Parable of the </a:t>
            </a:r>
            <a:r>
              <a:rPr lang="en-US" dirty="0" err="1">
                <a:sym typeface="Wingdings" panose="05000000000000000000" pitchFamily="2" charset="2"/>
              </a:rPr>
              <a:t>Losr</a:t>
            </a:r>
            <a:r>
              <a:rPr lang="en-US" dirty="0">
                <a:sym typeface="Wingdings" panose="05000000000000000000" pitchFamily="2" charset="2"/>
              </a:rPr>
              <a:t> Sheep</a:t>
            </a:r>
            <a:br>
              <a:rPr lang="en-US" dirty="0">
                <a:sym typeface="Wingdings" panose="05000000000000000000" pitchFamily="2" charset="2"/>
              </a:rPr>
            </a:br>
            <a:br>
              <a:rPr lang="en-US" dirty="0">
                <a:sym typeface="Wingdings" panose="05000000000000000000" pitchFamily="2" charset="2"/>
              </a:rPr>
            </a:br>
            <a:br>
              <a:rPr lang="en-US" dirty="0">
                <a:sym typeface="Wingdings" panose="05000000000000000000" pitchFamily="2" charset="2"/>
              </a:rPr>
            </a:br>
            <a:r>
              <a:rPr lang="en-US" dirty="0">
                <a:sym typeface="Wingdings" panose="05000000000000000000" pitchFamily="2" charset="2"/>
              </a:rPr>
              <a:t>Download Here:</a:t>
            </a:r>
            <a:br>
              <a:rPr lang="en-US" sz="2400" dirty="0">
                <a:sym typeface="Wingdings" panose="05000000000000000000" pitchFamily="2" charset="2"/>
              </a:rPr>
            </a:br>
            <a:r>
              <a:rPr lang="en-US" sz="2400" dirty="0">
                <a:sym typeface="Wingdings" panose="05000000000000000000" pitchFamily="2" charset="2"/>
                <a:hlinkClick r:id="rId2"/>
              </a:rPr>
              <a:t>https://youtu.be/tyWZeOlaRo4</a:t>
            </a:r>
            <a:r>
              <a:rPr lang="en-US" sz="2400" dirty="0">
                <a:sym typeface="Wingdings" panose="05000000000000000000" pitchFamily="2" charset="2"/>
              </a:rPr>
              <a:t> </a:t>
            </a:r>
            <a:endParaRPr lang="en-US" sz="2400" dirty="0"/>
          </a:p>
        </p:txBody>
      </p:sp>
    </p:spTree>
    <p:extLst>
      <p:ext uri="{BB962C8B-B14F-4D97-AF65-F5344CB8AC3E}">
        <p14:creationId xmlns:p14="http://schemas.microsoft.com/office/powerpoint/2010/main" val="2443155743"/>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4114800"/>
          </a:xfrm>
        </p:spPr>
        <p:txBody>
          <a:bodyPr/>
          <a:lstStyle/>
          <a:p>
            <a:r>
              <a:rPr lang="en-US" dirty="0"/>
              <a:t>This Slide - Song: </a:t>
            </a:r>
            <a:br>
              <a:rPr lang="en-US" dirty="0"/>
            </a:br>
            <a:r>
              <a:rPr lang="en-US" dirty="0"/>
              <a:t>I’ll lead you home </a:t>
            </a:r>
            <a:r>
              <a:rPr lang="en-US" dirty="0">
                <a:sym typeface="Wingdings" panose="05000000000000000000" pitchFamily="2" charset="2"/>
              </a:rPr>
              <a:t></a:t>
            </a:r>
            <a:br>
              <a:rPr lang="en-US" dirty="0">
                <a:sym typeface="Wingdings" panose="05000000000000000000" pitchFamily="2" charset="2"/>
              </a:rPr>
            </a:br>
            <a:br>
              <a:rPr lang="en-US" dirty="0">
                <a:sym typeface="Wingdings" panose="05000000000000000000" pitchFamily="2" charset="2"/>
              </a:rPr>
            </a:br>
            <a:br>
              <a:rPr lang="en-US" dirty="0">
                <a:sym typeface="Wingdings" panose="05000000000000000000" pitchFamily="2" charset="2"/>
              </a:rPr>
            </a:br>
            <a:r>
              <a:rPr lang="en-US" dirty="0">
                <a:sym typeface="Wingdings" panose="05000000000000000000" pitchFamily="2" charset="2"/>
              </a:rPr>
              <a:t>Download Here:</a:t>
            </a:r>
            <a:br>
              <a:rPr lang="en-US" sz="2400" dirty="0">
                <a:sym typeface="Wingdings" panose="05000000000000000000" pitchFamily="2" charset="2"/>
              </a:rPr>
            </a:br>
            <a:r>
              <a:rPr lang="en-US" sz="2400" dirty="0">
                <a:sym typeface="Wingdings" panose="05000000000000000000" pitchFamily="2" charset="2"/>
                <a:hlinkClick r:id="rId2"/>
              </a:rPr>
              <a:t>http://youtu.be/kgnLfY0t3Mc</a:t>
            </a:r>
            <a:r>
              <a:rPr lang="en-US" sz="2400" dirty="0">
                <a:sym typeface="Wingdings" panose="05000000000000000000" pitchFamily="2" charset="2"/>
              </a:rPr>
              <a:t> </a:t>
            </a:r>
            <a:endParaRPr lang="en-US" sz="2400" dirty="0"/>
          </a:p>
        </p:txBody>
      </p:sp>
    </p:spTree>
    <p:extLst>
      <p:ext uri="{BB962C8B-B14F-4D97-AF65-F5344CB8AC3E}">
        <p14:creationId xmlns:p14="http://schemas.microsoft.com/office/powerpoint/2010/main" val="2681098546"/>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5" descr="JacksonWesleyLL"/>
          <p:cNvPicPr>
            <a:picLocks noGrp="1" noChangeAspect="1" noChangeArrowheads="1"/>
          </p:cNvPicPr>
          <p:nvPr>
            <p:ph sz="half" idx="2"/>
          </p:nvPr>
        </p:nvPicPr>
        <p:blipFill rotWithShape="1">
          <a:blip r:embed="rId3">
            <a:lum contrast="6000"/>
            <a:extLst>
              <a:ext uri="{28A0092B-C50C-407E-A947-70E740481C1C}">
                <a14:useLocalDpi xmlns:a14="http://schemas.microsoft.com/office/drawing/2010/main" val="0"/>
              </a:ext>
            </a:extLst>
          </a:blip>
          <a:srcRect l="5760" t="24958" r="13440" b="26153"/>
          <a:stretch/>
        </p:blipFill>
        <p:spPr>
          <a:xfrm>
            <a:off x="1" y="3863020"/>
            <a:ext cx="3733799" cy="299498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5843" name="Rectangle 3"/>
          <p:cNvSpPr>
            <a:spLocks noGrp="1" noChangeArrowheads="1"/>
          </p:cNvSpPr>
          <p:nvPr>
            <p:ph type="body" sz="half" idx="1"/>
          </p:nvPr>
        </p:nvSpPr>
        <p:spPr>
          <a:xfrm>
            <a:off x="4267200" y="3038935"/>
            <a:ext cx="4876800" cy="3819065"/>
          </a:xfrm>
          <a:noFill/>
        </p:spPr>
        <p:txBody>
          <a:bodyPr lIns="0" tIns="0" rIns="0" bIns="0"/>
          <a:lstStyle/>
          <a:p>
            <a:pPr algn="ctr">
              <a:lnSpc>
                <a:spcPct val="90000"/>
              </a:lnSpc>
              <a:buFont typeface="Wingdings" pitchFamily="2" charset="2"/>
              <a:buNone/>
            </a:pPr>
            <a:r>
              <a:rPr lang="en-US" b="1" u="sng" dirty="0"/>
              <a:t>John Wesley Said:</a:t>
            </a:r>
          </a:p>
          <a:p>
            <a:pPr>
              <a:lnSpc>
                <a:spcPct val="90000"/>
              </a:lnSpc>
              <a:buFont typeface="Wingdings" pitchFamily="2" charset="2"/>
              <a:buNone/>
            </a:pPr>
            <a:endParaRPr lang="en-US" sz="800" u="sng" dirty="0">
              <a:latin typeface="Times New Roman" pitchFamily="18" charset="0"/>
            </a:endParaRPr>
          </a:p>
          <a:p>
            <a:pPr marL="0" indent="0">
              <a:lnSpc>
                <a:spcPct val="90000"/>
              </a:lnSpc>
              <a:buNone/>
            </a:pPr>
            <a:r>
              <a:rPr lang="en-US" sz="2700" dirty="0"/>
              <a:t>“…the preacher was describing the change which God works in the heart through faith in Christ and I felt my heart strangely warmed.”</a:t>
            </a:r>
          </a:p>
          <a:p>
            <a:pPr marL="0" indent="0">
              <a:lnSpc>
                <a:spcPct val="90000"/>
              </a:lnSpc>
              <a:buNone/>
            </a:pPr>
            <a:endParaRPr lang="en-US" sz="800" dirty="0"/>
          </a:p>
          <a:p>
            <a:pPr marL="0" indent="0">
              <a:lnSpc>
                <a:spcPct val="90000"/>
              </a:lnSpc>
              <a:buNone/>
            </a:pPr>
            <a:r>
              <a:rPr lang="en-US" sz="2700" dirty="0"/>
              <a:t>Jesus makes His presence Known by a small voice!</a:t>
            </a:r>
          </a:p>
          <a:p>
            <a:pPr marL="0" indent="0">
              <a:lnSpc>
                <a:spcPct val="90000"/>
              </a:lnSpc>
              <a:buNone/>
            </a:pPr>
            <a:endParaRPr lang="en-US" dirty="0"/>
          </a:p>
          <a:p>
            <a:pPr marL="0" indent="0">
              <a:lnSpc>
                <a:spcPct val="90000"/>
              </a:lnSpc>
              <a:buNone/>
            </a:pPr>
            <a:endParaRPr lang="en-US" sz="2800" dirty="0"/>
          </a:p>
        </p:txBody>
      </p:sp>
      <p:pic>
        <p:nvPicPr>
          <p:cNvPr id="1026" name="Picture 2" descr="http://2.bp.blogspot.com/_Gz7Z11J0DDU/S7dYe6RJAII/AAAAAAAABIk/B081pidxw8k/s1600/Emmaus.jpeg"/>
          <p:cNvPicPr>
            <a:picLocks noChangeAspect="1" noChangeArrowheads="1"/>
          </p:cNvPicPr>
          <p:nvPr/>
        </p:nvPicPr>
        <p:blipFill rotWithShape="1">
          <a:blip r:embed="rId4">
            <a:extLst>
              <a:ext uri="{BEBA8EAE-BF5A-486C-A8C5-ECC9F3942E4B}">
                <a14:imgProps xmlns:a14="http://schemas.microsoft.com/office/drawing/2010/main">
                  <a14:imgLayer r:embed="rId5">
                    <a14:imgEffect>
                      <a14:sharpenSoften amount="50000"/>
                    </a14:imgEffect>
                    <a14:imgEffect>
                      <a14:colorTemperature colorTemp="11200"/>
                    </a14:imgEffect>
                    <a14:imgEffect>
                      <a14:saturation sat="66000"/>
                    </a14:imgEffect>
                    <a14:imgEffect>
                      <a14:brightnessContrast bright="20000" contrast="20000"/>
                    </a14:imgEffect>
                  </a14:imgLayer>
                </a14:imgProps>
              </a:ext>
              <a:ext uri="{28A0092B-C50C-407E-A947-70E740481C1C}">
                <a14:useLocalDpi xmlns:a14="http://schemas.microsoft.com/office/drawing/2010/main" val="0"/>
              </a:ext>
            </a:extLst>
          </a:blip>
          <a:srcRect l="33104" t="43124" r="13874"/>
          <a:stretch/>
        </p:blipFill>
        <p:spPr bwMode="auto">
          <a:xfrm>
            <a:off x="5144253" y="1483"/>
            <a:ext cx="3861646" cy="289411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5" name="Rectangle 3"/>
          <p:cNvSpPr txBox="1">
            <a:spLocks noChangeArrowheads="1"/>
          </p:cNvSpPr>
          <p:nvPr/>
        </p:nvSpPr>
        <p:spPr bwMode="auto">
          <a:xfrm>
            <a:off x="0" y="1482"/>
            <a:ext cx="4724400" cy="40371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82880" tIns="182880" rIns="137160" bIns="18288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SzPct val="75000"/>
              <a:buFont typeface="Wingdings" pitchFamily="2" charset="2"/>
              <a:buChar char="n"/>
              <a:defRPr sz="31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65000"/>
              <a:buFont typeface="Wingdings" pitchFamily="2" charset="2"/>
              <a:buChar char="n"/>
              <a:defRPr sz="2600">
                <a:solidFill>
                  <a:schemeClr val="tx1"/>
                </a:solidFill>
                <a:latin typeface="+mn-lt"/>
              </a:defRPr>
            </a:lvl2pPr>
            <a:lvl3pPr marL="1143000" indent="-228600" algn="l" rtl="0" eaLnBrk="0" fontAlgn="base" hangingPunct="0">
              <a:spcBef>
                <a:spcPct val="20000"/>
              </a:spcBef>
              <a:spcAft>
                <a:spcPct val="0"/>
              </a:spcAft>
              <a:buClr>
                <a:schemeClr val="hlink"/>
              </a:buClr>
              <a:buSzPct val="55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Font typeface="Wingdings"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9pPr>
          </a:lstStyle>
          <a:p>
            <a:pPr algn="ctr">
              <a:lnSpc>
                <a:spcPct val="90000"/>
              </a:lnSpc>
              <a:buFont typeface="Wingdings" pitchFamily="2" charset="2"/>
              <a:buNone/>
            </a:pPr>
            <a:r>
              <a:rPr lang="en-US" sz="3200" b="1" u="sng" dirty="0"/>
              <a:t>Is Jesus</a:t>
            </a:r>
          </a:p>
          <a:p>
            <a:pPr algn="ctr">
              <a:lnSpc>
                <a:spcPct val="90000"/>
              </a:lnSpc>
              <a:buFont typeface="Wingdings" pitchFamily="2" charset="2"/>
              <a:buNone/>
            </a:pPr>
            <a:r>
              <a:rPr lang="en-US" sz="3200" b="1" u="sng" dirty="0"/>
              <a:t>Speaking to You?</a:t>
            </a:r>
          </a:p>
          <a:p>
            <a:pPr>
              <a:lnSpc>
                <a:spcPct val="90000"/>
              </a:lnSpc>
              <a:buFont typeface="Wingdings" pitchFamily="2" charset="2"/>
              <a:buNone/>
            </a:pPr>
            <a:endParaRPr lang="en-US" sz="1000" u="sng" dirty="0">
              <a:latin typeface="Times New Roman" pitchFamily="18" charset="0"/>
            </a:endParaRPr>
          </a:p>
          <a:p>
            <a:pPr marL="0" indent="0">
              <a:lnSpc>
                <a:spcPct val="90000"/>
              </a:lnSpc>
              <a:buNone/>
            </a:pPr>
            <a:r>
              <a:rPr lang="en-US" sz="2800" b="1" dirty="0"/>
              <a:t>“They said to each other, ‘Did not our hearts burn within us while he talked to us on the road, while he opened to us the Scriptures?’”</a:t>
            </a:r>
          </a:p>
        </p:txBody>
      </p:sp>
    </p:spTree>
    <p:extLst>
      <p:ext uri="{BB962C8B-B14F-4D97-AF65-F5344CB8AC3E}">
        <p14:creationId xmlns:p14="http://schemas.microsoft.com/office/powerpoint/2010/main" val="363380753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3" end="3"/>
                                            </p:txEl>
                                          </p:spTgt>
                                        </p:tgtEl>
                                        <p:attrNameLst>
                                          <p:attrName>style.visibility</p:attrName>
                                        </p:attrNameLst>
                                      </p:cBhvr>
                                      <p:to>
                                        <p:strVal val="visible"/>
                                      </p:to>
                                    </p:set>
                                    <p:anim calcmode="lin" valueType="num">
                                      <p:cBhvr additive="base">
                                        <p:cTn id="7"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5842"/>
                                        </p:tgtEl>
                                        <p:attrNameLst>
                                          <p:attrName>style.visibility</p:attrName>
                                        </p:attrNameLst>
                                      </p:cBhvr>
                                      <p:to>
                                        <p:strVal val="visible"/>
                                      </p:to>
                                    </p:set>
                                    <p:anim calcmode="lin" valueType="num">
                                      <p:cBhvr additive="base">
                                        <p:cTn id="13" dur="500" fill="hold"/>
                                        <p:tgtEl>
                                          <p:spTgt spid="35842"/>
                                        </p:tgtEl>
                                        <p:attrNameLst>
                                          <p:attrName>ppt_x</p:attrName>
                                        </p:attrNameLst>
                                      </p:cBhvr>
                                      <p:tavLst>
                                        <p:tav tm="0">
                                          <p:val>
                                            <p:strVal val="#ppt_x"/>
                                          </p:val>
                                        </p:tav>
                                        <p:tav tm="100000">
                                          <p:val>
                                            <p:strVal val="#ppt_x"/>
                                          </p:val>
                                        </p:tav>
                                      </p:tavLst>
                                    </p:anim>
                                    <p:anim calcmode="lin" valueType="num">
                                      <p:cBhvr additive="base">
                                        <p:cTn id="14" dur="500" fill="hold"/>
                                        <p:tgtEl>
                                          <p:spTgt spid="35842"/>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35843">
                                            <p:txEl>
                                              <p:pRg st="0" end="0"/>
                                            </p:txEl>
                                          </p:spTgt>
                                        </p:tgtEl>
                                        <p:attrNameLst>
                                          <p:attrName>style.visibility</p:attrName>
                                        </p:attrNameLst>
                                      </p:cBhvr>
                                      <p:to>
                                        <p:strVal val="visible"/>
                                      </p:to>
                                    </p:set>
                                    <p:anim calcmode="lin" valueType="num">
                                      <p:cBhvr additive="base">
                                        <p:cTn id="17" dur="500" fill="hold"/>
                                        <p:tgtEl>
                                          <p:spTgt spid="35843">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5843">
                                            <p:txEl>
                                              <p:pRg st="0" end="0"/>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35843">
                                            <p:txEl>
                                              <p:pRg st="2" end="2"/>
                                            </p:txEl>
                                          </p:spTgt>
                                        </p:tgtEl>
                                        <p:attrNameLst>
                                          <p:attrName>style.visibility</p:attrName>
                                        </p:attrNameLst>
                                      </p:cBhvr>
                                      <p:to>
                                        <p:strVal val="visible"/>
                                      </p:to>
                                    </p:set>
                                    <p:anim calcmode="lin" valueType="num">
                                      <p:cBhvr additive="base">
                                        <p:cTn id="21" dur="500" fill="hold"/>
                                        <p:tgtEl>
                                          <p:spTgt spid="35843">
                                            <p:txEl>
                                              <p:pRg st="2" end="2"/>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584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35843">
                                            <p:txEl>
                                              <p:pRg st="4" end="4"/>
                                            </p:txEl>
                                          </p:spTgt>
                                        </p:tgtEl>
                                        <p:attrNameLst>
                                          <p:attrName>style.visibility</p:attrName>
                                        </p:attrNameLst>
                                      </p:cBhvr>
                                      <p:to>
                                        <p:strVal val="visible"/>
                                      </p:to>
                                    </p:set>
                                    <p:anim calcmode="lin" valueType="num">
                                      <p:cBhvr additive="base">
                                        <p:cTn id="27" dur="500" fill="hold"/>
                                        <p:tgtEl>
                                          <p:spTgt spid="35843">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584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biblevs_rev3_20_atdoor"/>
          <p:cNvPicPr>
            <a:picLocks noGrp="1" noChangeAspect="1" noChangeArrowheads="1"/>
          </p:cNvPicPr>
          <p:nvPr>
            <p:ph idx="1"/>
          </p:nvPr>
        </p:nvPicPr>
        <p:blipFill>
          <a:blip r:embed="rId2">
            <a:lum bright="8000" contrast="42000"/>
            <a:extLst>
              <a:ext uri="{BEBA8EAE-BF5A-486C-A8C5-ECC9F3942E4B}">
                <a14:imgProps xmlns:a14="http://schemas.microsoft.com/office/drawing/2010/main">
                  <a14:imgLayer r:embed="rId3">
                    <a14:imgEffect>
                      <a14:colorTemperature colorTemp="6860"/>
                    </a14:imgEffect>
                    <a14:imgEffect>
                      <a14:saturation sat="125000"/>
                    </a14:imgEffect>
                  </a14:imgLayer>
                </a14:imgProps>
              </a:ext>
              <a:ext uri="{28A0092B-C50C-407E-A947-70E740481C1C}">
                <a14:useLocalDpi xmlns:a14="http://schemas.microsoft.com/office/drawing/2010/main" val="0"/>
              </a:ext>
            </a:extLst>
          </a:blip>
          <a:srcRect/>
          <a:stretch>
            <a:fillRect/>
          </a:stretch>
        </p:blipFill>
        <p:spPr>
          <a:xfrm>
            <a:off x="0" y="-26504"/>
            <a:ext cx="9144000" cy="6884504"/>
          </a:xfrm>
          <a:noFill/>
        </p:spPr>
      </p:pic>
    </p:spTree>
    <p:extLst>
      <p:ext uri="{BB962C8B-B14F-4D97-AF65-F5344CB8AC3E}">
        <p14:creationId xmlns:p14="http://schemas.microsoft.com/office/powerpoint/2010/main" val="437933719"/>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3"/>
          <p:cNvSpPr>
            <a:spLocks noGrp="1" noChangeArrowheads="1"/>
          </p:cNvSpPr>
          <p:nvPr>
            <p:ph type="title"/>
          </p:nvPr>
        </p:nvSpPr>
        <p:spPr>
          <a:xfrm>
            <a:off x="0" y="-228600"/>
            <a:ext cx="9144000" cy="990600"/>
          </a:xfrm>
        </p:spPr>
        <p:txBody>
          <a:bodyPr/>
          <a:lstStyle/>
          <a:p>
            <a:pPr algn="ctr" eaLnBrk="1" hangingPunct="1"/>
            <a:r>
              <a:rPr lang="en-US" dirty="0"/>
              <a:t>What is the Sinner‘s Prayer?</a:t>
            </a:r>
          </a:p>
        </p:txBody>
      </p:sp>
      <p:pic>
        <p:nvPicPr>
          <p:cNvPr id="6146" name="Picture 2" descr="confession-sign-3"/>
          <p:cNvPicPr>
            <a:picLocks noGrp="1" noChangeAspect="1" noChangeArrowheads="1"/>
          </p:cNvPicPr>
          <p:nvPr>
            <p:ph idx="1"/>
          </p:nvPr>
        </p:nvPicPr>
        <p:blipFill>
          <a:blip r:embed="rId2">
            <a:extLst>
              <a:ext uri="{BEBA8EAE-BF5A-486C-A8C5-ECC9F3942E4B}">
                <a14:imgProps xmlns:a14="http://schemas.microsoft.com/office/drawing/2010/main">
                  <a14:imgLayer r:embed="rId3">
                    <a14:imgEffect>
                      <a14:brightnessContrast bright="1000" contrast="65000"/>
                    </a14:imgEffect>
                  </a14:imgLayer>
                </a14:imgProps>
              </a:ext>
              <a:ext uri="{28A0092B-C50C-407E-A947-70E740481C1C}">
                <a14:useLocalDpi xmlns:a14="http://schemas.microsoft.com/office/drawing/2010/main" val="0"/>
              </a:ext>
            </a:extLst>
          </a:blip>
          <a:srcRect/>
          <a:stretch>
            <a:fillRect/>
          </a:stretch>
        </p:blipFill>
        <p:spPr>
          <a:xfrm>
            <a:off x="0" y="1676400"/>
            <a:ext cx="5486400" cy="5181600"/>
          </a:xfrm>
          <a:noFill/>
        </p:spPr>
      </p:pic>
      <p:sp>
        <p:nvSpPr>
          <p:cNvPr id="6148" name="Rectangle 4"/>
          <p:cNvSpPr>
            <a:spLocks noChangeArrowheads="1"/>
          </p:cNvSpPr>
          <p:nvPr/>
        </p:nvSpPr>
        <p:spPr bwMode="auto">
          <a:xfrm>
            <a:off x="5410200" y="762000"/>
            <a:ext cx="37338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80000"/>
              </a:lnSpc>
              <a:spcBef>
                <a:spcPct val="20000"/>
              </a:spcBef>
              <a:buClr>
                <a:schemeClr val="accent2"/>
              </a:buClr>
              <a:buSzPct val="75000"/>
            </a:pPr>
            <a:r>
              <a:rPr lang="en-US" sz="3200" b="1" dirty="0">
                <a:latin typeface="Arial" charset="0"/>
              </a:rPr>
              <a:t>This is a prayer we can pray when we are ready to admit we are sinners and need Christ’s forgiveness.</a:t>
            </a:r>
          </a:p>
          <a:p>
            <a:pPr eaLnBrk="1" hangingPunct="1">
              <a:lnSpc>
                <a:spcPct val="80000"/>
              </a:lnSpc>
              <a:spcBef>
                <a:spcPct val="20000"/>
              </a:spcBef>
              <a:buClr>
                <a:schemeClr val="accent2"/>
              </a:buClr>
              <a:buSzPct val="75000"/>
            </a:pPr>
            <a:endParaRPr lang="en-US" sz="2000" b="1" dirty="0">
              <a:latin typeface="Arial" charset="0"/>
            </a:endParaRPr>
          </a:p>
          <a:p>
            <a:pPr eaLnBrk="1" hangingPunct="1">
              <a:lnSpc>
                <a:spcPct val="80000"/>
              </a:lnSpc>
              <a:spcBef>
                <a:spcPct val="20000"/>
              </a:spcBef>
              <a:buClr>
                <a:schemeClr val="accent2"/>
              </a:buClr>
              <a:buSzPct val="75000"/>
            </a:pPr>
            <a:r>
              <a:rPr lang="en-US" sz="3200" b="1" dirty="0">
                <a:latin typeface="Arial" charset="0"/>
              </a:rPr>
              <a:t>It must be prayed with faith in our hearts and a readiness to have a life-changing encounter with Jesus Christ.</a:t>
            </a:r>
          </a:p>
        </p:txBody>
      </p:sp>
    </p:spTree>
    <p:extLst>
      <p:ext uri="{BB962C8B-B14F-4D97-AF65-F5344CB8AC3E}">
        <p14:creationId xmlns:p14="http://schemas.microsoft.com/office/powerpoint/2010/main" val="238137573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148">
                                            <p:txEl>
                                              <p:pRg st="0" end="0"/>
                                            </p:txEl>
                                          </p:spTgt>
                                        </p:tgtEl>
                                        <p:attrNameLst>
                                          <p:attrName>style.visibility</p:attrName>
                                        </p:attrNameLst>
                                      </p:cBhvr>
                                      <p:to>
                                        <p:strVal val="visible"/>
                                      </p:to>
                                    </p:set>
                                    <p:anim calcmode="lin" valueType="num">
                                      <p:cBhvr additive="base">
                                        <p:cTn id="7" dur="500" fill="hold"/>
                                        <p:tgtEl>
                                          <p:spTgt spid="614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14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148">
                                            <p:txEl>
                                              <p:pRg st="2" end="2"/>
                                            </p:txEl>
                                          </p:spTgt>
                                        </p:tgtEl>
                                        <p:attrNameLst>
                                          <p:attrName>style.visibility</p:attrName>
                                        </p:attrNameLst>
                                      </p:cBhvr>
                                      <p:to>
                                        <p:strVal val="visible"/>
                                      </p:to>
                                    </p:set>
                                    <p:anim calcmode="lin" valueType="num">
                                      <p:cBhvr additive="base">
                                        <p:cTn id="13" dur="500" fill="hold"/>
                                        <p:tgtEl>
                                          <p:spTgt spid="6148">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148">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leap"/>
          <p:cNvPicPr>
            <a:picLocks noGrp="1" noChangeAspect="1" noChangeArrowheads="1"/>
          </p:cNvPicPr>
          <p:nvPr>
            <p:ph sz="half" idx="2"/>
          </p:nvPr>
        </p:nvPicPr>
        <p:blipFill>
          <a:blip r:embed="rId2">
            <a:extLst>
              <a:ext uri="{BEBA8EAE-BF5A-486C-A8C5-ECC9F3942E4B}">
                <a14:imgProps xmlns:a14="http://schemas.microsoft.com/office/drawing/2010/main">
                  <a14:imgLayer r:embed="rId3">
                    <a14:imgEffect>
                      <a14:brightnessContrast bright="-14000" contrast="48000"/>
                    </a14:imgEffect>
                  </a14:imgLayer>
                </a14:imgProps>
              </a:ext>
              <a:ext uri="{28A0092B-C50C-407E-A947-70E740481C1C}">
                <a14:useLocalDpi xmlns:a14="http://schemas.microsoft.com/office/drawing/2010/main" val="0"/>
              </a:ext>
            </a:extLst>
          </a:blip>
          <a:srcRect/>
          <a:stretch>
            <a:fillRect/>
          </a:stretch>
        </p:blipFill>
        <p:spPr>
          <a:xfrm>
            <a:off x="0" y="0"/>
            <a:ext cx="9144000" cy="6858000"/>
          </a:xfrm>
          <a:noFill/>
        </p:spPr>
      </p:pic>
      <p:sp>
        <p:nvSpPr>
          <p:cNvPr id="9219" name="Rectangle 3"/>
          <p:cNvSpPr>
            <a:spLocks noGrp="1" noChangeArrowheads="1"/>
          </p:cNvSpPr>
          <p:nvPr>
            <p:ph type="title"/>
          </p:nvPr>
        </p:nvSpPr>
        <p:spPr>
          <a:xfrm>
            <a:off x="0" y="0"/>
            <a:ext cx="9144000" cy="689568"/>
          </a:xfrm>
          <a:solidFill>
            <a:srgbClr val="6C1B02">
              <a:alpha val="87057"/>
            </a:srgbClr>
          </a:solidFill>
        </p:spPr>
        <p:txBody>
          <a:bodyPr/>
          <a:lstStyle/>
          <a:p>
            <a:pPr eaLnBrk="1" hangingPunct="1"/>
            <a:r>
              <a:rPr lang="en-US" sz="3600" b="1" dirty="0"/>
              <a:t>A prayer of faith </a:t>
            </a:r>
            <a:r>
              <a:rPr lang="en-US" sz="3600" b="1" dirty="0">
                <a:sym typeface="Wingdings" pitchFamily="2" charset="2"/>
              </a:rPr>
              <a:t></a:t>
            </a:r>
            <a:r>
              <a:rPr lang="en-US" sz="3600" b="1" dirty="0"/>
              <a:t> Pray this prayer if :</a:t>
            </a:r>
          </a:p>
        </p:txBody>
      </p:sp>
      <p:sp>
        <p:nvSpPr>
          <p:cNvPr id="9220" name="Rectangle 4"/>
          <p:cNvSpPr>
            <a:spLocks noGrp="1" noChangeArrowheads="1"/>
          </p:cNvSpPr>
          <p:nvPr>
            <p:ph type="body" sz="half" idx="1"/>
          </p:nvPr>
        </p:nvSpPr>
        <p:spPr>
          <a:xfrm>
            <a:off x="6172200" y="685800"/>
            <a:ext cx="2971800" cy="6172200"/>
          </a:xfrm>
          <a:solidFill>
            <a:schemeClr val="bg1">
              <a:alpha val="58823"/>
            </a:schemeClr>
          </a:solidFill>
        </p:spPr>
        <p:txBody>
          <a:bodyPr tIns="182880"/>
          <a:lstStyle/>
          <a:p>
            <a:pPr marL="590550" indent="-590550" eaLnBrk="1" hangingPunct="1">
              <a:lnSpc>
                <a:spcPct val="90000"/>
              </a:lnSpc>
              <a:buClr>
                <a:schemeClr val="tx1"/>
              </a:buClr>
            </a:pPr>
            <a:r>
              <a:rPr lang="en-US" sz="3200" b="0" dirty="0"/>
              <a:t>You want to set an example &amp; show others how it is done</a:t>
            </a:r>
          </a:p>
          <a:p>
            <a:pPr marL="590550" indent="-590550" eaLnBrk="1" hangingPunct="1">
              <a:lnSpc>
                <a:spcPct val="90000"/>
              </a:lnSpc>
              <a:buClr>
                <a:schemeClr val="tx1"/>
              </a:buClr>
            </a:pPr>
            <a:r>
              <a:rPr lang="en-US" sz="3200" b="0" dirty="0"/>
              <a:t>You just like to give your heart to Jesus again &amp; again</a:t>
            </a:r>
          </a:p>
        </p:txBody>
      </p:sp>
      <p:sp>
        <p:nvSpPr>
          <p:cNvPr id="9221" name="Rectangle 5"/>
          <p:cNvSpPr>
            <a:spLocks noChangeArrowheads="1"/>
          </p:cNvSpPr>
          <p:nvPr/>
        </p:nvSpPr>
        <p:spPr bwMode="auto">
          <a:xfrm>
            <a:off x="0" y="689568"/>
            <a:ext cx="3048000" cy="6172200"/>
          </a:xfrm>
          <a:prstGeom prst="rect">
            <a:avLst/>
          </a:prstGeom>
          <a:solidFill>
            <a:schemeClr val="bg1">
              <a:alpha val="5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tIns="91440"/>
          <a:lstStyle/>
          <a:p>
            <a:pPr marL="590550" indent="-590550" eaLnBrk="1" hangingPunct="1">
              <a:lnSpc>
                <a:spcPct val="90000"/>
              </a:lnSpc>
              <a:spcBef>
                <a:spcPct val="20000"/>
              </a:spcBef>
              <a:buClr>
                <a:schemeClr val="tx1"/>
              </a:buClr>
              <a:buSzPct val="75000"/>
              <a:buFont typeface="Wingdings" pitchFamily="2" charset="2"/>
              <a:buChar char="n"/>
            </a:pPr>
            <a:r>
              <a:rPr lang="en-US" sz="3200" dirty="0">
                <a:latin typeface="Arial" charset="0"/>
              </a:rPr>
              <a:t>If you never have before</a:t>
            </a:r>
          </a:p>
          <a:p>
            <a:pPr marL="590550" indent="-590550" eaLnBrk="1" hangingPunct="1">
              <a:lnSpc>
                <a:spcPct val="90000"/>
              </a:lnSpc>
              <a:spcBef>
                <a:spcPct val="20000"/>
              </a:spcBef>
              <a:buClr>
                <a:schemeClr val="tx1"/>
              </a:buClr>
              <a:buSzPct val="75000"/>
              <a:buFont typeface="Wingdings" pitchFamily="2" charset="2"/>
              <a:buChar char="n"/>
            </a:pPr>
            <a:r>
              <a:rPr lang="en-US" sz="3200" dirty="0">
                <a:latin typeface="Arial" charset="0"/>
              </a:rPr>
              <a:t>You have in the past, but you think it would mean more today</a:t>
            </a:r>
          </a:p>
          <a:p>
            <a:pPr marL="590550" indent="-590550" eaLnBrk="1" hangingPunct="1">
              <a:lnSpc>
                <a:spcPct val="90000"/>
              </a:lnSpc>
              <a:spcBef>
                <a:spcPct val="20000"/>
              </a:spcBef>
              <a:buClr>
                <a:schemeClr val="tx1"/>
              </a:buClr>
              <a:buSzPct val="75000"/>
              <a:buFont typeface="Wingdings" pitchFamily="2" charset="2"/>
              <a:buChar char="n"/>
            </a:pPr>
            <a:r>
              <a:rPr lang="en-US" sz="3200" dirty="0">
                <a:latin typeface="Arial" charset="0"/>
              </a:rPr>
              <a:t>You have been walking afar off and you want to come back</a:t>
            </a:r>
          </a:p>
        </p:txBody>
      </p:sp>
      <p:sp>
        <p:nvSpPr>
          <p:cNvPr id="2" name="TextBox 1"/>
          <p:cNvSpPr txBox="1"/>
          <p:nvPr/>
        </p:nvSpPr>
        <p:spPr>
          <a:xfrm>
            <a:off x="3505200" y="4114800"/>
            <a:ext cx="2209800" cy="914400"/>
          </a:xfrm>
          <a:prstGeom prst="rect">
            <a:avLst/>
          </a:prstGeom>
          <a:solidFill>
            <a:schemeClr val="bg1">
              <a:alpha val="67000"/>
            </a:schemeClr>
          </a:solidFill>
          <a:effectLst>
            <a:glow rad="533400">
              <a:srgbClr val="FFFF00">
                <a:alpha val="66000"/>
              </a:srgbClr>
            </a:glow>
            <a:softEdge rad="114300"/>
          </a:effectLst>
        </p:spPr>
        <p:txBody>
          <a:bodyPr wrap="none" rtlCol="0">
            <a:normAutofit lnSpcReduction="10000"/>
          </a:bodyPr>
          <a:lstStyle/>
          <a:p>
            <a:pPr algn="ctr"/>
            <a:r>
              <a:rPr lang="en-US" sz="6000" b="1" dirty="0"/>
              <a:t>Faith</a:t>
            </a:r>
          </a:p>
        </p:txBody>
      </p:sp>
    </p:spTree>
    <p:extLst>
      <p:ext uri="{BB962C8B-B14F-4D97-AF65-F5344CB8AC3E}">
        <p14:creationId xmlns:p14="http://schemas.microsoft.com/office/powerpoint/2010/main" val="350611632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221">
                                            <p:txEl>
                                              <p:pRg st="0" end="0"/>
                                            </p:txEl>
                                          </p:spTgt>
                                        </p:tgtEl>
                                        <p:attrNameLst>
                                          <p:attrName>style.visibility</p:attrName>
                                        </p:attrNameLst>
                                      </p:cBhvr>
                                      <p:to>
                                        <p:strVal val="visible"/>
                                      </p:to>
                                    </p:set>
                                    <p:anim calcmode="lin" valueType="num">
                                      <p:cBhvr additive="base">
                                        <p:cTn id="7" dur="500" fill="hold"/>
                                        <p:tgtEl>
                                          <p:spTgt spid="922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22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221">
                                            <p:txEl>
                                              <p:pRg st="1" end="1"/>
                                            </p:txEl>
                                          </p:spTgt>
                                        </p:tgtEl>
                                        <p:attrNameLst>
                                          <p:attrName>style.visibility</p:attrName>
                                        </p:attrNameLst>
                                      </p:cBhvr>
                                      <p:to>
                                        <p:strVal val="visible"/>
                                      </p:to>
                                    </p:set>
                                    <p:anim calcmode="lin" valueType="num">
                                      <p:cBhvr additive="base">
                                        <p:cTn id="13" dur="500" fill="hold"/>
                                        <p:tgtEl>
                                          <p:spTgt spid="922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922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9221">
                                            <p:txEl>
                                              <p:pRg st="2" end="2"/>
                                            </p:txEl>
                                          </p:spTgt>
                                        </p:tgtEl>
                                        <p:attrNameLst>
                                          <p:attrName>style.visibility</p:attrName>
                                        </p:attrNameLst>
                                      </p:cBhvr>
                                      <p:to>
                                        <p:strVal val="visible"/>
                                      </p:to>
                                    </p:set>
                                    <p:anim calcmode="lin" valueType="num">
                                      <p:cBhvr additive="base">
                                        <p:cTn id="19" dur="500" fill="hold"/>
                                        <p:tgtEl>
                                          <p:spTgt spid="922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922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9220">
                                            <p:txEl>
                                              <p:pRg st="0" end="0"/>
                                            </p:txEl>
                                          </p:spTgt>
                                        </p:tgtEl>
                                        <p:attrNameLst>
                                          <p:attrName>style.visibility</p:attrName>
                                        </p:attrNameLst>
                                      </p:cBhvr>
                                      <p:to>
                                        <p:strVal val="visible"/>
                                      </p:to>
                                    </p:set>
                                    <p:anim calcmode="lin" valueType="num">
                                      <p:cBhvr additive="base">
                                        <p:cTn id="25" dur="500" fill="hold"/>
                                        <p:tgtEl>
                                          <p:spTgt spid="9220">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922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9220">
                                            <p:txEl>
                                              <p:pRg st="1" end="1"/>
                                            </p:txEl>
                                          </p:spTgt>
                                        </p:tgtEl>
                                        <p:attrNameLst>
                                          <p:attrName>style.visibility</p:attrName>
                                        </p:attrNameLst>
                                      </p:cBhvr>
                                      <p:to>
                                        <p:strVal val="visible"/>
                                      </p:to>
                                    </p:set>
                                    <p:anim calcmode="lin" valueType="num">
                                      <p:cBhvr additive="base">
                                        <p:cTn id="31" dur="500" fill="hold"/>
                                        <p:tgtEl>
                                          <p:spTgt spid="9220">
                                            <p:txEl>
                                              <p:pRg st="1" end="1"/>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9220">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elebrate-the-cross"/>
          <p:cNvPicPr>
            <a:picLocks noGrp="1" noChangeAspect="1" noChangeArrowheads="1"/>
          </p:cNvPicPr>
          <p:nvPr>
            <p:ph sz="half" idx="1"/>
          </p:nvPr>
        </p:nvPicPr>
        <p:blipFill>
          <a:blip r:embed="rId3">
            <a:lum contrast="14000"/>
            <a:extLst>
              <a:ext uri="{28A0092B-C50C-407E-A947-70E740481C1C}">
                <a14:useLocalDpi xmlns:a14="http://schemas.microsoft.com/office/drawing/2010/main" val="0"/>
              </a:ext>
            </a:extLst>
          </a:blip>
          <a:srcRect t="12500"/>
          <a:stretch>
            <a:fillRect/>
          </a:stretch>
        </p:blipFill>
        <p:spPr>
          <a:xfrm>
            <a:off x="0" y="0"/>
            <a:ext cx="9144000" cy="6096000"/>
          </a:xfrm>
          <a:noFill/>
        </p:spPr>
      </p:pic>
      <p:sp>
        <p:nvSpPr>
          <p:cNvPr id="10244" name="Rectangle 4"/>
          <p:cNvSpPr>
            <a:spLocks noGrp="1" noChangeArrowheads="1"/>
          </p:cNvSpPr>
          <p:nvPr>
            <p:ph type="title"/>
          </p:nvPr>
        </p:nvSpPr>
        <p:spPr>
          <a:xfrm>
            <a:off x="0" y="0"/>
            <a:ext cx="9144000" cy="1066800"/>
          </a:xfrm>
          <a:solidFill>
            <a:schemeClr val="bg1">
              <a:alpha val="69019"/>
            </a:schemeClr>
          </a:solidFill>
        </p:spPr>
        <p:txBody>
          <a:bodyPr/>
          <a:lstStyle/>
          <a:p>
            <a:pPr algn="ctr" eaLnBrk="1" hangingPunct="1"/>
            <a:r>
              <a:rPr lang="en-US" sz="3200" dirty="0"/>
              <a:t>We Declare Our Faith Publicly Because Jesus Declared His LOVE Publicly</a:t>
            </a:r>
          </a:p>
        </p:txBody>
      </p:sp>
      <p:pic>
        <p:nvPicPr>
          <p:cNvPr id="10243" name="Picture 3" descr="Milverton1"/>
          <p:cNvPicPr>
            <a:picLocks noGrp="1" noChangeAspect="1" noChangeArrowheads="1"/>
          </p:cNvPicPr>
          <p:nvPr>
            <p:ph sz="half" idx="2"/>
          </p:nvPr>
        </p:nvPicPr>
        <p:blipFill>
          <a:blip r:embed="rId4">
            <a:extLst>
              <a:ext uri="{BEBA8EAE-BF5A-486C-A8C5-ECC9F3942E4B}">
                <a14:imgProps xmlns:a14="http://schemas.microsoft.com/office/drawing/2010/main">
                  <a14:imgLayer r:embed="rId5">
                    <a14:imgEffect>
                      <a14:sharpenSoften amount="3000"/>
                    </a14:imgEffect>
                    <a14:imgEffect>
                      <a14:colorTemperature colorTemp="7400"/>
                    </a14:imgEffect>
                    <a14:imgEffect>
                      <a14:saturation sat="136000"/>
                    </a14:imgEffect>
                    <a14:imgEffect>
                      <a14:brightnessContrast bright="16000" contrast="25000"/>
                    </a14:imgEffect>
                  </a14:imgLayer>
                </a14:imgProps>
              </a:ext>
              <a:ext uri="{28A0092B-C50C-407E-A947-70E740481C1C}">
                <a14:useLocalDpi xmlns:a14="http://schemas.microsoft.com/office/drawing/2010/main" val="0"/>
              </a:ext>
            </a:extLst>
          </a:blip>
          <a:srcRect/>
          <a:stretch>
            <a:fillRect/>
          </a:stretch>
        </p:blipFill>
        <p:spPr>
          <a:xfrm>
            <a:off x="5943600" y="1066800"/>
            <a:ext cx="3175000" cy="3175000"/>
          </a:xfrm>
          <a:prstGeom prst="rect">
            <a:avLst/>
          </a:prstGeom>
          <a:ln w="38100" cap="sq">
            <a:solidFill>
              <a:srgbClr val="000000"/>
            </a:solidFill>
            <a:prstDash val="solid"/>
            <a:miter lim="800000"/>
          </a:ln>
          <a:effectLst>
            <a:outerShdw blurRad="88900" dist="38100" dir="2700000" algn="tl" rotWithShape="0">
              <a:srgbClr val="000000">
                <a:alpha val="43000"/>
              </a:srgbClr>
            </a:outerShdw>
          </a:effectLst>
        </p:spPr>
      </p:pic>
      <p:sp>
        <p:nvSpPr>
          <p:cNvPr id="10245" name="Rectangle 5"/>
          <p:cNvSpPr>
            <a:spLocks noChangeArrowheads="1"/>
          </p:cNvSpPr>
          <p:nvPr/>
        </p:nvSpPr>
        <p:spPr bwMode="auto">
          <a:xfrm>
            <a:off x="228600" y="5334000"/>
            <a:ext cx="89154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1" hangingPunct="1">
              <a:spcBef>
                <a:spcPct val="20000"/>
              </a:spcBef>
              <a:buClr>
                <a:schemeClr val="accent2"/>
              </a:buClr>
              <a:buSzPct val="75000"/>
              <a:buFont typeface="Wingdings" pitchFamily="2" charset="2"/>
              <a:buNone/>
            </a:pPr>
            <a:r>
              <a:rPr lang="en-US" sz="2800" b="1" dirty="0">
                <a:latin typeface="Arial" charset="0"/>
              </a:rPr>
              <a:t>“If you stand before others and are willing to say you believe in me, then I will tell my Father in heaven that you belong to me.”</a:t>
            </a:r>
            <a:r>
              <a:rPr lang="en-US" sz="3100" dirty="0">
                <a:latin typeface="Arial" charset="0"/>
              </a:rPr>
              <a:t> </a:t>
            </a:r>
            <a:r>
              <a:rPr lang="en-US" sz="2000" dirty="0">
                <a:latin typeface="Arial" charset="0"/>
              </a:rPr>
              <a:t>Mat 10:32</a:t>
            </a:r>
            <a:r>
              <a:rPr lang="en-US" sz="3100" dirty="0">
                <a:latin typeface="Arial" charset="0"/>
              </a:rPr>
              <a:t> </a:t>
            </a:r>
          </a:p>
        </p:txBody>
      </p:sp>
    </p:spTree>
    <p:extLst>
      <p:ext uri="{BB962C8B-B14F-4D97-AF65-F5344CB8AC3E}">
        <p14:creationId xmlns:p14="http://schemas.microsoft.com/office/powerpoint/2010/main" val="350467552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45">
                                            <p:txEl>
                                              <p:pRg st="0" end="0"/>
                                            </p:txEl>
                                          </p:spTgt>
                                        </p:tgtEl>
                                        <p:attrNameLst>
                                          <p:attrName>style.visibility</p:attrName>
                                        </p:attrNameLst>
                                      </p:cBhvr>
                                      <p:to>
                                        <p:strVal val="visible"/>
                                      </p:to>
                                    </p:set>
                                    <p:anim calcmode="lin" valueType="num">
                                      <p:cBhvr additive="base">
                                        <p:cTn id="7" dur="500" fill="hold"/>
                                        <p:tgtEl>
                                          <p:spTgt spid="1024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24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elima_mihanlog_com-child-praying%20(17)"/>
          <p:cNvPicPr>
            <a:picLocks noChangeAspect="1" noChangeArrowheads="1"/>
          </p:cNvPicPr>
          <p:nvPr/>
        </p:nvPicPr>
        <p:blipFill rotWithShape="1">
          <a:blip r:embed="rId4">
            <a:lum bright="26000" contrast="50000"/>
            <a:extLst>
              <a:ext uri="{28A0092B-C50C-407E-A947-70E740481C1C}">
                <a14:useLocalDpi xmlns:a14="http://schemas.microsoft.com/office/drawing/2010/main" val="0"/>
              </a:ext>
            </a:extLst>
          </a:blip>
          <a:srcRect l="28290" t="14901"/>
          <a:stretch/>
        </p:blipFill>
        <p:spPr bwMode="auto">
          <a:xfrm>
            <a:off x="34523" y="0"/>
            <a:ext cx="4375688" cy="3894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7" name="Rectangle 3"/>
          <p:cNvSpPr>
            <a:spLocks noGrp="1" noChangeArrowheads="1"/>
          </p:cNvSpPr>
          <p:nvPr>
            <p:ph idx="1"/>
          </p:nvPr>
        </p:nvSpPr>
        <p:spPr>
          <a:xfrm>
            <a:off x="4410211" y="0"/>
            <a:ext cx="4733789" cy="6858000"/>
          </a:xfrm>
          <a:solidFill>
            <a:schemeClr val="bg1">
              <a:alpha val="84000"/>
            </a:schemeClr>
          </a:solidFill>
        </p:spPr>
        <p:txBody>
          <a:bodyPr/>
          <a:lstStyle/>
          <a:p>
            <a:pPr marL="0" indent="0" algn="ctr" eaLnBrk="1" hangingPunct="1">
              <a:lnSpc>
                <a:spcPct val="80000"/>
              </a:lnSpc>
              <a:buClr>
                <a:srgbClr val="F5F5F5"/>
              </a:buClr>
              <a:buNone/>
            </a:pPr>
            <a:r>
              <a:rPr lang="en-US" sz="3200" dirty="0"/>
              <a:t>Three Important Questions</a:t>
            </a:r>
            <a:endParaRPr lang="en-US" sz="3200" b="1" dirty="0"/>
          </a:p>
          <a:p>
            <a:pPr eaLnBrk="1" hangingPunct="1">
              <a:lnSpc>
                <a:spcPct val="80000"/>
              </a:lnSpc>
              <a:buClr>
                <a:srgbClr val="F5F5F5"/>
              </a:buClr>
            </a:pPr>
            <a:endParaRPr lang="en-US" sz="900" dirty="0"/>
          </a:p>
          <a:p>
            <a:pPr eaLnBrk="1" hangingPunct="1">
              <a:lnSpc>
                <a:spcPct val="80000"/>
              </a:lnSpc>
              <a:buClr>
                <a:srgbClr val="F5F5F5"/>
              </a:buClr>
            </a:pPr>
            <a:r>
              <a:rPr lang="en-US" sz="3200" b="1" dirty="0"/>
              <a:t>Do you want to know Jesus as your Savior right now?</a:t>
            </a:r>
          </a:p>
          <a:p>
            <a:pPr eaLnBrk="1" hangingPunct="1">
              <a:lnSpc>
                <a:spcPct val="80000"/>
              </a:lnSpc>
              <a:buClr>
                <a:srgbClr val="F5F5F5"/>
              </a:buClr>
            </a:pPr>
            <a:endParaRPr lang="en-US" sz="3200" b="1" dirty="0"/>
          </a:p>
          <a:p>
            <a:pPr eaLnBrk="1" hangingPunct="1">
              <a:lnSpc>
                <a:spcPct val="80000"/>
              </a:lnSpc>
              <a:buClr>
                <a:srgbClr val="F5F5F5"/>
              </a:buClr>
            </a:pPr>
            <a:r>
              <a:rPr lang="en-US" sz="3200" b="1" dirty="0"/>
              <a:t>Do you believe He died to save you from your sins &amp; that He rose from the dead? </a:t>
            </a:r>
          </a:p>
          <a:p>
            <a:pPr eaLnBrk="1" hangingPunct="1">
              <a:lnSpc>
                <a:spcPct val="80000"/>
              </a:lnSpc>
              <a:buClr>
                <a:srgbClr val="F5F5F5"/>
              </a:buClr>
            </a:pPr>
            <a:endParaRPr lang="en-US" sz="3200" b="1" dirty="0"/>
          </a:p>
          <a:p>
            <a:pPr eaLnBrk="1" hangingPunct="1">
              <a:lnSpc>
                <a:spcPct val="80000"/>
              </a:lnSpc>
              <a:buClr>
                <a:srgbClr val="F5F5F5"/>
              </a:buClr>
            </a:pPr>
            <a:r>
              <a:rPr lang="en-US" sz="3200" b="1" dirty="0"/>
              <a:t>Do you believe that He is here, waiting to save you right now?</a:t>
            </a:r>
            <a:r>
              <a:rPr lang="en-US" sz="3200" dirty="0"/>
              <a:t> </a:t>
            </a:r>
          </a:p>
        </p:txBody>
      </p:sp>
      <p:pic>
        <p:nvPicPr>
          <p:cNvPr id="1026" name="Picture 2" descr="http://2.bp.blogspot.com/-hRYmUc3XEAA/UHBTVCLCBXI/AAAAAAAAEDQ/zszKIJ9k6Y8/s1600/prayer.jpg">
            <a:hlinkClick r:id="rId5"/>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sharpenSoften amount="50000"/>
                    </a14:imgEffect>
                    <a14:imgEffect>
                      <a14:colorTemperature colorTemp="8800"/>
                    </a14:imgEffect>
                    <a14:imgEffect>
                      <a14:saturation sat="200000"/>
                    </a14:imgEffect>
                    <a14:imgEffect>
                      <a14:brightnessContrast contrast="20000"/>
                    </a14:imgEffect>
                  </a14:imgLayer>
                </a14:imgProps>
              </a:ext>
              <a:ext uri="{28A0092B-C50C-407E-A947-70E740481C1C}">
                <a14:useLocalDpi xmlns:a14="http://schemas.microsoft.com/office/drawing/2010/main" val="0"/>
              </a:ext>
            </a:extLst>
          </a:blip>
          <a:srcRect l="9442" r="2680" b="9729"/>
          <a:stretch/>
        </p:blipFill>
        <p:spPr bwMode="auto">
          <a:xfrm>
            <a:off x="7401" y="3478884"/>
            <a:ext cx="4402810" cy="3379116"/>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53557147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11267">
                                            <p:txEl>
                                              <p:pRg st="2" end="2"/>
                                            </p:txEl>
                                          </p:spTgt>
                                        </p:tgtEl>
                                        <p:attrNameLst>
                                          <p:attrName>style.visibility</p:attrName>
                                        </p:attrNameLst>
                                      </p:cBhvr>
                                      <p:to>
                                        <p:strVal val="visible"/>
                                      </p:to>
                                    </p:set>
                                    <p:animEffect transition="in" filter="fade">
                                      <p:cBhvr>
                                        <p:cTn id="7" dur="1000"/>
                                        <p:tgtEl>
                                          <p:spTgt spid="11267">
                                            <p:txEl>
                                              <p:pRg st="2" end="2"/>
                                            </p:txEl>
                                          </p:spTgt>
                                        </p:tgtEl>
                                      </p:cBhvr>
                                    </p:animEffect>
                                    <p:anim calcmode="lin" valueType="num">
                                      <p:cBhvr>
                                        <p:cTn id="8" dur="1000" fill="hold"/>
                                        <p:tgtEl>
                                          <p:spTgt spid="11267">
                                            <p:txEl>
                                              <p:pRg st="2" end="2"/>
                                            </p:txEl>
                                          </p:spTgt>
                                        </p:tgtEl>
                                        <p:attrNameLst>
                                          <p:attrName>ppt_x</p:attrName>
                                        </p:attrNameLst>
                                      </p:cBhvr>
                                      <p:tavLst>
                                        <p:tav tm="0">
                                          <p:val>
                                            <p:strVal val="#ppt_x"/>
                                          </p:val>
                                        </p:tav>
                                        <p:tav tm="100000">
                                          <p:val>
                                            <p:strVal val="#ppt_x"/>
                                          </p:val>
                                        </p:tav>
                                      </p:tavLst>
                                    </p:anim>
                                    <p:anim calcmode="lin" valueType="num">
                                      <p:cBhvr>
                                        <p:cTn id="9" dur="900" decel="100000" fill="hold"/>
                                        <p:tgtEl>
                                          <p:spTgt spid="11267">
                                            <p:txEl>
                                              <p:pRg st="2" end="2"/>
                                            </p:txEl>
                                          </p:spTgt>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1267">
                                            <p:txEl>
                                              <p:pRg st="2" end="2"/>
                                            </p:txEl>
                                          </p:spTgt>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nodeType="clickEffect">
                                  <p:stCondLst>
                                    <p:cond delay="0"/>
                                  </p:stCondLst>
                                  <p:childTnLst>
                                    <p:set>
                                      <p:cBhvr>
                                        <p:cTn id="14" dur="1" fill="hold">
                                          <p:stCondLst>
                                            <p:cond delay="0"/>
                                          </p:stCondLst>
                                        </p:cTn>
                                        <p:tgtEl>
                                          <p:spTgt spid="11267">
                                            <p:txEl>
                                              <p:pRg st="4" end="4"/>
                                            </p:txEl>
                                          </p:spTgt>
                                        </p:tgtEl>
                                        <p:attrNameLst>
                                          <p:attrName>style.visibility</p:attrName>
                                        </p:attrNameLst>
                                      </p:cBhvr>
                                      <p:to>
                                        <p:strVal val="visible"/>
                                      </p:to>
                                    </p:set>
                                    <p:animEffect transition="in" filter="fade">
                                      <p:cBhvr>
                                        <p:cTn id="15" dur="1000"/>
                                        <p:tgtEl>
                                          <p:spTgt spid="11267">
                                            <p:txEl>
                                              <p:pRg st="4" end="4"/>
                                            </p:txEl>
                                          </p:spTgt>
                                        </p:tgtEl>
                                      </p:cBhvr>
                                    </p:animEffect>
                                    <p:anim calcmode="lin" valueType="num">
                                      <p:cBhvr>
                                        <p:cTn id="16" dur="1000" fill="hold"/>
                                        <p:tgtEl>
                                          <p:spTgt spid="11267">
                                            <p:txEl>
                                              <p:pRg st="4" end="4"/>
                                            </p:txEl>
                                          </p:spTgt>
                                        </p:tgtEl>
                                        <p:attrNameLst>
                                          <p:attrName>ppt_x</p:attrName>
                                        </p:attrNameLst>
                                      </p:cBhvr>
                                      <p:tavLst>
                                        <p:tav tm="0">
                                          <p:val>
                                            <p:strVal val="#ppt_x"/>
                                          </p:val>
                                        </p:tav>
                                        <p:tav tm="100000">
                                          <p:val>
                                            <p:strVal val="#ppt_x"/>
                                          </p:val>
                                        </p:tav>
                                      </p:tavLst>
                                    </p:anim>
                                    <p:anim calcmode="lin" valueType="num">
                                      <p:cBhvr>
                                        <p:cTn id="17" dur="900" decel="100000" fill="hold"/>
                                        <p:tgtEl>
                                          <p:spTgt spid="11267">
                                            <p:txEl>
                                              <p:pRg st="4" end="4"/>
                                            </p:txEl>
                                          </p:spTgt>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11267">
                                            <p:txEl>
                                              <p:pRg st="4" end="4"/>
                                            </p:txEl>
                                          </p:spTgt>
                                        </p:tgtEl>
                                        <p:attrNameLst>
                                          <p:attrName>ppt_y</p:attrName>
                                        </p:attrNameLst>
                                      </p:cBhvr>
                                      <p:tavLst>
                                        <p:tav tm="0">
                                          <p:val>
                                            <p:strVal val="#ppt_y-.03"/>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7" presetClass="entr" presetSubtype="0" fill="hold" nodeType="clickEffect">
                                  <p:stCondLst>
                                    <p:cond delay="0"/>
                                  </p:stCondLst>
                                  <p:childTnLst>
                                    <p:set>
                                      <p:cBhvr>
                                        <p:cTn id="22" dur="1" fill="hold">
                                          <p:stCondLst>
                                            <p:cond delay="0"/>
                                          </p:stCondLst>
                                        </p:cTn>
                                        <p:tgtEl>
                                          <p:spTgt spid="11267">
                                            <p:txEl>
                                              <p:pRg st="6" end="6"/>
                                            </p:txEl>
                                          </p:spTgt>
                                        </p:tgtEl>
                                        <p:attrNameLst>
                                          <p:attrName>style.visibility</p:attrName>
                                        </p:attrNameLst>
                                      </p:cBhvr>
                                      <p:to>
                                        <p:strVal val="visible"/>
                                      </p:to>
                                    </p:set>
                                    <p:animEffect transition="in" filter="fade">
                                      <p:cBhvr>
                                        <p:cTn id="23" dur="1000"/>
                                        <p:tgtEl>
                                          <p:spTgt spid="11267">
                                            <p:txEl>
                                              <p:pRg st="6" end="6"/>
                                            </p:txEl>
                                          </p:spTgt>
                                        </p:tgtEl>
                                      </p:cBhvr>
                                    </p:animEffect>
                                    <p:anim calcmode="lin" valueType="num">
                                      <p:cBhvr>
                                        <p:cTn id="24" dur="1000" fill="hold"/>
                                        <p:tgtEl>
                                          <p:spTgt spid="11267">
                                            <p:txEl>
                                              <p:pRg st="6" end="6"/>
                                            </p:txEl>
                                          </p:spTgt>
                                        </p:tgtEl>
                                        <p:attrNameLst>
                                          <p:attrName>ppt_x</p:attrName>
                                        </p:attrNameLst>
                                      </p:cBhvr>
                                      <p:tavLst>
                                        <p:tav tm="0">
                                          <p:val>
                                            <p:strVal val="#ppt_x"/>
                                          </p:val>
                                        </p:tav>
                                        <p:tav tm="100000">
                                          <p:val>
                                            <p:strVal val="#ppt_x"/>
                                          </p:val>
                                        </p:tav>
                                      </p:tavLst>
                                    </p:anim>
                                    <p:anim calcmode="lin" valueType="num">
                                      <p:cBhvr>
                                        <p:cTn id="25" dur="900" decel="100000" fill="hold"/>
                                        <p:tgtEl>
                                          <p:spTgt spid="11267">
                                            <p:txEl>
                                              <p:pRg st="6" end="6"/>
                                            </p:txEl>
                                          </p:spTgt>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11267">
                                            <p:txEl>
                                              <p:pRg st="6" end="6"/>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5410200"/>
            <a:ext cx="9144000" cy="1447800"/>
          </a:xfrm>
          <a:prstGeom prst="rect">
            <a:avLst/>
          </a:prstGeom>
          <a:noFill/>
        </p:spPr>
        <p:txBody>
          <a:bodyPr wrap="square" lIns="0" tIns="0" rIns="0" bIns="0">
            <a:noAutofit/>
          </a:bodyPr>
          <a:lstStyle/>
          <a:p>
            <a:pPr marL="0" marR="0" algn="ctr">
              <a:lnSpc>
                <a:spcPts val="7200"/>
              </a:lnSpc>
              <a:spcBef>
                <a:spcPts val="0"/>
              </a:spcBef>
              <a:spcAft>
                <a:spcPts val="0"/>
              </a:spcAft>
            </a:pPr>
            <a:r>
              <a:rPr lang="en-US" sz="8000" b="1" dirty="0">
                <a:latin typeface="+mn-lt"/>
                <a:ea typeface="Calibri" panose="020F0502020204030204" pitchFamily="34" charset="0"/>
                <a:cs typeface="Aharoni" panose="02010803020104030203" pitchFamily="2" charset="-79"/>
              </a:rPr>
              <a:t>Welcome All</a:t>
            </a:r>
            <a:endParaRPr lang="en-US" sz="8000" b="1" dirty="0">
              <a:latin typeface="+mn-lt"/>
              <a:ea typeface="Calibri" panose="020F0502020204030204" pitchFamily="34" charset="0"/>
              <a:cs typeface="Calibri" panose="020F0502020204030204" pitchFamily="34" charset="0"/>
            </a:endParaRP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35000"/>
          <a:stretch/>
        </p:blipFill>
        <p:spPr>
          <a:xfrm>
            <a:off x="109112" y="0"/>
            <a:ext cx="8925775" cy="5029200"/>
          </a:xfrm>
          <a:prstGeom prst="rect">
            <a:avLst/>
          </a:prstGeom>
        </p:spPr>
      </p:pic>
    </p:spTree>
    <p:extLst>
      <p:ext uri="{BB962C8B-B14F-4D97-AF65-F5344CB8AC3E}">
        <p14:creationId xmlns:p14="http://schemas.microsoft.com/office/powerpoint/2010/main" val="912066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62000"/>
          </a:xfrm>
        </p:spPr>
        <p:txBody>
          <a:bodyPr lIns="0" tIns="0" rIns="0" bIns="0"/>
          <a:lstStyle/>
          <a:p>
            <a:r>
              <a:rPr lang="en-US" sz="3600" dirty="0"/>
              <a:t>The Prayer of a Sinner Turning to Jesus</a:t>
            </a:r>
          </a:p>
        </p:txBody>
      </p:sp>
      <p:sp>
        <p:nvSpPr>
          <p:cNvPr id="3" name="Content Placeholder 2"/>
          <p:cNvSpPr>
            <a:spLocks noGrp="1"/>
          </p:cNvSpPr>
          <p:nvPr>
            <p:ph idx="1"/>
          </p:nvPr>
        </p:nvSpPr>
        <p:spPr>
          <a:xfrm>
            <a:off x="0" y="1066800"/>
            <a:ext cx="9144000" cy="5794513"/>
          </a:xfrm>
        </p:spPr>
        <p:txBody>
          <a:bodyPr lIns="91440" tIns="0" rIns="0" bIns="0"/>
          <a:lstStyle/>
          <a:p>
            <a:pPr>
              <a:buClr>
                <a:schemeClr val="tx1"/>
              </a:buClr>
              <a:buFont typeface="Wingdings" pitchFamily="2" charset="2"/>
              <a:buChar char="v"/>
            </a:pPr>
            <a:r>
              <a:rPr lang="en-US" dirty="0"/>
              <a:t>Dear Jesus, I know that I have sinned against You and that my sins separate me from You. </a:t>
            </a:r>
          </a:p>
          <a:p>
            <a:pPr>
              <a:buClr>
                <a:schemeClr val="tx1"/>
              </a:buClr>
              <a:buFont typeface="Wingdings" pitchFamily="2" charset="2"/>
              <a:buChar char="v"/>
            </a:pPr>
            <a:r>
              <a:rPr lang="en-US" dirty="0"/>
              <a:t>I am truly sorry. </a:t>
            </a:r>
          </a:p>
          <a:p>
            <a:pPr>
              <a:buClr>
                <a:schemeClr val="tx1"/>
              </a:buClr>
              <a:buFont typeface="Wingdings" pitchFamily="2" charset="2"/>
              <a:buChar char="v"/>
            </a:pPr>
            <a:r>
              <a:rPr lang="en-US" dirty="0"/>
              <a:t>Right now, I turn away from my sinful past .</a:t>
            </a:r>
          </a:p>
          <a:p>
            <a:pPr>
              <a:buClr>
                <a:schemeClr val="tx1"/>
              </a:buClr>
              <a:buFont typeface="Wingdings" pitchFamily="2" charset="2"/>
              <a:buChar char="v"/>
            </a:pPr>
            <a:r>
              <a:rPr lang="en-US" dirty="0"/>
              <a:t>Please forgive me, and help me to keep from sin. </a:t>
            </a:r>
          </a:p>
          <a:p>
            <a:pPr>
              <a:buClr>
                <a:schemeClr val="tx1"/>
              </a:buClr>
              <a:buFont typeface="Wingdings" pitchFamily="2" charset="2"/>
              <a:buChar char="v"/>
            </a:pPr>
            <a:r>
              <a:rPr lang="en-US" dirty="0"/>
              <a:t>I believe You died for my sins.</a:t>
            </a:r>
          </a:p>
          <a:p>
            <a:pPr>
              <a:buClr>
                <a:schemeClr val="tx1"/>
              </a:buClr>
              <a:buFont typeface="Wingdings" pitchFamily="2" charset="2"/>
              <a:buChar char="v"/>
            </a:pPr>
            <a:r>
              <a:rPr lang="en-US" dirty="0"/>
              <a:t>I Believe You rose from the dead,  you are alive, and you hear this prayer from my heart. </a:t>
            </a:r>
          </a:p>
          <a:p>
            <a:pPr>
              <a:buClr>
                <a:schemeClr val="tx1"/>
              </a:buClr>
              <a:buFont typeface="Wingdings" pitchFamily="2" charset="2"/>
              <a:buChar char="v"/>
            </a:pPr>
            <a:r>
              <a:rPr lang="en-US" dirty="0"/>
              <a:t>I invite You Jesus to be both my Savior and the Lord of my life.</a:t>
            </a:r>
          </a:p>
          <a:p>
            <a:pPr>
              <a:buClr>
                <a:schemeClr val="tx1"/>
              </a:buClr>
              <a:buFont typeface="Wingdings" pitchFamily="2" charset="2"/>
              <a:buChar char="v"/>
            </a:pPr>
            <a:r>
              <a:rPr lang="en-US" dirty="0"/>
              <a:t>I want You to rule my life from now on.</a:t>
            </a:r>
          </a:p>
          <a:p>
            <a:endParaRPr lang="en-US" dirty="0"/>
          </a:p>
        </p:txBody>
      </p:sp>
    </p:spTree>
    <p:custDataLst>
      <p:tags r:id="rId1"/>
    </p:custDataLst>
    <p:extLst>
      <p:ext uri="{BB962C8B-B14F-4D97-AF65-F5344CB8AC3E}">
        <p14:creationId xmlns:p14="http://schemas.microsoft.com/office/powerpoint/2010/main" val="319227039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900" decel="100000" fill="hold"/>
                                        <p:tgtEl>
                                          <p:spTgt spid="3">
                                            <p:txEl>
                                              <p:pRg st="0" end="0"/>
                                            </p:txEl>
                                          </p:spTgt>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
                                            <p:txEl>
                                              <p:pRg st="0" end="0"/>
                                            </p:txEl>
                                          </p:spTgt>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1000"/>
                                        <p:tgtEl>
                                          <p:spTgt spid="3">
                                            <p:txEl>
                                              <p:pRg st="1" end="1"/>
                                            </p:txEl>
                                          </p:spTgt>
                                        </p:tgtEl>
                                      </p:cBhvr>
                                    </p:animEffect>
                                    <p:anim calcmode="lin" valueType="num">
                                      <p:cBhvr>
                                        <p:cTn id="16"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7" dur="900" decel="100000" fill="hold"/>
                                        <p:tgtEl>
                                          <p:spTgt spid="3">
                                            <p:txEl>
                                              <p:pRg st="1" end="1"/>
                                            </p:txEl>
                                          </p:spTgt>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3">
                                            <p:txEl>
                                              <p:pRg st="1" end="1"/>
                                            </p:txEl>
                                          </p:spTgt>
                                        </p:tgtEl>
                                        <p:attrNameLst>
                                          <p:attrName>ppt_y</p:attrName>
                                        </p:attrNameLst>
                                      </p:cBhvr>
                                      <p:tavLst>
                                        <p:tav tm="0">
                                          <p:val>
                                            <p:strVal val="#ppt_y-.03"/>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7" presetClass="entr" presetSubtype="0"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fade">
                                      <p:cBhvr>
                                        <p:cTn id="23" dur="1000"/>
                                        <p:tgtEl>
                                          <p:spTgt spid="3">
                                            <p:txEl>
                                              <p:pRg st="2" end="2"/>
                                            </p:txEl>
                                          </p:spTgt>
                                        </p:tgtEl>
                                      </p:cBhvr>
                                    </p:animEffect>
                                    <p:anim calcmode="lin" valueType="num">
                                      <p:cBhvr>
                                        <p:cTn id="24"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5" dur="900" decel="100000" fill="hold"/>
                                        <p:tgtEl>
                                          <p:spTgt spid="3">
                                            <p:txEl>
                                              <p:pRg st="2" end="2"/>
                                            </p:txEl>
                                          </p:spTgt>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3">
                                            <p:txEl>
                                              <p:pRg st="2" end="2"/>
                                            </p:txEl>
                                          </p:spTgt>
                                        </p:tgtEl>
                                        <p:attrNameLst>
                                          <p:attrName>ppt_y</p:attrName>
                                        </p:attrNameLst>
                                      </p:cBhvr>
                                      <p:tavLst>
                                        <p:tav tm="0">
                                          <p:val>
                                            <p:strVal val="#ppt_y-.03"/>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37" presetClass="entr" presetSubtype="0" fill="hold"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Effect transition="in" filter="fade">
                                      <p:cBhvr>
                                        <p:cTn id="31" dur="1000"/>
                                        <p:tgtEl>
                                          <p:spTgt spid="3">
                                            <p:txEl>
                                              <p:pRg st="3" end="3"/>
                                            </p:txEl>
                                          </p:spTgt>
                                        </p:tgtEl>
                                      </p:cBhvr>
                                    </p:animEffect>
                                    <p:anim calcmode="lin" valueType="num">
                                      <p:cBhvr>
                                        <p:cTn id="32"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3" dur="900" decel="100000" fill="hold"/>
                                        <p:tgtEl>
                                          <p:spTgt spid="3">
                                            <p:txEl>
                                              <p:pRg st="3" end="3"/>
                                            </p:txEl>
                                          </p:spTgt>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3">
                                            <p:txEl>
                                              <p:pRg st="3" end="3"/>
                                            </p:txEl>
                                          </p:spTgt>
                                        </p:tgtEl>
                                        <p:attrNameLst>
                                          <p:attrName>ppt_y</p:attrName>
                                        </p:attrNameLst>
                                      </p:cBhvr>
                                      <p:tavLst>
                                        <p:tav tm="0">
                                          <p:val>
                                            <p:strVal val="#ppt_y-.03"/>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37" presetClass="entr" presetSubtype="0" fill="hold" nodeType="clickEffect">
                                  <p:stCondLst>
                                    <p:cond delay="0"/>
                                  </p:stCondLst>
                                  <p:childTnLst>
                                    <p:set>
                                      <p:cBhvr>
                                        <p:cTn id="38" dur="1" fill="hold">
                                          <p:stCondLst>
                                            <p:cond delay="0"/>
                                          </p:stCondLst>
                                        </p:cTn>
                                        <p:tgtEl>
                                          <p:spTgt spid="3">
                                            <p:txEl>
                                              <p:pRg st="4" end="4"/>
                                            </p:txEl>
                                          </p:spTgt>
                                        </p:tgtEl>
                                        <p:attrNameLst>
                                          <p:attrName>style.visibility</p:attrName>
                                        </p:attrNameLst>
                                      </p:cBhvr>
                                      <p:to>
                                        <p:strVal val="visible"/>
                                      </p:to>
                                    </p:set>
                                    <p:animEffect transition="in" filter="fade">
                                      <p:cBhvr>
                                        <p:cTn id="39" dur="1000"/>
                                        <p:tgtEl>
                                          <p:spTgt spid="3">
                                            <p:txEl>
                                              <p:pRg st="4" end="4"/>
                                            </p:txEl>
                                          </p:spTgt>
                                        </p:tgtEl>
                                      </p:cBhvr>
                                    </p:animEffect>
                                    <p:anim calcmode="lin" valueType="num">
                                      <p:cBhvr>
                                        <p:cTn id="40"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41" dur="900" decel="100000" fill="hold"/>
                                        <p:tgtEl>
                                          <p:spTgt spid="3">
                                            <p:txEl>
                                              <p:pRg st="4" end="4"/>
                                            </p:txEl>
                                          </p:spTgt>
                                        </p:tgtEl>
                                        <p:attrNameLst>
                                          <p:attrName>ppt_y</p:attrName>
                                        </p:attrNameLst>
                                      </p:cBhvr>
                                      <p:tavLst>
                                        <p:tav tm="0">
                                          <p:val>
                                            <p:strVal val="#ppt_y+1"/>
                                          </p:val>
                                        </p:tav>
                                        <p:tav tm="100000">
                                          <p:val>
                                            <p:strVal val="#ppt_y-.03"/>
                                          </p:val>
                                        </p:tav>
                                      </p:tavLst>
                                    </p:anim>
                                    <p:anim calcmode="lin" valueType="num">
                                      <p:cBhvr>
                                        <p:cTn id="42" dur="100" accel="100000" fill="hold">
                                          <p:stCondLst>
                                            <p:cond delay="900"/>
                                          </p:stCondLst>
                                        </p:cTn>
                                        <p:tgtEl>
                                          <p:spTgt spid="3">
                                            <p:txEl>
                                              <p:pRg st="4" end="4"/>
                                            </p:txEl>
                                          </p:spTgt>
                                        </p:tgtEl>
                                        <p:attrNameLst>
                                          <p:attrName>ppt_y</p:attrName>
                                        </p:attrNameLst>
                                      </p:cBhvr>
                                      <p:tavLst>
                                        <p:tav tm="0">
                                          <p:val>
                                            <p:strVal val="#ppt_y-.03"/>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37" presetClass="entr" presetSubtype="0" fill="hold" nodeType="clickEffect">
                                  <p:stCondLst>
                                    <p:cond delay="0"/>
                                  </p:stCondLst>
                                  <p:childTnLst>
                                    <p:set>
                                      <p:cBhvr>
                                        <p:cTn id="46" dur="1" fill="hold">
                                          <p:stCondLst>
                                            <p:cond delay="0"/>
                                          </p:stCondLst>
                                        </p:cTn>
                                        <p:tgtEl>
                                          <p:spTgt spid="3">
                                            <p:txEl>
                                              <p:pRg st="5" end="5"/>
                                            </p:txEl>
                                          </p:spTgt>
                                        </p:tgtEl>
                                        <p:attrNameLst>
                                          <p:attrName>style.visibility</p:attrName>
                                        </p:attrNameLst>
                                      </p:cBhvr>
                                      <p:to>
                                        <p:strVal val="visible"/>
                                      </p:to>
                                    </p:set>
                                    <p:animEffect transition="in" filter="fade">
                                      <p:cBhvr>
                                        <p:cTn id="47" dur="1000"/>
                                        <p:tgtEl>
                                          <p:spTgt spid="3">
                                            <p:txEl>
                                              <p:pRg st="5" end="5"/>
                                            </p:txEl>
                                          </p:spTgt>
                                        </p:tgtEl>
                                      </p:cBhvr>
                                    </p:animEffect>
                                    <p:anim calcmode="lin" valueType="num">
                                      <p:cBhvr>
                                        <p:cTn id="48"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9" dur="900" decel="100000" fill="hold"/>
                                        <p:tgtEl>
                                          <p:spTgt spid="3">
                                            <p:txEl>
                                              <p:pRg st="5" end="5"/>
                                            </p:txEl>
                                          </p:spTgt>
                                        </p:tgtEl>
                                        <p:attrNameLst>
                                          <p:attrName>ppt_y</p:attrName>
                                        </p:attrNameLst>
                                      </p:cBhvr>
                                      <p:tavLst>
                                        <p:tav tm="0">
                                          <p:val>
                                            <p:strVal val="#ppt_y+1"/>
                                          </p:val>
                                        </p:tav>
                                        <p:tav tm="100000">
                                          <p:val>
                                            <p:strVal val="#ppt_y-.03"/>
                                          </p:val>
                                        </p:tav>
                                      </p:tavLst>
                                    </p:anim>
                                    <p:anim calcmode="lin" valueType="num">
                                      <p:cBhvr>
                                        <p:cTn id="50" dur="100" accel="100000" fill="hold">
                                          <p:stCondLst>
                                            <p:cond delay="900"/>
                                          </p:stCondLst>
                                        </p:cTn>
                                        <p:tgtEl>
                                          <p:spTgt spid="3">
                                            <p:txEl>
                                              <p:pRg st="5" end="5"/>
                                            </p:txEl>
                                          </p:spTgt>
                                        </p:tgtEl>
                                        <p:attrNameLst>
                                          <p:attrName>ppt_y</p:attrName>
                                        </p:attrNameLst>
                                      </p:cBhvr>
                                      <p:tavLst>
                                        <p:tav tm="0">
                                          <p:val>
                                            <p:strVal val="#ppt_y-.03"/>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37" presetClass="entr" presetSubtype="0" fill="hold" nodeType="clickEffect">
                                  <p:stCondLst>
                                    <p:cond delay="0"/>
                                  </p:stCondLst>
                                  <p:childTnLst>
                                    <p:set>
                                      <p:cBhvr>
                                        <p:cTn id="54" dur="1" fill="hold">
                                          <p:stCondLst>
                                            <p:cond delay="0"/>
                                          </p:stCondLst>
                                        </p:cTn>
                                        <p:tgtEl>
                                          <p:spTgt spid="3">
                                            <p:txEl>
                                              <p:pRg st="6" end="6"/>
                                            </p:txEl>
                                          </p:spTgt>
                                        </p:tgtEl>
                                        <p:attrNameLst>
                                          <p:attrName>style.visibility</p:attrName>
                                        </p:attrNameLst>
                                      </p:cBhvr>
                                      <p:to>
                                        <p:strVal val="visible"/>
                                      </p:to>
                                    </p:set>
                                    <p:animEffect transition="in" filter="fade">
                                      <p:cBhvr>
                                        <p:cTn id="55" dur="1000"/>
                                        <p:tgtEl>
                                          <p:spTgt spid="3">
                                            <p:txEl>
                                              <p:pRg st="6" end="6"/>
                                            </p:txEl>
                                          </p:spTgt>
                                        </p:tgtEl>
                                      </p:cBhvr>
                                    </p:animEffect>
                                    <p:anim calcmode="lin" valueType="num">
                                      <p:cBhvr>
                                        <p:cTn id="56"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57" dur="900" decel="100000" fill="hold"/>
                                        <p:tgtEl>
                                          <p:spTgt spid="3">
                                            <p:txEl>
                                              <p:pRg st="6" end="6"/>
                                            </p:txEl>
                                          </p:spTgt>
                                        </p:tgtEl>
                                        <p:attrNameLst>
                                          <p:attrName>ppt_y</p:attrName>
                                        </p:attrNameLst>
                                      </p:cBhvr>
                                      <p:tavLst>
                                        <p:tav tm="0">
                                          <p:val>
                                            <p:strVal val="#ppt_y+1"/>
                                          </p:val>
                                        </p:tav>
                                        <p:tav tm="100000">
                                          <p:val>
                                            <p:strVal val="#ppt_y-.03"/>
                                          </p:val>
                                        </p:tav>
                                      </p:tavLst>
                                    </p:anim>
                                    <p:anim calcmode="lin" valueType="num">
                                      <p:cBhvr>
                                        <p:cTn id="58" dur="100" accel="100000" fill="hold">
                                          <p:stCondLst>
                                            <p:cond delay="900"/>
                                          </p:stCondLst>
                                        </p:cTn>
                                        <p:tgtEl>
                                          <p:spTgt spid="3">
                                            <p:txEl>
                                              <p:pRg st="6" end="6"/>
                                            </p:txEl>
                                          </p:spTgt>
                                        </p:tgtEl>
                                        <p:attrNameLst>
                                          <p:attrName>ppt_y</p:attrName>
                                        </p:attrNameLst>
                                      </p:cBhvr>
                                      <p:tavLst>
                                        <p:tav tm="0">
                                          <p:val>
                                            <p:strVal val="#ppt_y-.03"/>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37" presetClass="entr" presetSubtype="0" fill="hold" nodeType="clickEffect">
                                  <p:stCondLst>
                                    <p:cond delay="0"/>
                                  </p:stCondLst>
                                  <p:childTnLst>
                                    <p:set>
                                      <p:cBhvr>
                                        <p:cTn id="62" dur="1" fill="hold">
                                          <p:stCondLst>
                                            <p:cond delay="0"/>
                                          </p:stCondLst>
                                        </p:cTn>
                                        <p:tgtEl>
                                          <p:spTgt spid="3">
                                            <p:txEl>
                                              <p:pRg st="7" end="7"/>
                                            </p:txEl>
                                          </p:spTgt>
                                        </p:tgtEl>
                                        <p:attrNameLst>
                                          <p:attrName>style.visibility</p:attrName>
                                        </p:attrNameLst>
                                      </p:cBhvr>
                                      <p:to>
                                        <p:strVal val="visible"/>
                                      </p:to>
                                    </p:set>
                                    <p:animEffect transition="in" filter="fade">
                                      <p:cBhvr>
                                        <p:cTn id="63" dur="1000"/>
                                        <p:tgtEl>
                                          <p:spTgt spid="3">
                                            <p:txEl>
                                              <p:pRg st="7" end="7"/>
                                            </p:txEl>
                                          </p:spTgt>
                                        </p:tgtEl>
                                      </p:cBhvr>
                                    </p:animEffect>
                                    <p:anim calcmode="lin" valueType="num">
                                      <p:cBhvr>
                                        <p:cTn id="64"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65" dur="900" decel="100000" fill="hold"/>
                                        <p:tgtEl>
                                          <p:spTgt spid="3">
                                            <p:txEl>
                                              <p:pRg st="7" end="7"/>
                                            </p:txEl>
                                          </p:spTgt>
                                        </p:tgtEl>
                                        <p:attrNameLst>
                                          <p:attrName>ppt_y</p:attrName>
                                        </p:attrNameLst>
                                      </p:cBhvr>
                                      <p:tavLst>
                                        <p:tav tm="0">
                                          <p:val>
                                            <p:strVal val="#ppt_y+1"/>
                                          </p:val>
                                        </p:tav>
                                        <p:tav tm="100000">
                                          <p:val>
                                            <p:strVal val="#ppt_y-.03"/>
                                          </p:val>
                                        </p:tav>
                                      </p:tavLst>
                                    </p:anim>
                                    <p:anim calcmode="lin" valueType="num">
                                      <p:cBhvr>
                                        <p:cTn id="66" dur="100" accel="100000" fill="hold">
                                          <p:stCondLst>
                                            <p:cond delay="900"/>
                                          </p:stCondLst>
                                        </p:cTn>
                                        <p:tgtEl>
                                          <p:spTgt spid="3">
                                            <p:txEl>
                                              <p:pRg st="7" end="7"/>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3"/>
          <p:cNvSpPr>
            <a:spLocks noGrp="1" noChangeArrowheads="1"/>
          </p:cNvSpPr>
          <p:nvPr>
            <p:ph type="body" sz="half" idx="1"/>
          </p:nvPr>
        </p:nvSpPr>
        <p:spPr>
          <a:xfrm>
            <a:off x="0" y="4572000"/>
            <a:ext cx="9144000" cy="2286000"/>
          </a:xfrm>
        </p:spPr>
        <p:txBody>
          <a:bodyPr/>
          <a:lstStyle/>
          <a:p>
            <a:pPr eaLnBrk="1" hangingPunct="1">
              <a:buFont typeface="Wingdings" pitchFamily="2" charset="2"/>
              <a:buNone/>
            </a:pPr>
            <a:r>
              <a:rPr lang="en-US" sz="3600" dirty="0"/>
              <a:t>“But some people did accept him. They believed in him, and he gave them the right to become children of God.”</a:t>
            </a:r>
            <a:r>
              <a:rPr lang="en-US" sz="2700" dirty="0"/>
              <a:t> </a:t>
            </a:r>
          </a:p>
          <a:p>
            <a:pPr algn="r" eaLnBrk="1" hangingPunct="1">
              <a:buFont typeface="Wingdings" pitchFamily="2" charset="2"/>
              <a:buNone/>
            </a:pPr>
            <a:r>
              <a:rPr lang="en-US" sz="2300" dirty="0"/>
              <a:t>John 1:12</a:t>
            </a:r>
            <a:r>
              <a:rPr lang="en-US" sz="2700" dirty="0"/>
              <a:t> </a:t>
            </a:r>
          </a:p>
        </p:txBody>
      </p:sp>
      <p:pic>
        <p:nvPicPr>
          <p:cNvPr id="12292" name="Picture 4" descr="PBWU_-_Child_of_God_-_black__19686_zoom"/>
          <p:cNvPicPr>
            <a:picLocks noGrp="1" noChangeAspect="1" noChangeArrowheads="1"/>
          </p:cNvPicPr>
          <p:nvPr>
            <p:ph sz="quarter" idx="2"/>
          </p:nvPr>
        </p:nvPicPr>
        <p:blipFill rotWithShape="1">
          <a:blip r:embed="rId2">
            <a:lum contrast="10000"/>
            <a:extLst>
              <a:ext uri="{28A0092B-C50C-407E-A947-70E740481C1C}">
                <a14:useLocalDpi xmlns:a14="http://schemas.microsoft.com/office/drawing/2010/main" val="0"/>
              </a:ext>
            </a:extLst>
          </a:blip>
          <a:srcRect l="-398" r="398" b="1292"/>
          <a:stretch/>
        </p:blipFill>
        <p:spPr>
          <a:xfrm>
            <a:off x="4648200" y="0"/>
            <a:ext cx="4495800" cy="4495800"/>
          </a:xfrm>
          <a:noFill/>
        </p:spPr>
      </p:pic>
      <p:pic>
        <p:nvPicPr>
          <p:cNvPr id="12293" name="Picture 5" descr="untitled"/>
          <p:cNvPicPr>
            <a:picLocks noGrp="1" noChangeAspect="1" noChangeArrowheads="1"/>
          </p:cNvPicPr>
          <p:nvPr>
            <p:ph sz="quarter" idx="3"/>
          </p:nvPr>
        </p:nvPicPr>
        <p:blipFill>
          <a:blip r:embed="rId3">
            <a:extLst>
              <a:ext uri="{28A0092B-C50C-407E-A947-70E740481C1C}">
                <a14:useLocalDpi xmlns:a14="http://schemas.microsoft.com/office/drawing/2010/main" val="0"/>
              </a:ext>
            </a:extLst>
          </a:blip>
          <a:srcRect/>
          <a:stretch>
            <a:fillRect/>
          </a:stretch>
        </p:blipFill>
        <p:spPr>
          <a:xfrm>
            <a:off x="17585" y="0"/>
            <a:ext cx="4574674" cy="4495800"/>
          </a:xfrm>
        </p:spPr>
      </p:pic>
    </p:spTree>
    <p:extLst>
      <p:ext uri="{BB962C8B-B14F-4D97-AF65-F5344CB8AC3E}">
        <p14:creationId xmlns:p14="http://schemas.microsoft.com/office/powerpoint/2010/main" val="3315497345"/>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2011_1000V_front_1-e1316632609332"/>
          <p:cNvPicPr>
            <a:picLocks noGrp="1" noChangeAspect="1" noChangeArrowheads="1"/>
          </p:cNvPicPr>
          <p:nvPr>
            <p:ph sz="half" idx="1"/>
          </p:nvPr>
        </p:nvPicPr>
        <p:blipFill>
          <a:blip r:embed="rId2">
            <a:lum contrast="30000"/>
            <a:extLst>
              <a:ext uri="{28A0092B-C50C-407E-A947-70E740481C1C}">
                <a14:useLocalDpi xmlns:a14="http://schemas.microsoft.com/office/drawing/2010/main" val="0"/>
              </a:ext>
            </a:extLst>
          </a:blip>
          <a:srcRect/>
          <a:stretch>
            <a:fillRect/>
          </a:stretch>
        </p:blipFill>
        <p:spPr>
          <a:xfrm>
            <a:off x="0" y="381000"/>
            <a:ext cx="3657600" cy="3017838"/>
          </a:xfrm>
          <a:noFill/>
        </p:spPr>
      </p:pic>
      <p:pic>
        <p:nvPicPr>
          <p:cNvPr id="13315" name="Picture 3" descr="new-creation-2-suzanne-carter"/>
          <p:cNvPicPr>
            <a:picLocks noGrp="1" noChangeAspect="1" noChangeArrowheads="1"/>
          </p:cNvPicPr>
          <p:nvPr>
            <p:ph sz="half" idx="2"/>
          </p:nvPr>
        </p:nvPicPr>
        <p:blipFill>
          <a:blip r:embed="rId3">
            <a:lum contrast="28000"/>
            <a:extLst>
              <a:ext uri="{28A0092B-C50C-407E-A947-70E740481C1C}">
                <a14:useLocalDpi xmlns:a14="http://schemas.microsoft.com/office/drawing/2010/main" val="0"/>
              </a:ext>
            </a:extLst>
          </a:blip>
          <a:srcRect/>
          <a:stretch>
            <a:fillRect/>
          </a:stretch>
        </p:blipFill>
        <p:spPr>
          <a:xfrm>
            <a:off x="3476625" y="838200"/>
            <a:ext cx="5667375" cy="6019800"/>
          </a:xfrm>
          <a:noFill/>
        </p:spPr>
      </p:pic>
    </p:spTree>
    <p:extLst>
      <p:ext uri="{BB962C8B-B14F-4D97-AF65-F5344CB8AC3E}">
        <p14:creationId xmlns:p14="http://schemas.microsoft.com/office/powerpoint/2010/main" val="1143770003"/>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8825280"/>
          <p:cNvPicPr>
            <a:picLocks noChangeAspect="1" noChangeArrowheads="1"/>
          </p:cNvPicPr>
          <p:nvPr/>
        </p:nvPicPr>
        <p:blipFill>
          <a:blip r:embed="rId2">
            <a:lum contrast="16000"/>
            <a:extLst>
              <a:ext uri="{28A0092B-C50C-407E-A947-70E740481C1C}">
                <a14:useLocalDpi xmlns:a14="http://schemas.microsoft.com/office/drawing/2010/main" val="0"/>
              </a:ext>
            </a:extLst>
          </a:blip>
          <a:srcRect/>
          <a:stretch>
            <a:fillRect/>
          </a:stretch>
        </p:blipFill>
        <p:spPr bwMode="auto">
          <a:xfrm>
            <a:off x="4343400" y="0"/>
            <a:ext cx="4800600"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9" name="Picture 3" descr="4469261588_9946469d09_z"/>
          <p:cNvPicPr>
            <a:picLocks noChangeAspect="1" noChangeArrowheads="1"/>
          </p:cNvPicPr>
          <p:nvPr/>
        </p:nvPicPr>
        <p:blipFill>
          <a:blip r:embed="rId3">
            <a:lum bright="8000" contrast="22000"/>
            <a:extLst>
              <a:ext uri="{28A0092B-C50C-407E-A947-70E740481C1C}">
                <a14:useLocalDpi xmlns:a14="http://schemas.microsoft.com/office/drawing/2010/main" val="0"/>
              </a:ext>
            </a:extLst>
          </a:blip>
          <a:srcRect/>
          <a:stretch>
            <a:fillRect/>
          </a:stretch>
        </p:blipFill>
        <p:spPr bwMode="auto">
          <a:xfrm>
            <a:off x="1371600" y="-304800"/>
            <a:ext cx="3908790" cy="6934200"/>
          </a:xfrm>
          <a:prstGeom prst="rect">
            <a:avLst/>
          </a:prstGeom>
          <a:noFill/>
          <a:ln>
            <a:noFill/>
          </a:ln>
          <a:effectLst>
            <a:softEdge rad="2159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0" name="Rectangle 4"/>
          <p:cNvSpPr>
            <a:spLocks noGrp="1" noChangeArrowheads="1"/>
          </p:cNvSpPr>
          <p:nvPr>
            <p:ph idx="1"/>
          </p:nvPr>
        </p:nvSpPr>
        <p:spPr>
          <a:xfrm>
            <a:off x="2895600" y="3352800"/>
            <a:ext cx="6248400" cy="3505200"/>
          </a:xfrm>
          <a:solidFill>
            <a:schemeClr val="bg1">
              <a:alpha val="69019"/>
            </a:schemeClr>
          </a:solidFill>
          <a:effectLst>
            <a:softEdge rad="127000"/>
          </a:effectLst>
        </p:spPr>
        <p:txBody>
          <a:bodyPr/>
          <a:lstStyle/>
          <a:p>
            <a:pPr eaLnBrk="1" hangingPunct="1">
              <a:lnSpc>
                <a:spcPct val="90000"/>
              </a:lnSpc>
              <a:buClr>
                <a:schemeClr val="tx1"/>
              </a:buClr>
            </a:pPr>
            <a:r>
              <a:rPr lang="en-US" sz="3200" b="1" dirty="0"/>
              <a:t>What did you learn today?</a:t>
            </a:r>
          </a:p>
          <a:p>
            <a:pPr eaLnBrk="1" hangingPunct="1">
              <a:lnSpc>
                <a:spcPct val="90000"/>
              </a:lnSpc>
              <a:buClr>
                <a:schemeClr val="tx1"/>
              </a:buClr>
            </a:pPr>
            <a:r>
              <a:rPr lang="en-US" sz="3200" dirty="0"/>
              <a:t>What about Our </a:t>
            </a:r>
            <a:r>
              <a:rPr lang="en-US" sz="3200"/>
              <a:t>Good Shepherd?</a:t>
            </a:r>
            <a:endParaRPr lang="en-US" sz="3200" b="1" dirty="0"/>
          </a:p>
          <a:p>
            <a:pPr eaLnBrk="1" hangingPunct="1">
              <a:lnSpc>
                <a:spcPct val="90000"/>
              </a:lnSpc>
              <a:buClr>
                <a:schemeClr val="tx1"/>
              </a:buClr>
            </a:pPr>
            <a:r>
              <a:rPr lang="en-US" sz="3200" b="1" dirty="0"/>
              <a:t>What have you </a:t>
            </a:r>
            <a:r>
              <a:rPr lang="en-US" sz="3200" dirty="0"/>
              <a:t>b</a:t>
            </a:r>
            <a:r>
              <a:rPr lang="en-US" sz="3200" b="1" dirty="0"/>
              <a:t>een thinking about God lately?</a:t>
            </a:r>
          </a:p>
          <a:p>
            <a:pPr eaLnBrk="1" hangingPunct="1">
              <a:lnSpc>
                <a:spcPct val="90000"/>
              </a:lnSpc>
              <a:buClr>
                <a:schemeClr val="tx1"/>
              </a:buClr>
            </a:pPr>
            <a:r>
              <a:rPr lang="en-US" sz="3200" b="1" dirty="0"/>
              <a:t>What do you want to tell others about Jesus?</a:t>
            </a:r>
          </a:p>
        </p:txBody>
      </p:sp>
      <p:sp>
        <p:nvSpPr>
          <p:cNvPr id="14341" name="Rectangle 5"/>
          <p:cNvSpPr>
            <a:spLocks noChangeArrowheads="1"/>
          </p:cNvSpPr>
          <p:nvPr/>
        </p:nvSpPr>
        <p:spPr bwMode="auto">
          <a:xfrm>
            <a:off x="152400" y="212363"/>
            <a:ext cx="2743200" cy="6509474"/>
          </a:xfrm>
          <a:prstGeom prst="rect">
            <a:avLst/>
          </a:prstGeom>
          <a:solidFill>
            <a:schemeClr val="bg1">
              <a:alpha val="30980"/>
            </a:schemeClr>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0" bIns="0" anchor="ctr">
            <a:spAutoFit/>
          </a:bodyPr>
          <a:lstStyle/>
          <a:p>
            <a:r>
              <a:rPr lang="en-US" sz="3600" b="1" dirty="0">
                <a:latin typeface="Arial" charset="0"/>
              </a:rPr>
              <a:t>“If you openly say, ‘Jesus is Lord’ and believe in your heart that God raised him from death, you will be saved.”</a:t>
            </a:r>
            <a:r>
              <a:rPr lang="en-US" b="1" dirty="0">
                <a:latin typeface="Arial" charset="0"/>
              </a:rPr>
              <a:t> </a:t>
            </a:r>
          </a:p>
          <a:p>
            <a:pPr algn="r"/>
            <a:r>
              <a:rPr lang="en-US" sz="2000" b="1" dirty="0">
                <a:latin typeface="Arial" charset="0"/>
              </a:rPr>
              <a:t>Rom. 10:9</a:t>
            </a:r>
            <a:r>
              <a:rPr lang="en-US" sz="2400" b="1" dirty="0">
                <a:latin typeface="Arial" charset="0"/>
              </a:rPr>
              <a:t> </a:t>
            </a:r>
          </a:p>
        </p:txBody>
      </p:sp>
    </p:spTree>
    <p:extLst>
      <p:ext uri="{BB962C8B-B14F-4D97-AF65-F5344CB8AC3E}">
        <p14:creationId xmlns:p14="http://schemas.microsoft.com/office/powerpoint/2010/main" val="212546455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340">
                                            <p:txEl>
                                              <p:pRg st="0" end="0"/>
                                            </p:txEl>
                                          </p:spTgt>
                                        </p:tgtEl>
                                        <p:attrNameLst>
                                          <p:attrName>style.visibility</p:attrName>
                                        </p:attrNameLst>
                                      </p:cBhvr>
                                      <p:to>
                                        <p:strVal val="visible"/>
                                      </p:to>
                                    </p:set>
                                    <p:anim calcmode="lin" valueType="num">
                                      <p:cBhvr additive="base">
                                        <p:cTn id="7" dur="500" fill="hold"/>
                                        <p:tgtEl>
                                          <p:spTgt spid="1434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434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4340">
                                            <p:txEl>
                                              <p:pRg st="1" end="1"/>
                                            </p:txEl>
                                          </p:spTgt>
                                        </p:tgtEl>
                                        <p:attrNameLst>
                                          <p:attrName>style.visibility</p:attrName>
                                        </p:attrNameLst>
                                      </p:cBhvr>
                                      <p:to>
                                        <p:strVal val="visible"/>
                                      </p:to>
                                    </p:set>
                                    <p:anim calcmode="lin" valueType="num">
                                      <p:cBhvr additive="base">
                                        <p:cTn id="13" dur="500" fill="hold"/>
                                        <p:tgtEl>
                                          <p:spTgt spid="14340">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434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4340">
                                            <p:txEl>
                                              <p:pRg st="2" end="2"/>
                                            </p:txEl>
                                          </p:spTgt>
                                        </p:tgtEl>
                                        <p:attrNameLst>
                                          <p:attrName>style.visibility</p:attrName>
                                        </p:attrNameLst>
                                      </p:cBhvr>
                                      <p:to>
                                        <p:strVal val="visible"/>
                                      </p:to>
                                    </p:set>
                                    <p:anim calcmode="lin" valueType="num">
                                      <p:cBhvr additive="base">
                                        <p:cTn id="19" dur="500" fill="hold"/>
                                        <p:tgtEl>
                                          <p:spTgt spid="14340">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434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4340">
                                            <p:txEl>
                                              <p:pRg st="3" end="3"/>
                                            </p:txEl>
                                          </p:spTgt>
                                        </p:tgtEl>
                                        <p:attrNameLst>
                                          <p:attrName>style.visibility</p:attrName>
                                        </p:attrNameLst>
                                      </p:cBhvr>
                                      <p:to>
                                        <p:strVal val="visible"/>
                                      </p:to>
                                    </p:set>
                                    <p:anim calcmode="lin" valueType="num">
                                      <p:cBhvr additive="base">
                                        <p:cTn id="25" dur="500" fill="hold"/>
                                        <p:tgtEl>
                                          <p:spTgt spid="14340">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4340">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Effect>
                      <a14:brightnessContrast bright="12000" contrast="20000"/>
                    </a14:imgEffect>
                  </a14:imgLayer>
                </a14:imgProps>
              </a:ext>
              <a:ext uri="{28A0092B-C50C-407E-A947-70E740481C1C}">
                <a14:useLocalDpi xmlns:a14="http://schemas.microsoft.com/office/drawing/2010/main" val="0"/>
              </a:ext>
            </a:extLst>
          </a:blip>
          <a:srcRect l="21629" r="6828"/>
          <a:stretch/>
        </p:blipFill>
        <p:spPr>
          <a:xfrm>
            <a:off x="0" y="-8467"/>
            <a:ext cx="9153676" cy="6858000"/>
          </a:xfrm>
          <a:prstGeom prst="rect">
            <a:avLst/>
          </a:prstGeom>
        </p:spPr>
      </p:pic>
      <p:sp>
        <p:nvSpPr>
          <p:cNvPr id="4" name="Rectangle 3"/>
          <p:cNvSpPr/>
          <p:nvPr/>
        </p:nvSpPr>
        <p:spPr>
          <a:xfrm>
            <a:off x="457200" y="457200"/>
            <a:ext cx="2743200" cy="6400800"/>
          </a:xfrm>
          <a:prstGeom prst="rect">
            <a:avLst/>
          </a:prstGeom>
          <a:noFill/>
          <a:effectLst>
            <a:glow rad="279400">
              <a:schemeClr val="accent1">
                <a:alpha val="82000"/>
              </a:schemeClr>
            </a:glow>
          </a:effectLst>
        </p:spPr>
        <p:txBody>
          <a:bodyPr wrap="square" lIns="0" tIns="0" rIns="0" bIns="0">
            <a:noAutofit/>
          </a:bodyPr>
          <a:lstStyle/>
          <a:p>
            <a:pPr marL="0" marR="0">
              <a:lnSpc>
                <a:spcPts val="6200"/>
              </a:lnSpc>
              <a:spcBef>
                <a:spcPts val="0"/>
              </a:spcBef>
              <a:spcAft>
                <a:spcPts val="0"/>
              </a:spcAft>
            </a:pPr>
            <a:r>
              <a:rPr lang="en-US" sz="6000" b="1" dirty="0">
                <a:ln>
                  <a:solidFill>
                    <a:schemeClr val="bg1"/>
                  </a:solidFill>
                </a:ln>
                <a:solidFill>
                  <a:srgbClr val="643200"/>
                </a:solidFill>
                <a:effectLst>
                  <a:glow rad="127000">
                    <a:srgbClr val="FFFF00"/>
                  </a:glow>
                </a:effectLst>
                <a:latin typeface="+mn-lt"/>
                <a:ea typeface="Calibri" panose="020F0502020204030204" pitchFamily="34" charset="0"/>
                <a:cs typeface="Aharoni" panose="02010803020104030203" pitchFamily="2" charset="-79"/>
              </a:rPr>
              <a:t>Let’s Close in Prayer</a:t>
            </a:r>
          </a:p>
          <a:p>
            <a:pPr marL="0" marR="0">
              <a:lnSpc>
                <a:spcPct val="107000"/>
              </a:lnSpc>
              <a:spcBef>
                <a:spcPts val="0"/>
              </a:spcBef>
              <a:spcAft>
                <a:spcPts val="800"/>
              </a:spcAft>
            </a:pPr>
            <a:endParaRPr lang="en-US" sz="7200" b="1" dirty="0">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583172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idx="1"/>
          </p:nvPr>
        </p:nvSpPr>
        <p:spPr>
          <a:xfrm>
            <a:off x="2362200" y="381000"/>
            <a:ext cx="6705600" cy="1752600"/>
          </a:xfrm>
        </p:spPr>
        <p:txBody>
          <a:bodyPr/>
          <a:lstStyle/>
          <a:p>
            <a:pPr eaLnBrk="1" hangingPunct="1">
              <a:lnSpc>
                <a:spcPct val="90000"/>
              </a:lnSpc>
              <a:buFont typeface="Wingdings" pitchFamily="2" charset="2"/>
              <a:buNone/>
            </a:pPr>
            <a:r>
              <a:rPr lang="en-US" sz="2400" b="1" dirty="0"/>
              <a:t>Note:</a:t>
            </a:r>
            <a:r>
              <a:rPr lang="en-US" sz="2400" dirty="0"/>
              <a:t> Any videos in this presentation will only play online. After you download the slideshow, you will need to also download the videos from YouTube &amp; add them back into your PowerPoint.</a:t>
            </a:r>
          </a:p>
        </p:txBody>
      </p:sp>
      <p:pic>
        <p:nvPicPr>
          <p:cNvPr id="23555" name="Picture 3" descr="UTUB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774700"/>
            <a:ext cx="2362200" cy="998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6" name="Picture 4" descr="vi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743200"/>
            <a:ext cx="2514600" cy="148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7" name="Picture 5" descr="mail"/>
          <p:cNvPicPr>
            <a:picLocks noChangeAspect="1" noChangeArrowheads="1"/>
          </p:cNvPicPr>
          <p:nvPr/>
        </p:nvPicPr>
        <p:blipFill>
          <a:blip r:embed="rId4">
            <a:lum contrast="14000"/>
            <a:extLst>
              <a:ext uri="{28A0092B-C50C-407E-A947-70E740481C1C}">
                <a14:useLocalDpi xmlns:a14="http://schemas.microsoft.com/office/drawing/2010/main" val="0"/>
              </a:ext>
            </a:extLst>
          </a:blip>
          <a:srcRect/>
          <a:stretch>
            <a:fillRect/>
          </a:stretch>
        </p:blipFill>
        <p:spPr bwMode="auto">
          <a:xfrm>
            <a:off x="304800" y="4724400"/>
            <a:ext cx="22098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8" name="Rectangle 6"/>
          <p:cNvSpPr>
            <a:spLocks noChangeArrowheads="1"/>
          </p:cNvSpPr>
          <p:nvPr/>
        </p:nvSpPr>
        <p:spPr bwMode="auto">
          <a:xfrm>
            <a:off x="2819400" y="2057400"/>
            <a:ext cx="62484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1" hangingPunct="1">
              <a:lnSpc>
                <a:spcPct val="90000"/>
              </a:lnSpc>
              <a:spcBef>
                <a:spcPct val="20000"/>
              </a:spcBef>
              <a:buClr>
                <a:schemeClr val="accent2"/>
              </a:buClr>
              <a:buSzPct val="75000"/>
              <a:buFont typeface="Wingdings" pitchFamily="2" charset="2"/>
              <a:buNone/>
            </a:pPr>
            <a:endParaRPr lang="en-US" sz="1600" dirty="0">
              <a:latin typeface="Arial" charset="0"/>
            </a:endParaRPr>
          </a:p>
          <a:p>
            <a:pPr marL="342900" indent="-342900" eaLnBrk="1" hangingPunct="1">
              <a:lnSpc>
                <a:spcPct val="90000"/>
              </a:lnSpc>
              <a:spcBef>
                <a:spcPct val="20000"/>
              </a:spcBef>
              <a:buClr>
                <a:schemeClr val="accent2"/>
              </a:buClr>
              <a:buSzPct val="75000"/>
              <a:buFont typeface="Wingdings" pitchFamily="2" charset="2"/>
              <a:buNone/>
            </a:pPr>
            <a:r>
              <a:rPr lang="en-US" sz="2400" b="1" dirty="0">
                <a:latin typeface="Arial" charset="0"/>
              </a:rPr>
              <a:t>We present these messages at outdoor events around Texas. </a:t>
            </a:r>
            <a:br>
              <a:rPr lang="en-US" sz="2400" b="1" dirty="0">
                <a:latin typeface="Arial" charset="0"/>
              </a:rPr>
            </a:br>
            <a:r>
              <a:rPr lang="en-US" sz="2400" b="1" dirty="0">
                <a:latin typeface="Arial" charset="0"/>
              </a:rPr>
              <a:t>If you would like to watch the video of the service with this message, click here:</a:t>
            </a:r>
          </a:p>
          <a:p>
            <a:pPr algn="ctr"/>
            <a:r>
              <a:rPr lang="en-US" sz="2000" b="1" u="sng" dirty="0">
                <a:hlinkClick r:id="rId5"/>
              </a:rPr>
              <a:t>http://campaignkerusso.org/?p=11515</a:t>
            </a:r>
            <a:r>
              <a:rPr lang="en-US" sz="2000" b="1" u="sng" dirty="0"/>
              <a:t> </a:t>
            </a:r>
            <a:endParaRPr lang="en-US" sz="2000" b="1" dirty="0">
              <a:latin typeface="Arial" charset="0"/>
            </a:endParaRPr>
          </a:p>
        </p:txBody>
      </p:sp>
      <p:sp>
        <p:nvSpPr>
          <p:cNvPr id="23559" name="Rectangle 7"/>
          <p:cNvSpPr>
            <a:spLocks noChangeArrowheads="1"/>
          </p:cNvSpPr>
          <p:nvPr/>
        </p:nvSpPr>
        <p:spPr bwMode="auto">
          <a:xfrm>
            <a:off x="2514600" y="4724400"/>
            <a:ext cx="64008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1" hangingPunct="1">
              <a:lnSpc>
                <a:spcPct val="90000"/>
              </a:lnSpc>
              <a:spcBef>
                <a:spcPct val="20000"/>
              </a:spcBef>
              <a:buClr>
                <a:schemeClr val="accent2"/>
              </a:buClr>
              <a:buSzPct val="75000"/>
              <a:buFont typeface="Wingdings" pitchFamily="2" charset="2"/>
              <a:buNone/>
            </a:pPr>
            <a:r>
              <a:rPr lang="en-US" sz="2400" b="1" dirty="0">
                <a:latin typeface="Arial" charset="0"/>
              </a:rPr>
              <a:t>We would love to know more about the people who download our lessons &amp; sermons. We invite you to email us &amp; let us know where &amp; how you use them.</a:t>
            </a:r>
            <a:r>
              <a:rPr lang="en-US" sz="2000" b="1" dirty="0">
                <a:latin typeface="Arial" charset="0"/>
              </a:rPr>
              <a:t> </a:t>
            </a:r>
          </a:p>
          <a:p>
            <a:pPr marL="342900" indent="-342900" algn="ctr" eaLnBrk="1" hangingPunct="1">
              <a:lnSpc>
                <a:spcPct val="90000"/>
              </a:lnSpc>
              <a:spcBef>
                <a:spcPct val="20000"/>
              </a:spcBef>
              <a:buClr>
                <a:schemeClr val="accent2"/>
              </a:buClr>
              <a:buSzPct val="75000"/>
              <a:buFont typeface="Wingdings" pitchFamily="2" charset="2"/>
              <a:buNone/>
            </a:pPr>
            <a:r>
              <a:rPr lang="en-US" sz="2400" b="1" dirty="0">
                <a:latin typeface="Arial" charset="0"/>
                <a:hlinkClick r:id="rId6"/>
              </a:rPr>
              <a:t>info@ckbrazos.org</a:t>
            </a:r>
            <a:r>
              <a:rPr lang="en-US" sz="2400" b="1" dirty="0">
                <a:latin typeface="Arial" charset="0"/>
              </a:rPr>
              <a:t> </a:t>
            </a:r>
          </a:p>
        </p:txBody>
      </p:sp>
    </p:spTree>
    <p:extLst>
      <p:ext uri="{BB962C8B-B14F-4D97-AF65-F5344CB8AC3E}">
        <p14:creationId xmlns:p14="http://schemas.microsoft.com/office/powerpoint/2010/main" val="1925635053"/>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934200"/>
          </a:xfrm>
          <a:prstGeom prst="rect">
            <a:avLst/>
          </a:prstGeom>
          <a:solidFill>
            <a:schemeClr val="tx1"/>
          </a:solidFill>
        </p:spPr>
        <p:txBody>
          <a:bodyPr wrap="square" lIns="0" tIns="0" rIns="0" bIns="0">
            <a:noAutofit/>
          </a:bodyPr>
          <a:lstStyle/>
          <a:p>
            <a:pPr marL="0" marR="0" algn="ctr">
              <a:lnSpc>
                <a:spcPts val="7200"/>
              </a:lnSpc>
              <a:spcBef>
                <a:spcPts val="0"/>
              </a:spcBef>
              <a:spcAft>
                <a:spcPts val="0"/>
              </a:spcAft>
            </a:pPr>
            <a:r>
              <a:rPr lang="en-US" sz="6000" b="1" dirty="0">
                <a:solidFill>
                  <a:schemeClr val="bg1"/>
                </a:solidFill>
                <a:latin typeface="+mn-lt"/>
                <a:ea typeface="Calibri" panose="020F0502020204030204" pitchFamily="34" charset="0"/>
                <a:cs typeface="Aharoni" panose="02010803020104030203" pitchFamily="2" charset="-79"/>
              </a:rPr>
              <a:t>Let’s Begin with Prayer</a:t>
            </a:r>
            <a:endParaRPr lang="en-US" sz="6000" b="1" dirty="0">
              <a:solidFill>
                <a:schemeClr val="bg1"/>
              </a:solidFill>
              <a:latin typeface="+mn-lt"/>
              <a:ea typeface="Calibri" panose="020F0502020204030204" pitchFamily="34" charset="0"/>
              <a:cs typeface="Calibri" panose="020F0502020204030204" pitchFamily="34" charset="0"/>
            </a:endParaRPr>
          </a:p>
          <a:p>
            <a:pPr marL="0" marR="0">
              <a:lnSpc>
                <a:spcPct val="107000"/>
              </a:lnSpc>
              <a:spcBef>
                <a:spcPts val="0"/>
              </a:spcBef>
              <a:spcAft>
                <a:spcPts val="800"/>
              </a:spcAft>
            </a:pPr>
            <a:endParaRPr lang="en-US" sz="7200" b="1" dirty="0">
              <a:effectLst/>
              <a:latin typeface="Calibri" panose="020F0502020204030204" pitchFamily="34" charset="0"/>
              <a:ea typeface="Calibri" panose="020F0502020204030204" pitchFamily="34" charset="0"/>
              <a:cs typeface="Calibri" panose="020F0502020204030204" pitchFamily="34"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90600"/>
            <a:ext cx="9067800" cy="5410200"/>
          </a:xfrm>
          <a:prstGeom prst="rect">
            <a:avLst/>
          </a:prstGeom>
        </p:spPr>
      </p:pic>
    </p:spTree>
    <p:extLst>
      <p:ext uri="{BB962C8B-B14F-4D97-AF65-F5344CB8AC3E}">
        <p14:creationId xmlns:p14="http://schemas.microsoft.com/office/powerpoint/2010/main" val="801701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1"/>
          <p:cNvPicPr>
            <a:picLocks noChangeAspect="1"/>
          </p:cNvPicPr>
          <p:nvPr/>
        </p:nvPicPr>
        <p:blipFill>
          <a:blip r:embed="rId2">
            <a:extLst>
              <a:ext uri="{28A0092B-C50C-407E-A947-70E740481C1C}">
                <a14:useLocalDpi xmlns:a14="http://schemas.microsoft.com/office/drawing/2010/main" val="0"/>
              </a:ext>
            </a:extLst>
          </a:blip>
          <a:srcRect r="23775"/>
          <a:stretch>
            <a:fillRect/>
          </a:stretch>
        </p:blipFill>
        <p:spPr bwMode="auto">
          <a:xfrm>
            <a:off x="5180013" y="0"/>
            <a:ext cx="3963987" cy="676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2" name="TextBox 3"/>
          <p:cNvSpPr txBox="1">
            <a:spLocks noChangeArrowheads="1"/>
          </p:cNvSpPr>
          <p:nvPr/>
        </p:nvSpPr>
        <p:spPr bwMode="auto">
          <a:xfrm>
            <a:off x="20052" y="0"/>
            <a:ext cx="6533147" cy="4031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defRPr/>
            </a:pPr>
            <a:r>
              <a:rPr lang="en-US" sz="7200" b="1" dirty="0">
                <a:ln>
                  <a:solidFill>
                    <a:schemeClr val="bg1"/>
                  </a:solidFill>
                </a:ln>
                <a:latin typeface="+mn-lt"/>
                <a:cs typeface="Arial" panose="020B0604020202020204" pitchFamily="34" charset="0"/>
              </a:rPr>
              <a:t>The Good Shepherd</a:t>
            </a:r>
          </a:p>
          <a:p>
            <a:pPr eaLnBrk="1" hangingPunct="1">
              <a:spcBef>
                <a:spcPct val="0"/>
              </a:spcBef>
              <a:buFontTx/>
              <a:buNone/>
              <a:defRPr/>
            </a:pPr>
            <a:r>
              <a:rPr lang="en-US" sz="7200" b="1" dirty="0">
                <a:ln>
                  <a:solidFill>
                    <a:schemeClr val="bg1"/>
                  </a:solidFill>
                </a:ln>
                <a:latin typeface="+mn-lt"/>
                <a:cs typeface="Arial" panose="020B0604020202020204" pitchFamily="34" charset="0"/>
              </a:rPr>
              <a:t>and His Sheep </a:t>
            </a:r>
            <a:r>
              <a:rPr lang="en-US" sz="4000" b="1" dirty="0">
                <a:ln>
                  <a:solidFill>
                    <a:schemeClr val="bg1"/>
                  </a:solidFill>
                </a:ln>
                <a:latin typeface="+mn-lt"/>
                <a:cs typeface="Arial" panose="020B0604020202020204" pitchFamily="34" charset="0"/>
              </a:rPr>
              <a:t>pt. 1 (He Seeks the Lost)</a:t>
            </a:r>
          </a:p>
        </p:txBody>
      </p:sp>
    </p:spTree>
    <p:extLst>
      <p:ext uri="{BB962C8B-B14F-4D97-AF65-F5344CB8AC3E}">
        <p14:creationId xmlns:p14="http://schemas.microsoft.com/office/powerpoint/2010/main" val="112539692"/>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4495800"/>
          </a:xfrm>
        </p:spPr>
        <p:txBody>
          <a:bodyPr/>
          <a:lstStyle/>
          <a:p>
            <a:r>
              <a:rPr lang="en-US" dirty="0"/>
              <a:t>This Slide - Song: </a:t>
            </a:r>
            <a:br>
              <a:rPr lang="en-US" dirty="0"/>
            </a:br>
            <a:r>
              <a:rPr lang="en-US" dirty="0"/>
              <a:t>Ba. </a:t>
            </a:r>
            <a:r>
              <a:rPr lang="en-US" dirty="0" err="1"/>
              <a:t>Ba</a:t>
            </a:r>
            <a:r>
              <a:rPr lang="en-US" dirty="0"/>
              <a:t>, He’s the Good Shepherd </a:t>
            </a:r>
            <a:r>
              <a:rPr lang="en-US" dirty="0">
                <a:sym typeface="Wingdings" panose="05000000000000000000" pitchFamily="2" charset="2"/>
              </a:rPr>
              <a:t></a:t>
            </a:r>
            <a:br>
              <a:rPr lang="en-US" dirty="0"/>
            </a:br>
            <a:br>
              <a:rPr lang="en-US" dirty="0"/>
            </a:br>
            <a:br>
              <a:rPr lang="en-US" dirty="0"/>
            </a:br>
            <a:r>
              <a:rPr lang="en-US" dirty="0"/>
              <a:t>Download Here:</a:t>
            </a:r>
            <a:br>
              <a:rPr lang="en-US" sz="2400" dirty="0"/>
            </a:br>
            <a:r>
              <a:rPr lang="en-US" sz="2400" dirty="0">
                <a:hlinkClick r:id="rId2"/>
              </a:rPr>
              <a:t>http://youtu.be/PGPQX3vQtU8</a:t>
            </a:r>
            <a:r>
              <a:rPr lang="en-US" sz="2400" dirty="0"/>
              <a:t> </a:t>
            </a:r>
          </a:p>
        </p:txBody>
      </p:sp>
    </p:spTree>
    <p:extLst>
      <p:ext uri="{BB962C8B-B14F-4D97-AF65-F5344CB8AC3E}">
        <p14:creationId xmlns:p14="http://schemas.microsoft.com/office/powerpoint/2010/main" val="3288091144"/>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4495800"/>
          </a:xfrm>
        </p:spPr>
        <p:txBody>
          <a:bodyPr/>
          <a:lstStyle/>
          <a:p>
            <a:r>
              <a:rPr lang="en-US" dirty="0"/>
              <a:t>This Slide - Song: </a:t>
            </a:r>
            <a:br>
              <a:rPr lang="en-US" dirty="0"/>
            </a:br>
            <a:r>
              <a:rPr lang="en-US" dirty="0"/>
              <a:t>I Am a Sheep</a:t>
            </a:r>
            <a:br>
              <a:rPr lang="en-US" dirty="0"/>
            </a:br>
            <a:br>
              <a:rPr lang="en-US" dirty="0"/>
            </a:br>
            <a:r>
              <a:rPr lang="en-US" dirty="0"/>
              <a:t>Download Here:</a:t>
            </a:r>
            <a:br>
              <a:rPr lang="en-US" sz="2400" dirty="0"/>
            </a:br>
            <a:r>
              <a:rPr lang="en-US" sz="2400" dirty="0">
                <a:hlinkClick r:id="rId2"/>
              </a:rPr>
              <a:t>https://youtu.be/KEvhGuxOGg0</a:t>
            </a:r>
            <a:r>
              <a:rPr lang="en-US" sz="2400" dirty="0"/>
              <a:t> </a:t>
            </a:r>
          </a:p>
        </p:txBody>
      </p:sp>
    </p:spTree>
    <p:extLst>
      <p:ext uri="{BB962C8B-B14F-4D97-AF65-F5344CB8AC3E}">
        <p14:creationId xmlns:p14="http://schemas.microsoft.com/office/powerpoint/2010/main" val="3836866533"/>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1"/>
          <p:cNvPicPr>
            <a:picLocks noChangeAspect="1"/>
          </p:cNvPicPr>
          <p:nvPr/>
        </p:nvPicPr>
        <p:blipFill>
          <a:blip r:embed="rId2">
            <a:extLst>
              <a:ext uri="{28A0092B-C50C-407E-A947-70E740481C1C}">
                <a14:useLocalDpi xmlns:a14="http://schemas.microsoft.com/office/drawing/2010/main" val="0"/>
              </a:ext>
            </a:extLst>
          </a:blip>
          <a:srcRect r="23775"/>
          <a:stretch>
            <a:fillRect/>
          </a:stretch>
        </p:blipFill>
        <p:spPr bwMode="auto">
          <a:xfrm>
            <a:off x="5332413" y="0"/>
            <a:ext cx="3963987" cy="676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2" name="TextBox 3"/>
          <p:cNvSpPr txBox="1">
            <a:spLocks noChangeArrowheads="1"/>
          </p:cNvSpPr>
          <p:nvPr/>
        </p:nvSpPr>
        <p:spPr bwMode="auto">
          <a:xfrm>
            <a:off x="0" y="211515"/>
            <a:ext cx="7086600" cy="6494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defRPr/>
            </a:pPr>
            <a:r>
              <a:rPr lang="en-US" sz="4400" b="1" dirty="0">
                <a:ln>
                  <a:solidFill>
                    <a:schemeClr val="bg1"/>
                  </a:solidFill>
                </a:ln>
                <a:latin typeface="+mn-lt"/>
                <a:cs typeface="Arial" panose="020B0604020202020204" pitchFamily="34" charset="0"/>
              </a:rPr>
              <a:t>Throughout history,</a:t>
            </a:r>
          </a:p>
          <a:p>
            <a:pPr eaLnBrk="1" hangingPunct="1">
              <a:spcBef>
                <a:spcPct val="0"/>
              </a:spcBef>
              <a:buFontTx/>
              <a:buNone/>
              <a:defRPr/>
            </a:pPr>
            <a:r>
              <a:rPr lang="en-US" sz="4400" b="1" dirty="0">
                <a:ln>
                  <a:solidFill>
                    <a:schemeClr val="bg1"/>
                  </a:solidFill>
                </a:ln>
                <a:latin typeface="+mn-lt"/>
                <a:cs typeface="Arial" panose="020B0604020202020204" pitchFamily="34" charset="0"/>
              </a:rPr>
              <a:t>mankind has been</a:t>
            </a:r>
          </a:p>
          <a:p>
            <a:pPr eaLnBrk="1" hangingPunct="1">
              <a:spcBef>
                <a:spcPct val="0"/>
              </a:spcBef>
              <a:buFontTx/>
              <a:buNone/>
              <a:defRPr/>
            </a:pPr>
            <a:r>
              <a:rPr lang="en-US" sz="4400" b="1" dirty="0">
                <a:ln>
                  <a:solidFill>
                    <a:schemeClr val="bg1"/>
                  </a:solidFill>
                </a:ln>
                <a:latin typeface="+mn-lt"/>
                <a:cs typeface="Arial" panose="020B0604020202020204" pitchFamily="34" charset="0"/>
              </a:rPr>
              <a:t>compared to sheep.</a:t>
            </a:r>
          </a:p>
          <a:p>
            <a:pPr eaLnBrk="1" hangingPunct="1">
              <a:spcBef>
                <a:spcPct val="0"/>
              </a:spcBef>
              <a:buFontTx/>
              <a:buNone/>
              <a:defRPr/>
            </a:pPr>
            <a:endParaRPr lang="en-US" sz="4400" b="1" dirty="0">
              <a:ln>
                <a:solidFill>
                  <a:schemeClr val="bg1"/>
                </a:solidFill>
              </a:ln>
              <a:latin typeface="+mn-lt"/>
              <a:cs typeface="Arial" panose="020B0604020202020204" pitchFamily="34" charset="0"/>
            </a:endParaRPr>
          </a:p>
          <a:p>
            <a:pPr eaLnBrk="1" hangingPunct="1">
              <a:spcBef>
                <a:spcPct val="0"/>
              </a:spcBef>
              <a:buFontTx/>
              <a:buNone/>
              <a:defRPr/>
            </a:pPr>
            <a:r>
              <a:rPr lang="en-US" sz="4400" b="1" dirty="0">
                <a:ln>
                  <a:solidFill>
                    <a:schemeClr val="bg1"/>
                  </a:solidFill>
                </a:ln>
                <a:latin typeface="+mn-lt"/>
                <a:cs typeface="Arial" panose="020B0604020202020204" pitchFamily="34" charset="0"/>
              </a:rPr>
              <a:t>Both men &amp; sheep </a:t>
            </a:r>
          </a:p>
          <a:p>
            <a:pPr eaLnBrk="1" hangingPunct="1">
              <a:spcBef>
                <a:spcPct val="0"/>
              </a:spcBef>
              <a:buFontTx/>
              <a:buNone/>
              <a:defRPr/>
            </a:pPr>
            <a:r>
              <a:rPr lang="en-US" sz="4400" b="1" dirty="0">
                <a:ln>
                  <a:solidFill>
                    <a:schemeClr val="bg1"/>
                  </a:solidFill>
                </a:ln>
                <a:latin typeface="+mn-lt"/>
                <a:cs typeface="Arial" panose="020B0604020202020204" pitchFamily="34" charset="0"/>
              </a:rPr>
              <a:t>can be…</a:t>
            </a:r>
          </a:p>
          <a:p>
            <a:pPr eaLnBrk="1" hangingPunct="1">
              <a:spcBef>
                <a:spcPct val="0"/>
              </a:spcBef>
              <a:buFont typeface="Arial" panose="020B0604020202020204" pitchFamily="34" charset="0"/>
              <a:buNone/>
              <a:defRPr/>
            </a:pPr>
            <a:endParaRPr lang="en-US" sz="2000" b="1" dirty="0">
              <a:ln>
                <a:solidFill>
                  <a:schemeClr val="bg1"/>
                </a:solidFill>
              </a:ln>
              <a:latin typeface="+mn-lt"/>
              <a:cs typeface="Arial" panose="020B0604020202020204" pitchFamily="34" charset="0"/>
            </a:endParaRPr>
          </a:p>
          <a:p>
            <a:pPr algn="ctr" eaLnBrk="1" hangingPunct="1">
              <a:spcBef>
                <a:spcPct val="0"/>
              </a:spcBef>
              <a:buFont typeface="Arial" panose="020B0604020202020204" pitchFamily="34" charset="0"/>
              <a:buNone/>
              <a:defRPr/>
            </a:pPr>
            <a:r>
              <a:rPr lang="en-US" sz="4400" b="1" dirty="0">
                <a:ln>
                  <a:solidFill>
                    <a:schemeClr val="bg1"/>
                  </a:solidFill>
                </a:ln>
                <a:latin typeface="+mn-lt"/>
                <a:cs typeface="Arial" panose="020B0604020202020204" pitchFamily="34" charset="0"/>
              </a:rPr>
              <a:t>LED ASTRAY</a:t>
            </a:r>
          </a:p>
          <a:p>
            <a:pPr algn="ctr" eaLnBrk="1" hangingPunct="1">
              <a:spcBef>
                <a:spcPct val="0"/>
              </a:spcBef>
              <a:buFont typeface="Arial" panose="020B0604020202020204" pitchFamily="34" charset="0"/>
              <a:buNone/>
              <a:defRPr/>
            </a:pPr>
            <a:r>
              <a:rPr lang="en-US" sz="4400" b="1" dirty="0">
                <a:ln>
                  <a:solidFill>
                    <a:schemeClr val="bg1"/>
                  </a:solidFill>
                </a:ln>
                <a:latin typeface="+mn-lt"/>
                <a:cs typeface="Arial" panose="020B0604020202020204" pitchFamily="34" charset="0"/>
              </a:rPr>
              <a:t>and</a:t>
            </a:r>
          </a:p>
          <a:p>
            <a:pPr algn="ctr" eaLnBrk="1" hangingPunct="1">
              <a:spcBef>
                <a:spcPct val="0"/>
              </a:spcBef>
              <a:buFont typeface="Arial" panose="020B0604020202020204" pitchFamily="34" charset="0"/>
              <a:buNone/>
              <a:defRPr/>
            </a:pPr>
            <a:r>
              <a:rPr lang="en-US" sz="4400" b="1" dirty="0">
                <a:ln>
                  <a:solidFill>
                    <a:schemeClr val="bg1"/>
                  </a:solidFill>
                </a:ln>
                <a:latin typeface="+mn-lt"/>
                <a:cs typeface="Arial" panose="020B0604020202020204" pitchFamily="34" charset="0"/>
              </a:rPr>
              <a:t>GET COMPLETELY  LOST</a:t>
            </a:r>
          </a:p>
        </p:txBody>
      </p:sp>
    </p:spTree>
    <p:extLst>
      <p:ext uri="{BB962C8B-B14F-4D97-AF65-F5344CB8AC3E}">
        <p14:creationId xmlns:p14="http://schemas.microsoft.com/office/powerpoint/2010/main" val="3110985313"/>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4267200"/>
          </a:xfrm>
        </p:spPr>
        <p:txBody>
          <a:bodyPr/>
          <a:lstStyle/>
          <a:p>
            <a:r>
              <a:rPr lang="en-US" dirty="0"/>
              <a:t>This Slide - Song: </a:t>
            </a:r>
            <a:br>
              <a:rPr lang="en-US" dirty="0"/>
            </a:br>
            <a:r>
              <a:rPr lang="en-US" dirty="0"/>
              <a:t>You Say You are My Sheep </a:t>
            </a:r>
            <a:r>
              <a:rPr lang="en-US" dirty="0">
                <a:sym typeface="Wingdings" panose="05000000000000000000" pitchFamily="2" charset="2"/>
              </a:rPr>
              <a:t></a:t>
            </a:r>
            <a:br>
              <a:rPr lang="en-US" dirty="0"/>
            </a:br>
            <a:br>
              <a:rPr lang="en-US" dirty="0"/>
            </a:br>
            <a:br>
              <a:rPr lang="en-US" dirty="0"/>
            </a:br>
            <a:r>
              <a:rPr lang="en-US" dirty="0"/>
              <a:t>Download Here:</a:t>
            </a:r>
            <a:br>
              <a:rPr lang="en-US" sz="2400" dirty="0"/>
            </a:br>
            <a:r>
              <a:rPr lang="en-US" sz="2400" dirty="0">
                <a:hlinkClick r:id="rId2"/>
              </a:rPr>
              <a:t>http://youtu.be/ZVr8rThOBqA</a:t>
            </a:r>
            <a:r>
              <a:rPr lang="en-US" sz="2400" dirty="0"/>
              <a:t> </a:t>
            </a:r>
          </a:p>
        </p:txBody>
      </p:sp>
    </p:spTree>
    <p:extLst>
      <p:ext uri="{BB962C8B-B14F-4D97-AF65-F5344CB8AC3E}">
        <p14:creationId xmlns:p14="http://schemas.microsoft.com/office/powerpoint/2010/main" val="1365824483"/>
      </p:ext>
    </p:extLst>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TIMING" val="|1.3|3.4|2.2|3.2"/>
</p:tagLst>
</file>

<file path=ppt/tags/tag2.xml><?xml version="1.0" encoding="utf-8"?>
<p:tagLst xmlns:a="http://schemas.openxmlformats.org/drawingml/2006/main" xmlns:r="http://schemas.openxmlformats.org/officeDocument/2006/relationships" xmlns:p="http://schemas.openxmlformats.org/presentationml/2006/main">
  <p:tag name="TIMING" val="|1.1|2.7|2.2|2.5|4.3|2.7|3.9|3"/>
</p:tagLst>
</file>

<file path=ppt/theme/theme1.xml><?xml version="1.0" encoding="utf-8"?>
<a:theme xmlns:a="http://schemas.openxmlformats.org/drawingml/2006/main" name="Refined">
  <a:themeElements>
    <a:clrScheme name="Refined 1">
      <a:dk1>
        <a:srgbClr val="666633"/>
      </a:dk1>
      <a:lt1>
        <a:srgbClr val="FFFFFF"/>
      </a:lt1>
      <a:dk2>
        <a:srgbClr val="000000"/>
      </a:dk2>
      <a:lt2>
        <a:srgbClr val="FFFFFF"/>
      </a:lt2>
      <a:accent1>
        <a:srgbClr val="666699"/>
      </a:accent1>
      <a:accent2>
        <a:srgbClr val="990000"/>
      </a:accent2>
      <a:accent3>
        <a:srgbClr val="AAAAAA"/>
      </a:accent3>
      <a:accent4>
        <a:srgbClr val="DADADA"/>
      </a:accent4>
      <a:accent5>
        <a:srgbClr val="B8B8CA"/>
      </a:accent5>
      <a:accent6>
        <a:srgbClr val="8A0000"/>
      </a:accent6>
      <a:hlink>
        <a:srgbClr val="999900"/>
      </a:hlink>
      <a:folHlink>
        <a:srgbClr val="FFFFFF"/>
      </a:folHlink>
    </a:clrScheme>
    <a:fontScheme name="Refined">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Refined 1">
        <a:dk1>
          <a:srgbClr val="666633"/>
        </a:dk1>
        <a:lt1>
          <a:srgbClr val="FFFFFF"/>
        </a:lt1>
        <a:dk2>
          <a:srgbClr val="000000"/>
        </a:dk2>
        <a:lt2>
          <a:srgbClr val="FFFFFF"/>
        </a:lt2>
        <a:accent1>
          <a:srgbClr val="666699"/>
        </a:accent1>
        <a:accent2>
          <a:srgbClr val="990000"/>
        </a:accent2>
        <a:accent3>
          <a:srgbClr val="AAAAAA"/>
        </a:accent3>
        <a:accent4>
          <a:srgbClr val="DADADA"/>
        </a:accent4>
        <a:accent5>
          <a:srgbClr val="B8B8CA"/>
        </a:accent5>
        <a:accent6>
          <a:srgbClr val="8A0000"/>
        </a:accent6>
        <a:hlink>
          <a:srgbClr val="999900"/>
        </a:hlink>
        <a:folHlink>
          <a:srgbClr val="FFFFFF"/>
        </a:folHlink>
      </a:clrScheme>
      <a:clrMap bg1="dk2" tx1="lt1" bg2="dk1" tx2="lt2" accent1="accent1" accent2="accent2" accent3="accent3" accent4="accent4" accent5="accent5" accent6="accent6" hlink="hlink" folHlink="folHlink"/>
    </a:extraClrScheme>
    <a:extraClrScheme>
      <a:clrScheme name="Refined 2">
        <a:dk1>
          <a:srgbClr val="4D4D4D"/>
        </a:dk1>
        <a:lt1>
          <a:srgbClr val="FFFFFF"/>
        </a:lt1>
        <a:dk2>
          <a:srgbClr val="4A1102"/>
        </a:dk2>
        <a:lt2>
          <a:srgbClr val="FFFFFF"/>
        </a:lt2>
        <a:accent1>
          <a:srgbClr val="CC3300"/>
        </a:accent1>
        <a:accent2>
          <a:srgbClr val="666699"/>
        </a:accent2>
        <a:accent3>
          <a:srgbClr val="B1AAAA"/>
        </a:accent3>
        <a:accent4>
          <a:srgbClr val="DADADA"/>
        </a:accent4>
        <a:accent5>
          <a:srgbClr val="E2ADAA"/>
        </a:accent5>
        <a:accent6>
          <a:srgbClr val="5C5C8A"/>
        </a:accent6>
        <a:hlink>
          <a:srgbClr val="FF9900"/>
        </a:hlink>
        <a:folHlink>
          <a:srgbClr val="FFFFFF"/>
        </a:folHlink>
      </a:clrScheme>
      <a:clrMap bg1="dk2" tx1="lt1" bg2="dk1" tx2="lt2" accent1="accent1" accent2="accent2" accent3="accent3" accent4="accent4" accent5="accent5" accent6="accent6" hlink="hlink" folHlink="folHlink"/>
    </a:extraClrScheme>
    <a:extraClrScheme>
      <a:clrScheme name="Refined 3">
        <a:dk1>
          <a:srgbClr val="666699"/>
        </a:dk1>
        <a:lt1>
          <a:srgbClr val="FFFFFF"/>
        </a:lt1>
        <a:dk2>
          <a:srgbClr val="400040"/>
        </a:dk2>
        <a:lt2>
          <a:srgbClr val="FFFFFF"/>
        </a:lt2>
        <a:accent1>
          <a:srgbClr val="FFCC00"/>
        </a:accent1>
        <a:accent2>
          <a:srgbClr val="FF3300"/>
        </a:accent2>
        <a:accent3>
          <a:srgbClr val="AFAAAF"/>
        </a:accent3>
        <a:accent4>
          <a:srgbClr val="DADADA"/>
        </a:accent4>
        <a:accent5>
          <a:srgbClr val="FFE2AA"/>
        </a:accent5>
        <a:accent6>
          <a:srgbClr val="E72D00"/>
        </a:accent6>
        <a:hlink>
          <a:srgbClr val="CC9900"/>
        </a:hlink>
        <a:folHlink>
          <a:srgbClr val="CC3300"/>
        </a:folHlink>
      </a:clrScheme>
      <a:clrMap bg1="dk2" tx1="lt1" bg2="dk1" tx2="lt2" accent1="accent1" accent2="accent2" accent3="accent3" accent4="accent4" accent5="accent5" accent6="accent6" hlink="hlink" folHlink="folHlink"/>
    </a:extraClrScheme>
    <a:extraClrScheme>
      <a:clrScheme name="Refined 4">
        <a:dk1>
          <a:srgbClr val="4D4D4D"/>
        </a:dk1>
        <a:lt1>
          <a:srgbClr val="FFFFFF"/>
        </a:lt1>
        <a:dk2>
          <a:srgbClr val="006699"/>
        </a:dk2>
        <a:lt2>
          <a:srgbClr val="CCECFF"/>
        </a:lt2>
        <a:accent1>
          <a:srgbClr val="339966"/>
        </a:accent1>
        <a:accent2>
          <a:srgbClr val="3366FF"/>
        </a:accent2>
        <a:accent3>
          <a:srgbClr val="AAB8CA"/>
        </a:accent3>
        <a:accent4>
          <a:srgbClr val="DADADA"/>
        </a:accent4>
        <a:accent5>
          <a:srgbClr val="ADCAB8"/>
        </a:accent5>
        <a:accent6>
          <a:srgbClr val="2D5CE7"/>
        </a:accent6>
        <a:hlink>
          <a:srgbClr val="33CCFF"/>
        </a:hlink>
        <a:folHlink>
          <a:srgbClr val="FFFFFF"/>
        </a:folHlink>
      </a:clrScheme>
      <a:clrMap bg1="dk2" tx1="lt1" bg2="dk1" tx2="lt2" accent1="accent1" accent2="accent2" accent3="accent3" accent4="accent4" accent5="accent5" accent6="accent6" hlink="hlink" folHlink="folHlink"/>
    </a:extraClrScheme>
    <a:extraClrScheme>
      <a:clrScheme name="Refined 5">
        <a:dk1>
          <a:srgbClr val="000000"/>
        </a:dk1>
        <a:lt1>
          <a:srgbClr val="FFFFFF"/>
        </a:lt1>
        <a:dk2>
          <a:srgbClr val="CC0000"/>
        </a:dk2>
        <a:lt2>
          <a:srgbClr val="666699"/>
        </a:lt2>
        <a:accent1>
          <a:srgbClr val="FF6600"/>
        </a:accent1>
        <a:accent2>
          <a:srgbClr val="FF9933"/>
        </a:accent2>
        <a:accent3>
          <a:srgbClr val="FFFFFF"/>
        </a:accent3>
        <a:accent4>
          <a:srgbClr val="000000"/>
        </a:accent4>
        <a:accent5>
          <a:srgbClr val="FFB8AA"/>
        </a:accent5>
        <a:accent6>
          <a:srgbClr val="E78A2D"/>
        </a:accent6>
        <a:hlink>
          <a:srgbClr val="FFCC00"/>
        </a:hlink>
        <a:folHlink>
          <a:srgbClr val="333399"/>
        </a:folHlink>
      </a:clrScheme>
      <a:clrMap bg1="lt1" tx1="dk1" bg2="lt2" tx2="dk2" accent1="accent1" accent2="accent2" accent3="accent3" accent4="accent4" accent5="accent5" accent6="accent6" hlink="hlink" folHlink="folHlink"/>
    </a:extraClrScheme>
    <a:extraClrScheme>
      <a:clrScheme name="Refined 6">
        <a:dk1>
          <a:srgbClr val="000000"/>
        </a:dk1>
        <a:lt1>
          <a:srgbClr val="FFFFFF"/>
        </a:lt1>
        <a:dk2>
          <a:srgbClr val="000000"/>
        </a:dk2>
        <a:lt2>
          <a:srgbClr val="C0C0C0"/>
        </a:lt2>
        <a:accent1>
          <a:srgbClr val="CC3300"/>
        </a:accent1>
        <a:accent2>
          <a:srgbClr val="666699"/>
        </a:accent2>
        <a:accent3>
          <a:srgbClr val="FFFFFF"/>
        </a:accent3>
        <a:accent4>
          <a:srgbClr val="000000"/>
        </a:accent4>
        <a:accent5>
          <a:srgbClr val="E2ADAA"/>
        </a:accent5>
        <a:accent6>
          <a:srgbClr val="5C5C8A"/>
        </a:accent6>
        <a:hlink>
          <a:srgbClr val="999900"/>
        </a:hlink>
        <a:folHlink>
          <a:srgbClr val="4D4D4D"/>
        </a:folHlink>
      </a:clrScheme>
      <a:clrMap bg1="lt1" tx1="dk1" bg2="lt2" tx2="dk2" accent1="accent1" accent2="accent2" accent3="accent3" accent4="accent4" accent5="accent5" accent6="accent6" hlink="hlink" folHlink="folHlink"/>
    </a:extraClrScheme>
    <a:extraClrScheme>
      <a:clrScheme name="Refined 7">
        <a:dk1>
          <a:srgbClr val="000000"/>
        </a:dk1>
        <a:lt1>
          <a:srgbClr val="FFFFFF"/>
        </a:lt1>
        <a:dk2>
          <a:srgbClr val="000066"/>
        </a:dk2>
        <a:lt2>
          <a:srgbClr val="333399"/>
        </a:lt2>
        <a:accent1>
          <a:srgbClr val="3399FF"/>
        </a:accent1>
        <a:accent2>
          <a:srgbClr val="9999FF"/>
        </a:accent2>
        <a:accent3>
          <a:srgbClr val="FFFFFF"/>
        </a:accent3>
        <a:accent4>
          <a:srgbClr val="000000"/>
        </a:accent4>
        <a:accent5>
          <a:srgbClr val="ADCAFF"/>
        </a:accent5>
        <a:accent6>
          <a:srgbClr val="8A8AE7"/>
        </a:accent6>
        <a:hlink>
          <a:srgbClr val="00CCFF"/>
        </a:hlink>
        <a:folHlink>
          <a:srgbClr val="5F5F5F"/>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968</TotalTime>
  <Words>1026</Words>
  <Application>Microsoft Office PowerPoint</Application>
  <PresentationFormat>On-screen Show (4:3)</PresentationFormat>
  <Paragraphs>107</Paragraphs>
  <Slides>35</Slides>
  <Notes>6</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35</vt:i4>
      </vt:variant>
    </vt:vector>
  </HeadingPairs>
  <TitlesOfParts>
    <vt:vector size="43" baseType="lpstr">
      <vt:lpstr>Aharoni</vt:lpstr>
      <vt:lpstr>Arial</vt:lpstr>
      <vt:lpstr>Calibri</vt:lpstr>
      <vt:lpstr>Tempus Sans ITC</vt:lpstr>
      <vt:lpstr>Times New Roman</vt:lpstr>
      <vt:lpstr>Verdana</vt:lpstr>
      <vt:lpstr>Wingdings</vt:lpstr>
      <vt:lpstr>Refined</vt:lpstr>
      <vt:lpstr>PowerPoint Presentation</vt:lpstr>
      <vt:lpstr>PowerPoint Presentation</vt:lpstr>
      <vt:lpstr>PowerPoint Presentation</vt:lpstr>
      <vt:lpstr>PowerPoint Presentation</vt:lpstr>
      <vt:lpstr>PowerPoint Presentation</vt:lpstr>
      <vt:lpstr>This Slide - Song:  Ba. Ba, He’s the Good Shepherd    Download Here: http://youtu.be/PGPQX3vQtU8 </vt:lpstr>
      <vt:lpstr>This Slide - Song:  I Am a Sheep  Download Here: https://youtu.be/KEvhGuxOGg0 </vt:lpstr>
      <vt:lpstr>PowerPoint Presentation</vt:lpstr>
      <vt:lpstr>This Slide - Song:  You Say You are My Sheep    Download Here: http://youtu.be/ZVr8rThOBqA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This Slide - Video:  Parable of the Losr Sheep   Download Here: https://youtu.be/tyWZeOlaRo4 </vt:lpstr>
      <vt:lpstr>This Slide - Song:  I’ll lead you home    Download Here: http://youtu.be/kgnLfY0t3Mc </vt:lpstr>
      <vt:lpstr>PowerPoint Presentation</vt:lpstr>
      <vt:lpstr>PowerPoint Presentation</vt:lpstr>
      <vt:lpstr>What is the Sinner‘s Prayer?</vt:lpstr>
      <vt:lpstr>A prayer of faith  Pray this prayer if :</vt:lpstr>
      <vt:lpstr>We Declare Our Faith Publicly Because Jesus Declared His LOVE Publicly</vt:lpstr>
      <vt:lpstr>PowerPoint Presentation</vt:lpstr>
      <vt:lpstr>The Prayer of a Sinner Turning to Jesus</vt:lpstr>
      <vt:lpstr>PowerPoint Presentation</vt:lpstr>
      <vt:lpstr>PowerPoint Presentation</vt:lpstr>
      <vt:lpstr>PowerPoint Presentation</vt:lpstr>
      <vt:lpstr>PowerPoint Presentation</vt:lpstr>
      <vt:lpstr>PowerPoint Presentation</vt:lpstr>
    </vt:vector>
  </TitlesOfParts>
  <Company>Campaign Kerusso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Page</dc:title>
  <dc:creator>Therese Greenberg</dc:creator>
  <cp:lastModifiedBy>Therese Greenberg</cp:lastModifiedBy>
  <cp:revision>146</cp:revision>
  <dcterms:created xsi:type="dcterms:W3CDTF">2012-08-28T02:53:07Z</dcterms:created>
  <dcterms:modified xsi:type="dcterms:W3CDTF">2017-07-17T22:17:52Z</dcterms:modified>
</cp:coreProperties>
</file>