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97" r:id="rId2"/>
    <p:sldId id="258" r:id="rId3"/>
    <p:sldId id="299" r:id="rId4"/>
    <p:sldId id="298" r:id="rId5"/>
    <p:sldId id="275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96" r:id="rId32"/>
    <p:sldId id="269" r:id="rId33"/>
    <p:sldId id="270" r:id="rId34"/>
    <p:sldId id="271" r:id="rId35"/>
    <p:sldId id="272" r:id="rId36"/>
    <p:sldId id="273" r:id="rId37"/>
    <p:sldId id="295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59" autoAdjust="0"/>
    <p:restoredTop sz="91546" autoAdjust="0"/>
  </p:normalViewPr>
  <p:slideViewPr>
    <p:cSldViewPr>
      <p:cViewPr>
        <p:scale>
          <a:sx n="83" d="100"/>
          <a:sy n="83" d="100"/>
        </p:scale>
        <p:origin x="-9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140395-0C2D-45FD-8730-8D8B6169C6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6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6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6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6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EB6D2-810A-4BD4-9309-8FD1E491EB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89464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39A16-924C-4315-9DE3-8C3B14B81C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33496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4DC93A-6830-4461-AA06-ACFD005A27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32376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DB70734-658A-4D04-BDC3-2EA809F6A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47534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776FE0D-F3DF-4929-944F-0B368AA26C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546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1209C-06AE-41F3-BE6F-E5707DB5B6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799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CD9D9-FFD4-41D8-9ED7-469260447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27447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5D140-B585-41E2-9941-1C502477B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54929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910A4-DAE5-4A37-A25D-E1F845A50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69247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B23A3-CABC-41D8-9244-4FB8035F64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71439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64F34-1EB4-4379-B386-919DE9A0FA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75538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5C49B-39F9-4996-8B12-030C64587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3671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E4738-D969-4B2A-83C6-C238FE0C5F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54322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789D81BB-FFFB-412C-B683-5C70EA0FAF6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zpu5Ql1TH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ZuiH6dYHv4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videos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W7UgzFG4v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9oW91Iv8D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videos" TargetMode="Externa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videos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m5x1_VQstA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acrifice_lam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"/>
            <a:ext cx="9125712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943600"/>
            <a:ext cx="9144000" cy="93878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5400" dirty="0"/>
              <a:t>The Lamb </a:t>
            </a:r>
            <a:r>
              <a:rPr lang="en-US" sz="5400" dirty="0" smtClean="0"/>
              <a:t>of God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011214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3717925"/>
          </a:xfrm>
        </p:spPr>
        <p:txBody>
          <a:bodyPr/>
          <a:lstStyle/>
          <a:p>
            <a:r>
              <a:rPr lang="en-US" sz="4000"/>
              <a:t>Next Slide - Video: </a:t>
            </a:r>
            <a:br>
              <a:rPr lang="en-US" sz="4000"/>
            </a:br>
            <a:r>
              <a:rPr lang="en-US" sz="4000"/>
              <a:t>John the Baptist </a:t>
            </a:r>
            <a:r>
              <a:rPr lang="en-US" sz="4000">
                <a:sym typeface="Wingdings" pitchFamily="2" charset="2"/>
              </a:rPr>
              <a:t></a:t>
            </a:r>
            <a:br>
              <a:rPr lang="en-US" sz="4000">
                <a:sym typeface="Wingdings" pitchFamily="2" charset="2"/>
              </a:rPr>
            </a:br>
            <a:r>
              <a:rPr lang="en-US" sz="4000">
                <a:sym typeface="Wingdings" pitchFamily="2" charset="2"/>
              </a:rPr>
              <a:t/>
            </a:r>
            <a:br>
              <a:rPr lang="en-US" sz="4000">
                <a:sym typeface="Wingdings" pitchFamily="2" charset="2"/>
              </a:rPr>
            </a:br>
            <a:r>
              <a:rPr lang="en-US" sz="4000">
                <a:sym typeface="Wingdings" pitchFamily="2" charset="2"/>
              </a:rPr>
              <a:t>Download Here: </a:t>
            </a:r>
            <a:r>
              <a:rPr lang="en-US" sz="2400" b="1">
                <a:sym typeface="Wingdings" pitchFamily="2" charset="2"/>
                <a:hlinkClick r:id="rId2"/>
              </a:rPr>
              <a:t>http://www.youtube.com/watch?v=vzpu5Ql1THk</a:t>
            </a:r>
            <a:r>
              <a:rPr lang="en-US">
                <a:sym typeface="Wingdings" pitchFamily="2" charset="2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8392"/>
            <a:ext cx="3657600" cy="1816608"/>
          </a:xfrm>
        </p:spPr>
        <p:txBody>
          <a:bodyPr/>
          <a:lstStyle/>
          <a:p>
            <a:pPr algn="ctr"/>
            <a:r>
              <a:rPr lang="en-US" dirty="0"/>
              <a:t>How is Jesus the Lamb of God?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344" y="1981200"/>
            <a:ext cx="3496056" cy="4876800"/>
          </a:xfrm>
        </p:spPr>
        <p:txBody>
          <a:bodyPr/>
          <a:lstStyle/>
          <a:p>
            <a:r>
              <a:rPr lang="en-US" sz="2700" dirty="0"/>
              <a:t>We need to look at the story of the Passover to see why lambs are so important to God</a:t>
            </a:r>
          </a:p>
          <a:p>
            <a:r>
              <a:rPr lang="en-US" sz="2700" dirty="0"/>
              <a:t>We will look at a night that all the Hebrew people were saved because of a lamb</a:t>
            </a:r>
          </a:p>
        </p:txBody>
      </p:sp>
      <p:pic>
        <p:nvPicPr>
          <p:cNvPr id="55300" name="Picture 4" descr="jesus-lamb-of-god1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4" r="12935"/>
          <a:stretch/>
        </p:blipFill>
        <p:spPr>
          <a:xfrm>
            <a:off x="3733800" y="27432"/>
            <a:ext cx="5404104" cy="68208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81600" cy="1600200"/>
          </a:xfrm>
        </p:spPr>
        <p:txBody>
          <a:bodyPr/>
          <a:lstStyle/>
          <a:p>
            <a:pPr algn="ctr"/>
            <a:r>
              <a:rPr lang="en-US" sz="6000" dirty="0"/>
              <a:t>Passover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0" y="228600"/>
            <a:ext cx="3810000" cy="662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700" dirty="0"/>
              <a:t>On this day the death angel would take all the first born sons of the Egyptians.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But God said, each family that sacrifices a lamb and puts its blood on their doorposts will be saved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He promised that the death angel would just pass over your house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But, the lamb had to be special… </a:t>
            </a:r>
          </a:p>
        </p:txBody>
      </p:sp>
      <p:pic>
        <p:nvPicPr>
          <p:cNvPr id="56324" name="Picture 4" descr="lamb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4"/>
          <a:stretch/>
        </p:blipFill>
        <p:spPr>
          <a:xfrm>
            <a:off x="12192" y="1594792"/>
            <a:ext cx="5261602" cy="43488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73075"/>
            <a:ext cx="8153400" cy="3794125"/>
          </a:xfrm>
        </p:spPr>
        <p:txBody>
          <a:bodyPr/>
          <a:lstStyle/>
          <a:p>
            <a:r>
              <a:rPr lang="en-US" sz="4000"/>
              <a:t>Next Slide - Video: </a:t>
            </a:r>
            <a:br>
              <a:rPr lang="en-US" sz="4000"/>
            </a:br>
            <a:r>
              <a:rPr lang="en-US" sz="4000"/>
              <a:t>Passover Lamb </a:t>
            </a:r>
            <a:r>
              <a:rPr lang="en-US" sz="4000">
                <a:sym typeface="Wingdings" pitchFamily="2" charset="2"/>
              </a:rPr>
              <a:t></a:t>
            </a:r>
            <a:br>
              <a:rPr lang="en-US" sz="4000">
                <a:sym typeface="Wingdings" pitchFamily="2" charset="2"/>
              </a:rPr>
            </a:br>
            <a:r>
              <a:rPr lang="en-US" sz="4000">
                <a:sym typeface="Wingdings" pitchFamily="2" charset="2"/>
              </a:rPr>
              <a:t/>
            </a:r>
            <a:br>
              <a:rPr lang="en-US" sz="4000">
                <a:sym typeface="Wingdings" pitchFamily="2" charset="2"/>
              </a:rPr>
            </a:br>
            <a:r>
              <a:rPr lang="en-US" sz="4000">
                <a:sym typeface="Wingdings" pitchFamily="2" charset="2"/>
              </a:rPr>
              <a:t>Download Here: </a:t>
            </a:r>
            <a:r>
              <a:rPr lang="en-US" sz="2400" b="1">
                <a:sym typeface="Wingdings" pitchFamily="2" charset="2"/>
                <a:hlinkClick r:id="rId2"/>
              </a:rPr>
              <a:t>http://www.youtube.com/watch?v=QZuiH6dYHv4</a:t>
            </a:r>
            <a:r>
              <a:rPr lang="en-US">
                <a:sym typeface="Wingdings" pitchFamily="2" charset="2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24841930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print">
            <a:lum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t="7400"/>
          <a:stretch/>
        </p:blipFill>
        <p:spPr>
          <a:xfrm>
            <a:off x="6272785" y="0"/>
            <a:ext cx="2871215" cy="42336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1" name="Picture 3" descr="lamb blood jes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7948">
            <a:off x="3779304" y="1904448"/>
            <a:ext cx="3048000" cy="4783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lamb-of-god-6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25725">
            <a:off x="14215" y="398396"/>
            <a:ext cx="5062153" cy="30502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acrifice_lam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8" y="914400"/>
            <a:ext cx="7086600" cy="594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" y="0"/>
            <a:ext cx="7062216" cy="838200"/>
          </a:xfrm>
        </p:spPr>
        <p:txBody>
          <a:bodyPr/>
          <a:lstStyle/>
          <a:p>
            <a:pPr algn="ctr"/>
            <a:r>
              <a:rPr lang="en-US" sz="4000" dirty="0"/>
              <a:t>The Lamb </a:t>
            </a:r>
            <a:r>
              <a:rPr lang="en-US" sz="4000" dirty="0" smtClean="0"/>
              <a:t>Must </a:t>
            </a:r>
            <a:r>
              <a:rPr lang="en-US" sz="4000" dirty="0"/>
              <a:t>be </a:t>
            </a:r>
            <a:r>
              <a:rPr lang="en-US" sz="4000" dirty="0" smtClean="0"/>
              <a:t>Perfect </a:t>
            </a:r>
            <a:endParaRPr lang="en-US" sz="4000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781800" y="0"/>
            <a:ext cx="2362200" cy="6858000"/>
          </a:xfrm>
          <a:solidFill>
            <a:srgbClr val="996600"/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91440" tIns="0" rIns="91440" bIns="0"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400" dirty="0" smtClean="0"/>
          </a:p>
          <a:p>
            <a:pPr>
              <a:buFont typeface="Wingdings" pitchFamily="2" charset="2"/>
              <a:buNone/>
            </a:pPr>
            <a:r>
              <a:rPr lang="en-US" sz="3200" b="1" dirty="0" smtClean="0"/>
              <a:t>“…</a:t>
            </a:r>
            <a:r>
              <a:rPr lang="en-US" sz="3200" b="1" dirty="0"/>
              <a:t>but with the precious blood of Christ, a lamb without blemish or defect.” </a:t>
            </a:r>
          </a:p>
          <a:p>
            <a:pPr algn="r">
              <a:buFont typeface="Wingdings" pitchFamily="2" charset="2"/>
              <a:buNone/>
            </a:pPr>
            <a:r>
              <a:rPr lang="en-US" sz="2000" dirty="0"/>
              <a:t>1 Peter 1:19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The-Lamb-Of-God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464648"/>
              </a:clrFrom>
              <a:clrTo>
                <a:srgbClr val="464648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9241" r="6162" b="3320"/>
          <a:stretch/>
        </p:blipFill>
        <p:spPr>
          <a:xfrm>
            <a:off x="0" y="1"/>
            <a:ext cx="9122664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05400"/>
            <a:ext cx="8610600" cy="1066800"/>
          </a:xfrm>
        </p:spPr>
        <p:txBody>
          <a:bodyPr/>
          <a:lstStyle/>
          <a:p>
            <a:pPr algn="ctr"/>
            <a:r>
              <a:rPr lang="en-US" sz="3200" dirty="0"/>
              <a:t>A lamb for a </a:t>
            </a:r>
            <a:r>
              <a:rPr lang="en-US" sz="3200" dirty="0" smtClean="0"/>
              <a:t>family. Jesus </a:t>
            </a:r>
            <a:r>
              <a:rPr lang="en-US" sz="3200" dirty="0"/>
              <a:t>was the Lamb for God’s lost family</a:t>
            </a:r>
            <a:r>
              <a:rPr lang="en-US" sz="4000" dirty="0"/>
              <a:t> </a:t>
            </a:r>
            <a:r>
              <a:rPr lang="en-US" sz="3200" dirty="0"/>
              <a:t>– the whole </a:t>
            </a:r>
            <a:r>
              <a:rPr lang="en-US" sz="3200" dirty="0" smtClean="0"/>
              <a:t>world!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69925"/>
          </a:xfrm>
        </p:spPr>
        <p:txBody>
          <a:bodyPr/>
          <a:lstStyle/>
          <a:p>
            <a:pPr algn="ctr"/>
            <a:r>
              <a:rPr lang="en-US" dirty="0"/>
              <a:t>It </a:t>
            </a:r>
            <a:r>
              <a:rPr lang="en-US" dirty="0" smtClean="0"/>
              <a:t>Must </a:t>
            </a:r>
            <a:r>
              <a:rPr lang="en-US" dirty="0"/>
              <a:t>be </a:t>
            </a:r>
            <a:r>
              <a:rPr lang="en-US" dirty="0" smtClean="0"/>
              <a:t>Slain </a:t>
            </a:r>
            <a:r>
              <a:rPr lang="en-US" dirty="0"/>
              <a:t>&amp; </a:t>
            </a:r>
            <a:r>
              <a:rPr lang="en-US" dirty="0" smtClean="0"/>
              <a:t>Burned </a:t>
            </a:r>
            <a:r>
              <a:rPr lang="en-US" dirty="0"/>
              <a:t>with </a:t>
            </a:r>
            <a:r>
              <a:rPr lang="en-US" dirty="0" smtClean="0"/>
              <a:t>Fire 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2819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Fire speaks of the judgment of God.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Our sins were judged on the cross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If we believe, we will never face another judgment </a:t>
            </a:r>
          </a:p>
        </p:txBody>
      </p:sp>
      <p:pic>
        <p:nvPicPr>
          <p:cNvPr id="61444" name="Picture 4" descr="blood-of-jes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3944" y="838200"/>
            <a:ext cx="6299200" cy="601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algn="ctr"/>
            <a:r>
              <a:rPr lang="en-US" sz="4800" dirty="0"/>
              <a:t>Jesus Laid Down His Life Willingly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91440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“He was oppressed, and he was afflicted, yet he opened not his mouth: he is brought as a lamb to the slaughter, and as a sheep before her shearers is dumb, so he </a:t>
            </a:r>
            <a:r>
              <a:rPr lang="en-US" dirty="0" err="1"/>
              <a:t>openeth</a:t>
            </a:r>
            <a:r>
              <a:rPr lang="en-US" dirty="0"/>
              <a:t> not his </a:t>
            </a:r>
            <a:r>
              <a:rPr lang="en-US" dirty="0" smtClean="0"/>
              <a:t>mouth”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US" sz="2000" dirty="0" smtClean="0"/>
              <a:t>Isaiah </a:t>
            </a:r>
            <a:r>
              <a:rPr lang="en-US" sz="2000" dirty="0"/>
              <a:t>53:7</a:t>
            </a:r>
          </a:p>
        </p:txBody>
      </p:sp>
      <p:pic>
        <p:nvPicPr>
          <p:cNvPr id="62468" name="Picture 4" descr="Blood_of_Jesus_by_stche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99" y="1219200"/>
            <a:ext cx="4495801" cy="31021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9" name="Picture 5" descr="lamb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0" t="9954" r="9024" b="4442"/>
          <a:stretch/>
        </p:blipFill>
        <p:spPr>
          <a:xfrm>
            <a:off x="4559241" y="1219200"/>
            <a:ext cx="4584759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dirty="0" smtClean="0"/>
              <a:t>Blood Must </a:t>
            </a:r>
            <a:r>
              <a:rPr lang="en-US" dirty="0"/>
              <a:t>be </a:t>
            </a:r>
            <a:r>
              <a:rPr lang="en-US" dirty="0" smtClean="0"/>
              <a:t>Applied </a:t>
            </a:r>
            <a:r>
              <a:rPr lang="en-US" dirty="0"/>
              <a:t>by </a:t>
            </a:r>
            <a:r>
              <a:rPr lang="en-US" dirty="0" smtClean="0"/>
              <a:t>Faith 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72200" y="1143000"/>
            <a:ext cx="28956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“The blood will be a sign for you on the houses where you are; and when I see the blood, I will pass over you</a:t>
            </a:r>
            <a:r>
              <a:rPr lang="en-US" sz="3200" b="1" dirty="0" smtClean="0"/>
              <a:t>.”</a:t>
            </a:r>
          </a:p>
          <a:p>
            <a:pPr marL="0" indent="0" algn="r">
              <a:buNone/>
            </a:pPr>
            <a:r>
              <a:rPr lang="en-US" sz="2000" dirty="0" smtClean="0"/>
              <a:t>Exodus 12:13</a:t>
            </a:r>
            <a:endParaRPr lang="en-US" sz="2000" dirty="0"/>
          </a:p>
        </p:txBody>
      </p:sp>
      <p:pic>
        <p:nvPicPr>
          <p:cNvPr id="63492" name="Picture 4" descr="Passover-doorpost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53"/>
          <a:stretch/>
        </p:blipFill>
        <p:spPr>
          <a:xfrm>
            <a:off x="0" y="914400"/>
            <a:ext cx="6092280" cy="594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Note:</a:t>
            </a:r>
            <a:r>
              <a:rPr lang="en-US" sz="240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9699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514600" y="2057400"/>
            <a:ext cx="609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present these messages at Bee Creek Park in College Station, TX. 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See the videos of our messages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5"/>
              </a:rPr>
              <a:t>http://campaignkerusso.org/videos</a:t>
            </a:r>
            <a:r>
              <a:rPr lang="en-US" sz="3100">
                <a:latin typeface="Arial" charset="0"/>
                <a:hlinkClick r:id="rId5"/>
              </a:rPr>
              <a:t>  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514600" y="44196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pPr algn="ctr"/>
            <a:r>
              <a:rPr lang="en-US" b="1" dirty="0"/>
              <a:t>The </a:t>
            </a:r>
            <a:r>
              <a:rPr lang="en-US" b="1" dirty="0" smtClean="0"/>
              <a:t>Blood Must </a:t>
            </a:r>
            <a:r>
              <a:rPr lang="en-US" b="1" dirty="0"/>
              <a:t>be </a:t>
            </a:r>
            <a:r>
              <a:rPr lang="en-US" b="1" dirty="0" smtClean="0"/>
              <a:t>Applied </a:t>
            </a:r>
            <a:r>
              <a:rPr lang="en-US" b="1" dirty="0"/>
              <a:t>by </a:t>
            </a:r>
            <a:r>
              <a:rPr lang="en-US" b="1" dirty="0" smtClean="0"/>
              <a:t>Faith</a:t>
            </a:r>
            <a:endParaRPr lang="en-US" b="1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343400"/>
            <a:ext cx="4876800" cy="24384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“ …think how much more the blood of Christ will purify our consciences from sinful deeds....” </a:t>
            </a:r>
            <a:r>
              <a:rPr lang="en-US" sz="2000" dirty="0" smtClean="0"/>
              <a:t>Heb</a:t>
            </a:r>
            <a:r>
              <a:rPr lang="en-US" sz="2000" dirty="0"/>
              <a:t>. </a:t>
            </a:r>
            <a:r>
              <a:rPr lang="en-US" sz="2000" dirty="0" smtClean="0"/>
              <a:t>9:14</a:t>
            </a:r>
            <a:endParaRPr lang="en-US" sz="2000" dirty="0"/>
          </a:p>
        </p:txBody>
      </p:sp>
      <p:pic>
        <p:nvPicPr>
          <p:cNvPr id="64516" name="Picture 4" descr="precious-blood-of-jesus-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762000"/>
            <a:ext cx="4343400" cy="609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7" name="Picture 5" descr="bloodsm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1999"/>
            <a:ext cx="4800600" cy="3657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76" y="0"/>
            <a:ext cx="9180576" cy="838200"/>
          </a:xfrm>
        </p:spPr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dirty="0" smtClean="0"/>
              <a:t>Meat Must </a:t>
            </a:r>
            <a:r>
              <a:rPr lang="en-US" dirty="0"/>
              <a:t>be </a:t>
            </a:r>
            <a:r>
              <a:rPr lang="en-US" dirty="0" smtClean="0"/>
              <a:t>Fully </a:t>
            </a:r>
            <a:r>
              <a:rPr lang="en-US" dirty="0"/>
              <a:t>C</a:t>
            </a:r>
            <a:r>
              <a:rPr lang="en-US" dirty="0" smtClean="0"/>
              <a:t>onsumed 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267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“</a:t>
            </a:r>
            <a:r>
              <a:rPr lang="en-US" b="1" dirty="0"/>
              <a:t>Whoever eats my flesh and drinks my blood has eternal life, and I will raise him up at the last day…” </a:t>
            </a:r>
            <a:r>
              <a:rPr lang="en-US" sz="2000" dirty="0"/>
              <a:t>John 6:54</a:t>
            </a:r>
          </a:p>
          <a:p>
            <a:pPr>
              <a:lnSpc>
                <a:spcPct val="90000"/>
              </a:lnSpc>
            </a:pPr>
            <a:r>
              <a:rPr lang="en-US" b="1" dirty="0"/>
              <a:t>Jesus wants us to consume Him -- No picky eaters</a:t>
            </a:r>
          </a:p>
          <a:p>
            <a:pPr>
              <a:lnSpc>
                <a:spcPct val="90000"/>
              </a:lnSpc>
            </a:pPr>
            <a:r>
              <a:rPr lang="en-US" b="1" dirty="0"/>
              <a:t>Jesus requires 100% commitment – no half way Christians</a:t>
            </a:r>
          </a:p>
        </p:txBody>
      </p:sp>
      <p:pic>
        <p:nvPicPr>
          <p:cNvPr id="65540" name="Picture 4" descr="istock_000005862776small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53" r="4727"/>
          <a:stretch/>
        </p:blipFill>
        <p:spPr>
          <a:xfrm>
            <a:off x="4273296" y="1066800"/>
            <a:ext cx="4846320" cy="579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3794125"/>
          </a:xfrm>
        </p:spPr>
        <p:txBody>
          <a:bodyPr/>
          <a:lstStyle/>
          <a:p>
            <a:r>
              <a:rPr lang="en-US"/>
              <a:t>Next Slide - Song: </a:t>
            </a:r>
            <a:br>
              <a:rPr lang="en-US"/>
            </a:br>
            <a:r>
              <a:rPr lang="en-US"/>
              <a:t>Lamb of God </a:t>
            </a:r>
            <a:r>
              <a:rPr lang="en-US">
                <a:sym typeface="Wingdings" pitchFamily="2" charset="2"/>
              </a:rPr>
              <a:t></a:t>
            </a:r>
            <a:br>
              <a:rPr lang="en-US">
                <a:sym typeface="Wingdings" pitchFamily="2" charset="2"/>
              </a:rPr>
            </a:br>
            <a:r>
              <a:rPr lang="en-US">
                <a:sym typeface="Wingdings" pitchFamily="2" charset="2"/>
              </a:rPr>
              <a:t/>
            </a:r>
            <a:br>
              <a:rPr lang="en-US">
                <a:sym typeface="Wingdings" pitchFamily="2" charset="2"/>
              </a:rPr>
            </a:br>
            <a:r>
              <a:rPr lang="en-US">
                <a:sym typeface="Wingdings" pitchFamily="2" charset="2"/>
              </a:rPr>
              <a:t>Download Here: </a:t>
            </a:r>
            <a:r>
              <a:rPr lang="en-US" sz="2800" b="1">
                <a:sym typeface="Wingdings" pitchFamily="2" charset="2"/>
                <a:hlinkClick r:id="rId2"/>
              </a:rPr>
              <a:t>http://www.youtube.com/watch?v=pW7UgzFG4v4</a:t>
            </a:r>
            <a:r>
              <a:rPr lang="en-US">
                <a:sym typeface="Wingdings" pitchFamily="2" charset="2"/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4191000" cy="3795713"/>
          </a:xfr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990600"/>
          </a:xfrm>
        </p:spPr>
        <p:txBody>
          <a:bodyPr/>
          <a:lstStyle/>
          <a:p>
            <a:r>
              <a:rPr lang="en-US"/>
              <a:t>What is the Sinner‘s Prayer?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038600" y="1371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90550" indent="-5905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marL="590550" indent="-5905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800" b="1">
              <a:latin typeface="Arial" charset="0"/>
            </a:endParaRPr>
          </a:p>
          <a:p>
            <a:pPr marL="590550" indent="-5905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153400" cy="669925"/>
          </a:xfrm>
        </p:spPr>
        <p:txBody>
          <a:bodyPr/>
          <a:lstStyle/>
          <a:p>
            <a:r>
              <a:rPr lang="en-US" b="1"/>
              <a:t>You Should Pray this Prayer If 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562600"/>
          </a:xfrm>
          <a:solidFill>
            <a:schemeClr val="bg1"/>
          </a:solidFill>
          <a:ln/>
        </p:spPr>
        <p:txBody>
          <a:bodyPr/>
          <a:lstStyle/>
          <a:p>
            <a:pPr marL="590550" indent="-590550">
              <a:buClr>
                <a:schemeClr val="tx1"/>
              </a:buClr>
            </a:pPr>
            <a:r>
              <a:rPr lang="en-US" sz="3600"/>
              <a:t>If you never have before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have in the past, but you think you would mean it more today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have been walking afar off and you want to come back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want to set an example and show others how it is done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just like to give your heart to Jesus again &amp; again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6513"/>
            <a:ext cx="8686800" cy="6821487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lima_mihanlog_com-child-praying%20(17)"/>
          <p:cNvPicPr>
            <a:picLocks noChangeAspect="1" noChangeArrowheads="1"/>
          </p:cNvPicPr>
          <p:nvPr/>
        </p:nvPicPr>
        <p:blipFill>
          <a:blip r:embed="rId2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276600"/>
            <a:ext cx="6248400" cy="3581400"/>
          </a:xfrm>
          <a:solidFill>
            <a:schemeClr val="bg1">
              <a:alpha val="75999"/>
            </a:schemeClr>
          </a:solidFill>
          <a:ln/>
        </p:spPr>
        <p:txBody>
          <a:bodyPr/>
          <a:lstStyle/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/>
              <a:t>Do you want to meet Jesus as your savior right now?</a:t>
            </a:r>
          </a:p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/>
              <a:t>Do you believe He died to save you from your sins &amp; that He rose from the dead? </a:t>
            </a:r>
          </a:p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/>
              <a:t>Do you believe that He is waiting to save you right now?</a:t>
            </a:r>
            <a:r>
              <a:rPr lang="en-US" sz="3200"/>
              <a:t>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248400" y="0"/>
            <a:ext cx="3048000" cy="6858000"/>
          </a:xfrm>
          <a:prstGeom prst="rect">
            <a:avLst/>
          </a:prstGeom>
          <a:solidFill>
            <a:schemeClr val="bg1">
              <a:alpha val="53999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Dear Jesus,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know I am a sinner &amp; need your forgiveness.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800" b="1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believe you died for my sins.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now turn from sin.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800600"/>
            <a:ext cx="8915400" cy="182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/>
              <a:t>“But to all who believed him and accepted him, he gave the right to become children of God.”</a:t>
            </a:r>
            <a:r>
              <a:rPr lang="en-US" sz="2700"/>
              <a:t> </a:t>
            </a:r>
            <a:r>
              <a:rPr lang="en-US" sz="2300"/>
              <a:t>John 1:12</a:t>
            </a:r>
            <a:r>
              <a:rPr lang="en-US" sz="2700"/>
              <a:t> </a:t>
            </a:r>
          </a:p>
        </p:txBody>
      </p:sp>
      <p:pic>
        <p:nvPicPr>
          <p:cNvPr id="35844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04800"/>
            <a:ext cx="4419600" cy="4343400"/>
          </a:xfrm>
          <a:noFill/>
        </p:spPr>
      </p:pic>
      <p:pic>
        <p:nvPicPr>
          <p:cNvPr id="35845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4419600" cy="4343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000500" cy="3300413"/>
          </a:xfrm>
          <a:noFill/>
        </p:spPr>
      </p:pic>
      <p:pic>
        <p:nvPicPr>
          <p:cNvPr id="36867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990600"/>
            <a:ext cx="4762500" cy="505777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71800" y="3962400"/>
            <a:ext cx="6172200" cy="2895600"/>
          </a:xfrm>
          <a:solidFill>
            <a:schemeClr val="bg1">
              <a:alpha val="69000"/>
            </a:schemeClr>
          </a:solidFill>
          <a:ln/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400" b="1"/>
              <a:t>What did you learn today?</a:t>
            </a:r>
          </a:p>
          <a:p>
            <a:pPr>
              <a:buClr>
                <a:schemeClr val="tx1"/>
              </a:buClr>
            </a:pPr>
            <a:r>
              <a:rPr lang="en-US" sz="3400" b="1"/>
              <a:t>How does this lesson apply to our lives today?</a:t>
            </a:r>
          </a:p>
          <a:p>
            <a:pPr>
              <a:buClr>
                <a:schemeClr val="tx1"/>
              </a:buClr>
            </a:pPr>
            <a:r>
              <a:rPr lang="en-US" sz="3400" b="1"/>
              <a:t>What do you want to say about Jesus today?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28600" y="152400"/>
            <a:ext cx="2971800" cy="4981575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200">
                <a:latin typeface="Arial" charset="0"/>
              </a:rPr>
              <a:t>“If you declare with your mouth that Jesus is </a:t>
            </a:r>
          </a:p>
          <a:p>
            <a:r>
              <a:rPr lang="en-US" sz="3200">
                <a:latin typeface="Arial" charset="0"/>
              </a:rPr>
              <a:t>Lord, and believe in your heart that God raised him from the dead,</a:t>
            </a:r>
            <a:r>
              <a:rPr lang="en-US" sz="2400">
                <a:latin typeface="Arial" charset="0"/>
              </a:rPr>
              <a:t> </a:t>
            </a:r>
            <a:r>
              <a:rPr lang="en-US" sz="3200">
                <a:latin typeface="Arial" charset="0"/>
              </a:rPr>
              <a:t>you </a:t>
            </a:r>
          </a:p>
          <a:p>
            <a:r>
              <a:rPr lang="en-US" sz="3200">
                <a:latin typeface="Arial" charset="0"/>
              </a:rPr>
              <a:t>will be </a:t>
            </a:r>
          </a:p>
          <a:p>
            <a:r>
              <a:rPr lang="en-US" sz="3200">
                <a:latin typeface="Arial" charset="0"/>
              </a:rPr>
              <a:t>saved.”</a:t>
            </a:r>
            <a:r>
              <a:rPr lang="en-US" sz="36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Rom. 10:9</a:t>
            </a:r>
            <a:r>
              <a:rPr lang="en-US" sz="24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3794125"/>
          </a:xfrm>
        </p:spPr>
        <p:txBody>
          <a:bodyPr/>
          <a:lstStyle/>
          <a:p>
            <a:r>
              <a:rPr lang="en-US" dirty="0"/>
              <a:t>Next Slide - Song: </a:t>
            </a:r>
            <a:br>
              <a:rPr lang="en-US" dirty="0"/>
            </a:br>
            <a:r>
              <a:rPr lang="en-US" dirty="0" smtClean="0"/>
              <a:t>Are You Washed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/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/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Download Here: </a:t>
            </a:r>
            <a:r>
              <a:rPr lang="en-US" sz="2800" b="1" dirty="0">
                <a:sym typeface="Wingdings" pitchFamily="2" charset="2"/>
                <a:hlinkClick r:id="rId2"/>
              </a:rPr>
              <a:t>https://</a:t>
            </a:r>
            <a:r>
              <a:rPr lang="en-US" sz="2800" b="1" dirty="0" smtClean="0">
                <a:sym typeface="Wingdings" pitchFamily="2" charset="2"/>
                <a:hlinkClick r:id="rId2"/>
              </a:rPr>
              <a:t>www.youtube.com/watch?v=h9oW91Iv8D8</a:t>
            </a:r>
            <a:r>
              <a:rPr lang="en-US" sz="2800" b="1" dirty="0" smtClean="0">
                <a:sym typeface="Wingdings" pitchFamily="2" charset="2"/>
              </a:rPr>
              <a:t> 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0403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1352002_861_5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74663"/>
            <a:ext cx="8039100" cy="5545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81000"/>
            <a:ext cx="5638800" cy="152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/>
              <a:t>“Draw near to God, and He will draw near to you…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4343400"/>
            <a:ext cx="8420100" cy="16002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Note:</a:t>
            </a:r>
            <a:r>
              <a:rPr lang="en-US" sz="240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68611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514600" y="2057400"/>
            <a:ext cx="609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present these messages at Bee Creek Park in College Station, TX. 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See the videos of our messages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5"/>
              </a:rPr>
              <a:t>http://campaignkerusso.org/videos</a:t>
            </a:r>
            <a:r>
              <a:rPr lang="en-US" sz="3100">
                <a:latin typeface="Arial" charset="0"/>
                <a:hlinkClick r:id="rId5"/>
              </a:rPr>
              <a:t>  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514600" y="44196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"/>
            <a:ext cx="9150662" cy="6781800"/>
          </a:xfrm>
          <a:noFill/>
        </p:spPr>
      </p:pic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62600"/>
            <a:ext cx="9144000" cy="1295400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/>
            <a:r>
              <a:rPr lang="en-US" dirty="0"/>
              <a:t>Welcome to </a:t>
            </a:r>
            <a:r>
              <a:rPr lang="en-US" dirty="0" err="1"/>
              <a:t>Aggieland</a:t>
            </a:r>
            <a:r>
              <a:rPr lang="en-US" dirty="0"/>
              <a:t> Faith</a:t>
            </a:r>
            <a:br>
              <a:rPr lang="en-US" dirty="0"/>
            </a:br>
            <a:r>
              <a:rPr lang="en-US" dirty="0"/>
              <a:t>Family Style Worship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300" b="1"/>
              <a:t>CURRENT SCHEDULE: </a:t>
            </a:r>
            <a:br>
              <a:rPr lang="en-US" sz="4300" b="1"/>
            </a:br>
            <a:r>
              <a:rPr lang="en-US" sz="4000"/>
              <a:t>See www.Aggielandfaith.org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1752600"/>
            <a:ext cx="43815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b="1"/>
              <a:t>SATURDAY —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/>
              <a:t>	At Bee Creek Park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/>
              <a:t>	2:00-4:00pm: Through the bible with felt-board stories – plus hot-dogs &amp; drinks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500"/>
          </a:p>
          <a:p>
            <a:pPr>
              <a:lnSpc>
                <a:spcPct val="90000"/>
              </a:lnSpc>
            </a:pPr>
            <a:r>
              <a:rPr lang="en-US" sz="2500" b="1"/>
              <a:t>SUNDAY —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/>
              <a:t>	At Bee Creek Park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/>
              <a:t>	2:00-4pm: Free snacks, drinks, kids crafts, prizes, singing &amp; bible preaching </a:t>
            </a:r>
            <a:endParaRPr lang="en-US" sz="2100"/>
          </a:p>
        </p:txBody>
      </p:sp>
      <p:pic>
        <p:nvPicPr>
          <p:cNvPr id="41988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1400" y="609600"/>
            <a:ext cx="5181600" cy="1676400"/>
          </a:xfrm>
        </p:spPr>
        <p:txBody>
          <a:bodyPr/>
          <a:lstStyle/>
          <a:p>
            <a:r>
              <a:rPr lang="en-US" sz="4000" b="1"/>
              <a:t>Would You Like Prayer or Bible Study at Your House?</a:t>
            </a:r>
          </a:p>
        </p:txBody>
      </p:sp>
      <p:pic>
        <p:nvPicPr>
          <p:cNvPr id="43011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2971800" cy="2365375"/>
          </a:xfrm>
          <a:noFill/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514600"/>
            <a:ext cx="85344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b="1" u="sng">
                <a:solidFill>
                  <a:srgbClr val="F6FF3F"/>
                </a:solidFill>
              </a:rPr>
              <a:t>Personal Prayer</a:t>
            </a:r>
            <a:r>
              <a:rPr lang="en-US" sz="2500" b="1" u="sng"/>
              <a:t>:</a:t>
            </a:r>
            <a:r>
              <a:rPr lang="en-US" sz="2500"/>
              <a:t/>
            </a:r>
            <a:br>
              <a:rPr lang="en-US" sz="2500"/>
            </a:br>
            <a:r>
              <a:rPr lang="en-US" sz="2400"/>
              <a:t>We can come to your home &amp; pray with you, or you can email us when you need prayer.</a:t>
            </a:r>
          </a:p>
          <a:p>
            <a:pPr>
              <a:lnSpc>
                <a:spcPct val="90000"/>
              </a:lnSpc>
            </a:pPr>
            <a:r>
              <a:rPr lang="en-US" sz="2500" b="1" u="sng">
                <a:solidFill>
                  <a:srgbClr val="F6FF3F"/>
                </a:solidFill>
              </a:rPr>
              <a:t>Home Bible Study:</a:t>
            </a:r>
            <a:r>
              <a:rPr lang="en-US" sz="2500" b="1">
                <a:solidFill>
                  <a:srgbClr val="F6FF3F"/>
                </a:solidFill>
              </a:rPr>
              <a:t/>
            </a:r>
            <a:br>
              <a:rPr lang="en-US" sz="2500" b="1">
                <a:solidFill>
                  <a:srgbClr val="F6FF3F"/>
                </a:solidFill>
              </a:rPr>
            </a:br>
            <a:r>
              <a:rPr lang="en-US" sz="2400"/>
              <a:t>We will come to your home &amp; hold</a:t>
            </a:r>
            <a:br>
              <a:rPr lang="en-US" sz="2400"/>
            </a:br>
            <a:r>
              <a:rPr lang="en-US" sz="2400"/>
              <a:t>a bible study for you &amp; your friends.</a:t>
            </a:r>
          </a:p>
          <a:p>
            <a:pPr>
              <a:lnSpc>
                <a:spcPct val="90000"/>
              </a:lnSpc>
            </a:pPr>
            <a:r>
              <a:rPr lang="en-US" sz="2500" b="1" u="sng">
                <a:solidFill>
                  <a:srgbClr val="F6FF3F"/>
                </a:solidFill>
              </a:rPr>
              <a:t>Bible Party:</a:t>
            </a:r>
            <a:r>
              <a:rPr lang="en-US" sz="2500"/>
              <a:t/>
            </a:r>
            <a:br>
              <a:rPr lang="en-US" sz="2500"/>
            </a:br>
            <a:r>
              <a:rPr lang="en-US" sz="2400"/>
              <a:t>We will hold a Kid’s Bible Party:</a:t>
            </a:r>
            <a:br>
              <a:rPr lang="en-US" sz="2400"/>
            </a:br>
            <a:r>
              <a:rPr lang="en-US" sz="2400"/>
              <a:t>You provide the food &amp; kids - we </a:t>
            </a:r>
            <a:br>
              <a:rPr lang="en-US" sz="2400"/>
            </a:br>
            <a:r>
              <a:rPr lang="en-US" sz="2400"/>
              <a:t>will do the bible fun &amp; stories.</a:t>
            </a:r>
          </a:p>
        </p:txBody>
      </p:sp>
      <p:pic>
        <p:nvPicPr>
          <p:cNvPr id="43013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787775"/>
            <a:ext cx="3124200" cy="2300288"/>
          </a:xfrm>
          <a:noFill/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5400" y="304800"/>
            <a:ext cx="3581400" cy="2895600"/>
          </a:xfrm>
        </p:spPr>
        <p:txBody>
          <a:bodyPr/>
          <a:lstStyle/>
          <a:p>
            <a:r>
              <a:rPr lang="en-US" sz="4000" b="1"/>
              <a:t>Would You Like Visitation?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3581400"/>
            <a:ext cx="8229600" cy="2209800"/>
          </a:xfrm>
        </p:spPr>
        <p:txBody>
          <a:bodyPr/>
          <a:lstStyle/>
          <a:p>
            <a:r>
              <a:rPr lang="en-US" sz="3200"/>
              <a:t>We will visit a friend, loved one in the hospital or in prison to pray for them &amp; share Christ with them.</a:t>
            </a:r>
          </a:p>
          <a:p>
            <a:r>
              <a:rPr lang="en-US" sz="3200"/>
              <a:t>Contact: info@aggielandfaith.org</a:t>
            </a:r>
          </a:p>
        </p:txBody>
      </p:sp>
      <p:pic>
        <p:nvPicPr>
          <p:cNvPr id="44036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572000" cy="306228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581400"/>
            <a:ext cx="8534400" cy="2743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>
                <a:hlinkClick r:id="rId2"/>
              </a:rPr>
              <a:t>www.aggielandfaith.org</a:t>
            </a:r>
            <a:endParaRPr lang="en-US" sz="4000" b="1"/>
          </a:p>
          <a:p>
            <a:pPr>
              <a:lnSpc>
                <a:spcPct val="90000"/>
              </a:lnSpc>
            </a:pPr>
            <a:r>
              <a:rPr lang="en-US" sz="4000"/>
              <a:t>Go here to see pictures &amp; videos</a:t>
            </a:r>
          </a:p>
          <a:p>
            <a:pPr>
              <a:lnSpc>
                <a:spcPct val="90000"/>
              </a:lnSpc>
            </a:pPr>
            <a:r>
              <a:rPr lang="en-US" sz="4000"/>
              <a:t>Go here to subscribe to e-mails about changes &amp; cancellations</a:t>
            </a:r>
            <a:r>
              <a:rPr lang="en-US" sz="2700"/>
              <a:t> </a:t>
            </a:r>
          </a:p>
        </p:txBody>
      </p:sp>
      <p:pic>
        <p:nvPicPr>
          <p:cNvPr id="45059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534400" cy="32956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Note:</a:t>
            </a:r>
            <a:r>
              <a:rPr lang="en-US" sz="240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67587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2514600" y="2057400"/>
            <a:ext cx="609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present these messages at Bee Creek Park in College Station, TX. 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See the videos of our messages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5"/>
              </a:rPr>
              <a:t>http://campaignkerusso.org/videos</a:t>
            </a:r>
            <a:r>
              <a:rPr lang="en-US" sz="3100">
                <a:latin typeface="Arial" charset="0"/>
                <a:hlinkClick r:id="rId5"/>
              </a:rPr>
              <a:t>  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2514600" y="44196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3794125"/>
          </a:xfrm>
        </p:spPr>
        <p:txBody>
          <a:bodyPr/>
          <a:lstStyle/>
          <a:p>
            <a:r>
              <a:rPr lang="en-US" dirty="0"/>
              <a:t>Next Slide - Song: </a:t>
            </a:r>
            <a:br>
              <a:rPr lang="en-US" dirty="0"/>
            </a:br>
            <a:r>
              <a:rPr lang="en-US" dirty="0" smtClean="0"/>
              <a:t>Holy is the Lamb </a:t>
            </a:r>
            <a:r>
              <a:rPr lang="en-US" dirty="0"/>
              <a:t>of God </a:t>
            </a:r>
            <a:r>
              <a:rPr lang="en-US" dirty="0">
                <a:sym typeface="Wingdings" pitchFamily="2" charset="2"/>
              </a:rPr>
              <a:t>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/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Download Here: </a:t>
            </a:r>
            <a:r>
              <a:rPr lang="en-US" sz="2800" b="1" dirty="0">
                <a:sym typeface="Wingdings" pitchFamily="2" charset="2"/>
                <a:hlinkClick r:id="rId2"/>
              </a:rPr>
              <a:t>http://</a:t>
            </a:r>
            <a:r>
              <a:rPr lang="en-US" sz="2800" b="1" dirty="0" smtClean="0">
                <a:sym typeface="Wingdings" pitchFamily="2" charset="2"/>
                <a:hlinkClick r:id="rId2"/>
              </a:rPr>
              <a:t>youtu.be/m5x1_VQstAg</a:t>
            </a:r>
            <a:r>
              <a:rPr lang="en-US" sz="2800" b="1" dirty="0" smtClean="0">
                <a:sym typeface="Wingdings" pitchFamily="2" charset="2"/>
              </a:rPr>
              <a:t> 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1730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73075"/>
            <a:ext cx="8305800" cy="746125"/>
          </a:xfrm>
        </p:spPr>
        <p:txBody>
          <a:bodyPr/>
          <a:lstStyle/>
          <a:p>
            <a:pPr algn="ctr"/>
            <a:r>
              <a:rPr lang="en-US" dirty="0"/>
              <a:t>When Jesus Went as a Lamb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447800"/>
            <a:ext cx="464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700" dirty="0"/>
              <a:t>The Bible has two main sections: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The first tells us what happened before Jesus was born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The second tells us what happened after Jesus was born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BUT, Jesus WAS in the first section… in a disguise…  </a:t>
            </a:r>
          </a:p>
        </p:txBody>
      </p:sp>
      <p:pic>
        <p:nvPicPr>
          <p:cNvPr id="47108" name="Picture 4" descr="book_2_l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3827463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4495800" cy="1219200"/>
          </a:xfrm>
        </p:spPr>
        <p:txBody>
          <a:bodyPr/>
          <a:lstStyle/>
          <a:p>
            <a:r>
              <a:rPr lang="en-US" sz="4000" dirty="0"/>
              <a:t>When Jesus Went as a Lamb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572000" cy="4495800"/>
          </a:xfrm>
        </p:spPr>
        <p:txBody>
          <a:bodyPr/>
          <a:lstStyle/>
          <a:p>
            <a:r>
              <a:rPr lang="en-US" sz="2700" dirty="0"/>
              <a:t>At Halloween time, some people wear costumes.</a:t>
            </a:r>
          </a:p>
          <a:p>
            <a:r>
              <a:rPr lang="en-US" sz="2700" dirty="0"/>
              <a:t>It is hard to see who they really are under the costume</a:t>
            </a:r>
          </a:p>
          <a:p>
            <a:r>
              <a:rPr lang="en-US" sz="2700" dirty="0"/>
              <a:t>Jesus was in the Old Testament a great deal</a:t>
            </a:r>
          </a:p>
          <a:p>
            <a:r>
              <a:rPr lang="en-US" sz="2700" dirty="0"/>
              <a:t>He was often pictured as a little lamb  </a:t>
            </a:r>
          </a:p>
        </p:txBody>
      </p:sp>
      <p:pic>
        <p:nvPicPr>
          <p:cNvPr id="50180" name="Picture 4" descr="317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2371" y="0"/>
            <a:ext cx="442029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"/>
            <a:ext cx="3962400" cy="6629400"/>
          </a:xfrm>
        </p:spPr>
        <p:txBody>
          <a:bodyPr/>
          <a:lstStyle/>
          <a:p>
            <a:r>
              <a:rPr lang="en-US" sz="2700" dirty="0"/>
              <a:t>Everyone living then knew that a lamb was the usual sacrifice for sin</a:t>
            </a:r>
          </a:p>
          <a:p>
            <a:r>
              <a:rPr lang="en-US" sz="2700" dirty="0"/>
              <a:t>Isaac wondered how they could make a sacrifice without a lamb</a:t>
            </a:r>
          </a:p>
          <a:p>
            <a:r>
              <a:rPr lang="en-US" sz="2700" dirty="0"/>
              <a:t>Abraham answered: </a:t>
            </a:r>
            <a:r>
              <a:rPr lang="en-US" sz="2700" dirty="0" smtClean="0"/>
              <a:t>“</a:t>
            </a:r>
            <a:r>
              <a:rPr lang="en-US" sz="2700" dirty="0"/>
              <a:t>My son, God will provide HIMSELF a lamb for a burnt offering” </a:t>
            </a:r>
            <a:r>
              <a:rPr lang="en-US" sz="2000" dirty="0"/>
              <a:t>Genesis 22:8</a:t>
            </a:r>
          </a:p>
          <a:p>
            <a:r>
              <a:rPr lang="en-US" sz="2400" dirty="0"/>
              <a:t>He was seeing into the future  </a:t>
            </a:r>
          </a:p>
        </p:txBody>
      </p:sp>
      <p:pic>
        <p:nvPicPr>
          <p:cNvPr id="51204" name="Picture 4" descr="abraham-and-isaac-5797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4620" y="0"/>
            <a:ext cx="510938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4038600"/>
            <a:ext cx="4114800" cy="2362200"/>
          </a:xfrm>
        </p:spPr>
        <p:txBody>
          <a:bodyPr/>
          <a:lstStyle/>
          <a:p>
            <a:r>
              <a:rPr lang="en-US" sz="3600" dirty="0"/>
              <a:t>For the </a:t>
            </a:r>
            <a:r>
              <a:rPr lang="en-US" sz="3600" dirty="0" smtClean="0"/>
              <a:t>Sacrifice </a:t>
            </a:r>
            <a:r>
              <a:rPr lang="en-US" sz="3600" dirty="0"/>
              <a:t>-- God had His </a:t>
            </a:r>
            <a:r>
              <a:rPr lang="en-US" sz="3600" dirty="0" smtClean="0"/>
              <a:t>Own </a:t>
            </a:r>
            <a:r>
              <a:rPr lang="en-US" sz="3600" dirty="0"/>
              <a:t>Son (</a:t>
            </a:r>
            <a:r>
              <a:rPr lang="en-US" sz="3600" dirty="0" smtClean="0"/>
              <a:t>not Abraham’s</a:t>
            </a:r>
            <a:r>
              <a:rPr lang="en-US" sz="3600" dirty="0"/>
              <a:t>) in Mind!</a:t>
            </a:r>
          </a:p>
        </p:txBody>
      </p:sp>
      <p:pic>
        <p:nvPicPr>
          <p:cNvPr id="52227" name="Picture 3" descr="God%20will%20provide%20the%20Lam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59737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8" name="Picture 4" descr="god-will-provide-the-lamb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504" y="18288"/>
            <a:ext cx="4343400" cy="3995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Jesus_the_Lamb_of_God_by_Ausag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63596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1" name="Picture 3" descr="behold-the-lamb-of-god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5568" y="3413125"/>
            <a:ext cx="4191000" cy="3444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105400" y="285750"/>
            <a:ext cx="3733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/>
              <a:t>People wondered who this Lamb would be and how He would take away the sin of the world.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04800" y="4645025"/>
            <a:ext cx="43434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dirty="0"/>
              <a:t>John the Baptist pointed right at Jesus and said “Behold the Lamb of God.”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1186</Words>
  <Application>Microsoft Office PowerPoint</Application>
  <PresentationFormat>On-screen Show (4:3)</PresentationFormat>
  <Paragraphs>118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Refined</vt:lpstr>
      <vt:lpstr>The Lamb of God</vt:lpstr>
      <vt:lpstr>PowerPoint Presentation</vt:lpstr>
      <vt:lpstr>Next Slide - Song:  Are You Washed  Download Here: https://www.youtube.com/watch?v=h9oW91Iv8D8 </vt:lpstr>
      <vt:lpstr>Next Slide - Song:  Holy is the Lamb of God   Download Here: http://youtu.be/m5x1_VQstAg </vt:lpstr>
      <vt:lpstr>When Jesus Went as a Lamb</vt:lpstr>
      <vt:lpstr>When Jesus Went as a Lamb</vt:lpstr>
      <vt:lpstr>PowerPoint Presentation</vt:lpstr>
      <vt:lpstr>For the Sacrifice -- God had His Own Son (not Abraham’s) in Mind!</vt:lpstr>
      <vt:lpstr>PowerPoint Presentation</vt:lpstr>
      <vt:lpstr>Next Slide - Video:  John the Baptist   Download Here: http://www.youtube.com/watch?v=vzpu5Ql1THk  </vt:lpstr>
      <vt:lpstr>How is Jesus the Lamb of God?</vt:lpstr>
      <vt:lpstr>Passover</vt:lpstr>
      <vt:lpstr>Next Slide - Video:  Passover Lamb   Download Here: http://www.youtube.com/watch?v=QZuiH6dYHv4  </vt:lpstr>
      <vt:lpstr>PowerPoint Presentation</vt:lpstr>
      <vt:lpstr>The Lamb Must be Perfect </vt:lpstr>
      <vt:lpstr>A lamb for a family. Jesus was the Lamb for God’s lost family – the whole world!</vt:lpstr>
      <vt:lpstr>It Must be Slain &amp; Burned with Fire </vt:lpstr>
      <vt:lpstr>Jesus Laid Down His Life Willingly</vt:lpstr>
      <vt:lpstr>The Blood Must be Applied by Faith </vt:lpstr>
      <vt:lpstr>The Blood Must be Applied by Faith</vt:lpstr>
      <vt:lpstr>The Meat Must be Fully Consumed </vt:lpstr>
      <vt:lpstr>Next Slide - Song:  Lamb of God   Download Here: http://www.youtube.com/watch?v=pW7UgzFG4v4   </vt:lpstr>
      <vt:lpstr>What is the Sinner‘s Prayer?</vt:lpstr>
      <vt:lpstr>You Should Pray this Prayer If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19</cp:revision>
  <dcterms:created xsi:type="dcterms:W3CDTF">2012-07-27T23:36:21Z</dcterms:created>
  <dcterms:modified xsi:type="dcterms:W3CDTF">2012-11-26T22:06:11Z</dcterms:modified>
</cp:coreProperties>
</file>