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353" r:id="rId2"/>
    <p:sldId id="343" r:id="rId3"/>
    <p:sldId id="344" r:id="rId4"/>
    <p:sldId id="345" r:id="rId5"/>
    <p:sldId id="346" r:id="rId6"/>
    <p:sldId id="347" r:id="rId7"/>
    <p:sldId id="348" r:id="rId8"/>
    <p:sldId id="349" r:id="rId9"/>
    <p:sldId id="350" r:id="rId10"/>
    <p:sldId id="351" r:id="rId11"/>
    <p:sldId id="352" r:id="rId12"/>
    <p:sldId id="304" r:id="rId13"/>
    <p:sldId id="305" r:id="rId14"/>
    <p:sldId id="306" r:id="rId15"/>
    <p:sldId id="307" r:id="rId16"/>
    <p:sldId id="308" r:id="rId17"/>
    <p:sldId id="309" r:id="rId18"/>
    <p:sldId id="310" r:id="rId19"/>
    <p:sldId id="311" r:id="rId20"/>
    <p:sldId id="312" r:id="rId21"/>
    <p:sldId id="314" r:id="rId22"/>
    <p:sldId id="315" r:id="rId23"/>
    <p:sldId id="342" r:id="rId24"/>
    <p:sldId id="269" r:id="rId25"/>
    <p:sldId id="270" r:id="rId26"/>
    <p:sldId id="271" r:id="rId27"/>
    <p:sldId id="272" r:id="rId28"/>
    <p:sldId id="273" r:id="rId29"/>
    <p:sldId id="274"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15" autoAdjust="0"/>
    <p:restoredTop sz="94660"/>
  </p:normalViewPr>
  <p:slideViewPr>
    <p:cSldViewPr>
      <p:cViewPr>
        <p:scale>
          <a:sx n="66" d="100"/>
          <a:sy n="66" d="100"/>
        </p:scale>
        <p:origin x="-288" y="-365"/>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FDE6FEB-1DB4-4B96-A71B-DEBF0066623E}" type="slidenum">
              <a:rPr lang="en-US"/>
              <a:pPr>
                <a:defRPr/>
              </a:pPr>
              <a:t>‹#›</a:t>
            </a:fld>
            <a:endParaRPr lang="en-US"/>
          </a:p>
        </p:txBody>
      </p:sp>
    </p:spTree>
    <p:extLst>
      <p:ext uri="{BB962C8B-B14F-4D97-AF65-F5344CB8AC3E}">
        <p14:creationId xmlns:p14="http://schemas.microsoft.com/office/powerpoint/2010/main" val="270124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8</a:t>
            </a:fld>
            <a:endParaRPr lang="en-US"/>
          </a:p>
        </p:txBody>
      </p:sp>
    </p:spTree>
    <p:extLst>
      <p:ext uri="{BB962C8B-B14F-4D97-AF65-F5344CB8AC3E}">
        <p14:creationId xmlns:p14="http://schemas.microsoft.com/office/powerpoint/2010/main" val="231309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smtClean="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p:spPr>
        <p:txBody>
          <a:bodyPr/>
          <a:lstStyle>
            <a:lvl1pPr>
              <a:defRPr smtClean="0"/>
            </a:lvl1pPr>
          </a:lstStyle>
          <a:p>
            <a:pPr>
              <a:defRPr/>
            </a:pPr>
            <a:fld id="{4597186C-7102-45BE-802D-5458F872B219}" type="slidenum">
              <a:rPr lang="en-US"/>
              <a:pPr>
                <a:defRPr/>
              </a:pPr>
              <a:t>‹#›</a:t>
            </a:fld>
            <a:endParaRPr lang="en-US"/>
          </a:p>
        </p:txBody>
      </p:sp>
    </p:spTree>
    <p:extLst>
      <p:ext uri="{BB962C8B-B14F-4D97-AF65-F5344CB8AC3E}">
        <p14:creationId xmlns:p14="http://schemas.microsoft.com/office/powerpoint/2010/main" val="26720280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DEFC779-5320-4339-B40D-2998B8761694}" type="slidenum">
              <a:rPr lang="en-US"/>
              <a:pPr>
                <a:defRPr/>
              </a:pPr>
              <a:t>‹#›</a:t>
            </a:fld>
            <a:endParaRPr lang="en-US"/>
          </a:p>
        </p:txBody>
      </p:sp>
    </p:spTree>
    <p:extLst>
      <p:ext uri="{BB962C8B-B14F-4D97-AF65-F5344CB8AC3E}">
        <p14:creationId xmlns:p14="http://schemas.microsoft.com/office/powerpoint/2010/main" val="41268144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B51A845-6091-49F2-BD10-BCC55055D7EF}" type="slidenum">
              <a:rPr lang="en-US"/>
              <a:pPr>
                <a:defRPr/>
              </a:pPr>
              <a:t>‹#›</a:t>
            </a:fld>
            <a:endParaRPr lang="en-US"/>
          </a:p>
        </p:txBody>
      </p:sp>
    </p:spTree>
    <p:extLst>
      <p:ext uri="{BB962C8B-B14F-4D97-AF65-F5344CB8AC3E}">
        <p14:creationId xmlns:p14="http://schemas.microsoft.com/office/powerpoint/2010/main" val="41748228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14848726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4045124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D1FC04D2-92A6-43BF-843E-74691BE10CFE}" type="slidenum">
              <a:rPr lang="en-US"/>
              <a:pPr>
                <a:defRPr/>
              </a:pPr>
              <a:t>‹#›</a:t>
            </a:fld>
            <a:endParaRPr lang="en-US"/>
          </a:p>
        </p:txBody>
      </p:sp>
    </p:spTree>
    <p:extLst>
      <p:ext uri="{BB962C8B-B14F-4D97-AF65-F5344CB8AC3E}">
        <p14:creationId xmlns:p14="http://schemas.microsoft.com/office/powerpoint/2010/main" val="24386291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E1E0D37-F697-4A0B-8292-7F5B6D1381E2}" type="slidenum">
              <a:rPr lang="en-US"/>
              <a:pPr>
                <a:defRPr/>
              </a:pPr>
              <a:t>‹#›</a:t>
            </a:fld>
            <a:endParaRPr lang="en-US"/>
          </a:p>
        </p:txBody>
      </p:sp>
    </p:spTree>
    <p:extLst>
      <p:ext uri="{BB962C8B-B14F-4D97-AF65-F5344CB8AC3E}">
        <p14:creationId xmlns:p14="http://schemas.microsoft.com/office/powerpoint/2010/main" val="3365466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9946BAE-D8A3-4D96-97D2-1F51610F0C97}" type="slidenum">
              <a:rPr lang="en-US"/>
              <a:pPr>
                <a:defRPr/>
              </a:pPr>
              <a:t>‹#›</a:t>
            </a:fld>
            <a:endParaRPr lang="en-US"/>
          </a:p>
        </p:txBody>
      </p:sp>
    </p:spTree>
    <p:extLst>
      <p:ext uri="{BB962C8B-B14F-4D97-AF65-F5344CB8AC3E}">
        <p14:creationId xmlns:p14="http://schemas.microsoft.com/office/powerpoint/2010/main" val="16605194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EC07448D-E00A-4712-9915-99B0B9A2A5EF}" type="slidenum">
              <a:rPr lang="en-US"/>
              <a:pPr>
                <a:defRPr/>
              </a:pPr>
              <a:t>‹#›</a:t>
            </a:fld>
            <a:endParaRPr lang="en-US"/>
          </a:p>
        </p:txBody>
      </p:sp>
    </p:spTree>
    <p:extLst>
      <p:ext uri="{BB962C8B-B14F-4D97-AF65-F5344CB8AC3E}">
        <p14:creationId xmlns:p14="http://schemas.microsoft.com/office/powerpoint/2010/main" val="35085763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5D450220-81BF-45D5-81BC-480B4E253A9E}" type="slidenum">
              <a:rPr lang="en-US"/>
              <a:pPr>
                <a:defRPr/>
              </a:pPr>
              <a:t>‹#›</a:t>
            </a:fld>
            <a:endParaRPr lang="en-US"/>
          </a:p>
        </p:txBody>
      </p:sp>
    </p:spTree>
    <p:extLst>
      <p:ext uri="{BB962C8B-B14F-4D97-AF65-F5344CB8AC3E}">
        <p14:creationId xmlns:p14="http://schemas.microsoft.com/office/powerpoint/2010/main" val="42759727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1BDF9FB7-BD3C-44BA-BE1E-142DFCFB4FB1}" type="slidenum">
              <a:rPr lang="en-US"/>
              <a:pPr>
                <a:defRPr/>
              </a:pPr>
              <a:t>‹#›</a:t>
            </a:fld>
            <a:endParaRPr lang="en-US"/>
          </a:p>
        </p:txBody>
      </p:sp>
    </p:spTree>
    <p:extLst>
      <p:ext uri="{BB962C8B-B14F-4D97-AF65-F5344CB8AC3E}">
        <p14:creationId xmlns:p14="http://schemas.microsoft.com/office/powerpoint/2010/main" val="32933761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81DE428-8D34-4E2B-92FF-188F40E7B627}" type="slidenum">
              <a:rPr lang="en-US"/>
              <a:pPr>
                <a:defRPr/>
              </a:pPr>
              <a:t>‹#›</a:t>
            </a:fld>
            <a:endParaRPr lang="en-US"/>
          </a:p>
        </p:txBody>
      </p:sp>
    </p:spTree>
    <p:extLst>
      <p:ext uri="{BB962C8B-B14F-4D97-AF65-F5344CB8AC3E}">
        <p14:creationId xmlns:p14="http://schemas.microsoft.com/office/powerpoint/2010/main" val="3076797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B2680B8-F6F5-406D-8197-66AB2E42E268}" type="slidenum">
              <a:rPr lang="en-US"/>
              <a:pPr>
                <a:defRPr/>
              </a:pPr>
              <a:t>‹#›</a:t>
            </a:fld>
            <a:endParaRPr lang="en-US"/>
          </a:p>
        </p:txBody>
      </p:sp>
    </p:spTree>
    <p:extLst>
      <p:ext uri="{BB962C8B-B14F-4D97-AF65-F5344CB8AC3E}">
        <p14:creationId xmlns:p14="http://schemas.microsoft.com/office/powerpoint/2010/main" val="951481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1032"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3"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4" name="Line 5"/>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00" smtClean="0">
                <a:latin typeface="+mn-lt"/>
              </a:defRPr>
            </a:lvl1pPr>
          </a:lstStyle>
          <a:p>
            <a:pPr>
              <a:defRPr/>
            </a:pPr>
            <a:endParaRPr lang="en-US"/>
          </a:p>
        </p:txBody>
      </p:sp>
      <p:sp>
        <p:nvSpPr>
          <p:cNvPr id="4105"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smtClean="0">
                <a:latin typeface="+mn-lt"/>
              </a:defRPr>
            </a:lvl1pPr>
          </a:lstStyle>
          <a:p>
            <a:pPr>
              <a:defRPr/>
            </a:pPr>
            <a:endParaRPr lang="en-US"/>
          </a:p>
        </p:txBody>
      </p:sp>
      <p:sp>
        <p:nvSpPr>
          <p:cNvPr id="4106"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smtClean="0">
                <a:latin typeface="+mn-lt"/>
              </a:defRPr>
            </a:lvl1pPr>
          </a:lstStyle>
          <a:p>
            <a:pPr>
              <a:defRPr/>
            </a:pPr>
            <a:fld id="{CC124A95-9404-4A04-9F38-56695CC0155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youtu.be/31xRZFs-Gj4"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2012/11/free-powerpoint-sermon-joseph-god-has-the-plan/"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2012/11/free-powerpoint-sermon-joseph-god-has-the-plan/" TargetMode="Externa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mailto:info@aggielandfaith.or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aggielandfaith.or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2012/11/free-powerpoint-sermon-joseph-god-has-the-plan/"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hyperlink" Target="http://youtu.be/syrHB3n6sq0"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cache-lt0.pinterest.com/upload/72479875223613265_28YHbXGF_c.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1000"/>
                    </a14:imgEffect>
                    <a14:imgEffect>
                      <a14:colorTemperature colorTemp="7800"/>
                    </a14:imgEffect>
                    <a14:imgEffect>
                      <a14:saturation sat="104000"/>
                    </a14:imgEffect>
                    <a14:imgEffect>
                      <a14:brightnessContrast bright="-22000" contrast="5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93989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19600" cy="1371600"/>
          </a:xfrm>
        </p:spPr>
        <p:txBody>
          <a:bodyPr/>
          <a:lstStyle/>
          <a:p>
            <a:pPr algn="ctr"/>
            <a:r>
              <a:rPr lang="en-US" sz="9600" dirty="0" smtClean="0">
                <a:latin typeface="AR DARLING" pitchFamily="2" charset="0"/>
              </a:rPr>
              <a:t>Worry</a:t>
            </a:r>
            <a:endParaRPr lang="en-US" sz="9600" dirty="0">
              <a:latin typeface="AR DARLING" pitchFamily="2" charset="0"/>
            </a:endParaRPr>
          </a:p>
        </p:txBody>
      </p:sp>
      <p:sp>
        <p:nvSpPr>
          <p:cNvPr id="3" name="Text Placeholder 2"/>
          <p:cNvSpPr>
            <a:spLocks noGrp="1"/>
          </p:cNvSpPr>
          <p:nvPr>
            <p:ph type="body" sz="half" idx="1"/>
          </p:nvPr>
        </p:nvSpPr>
        <p:spPr>
          <a:xfrm>
            <a:off x="152399" y="1524000"/>
            <a:ext cx="4272987" cy="5334000"/>
          </a:xfrm>
        </p:spPr>
        <p:txBody>
          <a:bodyPr lIns="0" tIns="0" rIns="0" bIns="0"/>
          <a:lstStyle/>
          <a:p>
            <a:pPr marL="0" indent="0">
              <a:buNone/>
            </a:pPr>
            <a:r>
              <a:rPr lang="en-US" sz="3200" b="1" dirty="0" smtClean="0"/>
              <a:t>“Your Father in heaven knows that you need all of these.</a:t>
            </a:r>
            <a:r>
              <a:rPr lang="en-US" sz="3200" b="1" baseline="30000" dirty="0" smtClean="0"/>
              <a:t> </a:t>
            </a:r>
            <a:r>
              <a:rPr lang="en-US" sz="3200" b="1" dirty="0" smtClean="0"/>
              <a:t>But more than anything else, put God’s work first and do what he wants. Then the other things will be yours as well.” </a:t>
            </a:r>
            <a:r>
              <a:rPr lang="en-US" sz="2000" dirty="0" smtClean="0"/>
              <a:t>Mat. 6:32b-33</a:t>
            </a:r>
          </a:p>
        </p:txBody>
      </p:sp>
      <p:pic>
        <p:nvPicPr>
          <p:cNvPr id="5" name="Content Placeholder 4" descr="worry.jpg"/>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200000"/>
                    </a14:imgEffect>
                    <a14:imgEffect>
                      <a14:brightnessContrast contrast="40000"/>
                    </a14:imgEffect>
                  </a14:imgLayer>
                </a14:imgProps>
              </a:ext>
            </a:extLst>
          </a:blip>
          <a:stretch>
            <a:fillRect/>
          </a:stretch>
        </p:blipFill>
        <p:spPr>
          <a:xfrm>
            <a:off x="4417328" y="16397"/>
            <a:ext cx="4726672" cy="6841603"/>
          </a:xfrm>
        </p:spPr>
      </p:pic>
    </p:spTree>
    <p:extLst>
      <p:ext uri="{BB962C8B-B14F-4D97-AF65-F5344CB8AC3E}">
        <p14:creationId xmlns:p14="http://schemas.microsoft.com/office/powerpoint/2010/main" val="21956770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8153400" cy="4572000"/>
          </a:xfrm>
        </p:spPr>
        <p:txBody>
          <a:bodyPr/>
          <a:lstStyle/>
          <a:p>
            <a:pPr algn="ctr"/>
            <a:r>
              <a:rPr lang="en-US" sz="4200" dirty="0" smtClean="0"/>
              <a:t>Next Slide – Song:</a:t>
            </a:r>
            <a:br>
              <a:rPr lang="en-US" sz="4200" dirty="0" smtClean="0"/>
            </a:br>
            <a:r>
              <a:rPr lang="en-US" sz="4200" dirty="0" smtClean="0"/>
              <a:t>The Lumber Song </a:t>
            </a:r>
            <a:r>
              <a:rPr lang="en-US" sz="4200" dirty="0" smtClean="0">
                <a:sym typeface="Wingdings" pitchFamily="2" charset="2"/>
              </a:rPr>
              <a:t></a:t>
            </a:r>
            <a:br>
              <a:rPr lang="en-US" sz="4200" dirty="0" smtClean="0">
                <a:sym typeface="Wingdings" pitchFamily="2" charset="2"/>
              </a:rPr>
            </a:br>
            <a:r>
              <a:rPr lang="en-US" sz="4200" dirty="0">
                <a:sym typeface="Wingdings" pitchFamily="2" charset="2"/>
              </a:rPr>
              <a:t/>
            </a:r>
            <a:br>
              <a:rPr lang="en-US" sz="4200" dirty="0">
                <a:sym typeface="Wingdings" pitchFamily="2" charset="2"/>
              </a:rPr>
            </a:br>
            <a:r>
              <a:rPr lang="en-US" sz="4200" dirty="0" smtClean="0">
                <a:sym typeface="Wingdings" pitchFamily="2" charset="2"/>
              </a:rPr>
              <a:t>Download Here:</a:t>
            </a:r>
            <a:r>
              <a:rPr lang="en-US" sz="4200" dirty="0" smtClean="0">
                <a:latin typeface="AR DARLING" pitchFamily="2" charset="0"/>
                <a:sym typeface="Wingdings" pitchFamily="2" charset="2"/>
              </a:rPr>
              <a:t/>
            </a:r>
            <a:br>
              <a:rPr lang="en-US" sz="4200" dirty="0" smtClean="0">
                <a:latin typeface="AR DARLING" pitchFamily="2" charset="0"/>
                <a:sym typeface="Wingdings" pitchFamily="2" charset="2"/>
              </a:rPr>
            </a:br>
            <a:r>
              <a:rPr lang="en-US" sz="2400" b="1" dirty="0">
                <a:hlinkClick r:id="rId2"/>
              </a:rPr>
              <a:t>http://</a:t>
            </a:r>
            <a:r>
              <a:rPr lang="en-US" sz="2400" b="1" dirty="0" smtClean="0">
                <a:hlinkClick r:id="rId2"/>
              </a:rPr>
              <a:t>youtu.be/31xRZFs-Gj4</a:t>
            </a:r>
            <a:r>
              <a:rPr lang="en-US" sz="2400" b="1" dirty="0" smtClean="0"/>
              <a:t> </a:t>
            </a:r>
            <a:endParaRPr lang="en-US" sz="2400" b="1" dirty="0">
              <a:latin typeface="AR DARLING" pitchFamily="2" charset="0"/>
            </a:endParaRPr>
          </a:p>
        </p:txBody>
      </p:sp>
    </p:spTree>
    <p:extLst>
      <p:ext uri="{BB962C8B-B14F-4D97-AF65-F5344CB8AC3E}">
        <p14:creationId xmlns:p14="http://schemas.microsoft.com/office/powerpoint/2010/main" val="14903677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onfession-sign-3"/>
          <p:cNvPicPr>
            <a:picLocks noGrp="1" noChangeAspect="1" noChangeArrowheads="1"/>
          </p:cNvPicPr>
          <p:nvPr>
            <p:ph idx="1"/>
          </p:nvPr>
        </p:nvPicPr>
        <p:blipFill>
          <a:blip r:embed="rId2">
            <a:lum contrast="36000"/>
            <a:extLst>
              <a:ext uri="{28A0092B-C50C-407E-A947-70E740481C1C}">
                <a14:useLocalDpi xmlns:a14="http://schemas.microsoft.com/office/drawing/2010/main" val="0"/>
              </a:ext>
            </a:extLst>
          </a:blip>
          <a:srcRect/>
          <a:stretch>
            <a:fillRect/>
          </a:stretch>
        </p:blipFill>
        <p:spPr>
          <a:xfrm>
            <a:off x="0" y="2371725"/>
            <a:ext cx="4953000" cy="4486275"/>
          </a:xfrm>
          <a:noFill/>
        </p:spPr>
      </p:pic>
      <p:sp>
        <p:nvSpPr>
          <p:cNvPr id="6147" name="Rectangle 3"/>
          <p:cNvSpPr>
            <a:spLocks noGrp="1" noChangeArrowheads="1"/>
          </p:cNvSpPr>
          <p:nvPr>
            <p:ph type="title"/>
          </p:nvPr>
        </p:nvSpPr>
        <p:spPr>
          <a:xfrm>
            <a:off x="228600" y="-228600"/>
            <a:ext cx="8534400" cy="990600"/>
          </a:xfrm>
        </p:spPr>
        <p:txBody>
          <a:bodyPr/>
          <a:lstStyle/>
          <a:p>
            <a:pPr algn="ctr" eaLnBrk="1" hangingPunct="1"/>
            <a:r>
              <a:rPr lang="en-US" smtClean="0"/>
              <a:t>What is the Sinner‘s Prayer?</a:t>
            </a:r>
          </a:p>
        </p:txBody>
      </p:sp>
      <p:sp>
        <p:nvSpPr>
          <p:cNvPr id="6148" name="Rectangle 4"/>
          <p:cNvSpPr>
            <a:spLocks noChangeArrowheads="1"/>
          </p:cNvSpPr>
          <p:nvPr/>
        </p:nvSpPr>
        <p:spPr bwMode="auto">
          <a:xfrm>
            <a:off x="4267200" y="914400"/>
            <a:ext cx="480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90550" indent="-590550" eaLnBrk="1" hangingPunct="1">
              <a:lnSpc>
                <a:spcPct val="80000"/>
              </a:lnSpc>
              <a:spcBef>
                <a:spcPct val="20000"/>
              </a:spcBef>
              <a:buClr>
                <a:schemeClr val="accent2"/>
              </a:buClr>
              <a:buSzPct val="75000"/>
              <a:buFont typeface="Wingdings" pitchFamily="2" charset="2"/>
              <a:buNone/>
            </a:pPr>
            <a:r>
              <a:rPr lang="en-US" sz="3200" b="1">
                <a:latin typeface="Arial" charset="0"/>
              </a:rPr>
              <a:t>This is a prayer we can pray when we are ready to admit we are sinners and need Christ’s forgiveness.</a:t>
            </a:r>
          </a:p>
          <a:p>
            <a:pPr marL="590550" indent="-590550" eaLnBrk="1" hangingPunct="1">
              <a:lnSpc>
                <a:spcPct val="80000"/>
              </a:lnSpc>
              <a:spcBef>
                <a:spcPct val="20000"/>
              </a:spcBef>
              <a:buClr>
                <a:schemeClr val="accent2"/>
              </a:buClr>
              <a:buSzPct val="75000"/>
              <a:buFont typeface="Wingdings" pitchFamily="2" charset="2"/>
              <a:buNone/>
            </a:pPr>
            <a:endParaRPr lang="en-US" sz="2000" b="1">
              <a:latin typeface="Arial" charset="0"/>
            </a:endParaRPr>
          </a:p>
          <a:p>
            <a:pPr marL="590550" indent="-590550" eaLnBrk="1" hangingPunct="1">
              <a:lnSpc>
                <a:spcPct val="80000"/>
              </a:lnSpc>
              <a:spcBef>
                <a:spcPct val="20000"/>
              </a:spcBef>
              <a:buClr>
                <a:schemeClr val="accent2"/>
              </a:buClr>
              <a:buSzPct val="75000"/>
              <a:buFont typeface="Wingdings" pitchFamily="2" charset="2"/>
              <a:buNone/>
            </a:pPr>
            <a:r>
              <a:rPr lang="en-US" sz="3200" b="1">
                <a:latin typeface="Arial" charset="0"/>
              </a:rPr>
              <a:t>It must be prayed with faith in our hearts and a readiness to have a life-changing encounter with Jesus Christ.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28A0092B-C50C-407E-A947-70E740481C1C}">
                <a14:useLocalDpi xmlns:a14="http://schemas.microsoft.com/office/drawing/2010/main" val="0"/>
              </a:ext>
            </a:extLst>
          </a:blip>
          <a:srcRect/>
          <a:stretch>
            <a:fillRect/>
          </a:stretch>
        </p:blipFill>
        <p:spPr>
          <a:xfrm>
            <a:off x="381000" y="36513"/>
            <a:ext cx="8686800" cy="6821487"/>
          </a:xfr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JacksonWesleyLL"/>
          <p:cNvPicPr>
            <a:picLocks noGrp="1" noChangeAspect="1" noChangeArrowheads="1"/>
          </p:cNvPicPr>
          <p:nvPr>
            <p:ph sz="half" idx="2"/>
          </p:nvPr>
        </p:nvPicPr>
        <p:blipFill>
          <a:blip r:embed="rId2">
            <a:lum contrast="6000"/>
            <a:extLst>
              <a:ext uri="{28A0092B-C50C-407E-A947-70E740481C1C}">
                <a14:useLocalDpi xmlns:a14="http://schemas.microsoft.com/office/drawing/2010/main" val="0"/>
              </a:ext>
            </a:extLst>
          </a:blip>
          <a:srcRect l="5760" r="13440"/>
          <a:stretch>
            <a:fillRect/>
          </a:stretch>
        </p:blipFill>
        <p:spPr>
          <a:xfrm>
            <a:off x="4964113" y="0"/>
            <a:ext cx="4179887" cy="6858000"/>
          </a:xfrm>
          <a:noFill/>
        </p:spPr>
      </p:pic>
      <p:sp>
        <p:nvSpPr>
          <p:cNvPr id="8195" name="Rectangle 3"/>
          <p:cNvSpPr>
            <a:spLocks noGrp="1" noChangeArrowheads="1"/>
          </p:cNvSpPr>
          <p:nvPr>
            <p:ph type="body" sz="half" idx="1"/>
          </p:nvPr>
        </p:nvSpPr>
        <p:spPr>
          <a:xfrm>
            <a:off x="0" y="0"/>
            <a:ext cx="5105400" cy="6858000"/>
          </a:xfrm>
          <a:solidFill>
            <a:schemeClr val="bg1"/>
          </a:solidFill>
        </p:spPr>
        <p:txBody>
          <a:bodyPr/>
          <a:lstStyle/>
          <a:p>
            <a:pPr algn="ctr" eaLnBrk="1" hangingPunct="1">
              <a:lnSpc>
                <a:spcPct val="90000"/>
              </a:lnSpc>
              <a:buFont typeface="Wingdings" pitchFamily="2" charset="2"/>
              <a:buNone/>
            </a:pPr>
            <a:r>
              <a:rPr lang="en-US" sz="2900" b="1" u="sng" smtClean="0">
                <a:latin typeface="Times New Roman" pitchFamily="18" charset="0"/>
              </a:rPr>
              <a:t>John Wesley’s Testimony</a:t>
            </a:r>
          </a:p>
          <a:p>
            <a:pPr eaLnBrk="1" hangingPunct="1">
              <a:lnSpc>
                <a:spcPct val="90000"/>
              </a:lnSpc>
              <a:buFont typeface="Wingdings" pitchFamily="2" charset="2"/>
              <a:buNone/>
            </a:pPr>
            <a:endParaRPr lang="en-US" sz="1000" b="1" u="sng" smtClean="0">
              <a:latin typeface="Times New Roman" pitchFamily="18" charset="0"/>
            </a:endParaRPr>
          </a:p>
          <a:p>
            <a:pPr eaLnBrk="1" hangingPunct="1">
              <a:lnSpc>
                <a:spcPct val="90000"/>
              </a:lnSpc>
              <a:buFont typeface="Wingdings" pitchFamily="2" charset="2"/>
              <a:buNone/>
            </a:pPr>
            <a:r>
              <a:rPr lang="en-US" sz="2900" b="1" smtClean="0"/>
              <a:t>“About a quarter before nine, while the preacher was describing the change which God works in the heart -- through faith in Christ -- I felt my heart strangely warmed. </a:t>
            </a:r>
          </a:p>
          <a:p>
            <a:pPr eaLnBrk="1" hangingPunct="1">
              <a:lnSpc>
                <a:spcPct val="90000"/>
              </a:lnSpc>
              <a:buFont typeface="Wingdings" pitchFamily="2" charset="2"/>
              <a:buNone/>
            </a:pPr>
            <a:r>
              <a:rPr lang="en-US" sz="2900" b="1" smtClean="0"/>
              <a:t>I felt I did trust in Christ, Christ alone for salvation, and an assurance was given me that he had taken away my sins, even mine, and saved me from the law of sin and death."</a:t>
            </a:r>
            <a:r>
              <a:rPr lang="en-US" sz="2300" smtClean="0"/>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lum bright="-14000" contrast="14000"/>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762000"/>
          </a:xfrm>
          <a:solidFill>
            <a:srgbClr val="6C1B02">
              <a:alpha val="87057"/>
            </a:srgbClr>
          </a:solidFill>
        </p:spPr>
        <p:txBody>
          <a:bodyPr/>
          <a:lstStyle/>
          <a:p>
            <a:pPr eaLnBrk="1" hangingPunct="1"/>
            <a:r>
              <a:rPr lang="en-US" sz="4000" b="1" smtClean="0"/>
              <a:t>A prayer of faith </a:t>
            </a:r>
            <a:r>
              <a:rPr lang="en-US" sz="4000" b="1" smtClean="0">
                <a:sym typeface="Wingdings" pitchFamily="2" charset="2"/>
              </a:rPr>
              <a:t></a:t>
            </a:r>
            <a:r>
              <a:rPr lang="en-US" sz="4000" b="1" smtClean="0"/>
              <a:t> Pray this prayer if :</a:t>
            </a:r>
          </a:p>
        </p:txBody>
      </p:sp>
      <p:sp>
        <p:nvSpPr>
          <p:cNvPr id="9220" name="Rectangle 4"/>
          <p:cNvSpPr>
            <a:spLocks noGrp="1" noChangeArrowheads="1"/>
          </p:cNvSpPr>
          <p:nvPr>
            <p:ph type="body" sz="half" idx="1"/>
          </p:nvPr>
        </p:nvSpPr>
        <p:spPr>
          <a:xfrm>
            <a:off x="6324600" y="1219200"/>
            <a:ext cx="2819400" cy="5638800"/>
          </a:xfrm>
          <a:solidFill>
            <a:schemeClr val="bg1">
              <a:alpha val="58823"/>
            </a:schemeClr>
          </a:solidFill>
        </p:spPr>
        <p:txBody>
          <a:bodyPr/>
          <a:lstStyle/>
          <a:p>
            <a:pPr marL="590550" indent="-590550" eaLnBrk="1" hangingPunct="1">
              <a:lnSpc>
                <a:spcPct val="90000"/>
              </a:lnSpc>
              <a:buClr>
                <a:schemeClr val="tx1"/>
              </a:buClr>
            </a:pPr>
            <a:r>
              <a:rPr lang="en-US" sz="3200" smtClean="0"/>
              <a:t>You want to set an example &amp; show others how it is done</a:t>
            </a:r>
          </a:p>
          <a:p>
            <a:pPr marL="590550" indent="-590550" eaLnBrk="1" hangingPunct="1">
              <a:lnSpc>
                <a:spcPct val="90000"/>
              </a:lnSpc>
              <a:buClr>
                <a:schemeClr val="tx1"/>
              </a:buClr>
            </a:pPr>
            <a:r>
              <a:rPr lang="en-US" sz="3200" smtClean="0"/>
              <a:t>You just like to give your heart to Jesus again &amp; again</a:t>
            </a:r>
          </a:p>
        </p:txBody>
      </p:sp>
      <p:sp>
        <p:nvSpPr>
          <p:cNvPr id="9221" name="Rectangle 5"/>
          <p:cNvSpPr>
            <a:spLocks noChangeArrowheads="1"/>
          </p:cNvSpPr>
          <p:nvPr/>
        </p:nvSpPr>
        <p:spPr bwMode="auto">
          <a:xfrm>
            <a:off x="0" y="1295400"/>
            <a:ext cx="3200400" cy="55626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590550" indent="-590550" eaLnBrk="1" hangingPunct="1">
              <a:lnSpc>
                <a:spcPct val="90000"/>
              </a:lnSpc>
              <a:spcBef>
                <a:spcPct val="20000"/>
              </a:spcBef>
              <a:buClr>
                <a:schemeClr val="tx1"/>
              </a:buClr>
              <a:buSzPct val="75000"/>
              <a:buFont typeface="Wingdings" pitchFamily="2" charset="2"/>
              <a:buChar char="n"/>
            </a:pPr>
            <a:r>
              <a:rPr lang="en-US" sz="320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a:latin typeface="Arial" charset="0"/>
              </a:rPr>
              <a:t>You have in the past, but you think you would mean it more today</a:t>
            </a:r>
          </a:p>
          <a:p>
            <a:pPr marL="590550" indent="-590550" eaLnBrk="1" hangingPunct="1">
              <a:lnSpc>
                <a:spcPct val="90000"/>
              </a:lnSpc>
              <a:spcBef>
                <a:spcPct val="20000"/>
              </a:spcBef>
              <a:buClr>
                <a:schemeClr val="tx1"/>
              </a:buClr>
              <a:buSzPct val="75000"/>
              <a:buFont typeface="Wingdings" pitchFamily="2" charset="2"/>
              <a:buChar char="n"/>
            </a:pPr>
            <a:r>
              <a:rPr lang="en-US" sz="3200">
                <a:latin typeface="Arial" charset="0"/>
              </a:rPr>
              <a:t>You have been walking afar off and you want to come back</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95250"/>
            <a:ext cx="9144000" cy="6000750"/>
          </a:xfrm>
          <a:noFill/>
        </p:spPr>
      </p:pic>
      <p:pic>
        <p:nvPicPr>
          <p:cNvPr id="10243" name="Picture 3" descr="Milverton1"/>
          <p:cNvPicPr>
            <a:picLocks noGrp="1" noChangeAspect="1" noChangeArrowheads="1"/>
          </p:cNvPicPr>
          <p:nvPr>
            <p:ph sz="half" idx="2"/>
          </p:nvPr>
        </p:nvPicPr>
        <p:blipFill>
          <a:blip r:embed="rId3">
            <a:lum bright="18000" contrast="38000"/>
            <a:extLst>
              <a:ext uri="{28A0092B-C50C-407E-A947-70E740481C1C}">
                <a14:useLocalDpi xmlns:a14="http://schemas.microsoft.com/office/drawing/2010/main" val="0"/>
              </a:ext>
            </a:extLst>
          </a:blip>
          <a:srcRect/>
          <a:stretch>
            <a:fillRect/>
          </a:stretch>
        </p:blipFill>
        <p:spPr>
          <a:xfrm>
            <a:off x="5791200" y="1219200"/>
            <a:ext cx="3175000" cy="317500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4000" smtClean="0"/>
              <a:t>We Declare Our Faith Publicly Because Jesus Declared His LOVE Publicly</a:t>
            </a:r>
          </a:p>
        </p:txBody>
      </p:sp>
      <p:sp>
        <p:nvSpPr>
          <p:cNvPr id="10245" name="Rectangle 5"/>
          <p:cNvSpPr>
            <a:spLocks noChangeArrowheads="1"/>
          </p:cNvSpPr>
          <p:nvPr/>
        </p:nvSpPr>
        <p:spPr bwMode="auto">
          <a:xfrm>
            <a:off x="228600" y="54102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a:latin typeface="Arial" charset="0"/>
              </a:rPr>
              <a:t>“If you stand before others and are willing to say you believe in me, then I will tell my Father in heaven that you belong to me.”</a:t>
            </a:r>
            <a:r>
              <a:rPr lang="en-US" sz="3100">
                <a:latin typeface="Arial" charset="0"/>
              </a:rPr>
              <a:t> </a:t>
            </a:r>
            <a:r>
              <a:rPr lang="en-US" sz="2000">
                <a:latin typeface="Arial" charset="0"/>
              </a:rPr>
              <a:t>Mat 10:32</a:t>
            </a:r>
            <a:r>
              <a:rPr lang="en-US" sz="3100">
                <a:latin typeface="Arial" charset="0"/>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a:blip r:embed="rId2">
            <a:lum bright="26000" contrast="50000"/>
            <a:extLst>
              <a:ext uri="{28A0092B-C50C-407E-A947-70E740481C1C}">
                <a14:useLocalDpi xmlns:a14="http://schemas.microsoft.com/office/drawing/2010/main" val="0"/>
              </a:ext>
            </a:extLst>
          </a:blip>
          <a:srcRect/>
          <a:stretch>
            <a:fillRect/>
          </a:stretch>
        </p:blipFill>
        <p:spPr bwMode="auto">
          <a:xfrm>
            <a:off x="228600" y="304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1"/>
          </p:nvPr>
        </p:nvSpPr>
        <p:spPr>
          <a:xfrm>
            <a:off x="76200" y="3276600"/>
            <a:ext cx="6248400" cy="3581400"/>
          </a:xfrm>
          <a:solidFill>
            <a:schemeClr val="bg1">
              <a:alpha val="76077"/>
            </a:schemeClr>
          </a:solidFill>
        </p:spPr>
        <p:txBody>
          <a:bodyPr/>
          <a:lstStyle/>
          <a:p>
            <a:pPr eaLnBrk="1" hangingPunct="1">
              <a:lnSpc>
                <a:spcPct val="80000"/>
              </a:lnSpc>
              <a:buClr>
                <a:srgbClr val="F5F5F5"/>
              </a:buClr>
            </a:pPr>
            <a:r>
              <a:rPr lang="en-US" sz="3200" b="1" smtClean="0"/>
              <a:t>Do you want to meet Jesus as your savior right now?</a:t>
            </a:r>
          </a:p>
          <a:p>
            <a:pPr eaLnBrk="1" hangingPunct="1">
              <a:lnSpc>
                <a:spcPct val="80000"/>
              </a:lnSpc>
              <a:buClr>
                <a:srgbClr val="F5F5F5"/>
              </a:buClr>
            </a:pPr>
            <a:r>
              <a:rPr lang="en-US" sz="3200" b="1" smtClean="0"/>
              <a:t>Do you believe He died to save you from your sins &amp; that He rose from the dead? </a:t>
            </a:r>
          </a:p>
          <a:p>
            <a:pPr eaLnBrk="1" hangingPunct="1">
              <a:lnSpc>
                <a:spcPct val="80000"/>
              </a:lnSpc>
              <a:buClr>
                <a:srgbClr val="F5F5F5"/>
              </a:buClr>
            </a:pPr>
            <a:r>
              <a:rPr lang="en-US" sz="3200" b="1" smtClean="0"/>
              <a:t>Do you believe that He is waiting to save you right now?</a:t>
            </a:r>
            <a:r>
              <a:rPr lang="en-US" sz="3200" smtClean="0"/>
              <a:t> </a:t>
            </a:r>
          </a:p>
        </p:txBody>
      </p:sp>
      <p:sp>
        <p:nvSpPr>
          <p:cNvPr id="11268" name="Rectangle 4"/>
          <p:cNvSpPr>
            <a:spLocks noChangeArrowheads="1"/>
          </p:cNvSpPr>
          <p:nvPr/>
        </p:nvSpPr>
        <p:spPr bwMode="auto">
          <a:xfrm>
            <a:off x="6248400" y="0"/>
            <a:ext cx="3048000" cy="6858000"/>
          </a:xfrm>
          <a:prstGeom prst="rect">
            <a:avLst/>
          </a:prstGeom>
          <a:solidFill>
            <a:schemeClr val="bg1">
              <a:alpha val="54117"/>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200" b="1">
                <a:latin typeface="Arial" charset="0"/>
              </a:rPr>
              <a:t>Dear Jesus, </a:t>
            </a:r>
          </a:p>
          <a:p>
            <a:pPr marL="342900" indent="-342900" eaLnBrk="1" hangingPunct="1">
              <a:spcBef>
                <a:spcPct val="20000"/>
              </a:spcBef>
              <a:buClr>
                <a:schemeClr val="accent2"/>
              </a:buClr>
              <a:buSzPct val="75000"/>
              <a:buFont typeface="Wingdings" pitchFamily="2" charset="2"/>
              <a:buNone/>
            </a:pPr>
            <a:r>
              <a:rPr lang="en-US" sz="3200" b="1">
                <a:latin typeface="Arial" charset="0"/>
              </a:rPr>
              <a:t>I know I am a sinner &amp; need your forgiveness.</a:t>
            </a:r>
          </a:p>
          <a:p>
            <a:pPr marL="342900" indent="-342900" eaLnBrk="1" hangingPunct="1">
              <a:spcBef>
                <a:spcPct val="20000"/>
              </a:spcBef>
              <a:buClr>
                <a:schemeClr val="accent2"/>
              </a:buClr>
              <a:buSzPct val="75000"/>
              <a:buFont typeface="Wingdings" pitchFamily="2" charset="2"/>
              <a:buNone/>
            </a:pPr>
            <a:endParaRPr lang="en-US" sz="800" b="1">
              <a:latin typeface="Arial" charset="0"/>
            </a:endParaRPr>
          </a:p>
          <a:p>
            <a:pPr marL="342900" indent="-342900" eaLnBrk="1" hangingPunct="1">
              <a:spcBef>
                <a:spcPct val="20000"/>
              </a:spcBef>
              <a:buClr>
                <a:schemeClr val="accent2"/>
              </a:buClr>
              <a:buSzPct val="75000"/>
              <a:buFont typeface="Wingdings" pitchFamily="2" charset="2"/>
              <a:buNone/>
            </a:pPr>
            <a:r>
              <a:rPr lang="en-US" sz="3200" b="1">
                <a:latin typeface="Arial" charset="0"/>
              </a:rPr>
              <a:t>I believe you died for my sins. </a:t>
            </a:r>
          </a:p>
          <a:p>
            <a:pPr marL="342900" indent="-342900" eaLnBrk="1" hangingPunct="1">
              <a:spcBef>
                <a:spcPct val="20000"/>
              </a:spcBef>
              <a:buClr>
                <a:schemeClr val="accent2"/>
              </a:buClr>
              <a:buSzPct val="75000"/>
              <a:buFont typeface="Wingdings" pitchFamily="2" charset="2"/>
              <a:buNone/>
            </a:pPr>
            <a:r>
              <a:rPr lang="en-US" sz="3200" b="1">
                <a:latin typeface="Arial" charset="0"/>
              </a:rPr>
              <a:t>I now turn from sin.</a:t>
            </a:r>
          </a:p>
          <a:p>
            <a:pPr marL="342900" indent="-342900" eaLnBrk="1" hangingPunct="1">
              <a:spcBef>
                <a:spcPct val="20000"/>
              </a:spcBef>
              <a:buClr>
                <a:schemeClr val="accent2"/>
              </a:buClr>
              <a:buSzPct val="75000"/>
              <a:buFont typeface="Wingdings" pitchFamily="2" charset="2"/>
              <a:buNone/>
            </a:pPr>
            <a:r>
              <a:rPr lang="en-US" sz="3200" b="1">
                <a:latin typeface="Arial" charset="0"/>
              </a:rPr>
              <a:t>Come into my heart I pray.</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2291" name="Rectangle 3"/>
          <p:cNvSpPr>
            <a:spLocks noGrp="1" noChangeArrowheads="1"/>
          </p:cNvSpPr>
          <p:nvPr>
            <p:ph type="body" sz="half" idx="1"/>
          </p:nvPr>
        </p:nvSpPr>
        <p:spPr>
          <a:xfrm>
            <a:off x="228600" y="4800600"/>
            <a:ext cx="8915400" cy="1828800"/>
          </a:xfrm>
        </p:spPr>
        <p:txBody>
          <a:bodyPr/>
          <a:lstStyle/>
          <a:p>
            <a:pPr eaLnBrk="1" hangingPunct="1">
              <a:buFont typeface="Wingdings" pitchFamily="2" charset="2"/>
              <a:buNone/>
            </a:pPr>
            <a:r>
              <a:rPr lang="en-US" sz="3600" smtClean="0"/>
              <a:t>“But some people did accept him. They believed in him, and he gave them the right to become children of God.”</a:t>
            </a:r>
            <a:r>
              <a:rPr lang="en-US" sz="2700" smtClean="0"/>
              <a:t> </a:t>
            </a:r>
            <a:r>
              <a:rPr lang="en-US" sz="2300" smtClean="0"/>
              <a:t>John 1:12</a:t>
            </a:r>
            <a:r>
              <a:rPr lang="en-US" sz="2700" smtClean="0"/>
              <a:t> </a:t>
            </a:r>
          </a:p>
        </p:txBody>
      </p:sp>
      <p:pic>
        <p:nvPicPr>
          <p:cNvPr id="12292" name="Picture 4" descr="PBWU_-_Child_of_God_-_black__19686_zoom"/>
          <p:cNvPicPr>
            <a:picLocks noGrp="1" noChangeAspect="1" noChangeArrowheads="1"/>
          </p:cNvPicPr>
          <p:nvPr>
            <p:ph sz="quarter" idx="2"/>
          </p:nvPr>
        </p:nvPicPr>
        <p:blipFill>
          <a:blip r:embed="rId2">
            <a:lum contrast="10000"/>
            <a:extLst>
              <a:ext uri="{28A0092B-C50C-407E-A947-70E740481C1C}">
                <a14:useLocalDpi xmlns:a14="http://schemas.microsoft.com/office/drawing/2010/main" val="0"/>
              </a:ext>
            </a:extLst>
          </a:blip>
          <a:srcRect/>
          <a:stretch>
            <a:fillRect/>
          </a:stretch>
        </p:blipFill>
        <p:spPr>
          <a:xfrm>
            <a:off x="4724400" y="304800"/>
            <a:ext cx="4419600" cy="43434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52400" y="304800"/>
            <a:ext cx="4419600" cy="4343400"/>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marL="342900" indent="-342900" algn="ctr" eaLnBrk="1" hangingPunct="1">
              <a:lnSpc>
                <a:spcPct val="90000"/>
              </a:lnSpc>
              <a:spcBef>
                <a:spcPct val="20000"/>
              </a:spcBef>
              <a:buClr>
                <a:schemeClr val="accent2"/>
              </a:buClr>
              <a:buSzPct val="75000"/>
              <a:buFont typeface="Wingdings" pitchFamily="2" charset="2"/>
              <a:buNone/>
            </a:pPr>
            <a:r>
              <a:rPr lang="en-US" sz="2000" b="1" dirty="0">
                <a:hlinkClick r:id="rId5"/>
              </a:rPr>
              <a:t>http://campaignkerusso.org/2012/11/free-powerpoint-sermon-joseph-god-has-the-plan</a:t>
            </a:r>
            <a:r>
              <a:rPr lang="en-US" sz="2000" b="1" dirty="0" smtClean="0">
                <a:hlinkClick r:id="rId5"/>
              </a:rPr>
              <a:t>/</a:t>
            </a:r>
            <a:r>
              <a:rPr lang="en-US" sz="2000" b="1" dirty="0" smtClean="0"/>
              <a:t> </a:t>
            </a:r>
          </a:p>
          <a:p>
            <a:pPr marL="342900" indent="-342900" algn="ctr" eaLnBrk="1" hangingPunct="1">
              <a:lnSpc>
                <a:spcPct val="90000"/>
              </a:lnSpc>
              <a:spcBef>
                <a:spcPct val="20000"/>
              </a:spcBef>
              <a:buClr>
                <a:schemeClr val="accent2"/>
              </a:buClr>
              <a:buSzPct val="75000"/>
              <a:buFont typeface="Wingdings" pitchFamily="2" charset="2"/>
              <a:buNone/>
            </a:pPr>
            <a:endParaRPr lang="en-US" sz="2000" b="1" dirty="0">
              <a:latin typeface="Arial" charset="0"/>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41988724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958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type="body" idx="1"/>
          </p:nvPr>
        </p:nvSpPr>
        <p:spPr>
          <a:xfrm>
            <a:off x="3200400" y="3429000"/>
            <a:ext cx="5943600" cy="3429000"/>
          </a:xfrm>
          <a:solidFill>
            <a:schemeClr val="bg1">
              <a:alpha val="69019"/>
            </a:schemeClr>
          </a:solidFill>
        </p:spPr>
        <p:txBody>
          <a:bodyPr/>
          <a:lstStyle/>
          <a:p>
            <a:pPr eaLnBrk="1" hangingPunct="1">
              <a:lnSpc>
                <a:spcPct val="90000"/>
              </a:lnSpc>
              <a:buClr>
                <a:schemeClr val="tx1"/>
              </a:buClr>
            </a:pPr>
            <a:r>
              <a:rPr lang="en-US" sz="3000" b="1" smtClean="0"/>
              <a:t>What did you learn today?</a:t>
            </a:r>
          </a:p>
          <a:p>
            <a:pPr eaLnBrk="1" hangingPunct="1">
              <a:lnSpc>
                <a:spcPct val="90000"/>
              </a:lnSpc>
              <a:buClr>
                <a:schemeClr val="tx1"/>
              </a:buClr>
            </a:pPr>
            <a:r>
              <a:rPr lang="en-US" sz="3000" b="1" smtClean="0"/>
              <a:t>What is the meaning of the name-tag?</a:t>
            </a:r>
          </a:p>
          <a:p>
            <a:pPr eaLnBrk="1" hangingPunct="1">
              <a:lnSpc>
                <a:spcPct val="90000"/>
              </a:lnSpc>
              <a:buClr>
                <a:schemeClr val="tx1"/>
              </a:buClr>
            </a:pPr>
            <a:r>
              <a:rPr lang="en-US" sz="3000" b="1" smtClean="0"/>
              <a:t>What is God speaking to you lately?</a:t>
            </a:r>
          </a:p>
          <a:p>
            <a:pPr eaLnBrk="1" hangingPunct="1">
              <a:lnSpc>
                <a:spcPct val="90000"/>
              </a:lnSpc>
              <a:buClr>
                <a:schemeClr val="tx1"/>
              </a:buClr>
            </a:pPr>
            <a:r>
              <a:rPr lang="en-US" sz="3000" b="1" smtClean="0"/>
              <a:t>What do you want to tell the world about Jesus?</a:t>
            </a:r>
          </a:p>
        </p:txBody>
      </p:sp>
      <p:sp>
        <p:nvSpPr>
          <p:cNvPr id="14341" name="Rectangle 5"/>
          <p:cNvSpPr>
            <a:spLocks noChangeArrowheads="1"/>
          </p:cNvSpPr>
          <p:nvPr/>
        </p:nvSpPr>
        <p:spPr bwMode="auto">
          <a:xfrm>
            <a:off x="152400" y="76200"/>
            <a:ext cx="2971800" cy="6453188"/>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b="1">
                <a:latin typeface="Arial" charset="0"/>
              </a:rPr>
              <a:t>“If you openly say, ‘Jesus is Lord’ and believe in your heart that God raised him from death, you will be saved.”</a:t>
            </a:r>
            <a:r>
              <a:rPr lang="en-US" b="1">
                <a:latin typeface="Arial" charset="0"/>
              </a:rPr>
              <a:t> </a:t>
            </a:r>
          </a:p>
          <a:p>
            <a:pPr algn="r"/>
            <a:r>
              <a:rPr lang="en-US" sz="2000" b="1">
                <a:latin typeface="Arial" charset="0"/>
              </a:rPr>
              <a:t>Rom. 10:9</a:t>
            </a:r>
            <a:r>
              <a:rPr lang="en-US" sz="2400" b="1">
                <a:latin typeface="Arial" charset="0"/>
              </a:rPr>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1352002_861_574"/>
          <p:cNvPicPr>
            <a:picLocks noGrp="1" noChangeAspect="1" noChangeArrowheads="1"/>
          </p:cNvPicPr>
          <p:nvPr>
            <p:ph sz="quarter" idx="2"/>
          </p:nvPr>
        </p:nvPicPr>
        <p:blipFill>
          <a:blip r:embed="rId2">
            <a:lum bright="16000" contrast="18000"/>
            <a:extLst>
              <a:ext uri="{28A0092B-C50C-407E-A947-70E740481C1C}">
                <a14:useLocalDpi xmlns:a14="http://schemas.microsoft.com/office/drawing/2010/main" val="0"/>
              </a:ext>
            </a:extLst>
          </a:blip>
          <a:srcRect/>
          <a:stretch>
            <a:fillRect/>
          </a:stretch>
        </p:blipFill>
        <p:spPr>
          <a:xfrm>
            <a:off x="0" y="377825"/>
            <a:ext cx="9144000"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p:cNvSpPr>
            <a:spLocks noGrp="1" noChangeArrowheads="1"/>
          </p:cNvSpPr>
          <p:nvPr>
            <p:ph type="body" sz="half" idx="1"/>
          </p:nvPr>
        </p:nvSpPr>
        <p:spPr>
          <a:xfrm>
            <a:off x="0" y="0"/>
            <a:ext cx="4000500" cy="4038600"/>
          </a:xfrm>
        </p:spPr>
        <p:txBody>
          <a:bodyPr/>
          <a:lstStyle/>
          <a:p>
            <a:pPr eaLnBrk="1" hangingPunct="1">
              <a:lnSpc>
                <a:spcPct val="80000"/>
              </a:lnSpc>
              <a:buFont typeface="Wingdings" pitchFamily="2" charset="2"/>
              <a:buNone/>
            </a:pPr>
            <a:r>
              <a:rPr lang="en-US" sz="4000" smtClean="0"/>
              <a:t>“Draw near to God, and He will draw near to you… </a:t>
            </a:r>
          </a:p>
        </p:txBody>
      </p:sp>
      <p:sp>
        <p:nvSpPr>
          <p:cNvPr id="15364" name="Rectangle 4"/>
          <p:cNvSpPr>
            <a:spLocks noChangeArrowheads="1"/>
          </p:cNvSpPr>
          <p:nvPr/>
        </p:nvSpPr>
        <p:spPr bwMode="auto">
          <a:xfrm>
            <a:off x="0" y="5181600"/>
            <a:ext cx="9144000" cy="16002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600" b="1">
                <a:latin typeface="Arial" charset="0"/>
              </a:rPr>
              <a:t>…Cleanse your hands, you sinners, and make your hearts pure, you who are half-hearted towards God.”</a:t>
            </a:r>
            <a:r>
              <a:rPr lang="en-US" sz="2700">
                <a:latin typeface="Arial" charset="0"/>
              </a:rPr>
              <a:t> </a:t>
            </a:r>
            <a:r>
              <a:rPr lang="en-US" sz="2000" i="1">
                <a:latin typeface="Arial" charset="0"/>
              </a:rPr>
              <a:t>James 4:8 WNT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family_praying_hands"/>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6019800" y="473075"/>
            <a:ext cx="2971800" cy="1431925"/>
          </a:xfrm>
        </p:spPr>
        <p:txBody>
          <a:bodyPr/>
          <a:lstStyle/>
          <a:p>
            <a:pPr eaLnBrk="1" hangingPunct="1"/>
            <a:r>
              <a:rPr lang="en-US" sz="5400" smtClean="0"/>
              <a:t>Close in Prayer</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marL="342900" indent="-342900" algn="ctr" eaLnBrk="1" hangingPunct="1">
              <a:lnSpc>
                <a:spcPct val="90000"/>
              </a:lnSpc>
              <a:spcBef>
                <a:spcPct val="20000"/>
              </a:spcBef>
              <a:buClr>
                <a:schemeClr val="accent2"/>
              </a:buClr>
              <a:buSzPct val="75000"/>
              <a:buFont typeface="Wingdings" pitchFamily="2" charset="2"/>
              <a:buNone/>
            </a:pPr>
            <a:r>
              <a:rPr lang="en-US" sz="2000" b="1" dirty="0">
                <a:hlinkClick r:id="rId5"/>
              </a:rPr>
              <a:t>http://campaignkerusso.org/2012/11/free-powerpoint-sermon-joseph-god-has-the-plan</a:t>
            </a:r>
            <a:r>
              <a:rPr lang="en-US" sz="2000" b="1" dirty="0" smtClean="0">
                <a:hlinkClick r:id="rId5"/>
              </a:rPr>
              <a:t>/</a:t>
            </a:r>
            <a:r>
              <a:rPr lang="en-US" sz="2000" b="1" dirty="0" smtClean="0"/>
              <a:t> </a:t>
            </a:r>
          </a:p>
          <a:p>
            <a:pPr marL="342900" indent="-342900" algn="ctr" eaLnBrk="1" hangingPunct="1">
              <a:lnSpc>
                <a:spcPct val="90000"/>
              </a:lnSpc>
              <a:spcBef>
                <a:spcPct val="20000"/>
              </a:spcBef>
              <a:buClr>
                <a:schemeClr val="accent2"/>
              </a:buClr>
              <a:buSzPct val="75000"/>
              <a:buFont typeface="Wingdings" pitchFamily="2" charset="2"/>
              <a:buNone/>
            </a:pPr>
            <a:endParaRPr lang="en-US" sz="2000" b="1" dirty="0">
              <a:latin typeface="Arial" charset="0"/>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41988724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304800" y="285750"/>
            <a:ext cx="8509000" cy="5810250"/>
          </a:xfrm>
          <a:noFill/>
        </p:spPr>
      </p:pic>
      <p:sp>
        <p:nvSpPr>
          <p:cNvPr id="18435" name="Rectangle 3"/>
          <p:cNvSpPr>
            <a:spLocks noGrp="1" noChangeArrowheads="1"/>
          </p:cNvSpPr>
          <p:nvPr>
            <p:ph type="title" idx="4294967295"/>
          </p:nvPr>
        </p:nvSpPr>
        <p:spPr>
          <a:xfrm>
            <a:off x="304800" y="4800600"/>
            <a:ext cx="8534400" cy="1279525"/>
          </a:xfrm>
          <a:solidFill>
            <a:srgbClr val="523706">
              <a:alpha val="72156"/>
            </a:srgbClr>
          </a:solidFill>
        </p:spPr>
        <p:txBody>
          <a:bodyPr/>
          <a:lstStyle/>
          <a:p>
            <a:pPr algn="ctr" eaLnBrk="1" hangingPunct="1"/>
            <a:r>
              <a:rPr lang="en-US" smtClean="0"/>
              <a:t>Welcome to Aggieland Faith</a:t>
            </a:r>
            <a:br>
              <a:rPr lang="en-US" smtClean="0"/>
            </a:br>
            <a:r>
              <a:rPr lang="en-US" smtClean="0"/>
              <a:t>Family Style Worship</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sz="4300" b="1" smtClean="0"/>
              <a:t>CURRENT SCHEDULE: </a:t>
            </a:r>
            <a:br>
              <a:rPr lang="en-US" sz="4300" b="1" smtClean="0"/>
            </a:br>
            <a:r>
              <a:rPr lang="en-US" sz="4000" smtClean="0"/>
              <a:t>See www.Aggielandfaith.org</a:t>
            </a:r>
          </a:p>
        </p:txBody>
      </p:sp>
      <p:sp>
        <p:nvSpPr>
          <p:cNvPr id="19459" name="Rectangle 3"/>
          <p:cNvSpPr>
            <a:spLocks noGrp="1" noChangeArrowheads="1"/>
          </p:cNvSpPr>
          <p:nvPr>
            <p:ph type="body" sz="half" idx="4294967295"/>
          </p:nvPr>
        </p:nvSpPr>
        <p:spPr>
          <a:xfrm>
            <a:off x="4419600" y="1752600"/>
            <a:ext cx="4381500" cy="4495800"/>
          </a:xfrm>
        </p:spPr>
        <p:txBody>
          <a:bodyPr/>
          <a:lstStyle/>
          <a:p>
            <a:pPr eaLnBrk="1" hangingPunct="1">
              <a:lnSpc>
                <a:spcPct val="90000"/>
              </a:lnSpc>
            </a:pPr>
            <a:r>
              <a:rPr lang="en-US" sz="2500" b="1" smtClean="0"/>
              <a:t>SATURDAY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2:00-4:00pm: Through the bible with felt-board stories – plus hot-dogs &amp; drinks</a:t>
            </a:r>
          </a:p>
          <a:p>
            <a:pPr eaLnBrk="1" hangingPunct="1">
              <a:lnSpc>
                <a:spcPct val="90000"/>
              </a:lnSpc>
              <a:buFont typeface="Wingdings" pitchFamily="2" charset="2"/>
              <a:buNone/>
            </a:pPr>
            <a:endParaRPr lang="en-US" sz="2500" smtClean="0"/>
          </a:p>
          <a:p>
            <a:pPr eaLnBrk="1" hangingPunct="1">
              <a:lnSpc>
                <a:spcPct val="90000"/>
              </a:lnSpc>
            </a:pPr>
            <a:r>
              <a:rPr lang="en-US" sz="2500" b="1" smtClean="0"/>
              <a:t>SUNDAY — </a:t>
            </a:r>
          </a:p>
          <a:p>
            <a:pPr eaLnBrk="1" hangingPunct="1">
              <a:lnSpc>
                <a:spcPct val="90000"/>
              </a:lnSpc>
              <a:buFont typeface="Wingdings" pitchFamily="2" charset="2"/>
              <a:buNone/>
            </a:pPr>
            <a:r>
              <a:rPr lang="en-US" sz="2000" b="1" smtClean="0"/>
              <a:t>	At Bee Creek Park </a:t>
            </a:r>
          </a:p>
          <a:p>
            <a:pPr eaLnBrk="1" hangingPunct="1">
              <a:lnSpc>
                <a:spcPct val="90000"/>
              </a:lnSpc>
              <a:buFont typeface="Wingdings" pitchFamily="2" charset="2"/>
              <a:buNone/>
            </a:pPr>
            <a:r>
              <a:rPr lang="en-US" sz="2500" smtClean="0"/>
              <a:t>	2:00-4pm: Free snacks, drinks, kids crafts, prizes, singing &amp; bible preaching </a:t>
            </a:r>
            <a:endParaRPr lang="en-US" sz="2100" smtClean="0"/>
          </a:p>
        </p:txBody>
      </p:sp>
      <p:pic>
        <p:nvPicPr>
          <p:cNvPr id="19460"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581400" y="609600"/>
            <a:ext cx="5181600" cy="1676400"/>
          </a:xfrm>
        </p:spPr>
        <p:txBody>
          <a:bodyPr/>
          <a:lstStyle/>
          <a:p>
            <a:pPr eaLnBrk="1" hangingPunct="1"/>
            <a:r>
              <a:rPr lang="en-US" sz="4000" b="1" smtClean="0"/>
              <a:t>Would You Like Prayer or Bible Study at Your House?</a:t>
            </a:r>
          </a:p>
        </p:txBody>
      </p:sp>
      <p:pic>
        <p:nvPicPr>
          <p:cNvPr id="20483"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0" y="304800"/>
            <a:ext cx="2971800" cy="2365375"/>
          </a:xfrm>
          <a:noFill/>
        </p:spPr>
      </p:pic>
      <p:sp>
        <p:nvSpPr>
          <p:cNvPr id="20484" name="Rectangle 3"/>
          <p:cNvSpPr>
            <a:spLocks noGrp="1" noChangeArrowheads="1"/>
          </p:cNvSpPr>
          <p:nvPr>
            <p:ph type="body" sz="half" idx="4294967295"/>
          </p:nvPr>
        </p:nvSpPr>
        <p:spPr>
          <a:xfrm>
            <a:off x="304800" y="2743200"/>
            <a:ext cx="8534400" cy="3733800"/>
          </a:xfrm>
        </p:spPr>
        <p:txBody>
          <a:bodyPr/>
          <a:lstStyle/>
          <a:p>
            <a:pPr eaLnBrk="1" hangingPunct="1">
              <a:lnSpc>
                <a:spcPct val="90000"/>
              </a:lnSpc>
            </a:pPr>
            <a:r>
              <a:rPr lang="en-US" sz="2500" b="1" u="sng" smtClean="0">
                <a:solidFill>
                  <a:srgbClr val="F6FF3F"/>
                </a:solidFill>
              </a:rPr>
              <a:t>Personal Prayer</a:t>
            </a:r>
            <a:r>
              <a:rPr lang="en-US" sz="2500" b="1" u="sng" smtClean="0"/>
              <a:t>:</a:t>
            </a:r>
            <a:r>
              <a:rPr lang="en-US" sz="2500" smtClean="0"/>
              <a:t/>
            </a:r>
            <a:br>
              <a:rPr lang="en-US" sz="2500" smtClean="0"/>
            </a:br>
            <a:r>
              <a:rPr lang="en-US" sz="2400" smtClean="0"/>
              <a:t>We can come to your home &amp; pray with you, or you can email us when you need prayer.</a:t>
            </a:r>
          </a:p>
          <a:p>
            <a:pPr eaLnBrk="1" hangingPunct="1">
              <a:lnSpc>
                <a:spcPct val="90000"/>
              </a:lnSpc>
            </a:pPr>
            <a:r>
              <a:rPr lang="en-US" sz="2500" b="1" u="sng" smtClean="0">
                <a:solidFill>
                  <a:srgbClr val="F6FF3F"/>
                </a:solidFill>
              </a:rPr>
              <a:t>Home Bible Study:</a:t>
            </a:r>
            <a:r>
              <a:rPr lang="en-US" sz="2500" b="1" smtClean="0">
                <a:solidFill>
                  <a:srgbClr val="F6FF3F"/>
                </a:solidFill>
              </a:rPr>
              <a:t/>
            </a:r>
            <a:br>
              <a:rPr lang="en-US" sz="2500" b="1" smtClean="0">
                <a:solidFill>
                  <a:srgbClr val="F6FF3F"/>
                </a:solidFill>
              </a:rPr>
            </a:br>
            <a:r>
              <a:rPr lang="en-US" sz="2400" smtClean="0"/>
              <a:t>We will come to your home &amp; hold</a:t>
            </a:r>
            <a:br>
              <a:rPr lang="en-US" sz="2400" smtClean="0"/>
            </a:br>
            <a:r>
              <a:rPr lang="en-US" sz="2400" smtClean="0"/>
              <a:t>a bible study for you &amp; your friends.</a:t>
            </a:r>
          </a:p>
          <a:p>
            <a:pPr eaLnBrk="1" hangingPunct="1">
              <a:lnSpc>
                <a:spcPct val="90000"/>
              </a:lnSpc>
            </a:pPr>
            <a:r>
              <a:rPr lang="en-US" sz="2500" b="1" u="sng" smtClean="0">
                <a:solidFill>
                  <a:srgbClr val="F6FF3F"/>
                </a:solidFill>
              </a:rPr>
              <a:t>Bible Party:</a:t>
            </a:r>
            <a:r>
              <a:rPr lang="en-US" sz="2500" smtClean="0"/>
              <a:t/>
            </a:r>
            <a:br>
              <a:rPr lang="en-US" sz="2500" smtClean="0"/>
            </a:br>
            <a:r>
              <a:rPr lang="en-US" sz="2400" smtClean="0"/>
              <a:t>We will hold a Kid’s Bible Party:</a:t>
            </a:r>
            <a:br>
              <a:rPr lang="en-US" sz="2400" smtClean="0"/>
            </a:br>
            <a:r>
              <a:rPr lang="en-US" sz="2400" smtClean="0"/>
              <a:t>You provide the food &amp; kids - we </a:t>
            </a:r>
            <a:br>
              <a:rPr lang="en-US" sz="2400" smtClean="0"/>
            </a:br>
            <a:r>
              <a:rPr lang="en-US" sz="2400" smtClean="0"/>
              <a:t>will do the bible fun &amp; stories.</a:t>
            </a:r>
          </a:p>
        </p:txBody>
      </p:sp>
      <p:pic>
        <p:nvPicPr>
          <p:cNvPr id="20485"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715000" y="3787775"/>
            <a:ext cx="3124200" cy="2300288"/>
          </a:xfrm>
          <a:noFill/>
        </p:spPr>
      </p:pic>
      <p:sp>
        <p:nvSpPr>
          <p:cNvPr id="20486"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105400" y="304800"/>
            <a:ext cx="3581400" cy="2895600"/>
          </a:xfrm>
        </p:spPr>
        <p:txBody>
          <a:bodyPr/>
          <a:lstStyle/>
          <a:p>
            <a:pPr eaLnBrk="1" hangingPunct="1"/>
            <a:r>
              <a:rPr lang="en-US" sz="4000" b="1" smtClean="0"/>
              <a:t>Would You Like Visitation?</a:t>
            </a:r>
          </a:p>
        </p:txBody>
      </p:sp>
      <p:sp>
        <p:nvSpPr>
          <p:cNvPr id="21507" name="Rectangle 3"/>
          <p:cNvSpPr>
            <a:spLocks noGrp="1" noChangeArrowheads="1"/>
          </p:cNvSpPr>
          <p:nvPr>
            <p:ph type="body" sz="half" idx="4294967295"/>
          </p:nvPr>
        </p:nvSpPr>
        <p:spPr>
          <a:xfrm>
            <a:off x="533400" y="3581400"/>
            <a:ext cx="8229600" cy="2209800"/>
          </a:xfrm>
        </p:spPr>
        <p:txBody>
          <a:bodyPr/>
          <a:lstStyle/>
          <a:p>
            <a:pPr eaLnBrk="1" hangingPunct="1"/>
            <a:r>
              <a:rPr lang="en-US" sz="3200" smtClean="0"/>
              <a:t>We will visit a friend, loved one in the hospital or in prison to pray for them &amp; share Christ with them.</a:t>
            </a:r>
          </a:p>
          <a:p>
            <a:pPr eaLnBrk="1" hangingPunct="1"/>
            <a:r>
              <a:rPr lang="en-US" sz="3200" smtClean="0"/>
              <a:t>Contact: </a:t>
            </a:r>
            <a:r>
              <a:rPr lang="en-US" sz="3200" smtClean="0">
                <a:hlinkClick r:id="rId2"/>
              </a:rPr>
              <a:t>info@aggielandfaith.org</a:t>
            </a:r>
            <a:r>
              <a:rPr lang="en-US" sz="3200" smtClean="0"/>
              <a:t> </a:t>
            </a:r>
          </a:p>
        </p:txBody>
      </p:sp>
      <p:pic>
        <p:nvPicPr>
          <p:cNvPr id="21508" name="Picture 4" descr="3288902374_bde2704194"/>
          <p:cNvPicPr>
            <a:picLocks noGrp="1" noChangeAspect="1" noChangeArrowheads="1"/>
          </p:cNvPicPr>
          <p:nvPr>
            <p:ph sz="half" idx="4294967295"/>
          </p:nvPr>
        </p:nvPicPr>
        <p:blipFill>
          <a:blip r:embed="rId3">
            <a:lum bright="10000" contrast="20000"/>
            <a:extLst>
              <a:ext uri="{28A0092B-C50C-407E-A947-70E740481C1C}">
                <a14:useLocalDpi xmlns:a14="http://schemas.microsoft.com/office/drawing/2010/main" val="0"/>
              </a:ext>
            </a:extLst>
          </a:blip>
          <a:srcRect/>
          <a:stretch>
            <a:fillRect/>
          </a:stretch>
        </p:blipFill>
        <p:spPr>
          <a:xfrm>
            <a:off x="304800" y="304800"/>
            <a:ext cx="4572000" cy="3062288"/>
          </a:xfr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body" sz="half" idx="4294967295"/>
          </p:nvPr>
        </p:nvSpPr>
        <p:spPr>
          <a:xfrm>
            <a:off x="304800" y="3581400"/>
            <a:ext cx="8534400" cy="2743200"/>
          </a:xfrm>
        </p:spPr>
        <p:txBody>
          <a:bodyPr/>
          <a:lstStyle/>
          <a:p>
            <a:pPr algn="ctr" eaLnBrk="1" hangingPunct="1">
              <a:lnSpc>
                <a:spcPct val="90000"/>
              </a:lnSpc>
              <a:buFont typeface="Wingdings" pitchFamily="2" charset="2"/>
              <a:buNone/>
            </a:pPr>
            <a:r>
              <a:rPr lang="en-US" sz="4000" b="1" smtClean="0">
                <a:hlinkClick r:id="rId2"/>
              </a:rPr>
              <a:t>www.aggielandfaith.org</a:t>
            </a:r>
            <a:endParaRPr lang="en-US" sz="4000" b="1" smtClean="0"/>
          </a:p>
          <a:p>
            <a:pPr eaLnBrk="1" hangingPunct="1">
              <a:lnSpc>
                <a:spcPct val="90000"/>
              </a:lnSpc>
            </a:pPr>
            <a:r>
              <a:rPr lang="en-US" sz="4000" smtClean="0"/>
              <a:t>Go here to see pictures &amp; videos</a:t>
            </a:r>
          </a:p>
          <a:p>
            <a:pPr eaLnBrk="1" hangingPunct="1">
              <a:lnSpc>
                <a:spcPct val="90000"/>
              </a:lnSpc>
            </a:pPr>
            <a:r>
              <a:rPr lang="en-US" sz="4000" smtClean="0"/>
              <a:t>Go here to subscribe to e-mails about changes &amp; cancellations</a:t>
            </a:r>
            <a:r>
              <a:rPr lang="en-US" sz="2700" smtClean="0"/>
              <a:t> </a:t>
            </a:r>
          </a:p>
        </p:txBody>
      </p:sp>
      <p:pic>
        <p:nvPicPr>
          <p:cNvPr id="22531"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04800" y="304800"/>
            <a:ext cx="8534400" cy="3295650"/>
          </a:xfr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2362200" y="381000"/>
            <a:ext cx="6705600" cy="1752600"/>
          </a:xfrm>
        </p:spPr>
        <p:txBody>
          <a:bodyPr/>
          <a:lstStyle/>
          <a:p>
            <a:pPr eaLnBrk="1" hangingPunct="1">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marL="342900" indent="-342900" algn="ctr" eaLnBrk="1" hangingPunct="1">
              <a:lnSpc>
                <a:spcPct val="90000"/>
              </a:lnSpc>
              <a:spcBef>
                <a:spcPct val="20000"/>
              </a:spcBef>
              <a:buClr>
                <a:schemeClr val="accent2"/>
              </a:buClr>
              <a:buSzPct val="75000"/>
              <a:buFont typeface="Wingdings" pitchFamily="2" charset="2"/>
              <a:buNone/>
            </a:pPr>
            <a:r>
              <a:rPr lang="en-US" sz="2000" b="1" dirty="0">
                <a:hlinkClick r:id="rId5"/>
              </a:rPr>
              <a:t>http://campaignkerusso.org/2012/11/free-powerpoint-sermon-joseph-god-has-the-plan</a:t>
            </a:r>
            <a:r>
              <a:rPr lang="en-US" sz="2000" b="1" dirty="0" smtClean="0">
                <a:hlinkClick r:id="rId5"/>
              </a:rPr>
              <a:t>/</a:t>
            </a:r>
            <a:r>
              <a:rPr lang="en-US" sz="2000" b="1" dirty="0" smtClean="0"/>
              <a:t> </a:t>
            </a:r>
          </a:p>
          <a:p>
            <a:pPr marL="342900" indent="-342900" algn="ctr" eaLnBrk="1" hangingPunct="1">
              <a:lnSpc>
                <a:spcPct val="90000"/>
              </a:lnSpc>
              <a:spcBef>
                <a:spcPct val="20000"/>
              </a:spcBef>
              <a:buClr>
                <a:schemeClr val="accent2"/>
              </a:buClr>
              <a:buSzPct val="75000"/>
              <a:buFont typeface="Wingdings" pitchFamily="2" charset="2"/>
              <a:buNone/>
            </a:pPr>
            <a:endParaRPr lang="en-US" sz="2000" b="1" dirty="0">
              <a:latin typeface="Arial" charset="0"/>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153400" cy="4572000"/>
          </a:xfrm>
        </p:spPr>
        <p:txBody>
          <a:bodyPr/>
          <a:lstStyle/>
          <a:p>
            <a:pPr algn="ctr"/>
            <a:r>
              <a:rPr lang="en-US" sz="4200" dirty="0" smtClean="0"/>
              <a:t>Next Slide – Song:</a:t>
            </a:r>
            <a:br>
              <a:rPr lang="en-US" sz="4200" dirty="0" smtClean="0"/>
            </a:br>
            <a:r>
              <a:rPr lang="en-US" sz="4200" dirty="0" smtClean="0"/>
              <a:t>Seek </a:t>
            </a:r>
            <a:r>
              <a:rPr lang="en-US" sz="4200" dirty="0" smtClean="0"/>
              <a:t>Ye First the Kingdom of </a:t>
            </a:r>
            <a:r>
              <a:rPr lang="en-US" sz="4200" dirty="0" smtClean="0"/>
              <a:t>God </a:t>
            </a:r>
            <a:r>
              <a:rPr lang="en-US" sz="4200" dirty="0" smtClean="0">
                <a:sym typeface="Wingdings" pitchFamily="2" charset="2"/>
              </a:rPr>
              <a:t></a:t>
            </a:r>
            <a:br>
              <a:rPr lang="en-US" sz="4200" dirty="0" smtClean="0">
                <a:sym typeface="Wingdings" pitchFamily="2" charset="2"/>
              </a:rPr>
            </a:br>
            <a:r>
              <a:rPr lang="en-US" sz="4200" dirty="0">
                <a:sym typeface="Wingdings" pitchFamily="2" charset="2"/>
              </a:rPr>
              <a:t/>
            </a:r>
            <a:br>
              <a:rPr lang="en-US" sz="4200" dirty="0">
                <a:sym typeface="Wingdings" pitchFamily="2" charset="2"/>
              </a:rPr>
            </a:br>
            <a:r>
              <a:rPr lang="en-US" sz="4200" dirty="0" smtClean="0">
                <a:sym typeface="Wingdings" pitchFamily="2" charset="2"/>
              </a:rPr>
              <a:t>Download Here:</a:t>
            </a:r>
            <a:r>
              <a:rPr lang="en-US" sz="4200" dirty="0" smtClean="0">
                <a:latin typeface="AR DARLING" pitchFamily="2" charset="0"/>
                <a:sym typeface="Wingdings" pitchFamily="2" charset="2"/>
              </a:rPr>
              <a:t/>
            </a:r>
            <a:br>
              <a:rPr lang="en-US" sz="4200" dirty="0" smtClean="0">
                <a:latin typeface="AR DARLING" pitchFamily="2" charset="0"/>
                <a:sym typeface="Wingdings" pitchFamily="2" charset="2"/>
              </a:rPr>
            </a:br>
            <a:r>
              <a:rPr lang="en-US" sz="2400" b="1" dirty="0">
                <a:hlinkClick r:id="rId2"/>
              </a:rPr>
              <a:t>http://</a:t>
            </a:r>
            <a:r>
              <a:rPr lang="en-US" sz="2400" b="1" dirty="0" smtClean="0">
                <a:hlinkClick r:id="rId2"/>
              </a:rPr>
              <a:t>youtu.be/syrHB3n6sq0</a:t>
            </a:r>
            <a:r>
              <a:rPr lang="en-US" sz="2400" b="1" dirty="0" smtClean="0"/>
              <a:t> </a:t>
            </a:r>
            <a:endParaRPr lang="en-US" sz="2400" b="1" dirty="0">
              <a:latin typeface="AR DARLING" pitchFamily="2" charset="0"/>
            </a:endParaRPr>
          </a:p>
        </p:txBody>
      </p:sp>
    </p:spTree>
    <p:extLst>
      <p:ext uri="{BB962C8B-B14F-4D97-AF65-F5344CB8AC3E}">
        <p14:creationId xmlns:p14="http://schemas.microsoft.com/office/powerpoint/2010/main" val="409557925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1402140"/>
            <a:ext cx="6781800" cy="1569660"/>
          </a:xfrm>
          <a:prstGeom prst="rect">
            <a:avLst/>
          </a:prstGeom>
          <a:noFill/>
        </p:spPr>
        <p:txBody>
          <a:bodyPr wrap="square" rtlCol="0">
            <a:spAutoFit/>
          </a:bodyPr>
          <a:lstStyle/>
          <a:p>
            <a:pPr algn="ctr"/>
            <a:r>
              <a:rPr lang="en-US" sz="9600" dirty="0" smtClean="0">
                <a:latin typeface="AR DARLING" pitchFamily="2" charset="0"/>
              </a:rPr>
              <a:t>TREASURE</a:t>
            </a:r>
            <a:endParaRPr lang="en-US" sz="9600" dirty="0"/>
          </a:p>
        </p:txBody>
      </p:sp>
      <p:sp>
        <p:nvSpPr>
          <p:cNvPr id="7" name="TextBox 6"/>
          <p:cNvSpPr txBox="1"/>
          <p:nvPr/>
        </p:nvSpPr>
        <p:spPr>
          <a:xfrm>
            <a:off x="914400" y="2665916"/>
            <a:ext cx="7086600" cy="1569660"/>
          </a:xfrm>
          <a:prstGeom prst="rect">
            <a:avLst/>
          </a:prstGeom>
          <a:noFill/>
        </p:spPr>
        <p:txBody>
          <a:bodyPr wrap="square" rtlCol="0">
            <a:spAutoFit/>
          </a:bodyPr>
          <a:lstStyle/>
          <a:p>
            <a:pPr algn="ctr"/>
            <a:r>
              <a:rPr lang="en-US" sz="9600" dirty="0" smtClean="0">
                <a:latin typeface="AR DARLING" pitchFamily="2" charset="0"/>
              </a:rPr>
              <a:t>LIGHT</a:t>
            </a:r>
            <a:endParaRPr lang="en-US" sz="9600" dirty="0"/>
          </a:p>
        </p:txBody>
      </p:sp>
      <p:sp>
        <p:nvSpPr>
          <p:cNvPr id="8" name="TextBox 7"/>
          <p:cNvSpPr txBox="1"/>
          <p:nvPr/>
        </p:nvSpPr>
        <p:spPr>
          <a:xfrm>
            <a:off x="838200" y="3962400"/>
            <a:ext cx="7086600" cy="1569660"/>
          </a:xfrm>
          <a:prstGeom prst="rect">
            <a:avLst/>
          </a:prstGeom>
          <a:noFill/>
        </p:spPr>
        <p:txBody>
          <a:bodyPr wrap="square" rtlCol="0">
            <a:spAutoFit/>
          </a:bodyPr>
          <a:lstStyle/>
          <a:p>
            <a:pPr algn="ctr"/>
            <a:r>
              <a:rPr lang="en-US" sz="9600" dirty="0" smtClean="0">
                <a:latin typeface="AR DARLING" pitchFamily="2" charset="0"/>
              </a:rPr>
              <a:t>MONEY</a:t>
            </a:r>
            <a:endParaRPr lang="en-US" sz="9600" dirty="0"/>
          </a:p>
        </p:txBody>
      </p:sp>
      <p:sp>
        <p:nvSpPr>
          <p:cNvPr id="9" name="TextBox 8"/>
          <p:cNvSpPr txBox="1"/>
          <p:nvPr/>
        </p:nvSpPr>
        <p:spPr>
          <a:xfrm>
            <a:off x="838200" y="5257800"/>
            <a:ext cx="7086600" cy="1569660"/>
          </a:xfrm>
          <a:prstGeom prst="rect">
            <a:avLst/>
          </a:prstGeom>
          <a:noFill/>
        </p:spPr>
        <p:txBody>
          <a:bodyPr wrap="square" rtlCol="0">
            <a:spAutoFit/>
          </a:bodyPr>
          <a:lstStyle/>
          <a:p>
            <a:pPr algn="ctr"/>
            <a:r>
              <a:rPr lang="en-US" sz="9600" dirty="0" smtClean="0">
                <a:latin typeface="AR DARLING" pitchFamily="2" charset="0"/>
              </a:rPr>
              <a:t>WORRY</a:t>
            </a:r>
            <a:endParaRPr lang="en-US" sz="9600" dirty="0"/>
          </a:p>
        </p:txBody>
      </p:sp>
      <p:sp>
        <p:nvSpPr>
          <p:cNvPr id="10" name="Title 1"/>
          <p:cNvSpPr>
            <a:spLocks noGrp="1"/>
          </p:cNvSpPr>
          <p:nvPr>
            <p:ph type="title"/>
          </p:nvPr>
        </p:nvSpPr>
        <p:spPr>
          <a:xfrm>
            <a:off x="152400" y="76200"/>
            <a:ext cx="8994913" cy="1600200"/>
          </a:xfrm>
        </p:spPr>
        <p:txBody>
          <a:bodyPr/>
          <a:lstStyle/>
          <a:p>
            <a:r>
              <a:rPr lang="en-US" sz="3600" dirty="0" smtClean="0"/>
              <a:t>In Matthew 6:19-33 Jesus teaches us four truths about how we should think about our things here on Earth.</a:t>
            </a:r>
            <a:r>
              <a:rPr lang="en-US" sz="3600" dirty="0"/>
              <a:t> </a:t>
            </a:r>
            <a:r>
              <a:rPr lang="en-US" sz="3600" dirty="0" smtClean="0"/>
              <a:t>He talks about:  </a:t>
            </a:r>
            <a:endParaRPr lang="en-US" sz="3600" dirty="0"/>
          </a:p>
        </p:txBody>
      </p:sp>
    </p:spTree>
    <p:extLst>
      <p:ext uri="{BB962C8B-B14F-4D97-AF65-F5344CB8AC3E}">
        <p14:creationId xmlns:p14="http://schemas.microsoft.com/office/powerpoint/2010/main" val="423098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iterate type="lt">
                                    <p:tmPct val="10000"/>
                                  </p:iterate>
                                  <p:childTnLst>
                                    <p:animMotion origin="layout" path="M 0.5151 0.94884 C 0.50555 0.94722 0.49774 0.94467 0.48837 0.94212 C 0.51198 0.92962 0.47673 0.93958 0.4684 0.94212 C 0.46354 0.93819 0.45816 0.93518 0.4533 0.93101 C 0.44548 0.92407 0.43819 0.91504 0.43003 0.90879 C 0.41753 0.89953 0.40434 0.89305 0.39167 0.88449 C 0.38003 0.87662 0.39375 0.88217 0.38003 0.87777 C 0.37031 0.8581 0.38351 0.88171 0.3717 0.86875 C 0.36962 0.86643 0.36875 0.86226 0.36667 0.85995 C 0.36267 0.85555 0.35764 0.85277 0.3533 0.84884 C 0.35 0.84583 0.34722 0.84166 0.3434 0.84004 C 0.3316 0.83472 0.3368 0.8368 0.3283 0.83333 C 0.32396 0.83148 0.3151 0.82893 0.3151 0.82893 C 0.30712 0.81828 0.30434 0.81458 0.2934 0.81111 C 0.27934 0.79884 0.26076 0.79398 0.24496 0.78657 C 0.24184 0.78009 0.2408 0.7743 0.23663 0.76875 C 0.23611 0.76574 0.23698 0.7618 0.23507 0.75995 C 0.2309 0.75601 0.20417 0.7537 0.19844 0.75324 C 0.14514 0.74583 0.09184 0.74027 0.03837 0.73541 C 0.00989 0.728 -0.01927 0.72361 -0.04827 0.7199 C -0.09236 0.70833 -0.13854 0.70555 -0.18333 0.7 C -0.19167 0.69907 -0.2 0.69884 -0.20833 0.69768 C -0.21771 0.69652 -0.23663 0.69328 -0.23663 0.69328 C -0.25521 0.68634 -0.27327 0.68379 -0.29167 0.67546 C -0.29601 0.67361 -0.3007 0.67291 -0.30504 0.67106 C -0.31077 0.66851 -0.3217 0.66226 -0.3217 0.66226 C -0.325 0.65787 -0.3283 0.65324 -0.3316 0.64884 C -0.33333 0.64652 -0.33663 0.64212 -0.33663 0.64212 C -0.33351 0.63032 -0.325 0.62847 -0.31667 0.6243 C -0.29896 0.6155 -0.27865 0.61319 -0.2599 0.61111 C -0.15799 0.61273 -0.06007 0.61736 0.04167 0.61319 C 0.09739 0.60185 0.15052 0.58449 0.20503 0.56435 C 0.21614 0.56018 0.22778 0.55763 0.23837 0.55115 C 0.28611 0.52175 0.32882 0.48472 0.37344 0.44884 C 0.38368 0.44074 0.39479 0.43495 0.40503 0.42662 C 0.43403 0.403 0.45764 0.375 0.48177 0.34444 C 0.47864 0.328 0.46927 0.325 0.45833 0.31782 C 0.43733 0.3037 0.41493 0.29675 0.39167 0.29328 C 0.32135 0.29884 0.25295 0.31134 0.18333 0.3243 C 0.14392 0.32361 0.10434 0.32615 0.0651 0.32222 C 0.01059 0.31689 -0.03073 0.26435 -0.0816 0.24652 C -0.15729 0.2199 -0.23212 0.21805 -0.3099 0.2155 C -0.31771 0.21134 -0.32222 0.21064 -0.325 0.2 C -0.32413 0.19259 -0.3257 0.1831 -0.3217 0.17777 C -0.31997 0.17546 -0.31702 0.17523 -0.31493 0.17337 C -0.31059 0.16967 -0.30799 0.16273 -0.3033 0.15995 C -0.27604 0.14305 -0.24497 0.14884 -0.21667 0.13773 C -0.17118 0.11967 -0.20139 0.13263 -0.16997 0.11111 C -0.15851 0.10324 -0.14618 0.09745 -0.1349 0.08888 C -0.12604 0.08217 -0.11806 0.07268 -0.10833 0.06875 C -0.09045 0.06134 -0.07274 0.05231 -0.05504 0.04444 C -0.04653 0.0405 -0.0382 0.03935 -0.03004 0.03333 C -0.02379 0.0287 -0.01667 0.02222 -0.01163 0.0155 C -0.00695 0.00925 -0.0059 0.0037 -1.94444E-6 1.11111E-6 " pathEditMode="relative" ptsTypes="fffffffffffffffffffffffffffffffffffffffffffffffffffffA">
                                      <p:cBhvr>
                                        <p:cTn id="6" dur="2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iterate type="lt">
                                    <p:tmPct val="10000"/>
                                  </p:iterate>
                                  <p:childTnLst>
                                    <p:animMotion origin="layout" path="M -0.50486 -0.51111 C -0.50138 -0.49745 -0.49652 -0.48935 -0.48993 -0.47777 C -0.4868 -0.47176 -0.47986 -0.45995 -0.47986 -0.45995 C -0.47517 -0.43541 -0.46927 -0.41134 -0.4651 -0.3868 C -0.46041 -0.36134 -0.45868 -0.33472 -0.45486 -0.30902 C -0.45208 -0.29097 -0.44826 -0.27384 -0.44652 -0.25555 C -0.446 -0.2 -0.44618 -0.14444 -0.44479 -0.08888 C -0.44322 -0.02939 -0.42586 0.03311 -0.41319 0.08866 C -0.40399 0.12987 -0.39583 0.17176 -0.38645 0.21297 C -0.37968 0.24306 -0.3717 0.27223 -0.36493 0.30209 C -0.36354 0.30834 -0.35885 0.31181 -0.35659 0.31783 C -0.34947 0.33565 -0.34305 0.35857 -0.32829 0.36852 C -0.31996 0.37385 -0.31024 0.37616 -0.30156 0.37987 C -0.28871 0.37894 -0.27604 0.37894 -0.26319 0.37778 C -0.25156 0.37639 -0.24097 0.36574 -0.23003 0.36227 C -0.21649 0.35787 -0.20191 0.35718 -0.18836 0.35533 C -0.17204 0.35602 -0.1559 0.3551 -0.13993 0.35764 C -0.13003 0.35926 -0.12118 0.36621 -0.11145 0.36852 C -0.09218 0.38241 -0.11892 0.36459 -0.09652 0.37547 C -0.09461 0.37616 -0.0934 0.37871 -0.09149 0.37987 C -0.08211 0.38426 -0.07118 0.38681 -0.06145 0.38889 C -0.04878 0.39422 -0.03628 0.39954 -0.02326 0.4044 C -0.00486 0.40209 0.01337 0.39954 0.03178 0.39746 C 0.11042 0.37639 0.21546 0.38311 0.28507 0.37987 C 0.31337 0.36436 0.3257 0.34537 0.34844 0.31551 C 0.35764 0.30348 0.37014 0.28843 0.37674 0.27338 C 0.39115 0.23982 0.39809 0.20741 0.40521 0.17107 C 0.40487 0.10139 0.48768 -0.19305 0.38021 -0.21551 C 0.36337 -0.22314 0.33959 -0.22129 0.32344 -0.22222 C 0.23403 -0.22176 0.14462 -0.22222 0.05521 -0.22037 C 0.03664 -0.21967 0.00643 -0.18426 -0.00989 -0.17361 C -0.01423 -0.16458 -0.02135 -0.15717 -0.02812 -0.15115 C -0.03437 -0.12708 -0.0309 -0.10324 -0.02812 -0.07801 C -0.02638 -0.06111 -0.02673 -0.04097 -0.02326 -0.02453 C -0.02066 -0.01157 -0.00607 -0.00833 -4.44444E-6 -4.44444E-6 " pathEditMode="relative" ptsTypes="ffffffffffffffffffffffffffffffffffA">
                                      <p:cBhvr>
                                        <p:cTn id="10" dur="2000" fill="hold"/>
                                        <p:tgtEl>
                                          <p:spTgt spid="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iterate type="lt">
                                    <p:tmPct val="10000"/>
                                  </p:iterate>
                                  <p:childTnLst>
                                    <p:animMotion origin="layout" path="M 0.03663 0.32894 C -0.04757 0.18704 -0.09549 0.01412 -0.15504 -0.14676 C -0.16198 -0.16551 -0.19896 -0.26574 -0.20833 -0.28449 C -0.29184 -0.45139 -0.22101 -0.30648 -0.28993 -0.45555 C -0.32344 -0.52801 -0.28386 -0.44004 -0.31667 -0.5044 C -0.34202 -0.55393 -0.36007 -0.61412 -0.36667 -0.67338 C -0.36615 -0.68889 -0.36771 -0.70509 -0.36493 -0.7199 C -0.36372 -0.72639 -0.35851 -0.73055 -0.35504 -0.73565 C -0.31788 -0.78703 -0.33195 -0.7706 -0.28837 -0.80671 C -0.28212 -0.8118 -0.27396 -0.80949 -0.26667 -0.81111 C -0.26059 -0.8125 -0.25434 -0.81412 -0.24827 -0.81551 C -0.23611 -0.81342 -0.22361 -0.81319 -0.21163 -0.80902 C -0.16146 -0.7919 -0.11858 -0.75139 -0.0717 -0.7243 C -0.04722 -0.71041 -0.02222 -0.69791 -1.94444E-6 -0.67777 C 0.02239 -0.65764 0.05764 -0.61921 0.08177 -0.59328 C 0.10087 -0.57268 0.12274 -0.56157 0.14496 -0.54884 C 0.16337 -0.53842 0.1783 -0.52777 0.1967 -0.52014 C 0.21007 -0.50115 0.20243 -0.46458 0.20312 -0.44444 C 0.20417 -0.42338 0.20937 -0.40972 0.2151 -0.3912 C 0.21771 -0.37245 0.21823 -0.37407 0.2151 -0.34676 C 0.21163 -0.31666 0.18281 -0.29097 0.16996 -0.26666 C 0.15208 -0.23287 0.13403 -0.19953 0.1151 -0.16666 C 0.10851 -0.15509 0.10451 -0.14097 0.09844 -0.12893 C 0.08733 -0.10694 0.07135 -0.08727 0.0533 -0.07569 C 0.03559 -0.05185 0.0434 -0.06227 0.03003 -0.04444 C 0.02639 -0.03958 0.025 -0.03217 0.0217 -0.02662 C 0.01875 -0.02176 0.01476 -0.01805 0.01163 -0.01342 C 0.00816 -0.00833 0.00625 1.11111E-6 -1.94444E-6 1.11111E-6 " pathEditMode="relative" ptsTypes="fffffffffffffffffffffffffffA">
                                      <p:cBhvr>
                                        <p:cTn id="14" dur="2000" fill="hold"/>
                                        <p:tgtEl>
                                          <p:spTgt spid="8"/>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iterate type="lt">
                                    <p:tmPct val="10000"/>
                                  </p:iterate>
                                  <p:childTnLst>
                                    <p:animMotion origin="layout" path="M 0.3434 -0.96019 C 0.35104 -0.95672 0.3566 -0.94491 0.36337 -0.93797 C 0.36719 -0.92292 0.36945 -0.91204 0.3717 -0.89561 C 0.37222 -0.89121 0.37344 -0.88241 0.37344 -0.88241 C 0.37292 -0.85209 0.37344 -0.82153 0.3717 -0.79121 C 0.37014 -0.76482 0.35347 -0.73658 0.34167 -0.71783 C 0.33872 -0.7132 0.33004 -0.69398 0.32344 -0.69121 C 0.31754 -0.68866 0.31111 -0.68982 0.30504 -0.68912 C 0.27656 -0.68125 0.24705 -0.68681 0.2184 -0.69121 C 0.13333 -0.72385 0.23472 -0.68449 0.1467 -0.72014 C 0.1184 -0.73148 0.08941 -0.74723 0.07344 -0.78241 C 0.07205 -0.79144 0.07014 -0.8 0.0684 -0.80903 C 0.06892 -0.81644 0.06823 -0.82431 0.07014 -0.83125 C 0.07326 -0.84306 0.08733 -0.84653 0.09514 -0.84908 C 0.10399 -0.84769 0.1132 -0.84838 0.1217 -0.84468 C 0.12431 -0.84352 0.12448 -0.83797 0.12674 -0.83565 C 0.16389 -0.79607 0.11076 -0.86227 0.15 -0.81343 C 0.15521 -0.80695 0.17292 -0.78311 0.17674 -0.7757 C 0.18993 -0.75047 0.19844 -0.72269 0.21181 -0.69792 C 0.21285 -0.69283 0.21354 -0.68727 0.2151 -0.68241 C 0.21632 -0.67848 0.21945 -0.67547 0.22014 -0.6713 C 0.2217 -0.66181 0.22118 -0.65209 0.2217 -0.64236 C 0.22118 -0.63125 0.2224 -0.61968 0.22014 -0.60903 C 0.2151 -0.58588 0.19462 -0.57223 0.18177 -0.56019 C 0.16476 -0.54445 0.14844 -0.52755 0.13177 -0.51135 C 0.10885 -0.48912 0.08715 -0.46598 0.06007 -0.45348 C 0.0441 -0.44607 0.02483 -0.44005 0.00833 -0.43565 C 0.00017 -0.43357 -0.01667 -0.43125 -0.01667 -0.43125 C -0.03055 -0.43357 -0.04479 -0.43334 -0.05833 -0.43797 C -0.06128 -0.43889 -0.07934 -0.46389 -0.07986 -0.46459 C -0.09462 -0.48727 -0.11076 -0.51065 -0.12326 -0.53565 C -0.12656 -0.55394 -0.13003 -0.57037 -0.1316 -0.58912 C -0.13108 -0.61273 -0.13125 -0.63658 -0.12986 -0.66019 C -0.12951 -0.66551 -0.12465 -0.675 -0.12326 -0.6801 C -0.11771 -0.69954 -0.10885 -0.71389 -0.09323 -0.71783 C -0.08819 -0.71713 -0.08299 -0.71783 -0.0783 -0.71574 C -0.06892 -0.71158 -0.05642 -0.69329 -0.05156 -0.68241 C -0.04878 -0.67616 -0.04792 -0.66829 -0.04496 -0.66227 C -0.03819 -0.64861 -0.02917 -0.63727 -0.02153 -0.62454 C -0.01927 -0.62084 -0.01858 -0.61551 -0.01667 -0.61135 C -0.0092 -0.59561 -0.00417 -0.58704 -3.88889E-6 -0.56898 C -0.00243 -0.50857 -0.0125 -0.49051 -0.0316 -0.43797 C -0.03576 -0.42639 -0.03871 -0.41366 -0.04323 -0.40232 C -0.04809 -0.39005 -0.05503 -0.3794 -0.0599 -0.3669 C -0.06996 -0.34098 -0.07205 -0.28635 -0.09826 -0.27801 C -0.10382 -0.28102 -0.11042 -0.28172 -0.11493 -0.28681 C -0.11875 -0.29121 -0.11927 -0.29885 -0.12153 -0.30463 C -0.13524 -0.33912 -0.12899 -0.31713 -0.13663 -0.35116 C -0.13889 -0.38102 -0.13576 -0.37639 -0.15833 -0.38241 C -0.17274 -0.39098 -0.18837 -0.39514 -0.20156 -0.40672 C -0.21493 -0.41829 -0.22708 -0.4301 -0.23993 -0.44236 C -0.24219 -0.44445 -0.24305 -0.44861 -0.24496 -0.45116 C -0.24635 -0.45301 -0.24826 -0.45417 -0.25 -0.45579 C -0.25243 -0.46574 -0.25903 -0.47107 -0.25156 -0.48241 C -0.24965 -0.48542 -0.24601 -0.48542 -0.24323 -0.48681 C -0.23264 -0.48449 -0.22187 -0.48426 -0.21163 -0.4801 C -0.20365 -0.47686 -0.1809 -0.44584 -0.17656 -0.44005 C -0.15312 -0.4088 -0.17934 -0.4507 -0.16319 -0.42894 C -0.15746 -0.42107 -0.15642 -0.41482 -0.14826 -0.41135 C -0.13976 -0.39699 -0.12899 -0.38866 -0.11996 -0.3757 C -0.11562 -0.36945 -0.11215 -0.3625 -0.10833 -0.35579 C -0.09757 -0.3375 -0.09201 -0.31181 -0.07986 -0.29561 C -0.07639 -0.28102 -0.08003 -0.27408 -0.09167 -0.27338 C -0.11441 -0.27199 -0.13715 -0.27199 -0.1599 -0.2713 C -0.20069 -0.26574 -0.23628 -0.26875 -0.2783 -0.2713 C -0.30087 -0.29375 -0.32118 -0.3213 -0.34653 -0.33797 C -0.35885 -0.34607 -0.37205 -0.35186 -0.38333 -0.36227 C -0.38663 -0.36528 -0.38976 -0.36875 -0.39323 -0.3713 C -0.39479 -0.37246 -0.4 -0.37338 -0.39826 -0.37338 C -0.3809 -0.37338 -0.36371 -0.36991 -0.34653 -0.36898 C -0.34219 -0.3676 -0.3375 -0.3669 -0.33333 -0.36459 C -0.3217 -0.35787 -0.3184 -0.35139 -0.3099 -0.34005 C -0.30816 -0.33773 -0.30538 -0.3375 -0.3033 -0.33565 C -0.30139 -0.3338 -0.30017 -0.33079 -0.29826 -0.32894 C -0.29045 -0.32084 -0.28125 -0.31667 -0.27326 -0.30903 C -0.27101 -0.30695 -0.26875 -0.30463 -0.26667 -0.30232 C -0.26493 -0.30023 -0.26354 -0.29746 -0.26163 -0.29561 C -0.25903 -0.29306 -0.2559 -0.29167 -0.2533 -0.28912 C -0.25069 -0.28658 -0.24878 -0.28311 -0.24653 -0.2801 C -0.24427 -0.27709 -0.23993 -0.2713 -0.23993 -0.2713 C -0.23698 -0.26111 -0.23299 -0.25255 -0.22986 -0.24236 C -0.22604 -0.20949 -0.21493 -0.17963 -0.21163 -0.14676 C -0.21215 -0.13264 -0.21233 -0.11852 -0.21319 -0.10463 C -0.21424 -0.08936 -0.2342 -0.08172 -0.24323 -0.07801 C -0.25156 -0.07871 -0.2599 -0.07848 -0.26823 -0.0801 C -0.27812 -0.08195 -0.275 -0.08449 -0.2816 -0.09121 C -0.28698 -0.09653 -0.29253 -0.10186 -0.29826 -0.10672 C -0.30399 -0.11158 -0.30972 -0.1132 -0.31493 -0.12014 C -0.31962 -0.12662 -0.32031 -0.13635 -0.32153 -0.14468 C -0.32049 -0.15718 -0.32083 -0.17014 -0.31823 -0.18241 C -0.31736 -0.18635 -0.31406 -0.18866 -0.31163 -0.19121 C -0.30851 -0.19468 -0.30156 -0.20023 -0.30156 -0.20023 C -0.28941 -0.19861 -0.27708 -0.19815 -0.26493 -0.19561 C -0.2625 -0.19514 -0.25104 -0.18519 -0.25 -0.18449 C -0.24549 -0.18148 -0.23628 -0.17778 -0.2316 -0.1757 C -0.21354 -0.15718 -0.23715 -0.17917 -0.21667 -0.1669 C -0.21233 -0.16436 -0.19253 -0.14375 -0.19167 -0.14236 C -0.17795 -0.1213 -0.16302 -0.10209 -0.14826 -0.08241 C -0.14479 -0.07778 -0.13698 -0.06621 -0.1316 -0.06227 C -0.12326 -0.05625 -0.11094 -0.04769 -0.10156 -0.04468 C -0.09496 -0.0426 -0.08819 -0.04144 -0.0816 -0.04005 C -0.0783 -0.03936 -0.07153 -0.03797 -0.07153 -0.03797 C -0.04965 -0.04074 -0.05764 -0.03912 -0.04323 -0.05348 C -0.03368 -0.04514 -0.04149 -0.05394 -0.03663 -0.04236 C -0.03264 -0.03287 -0.02569 -0.02107 -0.01996 -0.01343 C -0.01615 -0.00834 -0.00486 -0.00463 -0.00486 -0.00463 C -0.0033 -0.00324 -3.88889E-6 -0.00023 -3.88889E-6 -0.00023 " pathEditMode="relative" ptsTypes="ffffffffffffffffffffffffffffffffffffffffffffffffffffffffffffffffffffffffffffffffffffffffffffffffffffffffffA">
                                      <p:cBhvr>
                                        <p:cTn id="18"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aterialism1.jpg"/>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180000"/>
                    </a14:imgEffect>
                    <a14:imgEffect>
                      <a14:brightnessContrast bright="22000" contrast="46000"/>
                    </a14:imgEffect>
                  </a14:imgLayer>
                </a14:imgProps>
              </a:ext>
            </a:extLst>
          </a:blip>
          <a:stretch>
            <a:fillRect/>
          </a:stretch>
        </p:blipFill>
        <p:spPr>
          <a:xfrm>
            <a:off x="-3314" y="754717"/>
            <a:ext cx="9147313" cy="6103284"/>
          </a:xfrm>
        </p:spPr>
      </p:pic>
      <p:sp>
        <p:nvSpPr>
          <p:cNvPr id="2" name="Title 1"/>
          <p:cNvSpPr>
            <a:spLocks noGrp="1"/>
          </p:cNvSpPr>
          <p:nvPr>
            <p:ph type="title"/>
          </p:nvPr>
        </p:nvSpPr>
        <p:spPr>
          <a:xfrm>
            <a:off x="0" y="0"/>
            <a:ext cx="9144000" cy="1219200"/>
          </a:xfrm>
          <a:solidFill>
            <a:schemeClr val="bg1"/>
          </a:solidFill>
        </p:spPr>
        <p:txBody>
          <a:bodyPr lIns="0" tIns="0" rIns="0" bIns="0"/>
          <a:lstStyle/>
          <a:p>
            <a:pPr algn="ctr"/>
            <a:r>
              <a:rPr lang="en-US" sz="9600" dirty="0" smtClean="0">
                <a:latin typeface="AR DARLING" pitchFamily="2" charset="0"/>
              </a:rPr>
              <a:t>Treasures</a:t>
            </a:r>
            <a:endParaRPr lang="en-US" sz="9600" dirty="0">
              <a:latin typeface="AR DARLING" pitchFamily="2" charset="0"/>
            </a:endParaRPr>
          </a:p>
        </p:txBody>
      </p:sp>
      <p:sp>
        <p:nvSpPr>
          <p:cNvPr id="3" name="Text Placeholder 2"/>
          <p:cNvSpPr>
            <a:spLocks noGrp="1"/>
          </p:cNvSpPr>
          <p:nvPr>
            <p:ph type="body" sz="half" idx="1"/>
          </p:nvPr>
        </p:nvSpPr>
        <p:spPr>
          <a:xfrm>
            <a:off x="0" y="1219200"/>
            <a:ext cx="9144000" cy="1371600"/>
          </a:xfrm>
          <a:solidFill>
            <a:schemeClr val="bg1"/>
          </a:solidFill>
        </p:spPr>
        <p:txBody>
          <a:bodyPr/>
          <a:lstStyle/>
          <a:p>
            <a:pPr>
              <a:buNone/>
            </a:pPr>
            <a:r>
              <a:rPr lang="en-US" sz="2800" b="1" dirty="0" smtClean="0"/>
              <a:t>   Don’t store up treasures on earth! Moths and rust can destroy them, and thieves can break in and steal them. </a:t>
            </a:r>
            <a:r>
              <a:rPr lang="en-US" sz="2000" i="1" dirty="0" smtClean="0"/>
              <a:t>Matthew 6:19</a:t>
            </a:r>
          </a:p>
        </p:txBody>
      </p:sp>
    </p:spTree>
    <p:extLst>
      <p:ext uri="{BB962C8B-B14F-4D97-AF65-F5344CB8AC3E}">
        <p14:creationId xmlns:p14="http://schemas.microsoft.com/office/powerpoint/2010/main" val="207542988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magesCA2YGJO2.jpg"/>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300000"/>
                    </a14:imgEffect>
                    <a14:imgEffect>
                      <a14:brightnessContrast contrast="40000"/>
                    </a14:imgEffect>
                  </a14:imgLayer>
                </a14:imgProps>
              </a:ext>
            </a:extLst>
          </a:blip>
          <a:stretch>
            <a:fillRect/>
          </a:stretch>
        </p:blipFill>
        <p:spPr>
          <a:xfrm>
            <a:off x="0" y="8827"/>
            <a:ext cx="9144000" cy="6849174"/>
          </a:xfrm>
        </p:spPr>
      </p:pic>
      <p:sp>
        <p:nvSpPr>
          <p:cNvPr id="2" name="Title 1"/>
          <p:cNvSpPr>
            <a:spLocks noGrp="1"/>
          </p:cNvSpPr>
          <p:nvPr>
            <p:ph type="title"/>
          </p:nvPr>
        </p:nvSpPr>
        <p:spPr>
          <a:xfrm>
            <a:off x="0" y="3657600"/>
            <a:ext cx="9144000" cy="1295400"/>
          </a:xfrm>
          <a:solidFill>
            <a:schemeClr val="bg1">
              <a:alpha val="79000"/>
            </a:schemeClr>
          </a:solidFill>
        </p:spPr>
        <p:txBody>
          <a:bodyPr/>
          <a:lstStyle/>
          <a:p>
            <a:pPr algn="ctr"/>
            <a:r>
              <a:rPr lang="en-US" sz="9600" dirty="0" smtClean="0">
                <a:latin typeface="AR DARLING" pitchFamily="2" charset="0"/>
              </a:rPr>
              <a:t>Treasures</a:t>
            </a:r>
            <a:endParaRPr lang="en-US" sz="9600" dirty="0">
              <a:latin typeface="AR DARLING" pitchFamily="2" charset="0"/>
            </a:endParaRPr>
          </a:p>
        </p:txBody>
      </p:sp>
      <p:sp>
        <p:nvSpPr>
          <p:cNvPr id="3" name="Text Placeholder 2"/>
          <p:cNvSpPr>
            <a:spLocks noGrp="1"/>
          </p:cNvSpPr>
          <p:nvPr>
            <p:ph type="body" sz="half" idx="1"/>
          </p:nvPr>
        </p:nvSpPr>
        <p:spPr>
          <a:xfrm>
            <a:off x="0" y="4953000"/>
            <a:ext cx="9144000" cy="1905000"/>
          </a:xfrm>
          <a:solidFill>
            <a:schemeClr val="bg1">
              <a:alpha val="73000"/>
            </a:schemeClr>
          </a:solidFill>
        </p:spPr>
        <p:txBody>
          <a:bodyPr lIns="0" tIns="0" rIns="0" bIns="0"/>
          <a:lstStyle/>
          <a:p>
            <a:pPr>
              <a:buNone/>
            </a:pPr>
            <a:r>
              <a:rPr lang="en-US" sz="2400" dirty="0" smtClean="0"/>
              <a:t>    </a:t>
            </a:r>
            <a:r>
              <a:rPr lang="en-US" sz="2800" b="1" dirty="0" smtClean="0"/>
              <a:t>Instead, store up your treasures in heaven, where moths and rust cannot destroy them, and thieves cannot break in and steal them.</a:t>
            </a:r>
            <a:r>
              <a:rPr lang="en-US" sz="2800" b="1" baseline="30000" dirty="0" smtClean="0"/>
              <a:t> </a:t>
            </a:r>
            <a:r>
              <a:rPr lang="en-US" sz="2800" b="1" dirty="0" smtClean="0"/>
              <a:t>Your heart will always where your treasure is. </a:t>
            </a:r>
            <a:r>
              <a:rPr lang="en-US" sz="2000" i="1" dirty="0" smtClean="0"/>
              <a:t>Matthew 6:20-21</a:t>
            </a:r>
            <a:endParaRPr lang="en-US" sz="2000" i="1" dirty="0"/>
          </a:p>
        </p:txBody>
      </p:sp>
    </p:spTree>
    <p:extLst>
      <p:ext uri="{BB962C8B-B14F-4D97-AF65-F5344CB8AC3E}">
        <p14:creationId xmlns:p14="http://schemas.microsoft.com/office/powerpoint/2010/main" val="13355113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0"/>
            <a:ext cx="5029200" cy="2057400"/>
          </a:xfrm>
        </p:spPr>
        <p:txBody>
          <a:bodyPr/>
          <a:lstStyle/>
          <a:p>
            <a:pPr algn="ctr"/>
            <a:r>
              <a:rPr lang="en-US" sz="9600" dirty="0" smtClean="0">
                <a:latin typeface="AR DARLING" pitchFamily="2" charset="0"/>
              </a:rPr>
              <a:t>light</a:t>
            </a:r>
            <a:endParaRPr lang="en-US" sz="9600" dirty="0"/>
          </a:p>
        </p:txBody>
      </p:sp>
      <p:sp>
        <p:nvSpPr>
          <p:cNvPr id="3" name="Text Placeholder 2"/>
          <p:cNvSpPr>
            <a:spLocks noGrp="1"/>
          </p:cNvSpPr>
          <p:nvPr>
            <p:ph type="body" sz="half" idx="1"/>
          </p:nvPr>
        </p:nvSpPr>
        <p:spPr>
          <a:xfrm>
            <a:off x="228600" y="609600"/>
            <a:ext cx="3619500" cy="6248400"/>
          </a:xfrm>
        </p:spPr>
        <p:txBody>
          <a:bodyPr/>
          <a:lstStyle/>
          <a:p>
            <a:pPr>
              <a:buNone/>
            </a:pPr>
            <a:r>
              <a:rPr lang="en-US" sz="2800" b="1" dirty="0" smtClean="0"/>
              <a:t>   Eyes are like a window for your body. When they are good, you have all the light you need. But when your eyes are bad, everything is dark. If the light inside you is dark, you surely are in the dark.</a:t>
            </a:r>
          </a:p>
          <a:p>
            <a:pPr algn="ctr">
              <a:buNone/>
            </a:pPr>
            <a:r>
              <a:rPr lang="en-US" sz="2800" dirty="0" smtClean="0"/>
              <a:t>    </a:t>
            </a:r>
            <a:r>
              <a:rPr lang="en-US" sz="2400" dirty="0" smtClean="0"/>
              <a:t>Matthew 6:22-23</a:t>
            </a:r>
          </a:p>
          <a:p>
            <a:endParaRPr lang="en-US" sz="2800" dirty="0"/>
          </a:p>
        </p:txBody>
      </p:sp>
      <p:pic>
        <p:nvPicPr>
          <p:cNvPr id="5" name="Content Placeholder 4" descr="Money-Eye-by-Max-Romersa-Luxembourg-1024x712.jpg"/>
          <p:cNvPicPr>
            <a:picLocks noGrp="1" noChangeAspect="1"/>
          </p:cNvPicPr>
          <p:nvPr>
            <p:ph sz="half" idx="2"/>
          </p:nvPr>
        </p:nvPicPr>
        <p:blipFill rotWithShape="1">
          <a:blip r:embed="rId2" cstate="print">
            <a:extLst>
              <a:ext uri="{BEBA8EAE-BF5A-486C-A8C5-ECC9F3942E4B}">
                <a14:imgProps xmlns:a14="http://schemas.microsoft.com/office/drawing/2010/main">
                  <a14:imgLayer r:embed="rId3">
                    <a14:imgEffect>
                      <a14:sharpenSoften amount="70000"/>
                    </a14:imgEffect>
                    <a14:imgEffect>
                      <a14:colorTemperature colorTemp="7100"/>
                    </a14:imgEffect>
                    <a14:imgEffect>
                      <a14:saturation sat="232000"/>
                    </a14:imgEffect>
                    <a14:imgEffect>
                      <a14:brightnessContrast bright="-4000" contrast="-4000"/>
                    </a14:imgEffect>
                  </a14:imgLayer>
                </a14:imgProps>
              </a:ext>
            </a:extLst>
          </a:blip>
          <a:srcRect l="6168" r="6278"/>
          <a:stretch/>
        </p:blipFill>
        <p:spPr>
          <a:xfrm>
            <a:off x="4154557" y="2031248"/>
            <a:ext cx="4989443" cy="4826752"/>
          </a:xfrm>
        </p:spPr>
      </p:pic>
    </p:spTree>
    <p:extLst>
      <p:ext uri="{BB962C8B-B14F-4D97-AF65-F5344CB8AC3E}">
        <p14:creationId xmlns:p14="http://schemas.microsoft.com/office/powerpoint/2010/main" val="4557227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od or money.jpg"/>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0" y="30646"/>
            <a:ext cx="9067800" cy="6800850"/>
          </a:xfrm>
        </p:spPr>
      </p:pic>
      <p:sp>
        <p:nvSpPr>
          <p:cNvPr id="2" name="Title 1"/>
          <p:cNvSpPr>
            <a:spLocks noGrp="1"/>
          </p:cNvSpPr>
          <p:nvPr>
            <p:ph type="title"/>
          </p:nvPr>
        </p:nvSpPr>
        <p:spPr>
          <a:xfrm>
            <a:off x="4724400" y="5410200"/>
            <a:ext cx="4114800" cy="1143000"/>
          </a:xfrm>
        </p:spPr>
        <p:txBody>
          <a:bodyPr/>
          <a:lstStyle/>
          <a:p>
            <a:pPr algn="ctr"/>
            <a:r>
              <a:rPr lang="en-US" sz="8000" dirty="0" smtClean="0">
                <a:solidFill>
                  <a:schemeClr val="bg1"/>
                </a:solidFill>
                <a:latin typeface="AR DARLING" pitchFamily="2" charset="0"/>
              </a:rPr>
              <a:t>Money</a:t>
            </a:r>
            <a:endParaRPr lang="en-US" sz="8000" dirty="0">
              <a:solidFill>
                <a:schemeClr val="bg1"/>
              </a:solidFill>
              <a:latin typeface="AR DARLING" pitchFamily="2" charset="0"/>
            </a:endParaRPr>
          </a:p>
        </p:txBody>
      </p:sp>
      <p:sp>
        <p:nvSpPr>
          <p:cNvPr id="3" name="Text Placeholder 2"/>
          <p:cNvSpPr>
            <a:spLocks noGrp="1"/>
          </p:cNvSpPr>
          <p:nvPr>
            <p:ph type="body" sz="half" idx="1"/>
          </p:nvPr>
        </p:nvSpPr>
        <p:spPr>
          <a:xfrm>
            <a:off x="304800" y="304800"/>
            <a:ext cx="2667000" cy="2667000"/>
          </a:xfrm>
          <a:solidFill>
            <a:schemeClr val="tx1"/>
          </a:solidFill>
        </p:spPr>
        <p:txBody>
          <a:bodyPr lIns="0" tIns="0" rIns="0" bIns="0"/>
          <a:lstStyle/>
          <a:p>
            <a:pPr marL="0" indent="0">
              <a:buNone/>
            </a:pPr>
            <a:r>
              <a:rPr lang="en-US" sz="2800" b="1" dirty="0" smtClean="0">
                <a:solidFill>
                  <a:schemeClr val="bg1"/>
                </a:solidFill>
              </a:rPr>
              <a:t>“You cannot be the slave of two masters! You will like one more than the other…</a:t>
            </a:r>
            <a:endParaRPr lang="en-US" sz="2800" b="1" dirty="0">
              <a:solidFill>
                <a:schemeClr val="bg1"/>
              </a:solidFill>
            </a:endParaRPr>
          </a:p>
        </p:txBody>
      </p:sp>
      <p:sp>
        <p:nvSpPr>
          <p:cNvPr id="5" name="Text Placeholder 2"/>
          <p:cNvSpPr txBox="1">
            <a:spLocks/>
          </p:cNvSpPr>
          <p:nvPr/>
        </p:nvSpPr>
        <p:spPr bwMode="auto">
          <a:xfrm>
            <a:off x="6172200" y="228600"/>
            <a:ext cx="2667000" cy="2819400"/>
          </a:xfrm>
          <a:prstGeom prst="rect">
            <a:avLst/>
          </a:prstGeom>
          <a:solidFill>
            <a:schemeClr val="tx1"/>
          </a:solidFill>
          <a:ln>
            <a:noFill/>
          </a:ln>
          <a:effectLs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Font typeface="Wingdings" pitchFamily="2" charset="2"/>
              <a:buNone/>
            </a:pPr>
            <a:r>
              <a:rPr lang="en-US" sz="2800" b="1" dirty="0" smtClean="0">
                <a:solidFill>
                  <a:schemeClr val="bg1"/>
                </a:solidFill>
              </a:rPr>
              <a:t>…or be more loyal to one than the other. You cannot serve both God and money.” </a:t>
            </a:r>
            <a:endParaRPr lang="en-US" sz="2800" b="1" dirty="0">
              <a:solidFill>
                <a:schemeClr val="bg1"/>
              </a:solidFill>
            </a:endParaRPr>
          </a:p>
        </p:txBody>
      </p:sp>
      <p:sp>
        <p:nvSpPr>
          <p:cNvPr id="6" name="Text Placeholder 2"/>
          <p:cNvSpPr txBox="1">
            <a:spLocks/>
          </p:cNvSpPr>
          <p:nvPr/>
        </p:nvSpPr>
        <p:spPr bwMode="auto">
          <a:xfrm>
            <a:off x="228600" y="5943600"/>
            <a:ext cx="5105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lgn="ctr">
              <a:buFont typeface="Wingdings" pitchFamily="2" charset="2"/>
              <a:buNone/>
            </a:pPr>
            <a:r>
              <a:rPr lang="en-US" sz="2400" dirty="0" smtClean="0">
                <a:solidFill>
                  <a:schemeClr val="bg1"/>
                </a:solidFill>
              </a:rPr>
              <a:t>Matthew 6:24)</a:t>
            </a:r>
            <a:endParaRPr lang="en-US" sz="2400" dirty="0">
              <a:solidFill>
                <a:schemeClr val="bg1"/>
              </a:solidFill>
            </a:endParaRPr>
          </a:p>
        </p:txBody>
      </p:sp>
    </p:spTree>
    <p:extLst>
      <p:ext uri="{BB962C8B-B14F-4D97-AF65-F5344CB8AC3E}">
        <p14:creationId xmlns:p14="http://schemas.microsoft.com/office/powerpoint/2010/main" val="4235508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orry.jpg"/>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sharpenSoften amount="9000"/>
                    </a14:imgEffect>
                    <a14:imgEffect>
                      <a14:colorTemperature colorTemp="11500"/>
                    </a14:imgEffect>
                    <a14:imgEffect>
                      <a14:saturation sat="220000"/>
                    </a14:imgEffect>
                    <a14:imgEffect>
                      <a14:brightnessContrast bright="-8000" contrast="60000"/>
                    </a14:imgEffect>
                  </a14:imgLayer>
                </a14:imgProps>
              </a:ext>
            </a:extLst>
          </a:blip>
          <a:stretch>
            <a:fillRect/>
          </a:stretch>
        </p:blipFill>
        <p:spPr>
          <a:xfrm>
            <a:off x="23191" y="3048000"/>
            <a:ext cx="9120809" cy="3810000"/>
          </a:xfrm>
        </p:spPr>
      </p:pic>
      <p:sp>
        <p:nvSpPr>
          <p:cNvPr id="2" name="Title 1"/>
          <p:cNvSpPr>
            <a:spLocks noGrp="1"/>
          </p:cNvSpPr>
          <p:nvPr>
            <p:ph type="title"/>
          </p:nvPr>
        </p:nvSpPr>
        <p:spPr>
          <a:xfrm>
            <a:off x="381000" y="0"/>
            <a:ext cx="8153400" cy="1143000"/>
          </a:xfrm>
        </p:spPr>
        <p:txBody>
          <a:bodyPr/>
          <a:lstStyle/>
          <a:p>
            <a:pPr algn="ctr"/>
            <a:r>
              <a:rPr lang="en-US" sz="9300" dirty="0" smtClean="0">
                <a:latin typeface="AR DARLING" pitchFamily="2" charset="0"/>
              </a:rPr>
              <a:t>Worry</a:t>
            </a:r>
            <a:endParaRPr lang="en-US" sz="9300" dirty="0">
              <a:latin typeface="AR DARLING" pitchFamily="2" charset="0"/>
            </a:endParaRPr>
          </a:p>
        </p:txBody>
      </p:sp>
      <p:sp>
        <p:nvSpPr>
          <p:cNvPr id="3" name="Text Placeholder 2"/>
          <p:cNvSpPr>
            <a:spLocks noGrp="1"/>
          </p:cNvSpPr>
          <p:nvPr>
            <p:ph type="body" sz="half" idx="1"/>
          </p:nvPr>
        </p:nvSpPr>
        <p:spPr>
          <a:xfrm>
            <a:off x="0" y="914400"/>
            <a:ext cx="9128567" cy="2209800"/>
          </a:xfrm>
          <a:solidFill>
            <a:schemeClr val="bg1"/>
          </a:solidFill>
        </p:spPr>
        <p:txBody>
          <a:bodyPr lIns="182880" tIns="0" rIns="0" bIns="0"/>
          <a:lstStyle/>
          <a:p>
            <a:pPr marL="0" indent="0">
              <a:buNone/>
            </a:pPr>
            <a:r>
              <a:rPr lang="en-US" sz="2800" b="1" dirty="0" smtClean="0"/>
              <a:t>“Don’t worry and ask yourselves, “Will we have anything to eat? Will we have anything to drink? </a:t>
            </a:r>
            <a:br>
              <a:rPr lang="en-US" sz="2800" b="1" dirty="0" smtClean="0"/>
            </a:br>
            <a:r>
              <a:rPr lang="en-US" sz="2800" b="1" dirty="0" smtClean="0"/>
              <a:t>Will we have any clothes to wear?” Only people who don’t know God are always worrying about such things.”  </a:t>
            </a:r>
            <a:r>
              <a:rPr lang="en-US" sz="2000" b="1" dirty="0" smtClean="0"/>
              <a:t>Matthew 6:31-32a</a:t>
            </a:r>
          </a:p>
        </p:txBody>
      </p:sp>
    </p:spTree>
    <p:extLst>
      <p:ext uri="{BB962C8B-B14F-4D97-AF65-F5344CB8AC3E}">
        <p14:creationId xmlns:p14="http://schemas.microsoft.com/office/powerpoint/2010/main" val="33052107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Park-Refined</Template>
  <TotalTime>232</TotalTime>
  <Words>1008</Words>
  <Application>Microsoft Office PowerPoint</Application>
  <PresentationFormat>On-screen Show (4:3)</PresentationFormat>
  <Paragraphs>95</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Refined</vt:lpstr>
      <vt:lpstr>PowerPoint Presentation</vt:lpstr>
      <vt:lpstr>PowerPoint Presentation</vt:lpstr>
      <vt:lpstr>Next Slide – Song: Seek Ye First the Kingdom of God   Download Here: http://youtu.be/syrHB3n6sq0 </vt:lpstr>
      <vt:lpstr>In Matthew 6:19-33 Jesus teaches us four truths about how we should think about our things here on Earth. He talks about:  </vt:lpstr>
      <vt:lpstr>Treasures</vt:lpstr>
      <vt:lpstr>Treasures</vt:lpstr>
      <vt:lpstr>light</vt:lpstr>
      <vt:lpstr>Money</vt:lpstr>
      <vt:lpstr>Worry</vt:lpstr>
      <vt:lpstr>Worry</vt:lpstr>
      <vt:lpstr>Next Slide – Song: The Lumber Song   Download Here: http://youtu.be/31xRZFs-Gj4 </vt:lpstr>
      <vt:lpstr>What is the Sinner‘s Prayer?</vt:lpstr>
      <vt:lpstr>PowerPoint Presentation</vt:lpstr>
      <vt:lpstr>PowerPoint Presentation</vt:lpstr>
      <vt:lpstr>A prayer of faith  Pray this prayer if :</vt:lpstr>
      <vt:lpstr>We Declare Our Faith Publicly Because Jesus Declared His LOVE Publicly</vt:lpstr>
      <vt:lpstr>PowerPoint Presentation</vt:lpstr>
      <vt:lpstr>PowerPoint Presentation</vt:lpstr>
      <vt:lpstr>PowerPoint Presentation</vt:lpstr>
      <vt:lpstr>PowerPoint Presentation</vt:lpstr>
      <vt:lpstr>PowerPoint Presentation</vt:lpstr>
      <vt:lpstr>Close in Prayer</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Campaign Kerusso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43</cp:revision>
  <dcterms:created xsi:type="dcterms:W3CDTF">2012-08-28T02:53:07Z</dcterms:created>
  <dcterms:modified xsi:type="dcterms:W3CDTF">2012-11-30T03:23:37Z</dcterms:modified>
</cp:coreProperties>
</file>