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75" r:id="rId2"/>
    <p:sldId id="258"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60" r:id="rId19"/>
    <p:sldId id="261" r:id="rId20"/>
    <p:sldId id="262" r:id="rId21"/>
    <p:sldId id="263" r:id="rId22"/>
    <p:sldId id="264" r:id="rId23"/>
    <p:sldId id="265" r:id="rId24"/>
    <p:sldId id="266" r:id="rId25"/>
    <p:sldId id="267" r:id="rId26"/>
    <p:sldId id="277" r:id="rId27"/>
    <p:sldId id="269" r:id="rId28"/>
    <p:sldId id="270" r:id="rId29"/>
    <p:sldId id="271" r:id="rId30"/>
    <p:sldId id="272" r:id="rId31"/>
    <p:sldId id="273" r:id="rId32"/>
    <p:sldId id="276"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9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6626" name="Group 2"/>
          <p:cNvGrpSpPr>
            <a:grpSpLocks/>
          </p:cNvGrpSpPr>
          <p:nvPr/>
        </p:nvGrpSpPr>
        <p:grpSpPr bwMode="auto">
          <a:xfrm>
            <a:off x="381000" y="457200"/>
            <a:ext cx="8397875" cy="5562600"/>
            <a:chOff x="240" y="288"/>
            <a:chExt cx="5290" cy="3504"/>
          </a:xfrm>
        </p:grpSpPr>
        <p:sp>
          <p:nvSpPr>
            <p:cNvPr id="26627"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6628"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6629"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630"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26631"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26632"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26633"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26634" name="Rectangle 10"/>
          <p:cNvSpPr>
            <a:spLocks noGrp="1" noChangeArrowheads="1"/>
          </p:cNvSpPr>
          <p:nvPr>
            <p:ph type="sldNum" sz="quarter" idx="4"/>
          </p:nvPr>
        </p:nvSpPr>
        <p:spPr>
          <a:xfrm>
            <a:off x="6788150" y="6257925"/>
            <a:ext cx="1905000" cy="457200"/>
          </a:xfrm>
        </p:spPr>
        <p:txBody>
          <a:bodyPr/>
          <a:lstStyle>
            <a:lvl1pPr>
              <a:defRPr/>
            </a:lvl1pPr>
          </a:lstStyle>
          <a:p>
            <a:fld id="{96543E3C-C132-4B06-9A9B-3D2C8A5CE9E1}" type="slidenum">
              <a:rPr lang="en-US"/>
              <a:pPr/>
              <a:t>‹#›</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1000"/>
                                        <p:tgtEl>
                                          <p:spTgt spid="26630"/>
                                        </p:tgtEl>
                                      </p:cBhvr>
                                    </p:animEffect>
                                    <p:anim calcmode="lin" valueType="num">
                                      <p:cBhvr>
                                        <p:cTn id="8" dur="1000" fill="hold"/>
                                        <p:tgtEl>
                                          <p:spTgt spid="26630"/>
                                        </p:tgtEl>
                                        <p:attrNameLst>
                                          <p:attrName>ppt_x</p:attrName>
                                        </p:attrNameLst>
                                      </p:cBhvr>
                                      <p:tavLst>
                                        <p:tav tm="0">
                                          <p:val>
                                            <p:strVal val="#ppt_x"/>
                                          </p:val>
                                        </p:tav>
                                        <p:tav tm="100000">
                                          <p:val>
                                            <p:strVal val="#ppt_x"/>
                                          </p:val>
                                        </p:tav>
                                      </p:tavLst>
                                    </p:anim>
                                    <p:anim calcmode="lin" valueType="num">
                                      <p:cBhvr>
                                        <p:cTn id="9" dur="898" decel="100000" fill="hold"/>
                                        <p:tgtEl>
                                          <p:spTgt spid="266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663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6631">
                                            <p:txEl>
                                              <p:pRg st="0" end="0"/>
                                            </p:txEl>
                                          </p:spTgt>
                                        </p:tgtEl>
                                        <p:attrNameLst>
                                          <p:attrName>style.visibility</p:attrName>
                                        </p:attrNameLst>
                                      </p:cBhvr>
                                      <p:to>
                                        <p:strVal val="visible"/>
                                      </p:to>
                                    </p:set>
                                    <p:animEffect transition="in" filter="fade">
                                      <p:cBhvr>
                                        <p:cTn id="15" dur="1000"/>
                                        <p:tgtEl>
                                          <p:spTgt spid="26631">
                                            <p:txEl>
                                              <p:pRg st="0" end="0"/>
                                            </p:txEl>
                                          </p:spTgt>
                                        </p:tgtEl>
                                      </p:cBhvr>
                                    </p:animEffect>
                                    <p:anim calcmode="lin" valueType="num">
                                      <p:cBhvr>
                                        <p:cTn id="16" dur="1000" fill="hold"/>
                                        <p:tgtEl>
                                          <p:spTgt spid="2663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663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663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build="p">
        <p:tmplLst>
          <p:tmpl lvl="1">
            <p:tnLst>
              <p:par>
                <p:cTn presetID="37" presetClass="entr" presetSubtype="0" fill="hold" nodeType="clickEffect">
                  <p:stCondLst>
                    <p:cond delay="0"/>
                  </p:stCondLst>
                  <p:childTnLst>
                    <p:set>
                      <p:cBhvr>
                        <p:cTn dur="1" fill="hold">
                          <p:stCondLst>
                            <p:cond delay="0"/>
                          </p:stCondLst>
                        </p:cTn>
                        <p:tgtEl>
                          <p:spTgt spid="26631"/>
                        </p:tgtEl>
                        <p:attrNameLst>
                          <p:attrName>style.visibility</p:attrName>
                        </p:attrNameLst>
                      </p:cBhvr>
                      <p:to>
                        <p:strVal val="visible"/>
                      </p:to>
                    </p:set>
                    <p:animEffect transition="in" filter="fade">
                      <p:cBhvr>
                        <p:cTn dur="1000"/>
                        <p:tgtEl>
                          <p:spTgt spid="26631"/>
                        </p:tgtEl>
                      </p:cBhvr>
                    </p:animEffect>
                    <p:anim calcmode="lin" valueType="num">
                      <p:cBhvr>
                        <p:cTn dur="1000" fill="hold"/>
                        <p:tgtEl>
                          <p:spTgt spid="26631"/>
                        </p:tgtEl>
                        <p:attrNameLst>
                          <p:attrName>ppt_x</p:attrName>
                        </p:attrNameLst>
                      </p:cBhvr>
                      <p:tavLst>
                        <p:tav tm="0">
                          <p:val>
                            <p:strVal val="#ppt_x"/>
                          </p:val>
                        </p:tav>
                        <p:tav tm="100000">
                          <p:val>
                            <p:strVal val="#ppt_x"/>
                          </p:val>
                        </p:tav>
                      </p:tavLst>
                    </p:anim>
                    <p:anim calcmode="lin" valueType="num">
                      <p:cBhvr>
                        <p:cTn dur="898" decel="100000" fill="hold"/>
                        <p:tgtEl>
                          <p:spTgt spid="2663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6631"/>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1A935D-A615-4C8F-B5F4-ADF1C849A374}" type="slidenum">
              <a:rPr lang="en-US"/>
              <a:pPr/>
              <a:t>‹#›</a:t>
            </a:fld>
            <a:endParaRPr lang="en-US"/>
          </a:p>
        </p:txBody>
      </p:sp>
    </p:spTree>
    <p:extLst>
      <p:ext uri="{BB962C8B-B14F-4D97-AF65-F5344CB8AC3E}">
        <p14:creationId xmlns:p14="http://schemas.microsoft.com/office/powerpoint/2010/main" val="3421404425"/>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89C3DA-7283-47D3-A210-87333078F70F}" type="slidenum">
              <a:rPr lang="en-US"/>
              <a:pPr/>
              <a:t>‹#›</a:t>
            </a:fld>
            <a:endParaRPr lang="en-US"/>
          </a:p>
        </p:txBody>
      </p:sp>
    </p:spTree>
    <p:extLst>
      <p:ext uri="{BB962C8B-B14F-4D97-AF65-F5344CB8AC3E}">
        <p14:creationId xmlns:p14="http://schemas.microsoft.com/office/powerpoint/2010/main" val="3986495816"/>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F30BCFE1-C7AF-4667-A23E-7BE5029EB26A}" type="slidenum">
              <a:rPr lang="en-US"/>
              <a:pPr/>
              <a:t>‹#›</a:t>
            </a:fld>
            <a:endParaRPr lang="en-US"/>
          </a:p>
        </p:txBody>
      </p:sp>
    </p:spTree>
    <p:extLst>
      <p:ext uri="{BB962C8B-B14F-4D97-AF65-F5344CB8AC3E}">
        <p14:creationId xmlns:p14="http://schemas.microsoft.com/office/powerpoint/2010/main" val="696341868"/>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C9E9BCF8-5EEE-4772-94A9-D16A552708C8}" type="slidenum">
              <a:rPr lang="en-US"/>
              <a:pPr/>
              <a:t>‹#›</a:t>
            </a:fld>
            <a:endParaRPr lang="en-US"/>
          </a:p>
        </p:txBody>
      </p:sp>
    </p:spTree>
    <p:extLst>
      <p:ext uri="{BB962C8B-B14F-4D97-AF65-F5344CB8AC3E}">
        <p14:creationId xmlns:p14="http://schemas.microsoft.com/office/powerpoint/2010/main" val="305812539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841B74-3778-4784-A5D7-E5DF32FE8233}" type="slidenum">
              <a:rPr lang="en-US"/>
              <a:pPr/>
              <a:t>‹#›</a:t>
            </a:fld>
            <a:endParaRPr lang="en-US"/>
          </a:p>
        </p:txBody>
      </p:sp>
    </p:spTree>
    <p:extLst>
      <p:ext uri="{BB962C8B-B14F-4D97-AF65-F5344CB8AC3E}">
        <p14:creationId xmlns:p14="http://schemas.microsoft.com/office/powerpoint/2010/main" val="1056062631"/>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C63464-892B-482C-A52F-E70FD1177D08}" type="slidenum">
              <a:rPr lang="en-US"/>
              <a:pPr/>
              <a:t>‹#›</a:t>
            </a:fld>
            <a:endParaRPr lang="en-US"/>
          </a:p>
        </p:txBody>
      </p:sp>
    </p:spTree>
    <p:extLst>
      <p:ext uri="{BB962C8B-B14F-4D97-AF65-F5344CB8AC3E}">
        <p14:creationId xmlns:p14="http://schemas.microsoft.com/office/powerpoint/2010/main" val="3643852028"/>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C2EA33-1DC1-470F-93FD-3C89F0E5BFAA}" type="slidenum">
              <a:rPr lang="en-US"/>
              <a:pPr/>
              <a:t>‹#›</a:t>
            </a:fld>
            <a:endParaRPr lang="en-US"/>
          </a:p>
        </p:txBody>
      </p:sp>
    </p:spTree>
    <p:extLst>
      <p:ext uri="{BB962C8B-B14F-4D97-AF65-F5344CB8AC3E}">
        <p14:creationId xmlns:p14="http://schemas.microsoft.com/office/powerpoint/2010/main" val="1576791696"/>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8D928DA-3985-4E0B-831A-673CED56AC58}" type="slidenum">
              <a:rPr lang="en-US"/>
              <a:pPr/>
              <a:t>‹#›</a:t>
            </a:fld>
            <a:endParaRPr lang="en-US"/>
          </a:p>
        </p:txBody>
      </p:sp>
    </p:spTree>
    <p:extLst>
      <p:ext uri="{BB962C8B-B14F-4D97-AF65-F5344CB8AC3E}">
        <p14:creationId xmlns:p14="http://schemas.microsoft.com/office/powerpoint/2010/main" val="2990983463"/>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079FF8-6CEB-4487-928D-60450A9685CA}" type="slidenum">
              <a:rPr lang="en-US"/>
              <a:pPr/>
              <a:t>‹#›</a:t>
            </a:fld>
            <a:endParaRPr lang="en-US"/>
          </a:p>
        </p:txBody>
      </p:sp>
    </p:spTree>
    <p:extLst>
      <p:ext uri="{BB962C8B-B14F-4D97-AF65-F5344CB8AC3E}">
        <p14:creationId xmlns:p14="http://schemas.microsoft.com/office/powerpoint/2010/main" val="3956290233"/>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A9883A-7B23-48F9-94BB-5675EBF69C93}" type="slidenum">
              <a:rPr lang="en-US"/>
              <a:pPr/>
              <a:t>‹#›</a:t>
            </a:fld>
            <a:endParaRPr lang="en-US"/>
          </a:p>
        </p:txBody>
      </p:sp>
    </p:spTree>
    <p:extLst>
      <p:ext uri="{BB962C8B-B14F-4D97-AF65-F5344CB8AC3E}">
        <p14:creationId xmlns:p14="http://schemas.microsoft.com/office/powerpoint/2010/main" val="327862337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9F3B18-0B25-4733-B32E-A38C0CDD4783}" type="slidenum">
              <a:rPr lang="en-US"/>
              <a:pPr/>
              <a:t>‹#›</a:t>
            </a:fld>
            <a:endParaRPr lang="en-US"/>
          </a:p>
        </p:txBody>
      </p:sp>
    </p:spTree>
    <p:extLst>
      <p:ext uri="{BB962C8B-B14F-4D97-AF65-F5344CB8AC3E}">
        <p14:creationId xmlns:p14="http://schemas.microsoft.com/office/powerpoint/2010/main" val="2093779303"/>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4B55B0-3A48-4BE7-A39B-1C05FBF74846}" type="slidenum">
              <a:rPr lang="en-US"/>
              <a:pPr/>
              <a:t>‹#›</a:t>
            </a:fld>
            <a:endParaRPr lang="en-US"/>
          </a:p>
        </p:txBody>
      </p:sp>
    </p:spTree>
    <p:extLst>
      <p:ext uri="{BB962C8B-B14F-4D97-AF65-F5344CB8AC3E}">
        <p14:creationId xmlns:p14="http://schemas.microsoft.com/office/powerpoint/2010/main" val="90416336"/>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228600" y="228600"/>
            <a:ext cx="8686800" cy="5943600"/>
            <a:chOff x="144" y="144"/>
            <a:chExt cx="5472" cy="3744"/>
          </a:xfrm>
        </p:grpSpPr>
        <p:sp>
          <p:nvSpPr>
            <p:cNvPr id="25603"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5604"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25605"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06"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5607"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8"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endParaRPr lang="en-US"/>
          </a:p>
        </p:txBody>
      </p:sp>
      <p:sp>
        <p:nvSpPr>
          <p:cNvPr id="25609"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endParaRPr lang="en-US"/>
          </a:p>
        </p:txBody>
      </p:sp>
      <p:sp>
        <p:nvSpPr>
          <p:cNvPr id="25610"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DDF68890-B223-4F14-A69E-1176A36A95A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wipe dir="d"/>
  </p:transition>
  <p:timing>
    <p:tnLst>
      <p:par>
        <p:cTn id="1" dur="indefinite" restart="never" nodeType="tmRoot"/>
      </p:par>
    </p:tnLst>
  </p:timing>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9v885asw4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s4l2yY2r95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ZeGQzpFCePk"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6451"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6451" TargetMode="Externa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6451"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267200" y="1"/>
            <a:ext cx="4876799" cy="2743200"/>
          </a:xfrm>
        </p:spPr>
        <p:txBody>
          <a:bodyPr/>
          <a:lstStyle/>
          <a:p>
            <a:r>
              <a:rPr lang="en-US" sz="3600" b="1" dirty="0"/>
              <a:t>The Truth </a:t>
            </a:r>
            <a:r>
              <a:rPr lang="en-US" sz="3600" b="1" dirty="0" smtClean="0"/>
              <a:t>is… </a:t>
            </a:r>
            <a:br>
              <a:rPr lang="en-US" sz="3600" b="1" dirty="0" smtClean="0"/>
            </a:br>
            <a:r>
              <a:rPr lang="en-US" sz="3600" b="1" dirty="0" smtClean="0"/>
              <a:t>Our </a:t>
            </a:r>
            <a:r>
              <a:rPr lang="en-US" sz="3600" b="1" dirty="0"/>
              <a:t>hearts are either:</a:t>
            </a:r>
            <a:r>
              <a:rPr lang="en-US" sz="4000" b="1" dirty="0"/>
              <a:t/>
            </a:r>
            <a:br>
              <a:rPr lang="en-US" sz="4000" b="1" dirty="0"/>
            </a:br>
            <a:r>
              <a:rPr lang="en-US" sz="5400" b="1" dirty="0"/>
              <a:t>All Full or All Empty</a:t>
            </a:r>
          </a:p>
        </p:txBody>
      </p:sp>
      <p:pic>
        <p:nvPicPr>
          <p:cNvPr id="47107" name="Picture 3" descr="HalfFullHalfEmpty"/>
          <p:cNvPicPr>
            <a:picLocks noGrp="1" noChangeAspect="1" noChangeArrowheads="1"/>
          </p:cNvPicPr>
          <p:nvPr>
            <p:ph sz="half" idx="1"/>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0" y="0"/>
            <a:ext cx="4114801" cy="4572000"/>
          </a:xfrm>
        </p:spPr>
      </p:pic>
      <p:pic>
        <p:nvPicPr>
          <p:cNvPr id="47108" name="Picture 4" descr="Full"/>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sharpenSoften amount="50000"/>
                    </a14:imgEffect>
                    <a14:imgEffect>
                      <a14:colorTemperature colorTemp="59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4158797" y="2971800"/>
            <a:ext cx="4985203" cy="3886200"/>
          </a:xfrm>
        </p:spPr>
      </p:pic>
      <p:sp>
        <p:nvSpPr>
          <p:cNvPr id="47109" name="Text Box 5"/>
          <p:cNvSpPr txBox="1">
            <a:spLocks noChangeArrowheads="1"/>
          </p:cNvSpPr>
          <p:nvPr/>
        </p:nvSpPr>
        <p:spPr bwMode="auto">
          <a:xfrm rot="10800000" flipV="1">
            <a:off x="76200" y="4724400"/>
            <a:ext cx="4114800" cy="20159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bIns="0">
            <a:spAutoFit/>
          </a:bodyPr>
          <a:lstStyle/>
          <a:p>
            <a:pPr>
              <a:spcBef>
                <a:spcPct val="20000"/>
              </a:spcBef>
              <a:buClr>
                <a:schemeClr val="accent2"/>
              </a:buClr>
              <a:buSzPct val="75000"/>
              <a:buFont typeface="Wingdings" pitchFamily="2" charset="2"/>
              <a:buNone/>
            </a:pPr>
            <a:r>
              <a:rPr lang="en-US" sz="3200" b="1" dirty="0">
                <a:latin typeface="Arial" charset="0"/>
              </a:rPr>
              <a:t>Some are said to view the world </a:t>
            </a:r>
            <a:r>
              <a:rPr lang="en-US" sz="3200" b="1" dirty="0" smtClean="0">
                <a:latin typeface="Arial" charset="0"/>
              </a:rPr>
              <a:t>as either </a:t>
            </a:r>
            <a:r>
              <a:rPr lang="en-US" sz="3200" b="1" dirty="0">
                <a:latin typeface="Arial" charset="0"/>
              </a:rPr>
              <a:t>half full or half </a:t>
            </a:r>
            <a:r>
              <a:rPr lang="en-US" sz="3200" b="1" dirty="0" smtClean="0">
                <a:latin typeface="Arial" charset="0"/>
              </a:rPr>
              <a:t>empty.</a:t>
            </a:r>
            <a:endParaRPr lang="en-US" sz="3200" b="1" dirty="0">
              <a:latin typeface="Arial"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7" name="Picture 3" descr="grateful-children"/>
          <p:cNvPicPr>
            <a:picLocks noGrp="1" noChangeAspect="1" noChangeArrowheads="1"/>
          </p:cNvPicPr>
          <p:nvPr>
            <p:ph sz="half" idx="1"/>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l="19873" r="21954" b="5823"/>
          <a:stretch/>
        </p:blipFill>
        <p:spPr>
          <a:xfrm>
            <a:off x="4085863" y="392575"/>
            <a:ext cx="5058137" cy="6458673"/>
          </a:xfrm>
          <a:noFill/>
          <a:ln/>
        </p:spPr>
      </p:pic>
      <p:sp>
        <p:nvSpPr>
          <p:cNvPr id="57348" name="Rectangle 4"/>
          <p:cNvSpPr>
            <a:spLocks noChangeArrowheads="1"/>
          </p:cNvSpPr>
          <p:nvPr/>
        </p:nvSpPr>
        <p:spPr bwMode="auto">
          <a:xfrm>
            <a:off x="152400" y="1143000"/>
            <a:ext cx="4191000" cy="571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bIns="0"/>
          <a:lstStyle/>
          <a:p>
            <a:pPr algn="ctr" eaLnBrk="1" hangingPunct="1">
              <a:lnSpc>
                <a:spcPct val="80000"/>
              </a:lnSpc>
              <a:spcBef>
                <a:spcPct val="20000"/>
              </a:spcBef>
              <a:buClr>
                <a:schemeClr val="accent2"/>
              </a:buClr>
              <a:buSzPct val="75000"/>
            </a:pPr>
            <a:r>
              <a:rPr lang="en-US" sz="4000" b="1" dirty="0" smtClean="0">
                <a:latin typeface="Arial" charset="0"/>
              </a:rPr>
              <a:t>It </a:t>
            </a:r>
            <a:r>
              <a:rPr lang="en-US" sz="4000" b="1" dirty="0">
                <a:latin typeface="Arial" charset="0"/>
              </a:rPr>
              <a:t>thanks God for even nothing</a:t>
            </a:r>
          </a:p>
          <a:p>
            <a:pPr eaLnBrk="1" hangingPunct="1">
              <a:lnSpc>
                <a:spcPct val="80000"/>
              </a:lnSpc>
              <a:spcBef>
                <a:spcPct val="20000"/>
              </a:spcBef>
              <a:buClr>
                <a:schemeClr val="accent2"/>
              </a:buClr>
              <a:buSzPct val="75000"/>
            </a:pPr>
            <a:endParaRPr lang="en-US" sz="1050" dirty="0" smtClean="0">
              <a:latin typeface="Arial" charset="0"/>
            </a:endParaRPr>
          </a:p>
          <a:p>
            <a:pPr eaLnBrk="1" hangingPunct="1">
              <a:lnSpc>
                <a:spcPct val="80000"/>
              </a:lnSpc>
              <a:spcBef>
                <a:spcPct val="20000"/>
              </a:spcBef>
              <a:buClr>
                <a:schemeClr val="accent2"/>
              </a:buClr>
              <a:buSzPct val="75000"/>
            </a:pPr>
            <a:r>
              <a:rPr lang="en-US" sz="3600" dirty="0" smtClean="0">
                <a:latin typeface="Arial" charset="0"/>
              </a:rPr>
              <a:t>“</a:t>
            </a:r>
            <a:r>
              <a:rPr lang="en-US" sz="3600" dirty="0">
                <a:latin typeface="Arial" charset="0"/>
              </a:rPr>
              <a:t>And he said, “Naked I came from my mother's womb, and naked shall I return. The Lord gave, and the Lord has taken away; blessed be the name of the Lord</a:t>
            </a:r>
            <a:r>
              <a:rPr lang="en-US" sz="3600" dirty="0" smtClean="0">
                <a:latin typeface="Arial" charset="0"/>
              </a:rPr>
              <a:t>.”</a:t>
            </a:r>
          </a:p>
          <a:p>
            <a:pPr algn="r" eaLnBrk="1" hangingPunct="1">
              <a:lnSpc>
                <a:spcPct val="80000"/>
              </a:lnSpc>
              <a:spcBef>
                <a:spcPct val="20000"/>
              </a:spcBef>
              <a:buClr>
                <a:schemeClr val="accent2"/>
              </a:buClr>
              <a:buSzPct val="75000"/>
            </a:pPr>
            <a:r>
              <a:rPr lang="en-US" dirty="0" smtClean="0">
                <a:latin typeface="Arial" charset="0"/>
              </a:rPr>
              <a:t>Job </a:t>
            </a:r>
            <a:r>
              <a:rPr lang="en-US" dirty="0">
                <a:latin typeface="Arial" charset="0"/>
              </a:rPr>
              <a:t>1:21</a:t>
            </a:r>
          </a:p>
        </p:txBody>
      </p:sp>
      <p:sp>
        <p:nvSpPr>
          <p:cNvPr id="57346" name="Rectangle 2"/>
          <p:cNvSpPr>
            <a:spLocks noGrp="1" noChangeArrowheads="1"/>
          </p:cNvSpPr>
          <p:nvPr>
            <p:ph type="title"/>
          </p:nvPr>
        </p:nvSpPr>
        <p:spPr>
          <a:xfrm>
            <a:off x="0" y="-7716"/>
            <a:ext cx="9144000" cy="1074516"/>
          </a:xfrm>
          <a:solidFill>
            <a:schemeClr val="bg1"/>
          </a:solidFill>
        </p:spPr>
        <p:txBody>
          <a:bodyPr/>
          <a:lstStyle/>
          <a:p>
            <a:pPr algn="ctr"/>
            <a:r>
              <a:rPr lang="en-US" sz="3200" b="1" dirty="0"/>
              <a:t/>
            </a:r>
            <a:br>
              <a:rPr lang="en-US" sz="3200" b="1" dirty="0"/>
            </a:br>
            <a:r>
              <a:rPr lang="en-US" sz="3200" b="1" dirty="0"/>
              <a:t>The Grateful Heart is Always Full </a:t>
            </a:r>
            <a:br>
              <a:rPr lang="en-US" sz="3200" b="1" dirty="0"/>
            </a:br>
            <a:r>
              <a:rPr lang="en-US" sz="3200" dirty="0"/>
              <a:t>(no matter what it doesn’t have)</a:t>
            </a:r>
            <a:r>
              <a:rPr lang="en-US" sz="4000" dirty="0"/>
              <a:t> </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lovehearttshirts.com/shop/images/436/I+LOVE+JESUS+T+SHIRT+BL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85"/>
            <a:ext cx="5276850" cy="527685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a:xfrm>
            <a:off x="0" y="4267200"/>
            <a:ext cx="5105400" cy="2514600"/>
          </a:xfrm>
        </p:spPr>
        <p:txBody>
          <a:bodyPr/>
          <a:lstStyle/>
          <a:p>
            <a:pPr algn="ctr"/>
            <a:r>
              <a:rPr lang="en-US" sz="4000" b="1" dirty="0"/>
              <a:t>The Grateful Heart is Always Full </a:t>
            </a:r>
            <a:r>
              <a:rPr lang="en-US" sz="3600" b="1" dirty="0"/>
              <a:t/>
            </a:r>
            <a:br>
              <a:rPr lang="en-US" sz="3600" b="1" dirty="0"/>
            </a:br>
            <a:r>
              <a:rPr lang="en-US" sz="3600" dirty="0"/>
              <a:t>(no matter what </a:t>
            </a:r>
            <a:r>
              <a:rPr lang="en-US" sz="3600" dirty="0" smtClean="0"/>
              <a:t/>
            </a:r>
            <a:br>
              <a:rPr lang="en-US" sz="3600" dirty="0" smtClean="0"/>
            </a:br>
            <a:r>
              <a:rPr lang="en-US" sz="3600" dirty="0" smtClean="0"/>
              <a:t>it </a:t>
            </a:r>
            <a:r>
              <a:rPr lang="en-US" sz="3600" dirty="0"/>
              <a:t>doesn’t have)</a:t>
            </a:r>
            <a:r>
              <a:rPr lang="en-US" dirty="0"/>
              <a:t> </a:t>
            </a:r>
          </a:p>
        </p:txBody>
      </p:sp>
      <p:sp>
        <p:nvSpPr>
          <p:cNvPr id="58371" name="Rectangle 3"/>
          <p:cNvSpPr>
            <a:spLocks noChangeArrowheads="1"/>
          </p:cNvSpPr>
          <p:nvPr/>
        </p:nvSpPr>
        <p:spPr bwMode="auto">
          <a:xfrm>
            <a:off x="5181600" y="22185"/>
            <a:ext cx="3962400" cy="68358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bIns="0"/>
          <a:lstStyle/>
          <a:p>
            <a:pPr eaLnBrk="1" hangingPunct="1">
              <a:spcBef>
                <a:spcPct val="20000"/>
              </a:spcBef>
              <a:buClr>
                <a:schemeClr val="accent2"/>
              </a:buClr>
              <a:buSzPct val="75000"/>
            </a:pPr>
            <a:r>
              <a:rPr lang="en-US" sz="3600" b="1" dirty="0">
                <a:latin typeface="Arial" charset="0"/>
              </a:rPr>
              <a:t>It is </a:t>
            </a:r>
            <a:r>
              <a:rPr lang="en-US" sz="3600" b="1" dirty="0" smtClean="0">
                <a:latin typeface="Arial" charset="0"/>
              </a:rPr>
              <a:t>Satisfied </a:t>
            </a:r>
            <a:r>
              <a:rPr lang="en-US" sz="3600" b="1" dirty="0">
                <a:latin typeface="Arial" charset="0"/>
              </a:rPr>
              <a:t>with Jesus </a:t>
            </a:r>
            <a:r>
              <a:rPr lang="en-US" sz="3600" b="1" dirty="0" smtClean="0">
                <a:latin typeface="Arial" charset="0"/>
              </a:rPr>
              <a:t>Alone </a:t>
            </a:r>
            <a:endParaRPr lang="en-US" sz="3600" b="1" dirty="0">
              <a:latin typeface="Arial" charset="0"/>
            </a:endParaRPr>
          </a:p>
          <a:p>
            <a:pPr eaLnBrk="1" hangingPunct="1">
              <a:spcBef>
                <a:spcPct val="20000"/>
              </a:spcBef>
              <a:buClr>
                <a:schemeClr val="accent2"/>
              </a:buClr>
              <a:buSzPct val="75000"/>
            </a:pPr>
            <a:r>
              <a:rPr lang="en-US" sz="4400" dirty="0">
                <a:latin typeface="Arial" charset="0"/>
              </a:rPr>
              <a:t>“He gave plenty to drink to those who were thirsty. He filled those who were hungry with good food.” </a:t>
            </a:r>
            <a:r>
              <a:rPr lang="en-US" dirty="0">
                <a:latin typeface="Arial" charset="0"/>
              </a:rPr>
              <a:t>Psa. 107:9</a:t>
            </a:r>
            <a:r>
              <a:rPr lang="en-US" sz="2700" dirty="0">
                <a:latin typeface="Arial" charset="0"/>
              </a:rPr>
              <a:t>  </a:t>
            </a:r>
            <a:endParaRPr lang="en-US" dirty="0">
              <a:latin typeface="Arial" charset="0"/>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6" name="Picture 4" descr="christ_and_children_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2000"/>
                    </a14:imgEffect>
                    <a14:imgEffect>
                      <a14:colorTemperature colorTemp="9900"/>
                    </a14:imgEffect>
                    <a14:imgEffect>
                      <a14:saturation sat="76000"/>
                    </a14:imgEffect>
                    <a14:imgEffect>
                      <a14:brightnessContrast bright="20000" contrast="28000"/>
                    </a14:imgEffect>
                  </a14:imgLayer>
                </a14:imgProps>
              </a:ext>
              <a:ext uri="{28A0092B-C50C-407E-A947-70E740481C1C}">
                <a14:useLocalDpi xmlns:a14="http://schemas.microsoft.com/office/drawing/2010/main" val="0"/>
              </a:ext>
            </a:extLst>
          </a:blip>
          <a:srcRect b="13756"/>
          <a:stretch/>
        </p:blipFill>
        <p:spPr>
          <a:xfrm>
            <a:off x="0" y="943337"/>
            <a:ext cx="5724218" cy="5914663"/>
          </a:xfrm>
          <a:noFill/>
          <a:ln/>
        </p:spPr>
      </p:pic>
      <p:sp>
        <p:nvSpPr>
          <p:cNvPr id="59394" name="Rectangle 2"/>
          <p:cNvSpPr>
            <a:spLocks noGrp="1" noChangeArrowheads="1"/>
          </p:cNvSpPr>
          <p:nvPr>
            <p:ph type="title"/>
          </p:nvPr>
        </p:nvSpPr>
        <p:spPr>
          <a:xfrm>
            <a:off x="0" y="1"/>
            <a:ext cx="9144000" cy="1295399"/>
          </a:xfrm>
          <a:solidFill>
            <a:schemeClr val="bg1"/>
          </a:solidFill>
        </p:spPr>
        <p:txBody>
          <a:bodyPr/>
          <a:lstStyle/>
          <a:p>
            <a:pPr algn="ctr"/>
            <a:r>
              <a:rPr lang="en-US" b="1" dirty="0"/>
              <a:t>The Grateful Heart is Always Full</a:t>
            </a:r>
            <a:r>
              <a:rPr lang="en-US" sz="3200" b="1" dirty="0"/>
              <a:t/>
            </a:r>
            <a:br>
              <a:rPr lang="en-US" sz="3200" b="1" dirty="0"/>
            </a:br>
            <a:r>
              <a:rPr lang="en-US" sz="3200" dirty="0"/>
              <a:t> (no matter what it doesn’t have)</a:t>
            </a:r>
            <a:r>
              <a:rPr lang="en-US" sz="4000" dirty="0"/>
              <a:t> </a:t>
            </a:r>
          </a:p>
        </p:txBody>
      </p:sp>
      <p:sp>
        <p:nvSpPr>
          <p:cNvPr id="59395" name="Rectangle 3"/>
          <p:cNvSpPr>
            <a:spLocks noChangeArrowheads="1"/>
          </p:cNvSpPr>
          <p:nvPr/>
        </p:nvSpPr>
        <p:spPr bwMode="auto">
          <a:xfrm>
            <a:off x="5943600" y="1447800"/>
            <a:ext cx="3200400" cy="5410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bIns="0"/>
          <a:lstStyle/>
          <a:p>
            <a:pPr eaLnBrk="1" hangingPunct="1">
              <a:spcBef>
                <a:spcPct val="20000"/>
              </a:spcBef>
              <a:buClr>
                <a:schemeClr val="accent2"/>
              </a:buClr>
              <a:buSzPct val="75000"/>
            </a:pPr>
            <a:r>
              <a:rPr lang="en-US" sz="3200" dirty="0">
                <a:latin typeface="Arial" charset="0"/>
              </a:rPr>
              <a:t>The company of Jesus is what makes Heaven </a:t>
            </a:r>
            <a:r>
              <a:rPr lang="en-US" sz="3200" dirty="0">
                <a:latin typeface="Arial" charset="0"/>
                <a:sym typeface="Wingdings" pitchFamily="2" charset="2"/>
              </a:rPr>
              <a:t></a:t>
            </a:r>
            <a:r>
              <a:rPr lang="en-US" sz="3200" dirty="0">
                <a:latin typeface="Arial" charset="0"/>
              </a:rPr>
              <a:t> </a:t>
            </a:r>
            <a:r>
              <a:rPr lang="en-US" sz="3200" dirty="0" smtClean="0">
                <a:latin typeface="Arial" charset="0"/>
              </a:rPr>
              <a:t>Heaven. </a:t>
            </a:r>
            <a:endParaRPr lang="en-US" sz="3200" dirty="0">
              <a:latin typeface="Arial" charset="0"/>
            </a:endParaRPr>
          </a:p>
          <a:p>
            <a:pPr eaLnBrk="1" hangingPunct="1">
              <a:spcBef>
                <a:spcPct val="20000"/>
              </a:spcBef>
              <a:buClr>
                <a:schemeClr val="accent2"/>
              </a:buClr>
              <a:buSzPct val="75000"/>
            </a:pPr>
            <a:r>
              <a:rPr lang="en-US" sz="3200" dirty="0">
                <a:latin typeface="Arial" charset="0"/>
              </a:rPr>
              <a:t>Not streets of </a:t>
            </a:r>
            <a:r>
              <a:rPr lang="en-US" sz="3200" dirty="0" smtClean="0">
                <a:latin typeface="Arial" charset="0"/>
              </a:rPr>
              <a:t>gold…</a:t>
            </a:r>
            <a:endParaRPr lang="en-US" sz="3200" dirty="0">
              <a:latin typeface="Arial" charset="0"/>
            </a:endParaRPr>
          </a:p>
          <a:p>
            <a:pPr eaLnBrk="1" hangingPunct="1">
              <a:spcBef>
                <a:spcPct val="20000"/>
              </a:spcBef>
              <a:buClr>
                <a:schemeClr val="accent2"/>
              </a:buClr>
              <a:buSzPct val="75000"/>
            </a:pPr>
            <a:r>
              <a:rPr lang="en-US" sz="3200" dirty="0">
                <a:latin typeface="Arial" charset="0"/>
              </a:rPr>
              <a:t>Not a</a:t>
            </a:r>
            <a:r>
              <a:rPr lang="en-US" sz="3200" dirty="0" smtClean="0">
                <a:latin typeface="Arial" charset="0"/>
              </a:rPr>
              <a:t>ngels…</a:t>
            </a:r>
            <a:endParaRPr lang="en-US" sz="3200" dirty="0">
              <a:latin typeface="Arial" charset="0"/>
            </a:endParaRPr>
          </a:p>
          <a:p>
            <a:pPr eaLnBrk="1" hangingPunct="1">
              <a:spcBef>
                <a:spcPct val="20000"/>
              </a:spcBef>
              <a:buClr>
                <a:schemeClr val="accent2"/>
              </a:buClr>
              <a:buSzPct val="75000"/>
            </a:pPr>
            <a:r>
              <a:rPr lang="en-US" sz="3200" dirty="0">
                <a:latin typeface="Arial" charset="0"/>
              </a:rPr>
              <a:t>Not </a:t>
            </a:r>
            <a:r>
              <a:rPr lang="en-US" sz="3200" dirty="0" smtClean="0">
                <a:latin typeface="Arial" charset="0"/>
              </a:rPr>
              <a:t>mansions…</a:t>
            </a:r>
            <a:endParaRPr lang="en-US" sz="3200" dirty="0">
              <a:latin typeface="Arial" charset="0"/>
            </a:endParaRPr>
          </a:p>
          <a:p>
            <a:pPr eaLnBrk="1" hangingPunct="1">
              <a:spcBef>
                <a:spcPct val="20000"/>
              </a:spcBef>
              <a:buClr>
                <a:schemeClr val="accent2"/>
              </a:buClr>
              <a:buSzPct val="75000"/>
            </a:pPr>
            <a:r>
              <a:rPr lang="en-US" sz="3200" dirty="0">
                <a:latin typeface="Arial" charset="0"/>
              </a:rPr>
              <a:t>I want to see </a:t>
            </a:r>
            <a:r>
              <a:rPr lang="en-US" sz="3200" dirty="0" smtClean="0">
                <a:latin typeface="Arial" charset="0"/>
              </a:rPr>
              <a:t>Jesus!</a:t>
            </a:r>
            <a:endParaRPr lang="en-US" sz="3200" dirty="0">
              <a:latin typeface="Arial"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524000"/>
            <a:ext cx="8153400" cy="2743200"/>
          </a:xfrm>
        </p:spPr>
        <p:txBody>
          <a:bodyPr/>
          <a:lstStyle/>
          <a:p>
            <a:r>
              <a:rPr lang="en-US" sz="4000"/>
              <a:t>Next Slide -Video: </a:t>
            </a:r>
            <a:br>
              <a:rPr lang="en-US" sz="4000"/>
            </a:br>
            <a:r>
              <a:rPr lang="en-US" sz="4000"/>
              <a:t>I Bowed on My Knees </a:t>
            </a:r>
            <a:r>
              <a:rPr lang="en-US" sz="4000">
                <a:sym typeface="Wingdings" pitchFamily="2" charset="2"/>
              </a:rPr>
              <a:t></a:t>
            </a:r>
            <a:br>
              <a:rPr lang="en-US" sz="4000">
                <a:sym typeface="Wingdings" pitchFamily="2" charset="2"/>
              </a:rPr>
            </a:br>
            <a:r>
              <a:rPr lang="en-US" sz="4000">
                <a:sym typeface="Wingdings" pitchFamily="2" charset="2"/>
              </a:rPr>
              <a:t/>
            </a:r>
            <a:br>
              <a:rPr lang="en-US" sz="4000">
                <a:sym typeface="Wingdings" pitchFamily="2" charset="2"/>
              </a:rPr>
            </a:br>
            <a:r>
              <a:rPr lang="en-US" sz="4000">
                <a:sym typeface="Wingdings" pitchFamily="2" charset="2"/>
              </a:rPr>
              <a:t>Download Here:</a:t>
            </a:r>
            <a:br>
              <a:rPr lang="en-US" sz="4000">
                <a:sym typeface="Wingdings" pitchFamily="2" charset="2"/>
              </a:rPr>
            </a:br>
            <a:r>
              <a:rPr lang="en-US" sz="2400" b="1">
                <a:sym typeface="Wingdings" pitchFamily="2" charset="2"/>
                <a:hlinkClick r:id="rId2"/>
              </a:rPr>
              <a:t>http://www.youtube.com/watch?v=9v885asw4uk</a:t>
            </a:r>
            <a:r>
              <a:rPr lang="en-US">
                <a:sym typeface="Wingdings" pitchFamily="2" charset="2"/>
              </a:rPr>
              <a:t> </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paul_3"/>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26000"/>
                    </a14:imgEffect>
                    <a14:imgEffect>
                      <a14:colorTemperature colorTemp="6900"/>
                    </a14:imgEffect>
                    <a14:imgEffect>
                      <a14:saturation sat="96000"/>
                    </a14:imgEffect>
                    <a14:imgEffect>
                      <a14:brightnessContrast bright="4000" contrast="86000"/>
                    </a14:imgEffect>
                  </a14:imgLayer>
                </a14:imgProps>
              </a:ext>
              <a:ext uri="{28A0092B-C50C-407E-A947-70E740481C1C}">
                <a14:useLocalDpi xmlns:a14="http://schemas.microsoft.com/office/drawing/2010/main" val="0"/>
              </a:ext>
            </a:extLst>
          </a:blip>
          <a:srcRect/>
          <a:stretch>
            <a:fillRect/>
          </a:stretch>
        </p:blipFill>
        <p:spPr>
          <a:xfrm>
            <a:off x="3352800" y="228600"/>
            <a:ext cx="5771908" cy="6592747"/>
          </a:xfrm>
          <a:noFill/>
        </p:spPr>
      </p:pic>
      <p:sp>
        <p:nvSpPr>
          <p:cNvPr id="61443" name="Rectangle 3"/>
          <p:cNvSpPr>
            <a:spLocks noGrp="1" noChangeArrowheads="1"/>
          </p:cNvSpPr>
          <p:nvPr>
            <p:ph type="title"/>
          </p:nvPr>
        </p:nvSpPr>
        <p:spPr>
          <a:xfrm>
            <a:off x="0" y="17362"/>
            <a:ext cx="9144000" cy="1049438"/>
          </a:xfrm>
          <a:solidFill>
            <a:schemeClr val="bg1"/>
          </a:solidFill>
        </p:spPr>
        <p:txBody>
          <a:bodyPr/>
          <a:lstStyle/>
          <a:p>
            <a:pPr algn="ctr"/>
            <a:r>
              <a:rPr lang="en-US" sz="3200" b="1" dirty="0"/>
              <a:t>The Grateful Heart is Always Full </a:t>
            </a:r>
            <a:r>
              <a:rPr lang="en-US" sz="3200" b="1" dirty="0" smtClean="0"/>
              <a:t/>
            </a:r>
            <a:br>
              <a:rPr lang="en-US" sz="3200" b="1" dirty="0" smtClean="0"/>
            </a:br>
            <a:r>
              <a:rPr lang="en-US" sz="3200" dirty="0" smtClean="0"/>
              <a:t>(</a:t>
            </a:r>
            <a:r>
              <a:rPr lang="en-US" sz="3200" dirty="0"/>
              <a:t>no matter what it doesn’t have)</a:t>
            </a:r>
            <a:r>
              <a:rPr lang="en-US" sz="4000" dirty="0"/>
              <a:t> </a:t>
            </a:r>
          </a:p>
        </p:txBody>
      </p:sp>
      <p:sp>
        <p:nvSpPr>
          <p:cNvPr id="61444" name="Rectangle 4"/>
          <p:cNvSpPr>
            <a:spLocks noChangeArrowheads="1"/>
          </p:cNvSpPr>
          <p:nvPr/>
        </p:nvSpPr>
        <p:spPr bwMode="auto">
          <a:xfrm>
            <a:off x="152400" y="1066800"/>
            <a:ext cx="4267200" cy="579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bIns="0"/>
          <a:lstStyle/>
          <a:p>
            <a:pPr eaLnBrk="1" hangingPunct="1">
              <a:spcBef>
                <a:spcPct val="20000"/>
              </a:spcBef>
              <a:buClr>
                <a:schemeClr val="accent2"/>
              </a:buClr>
              <a:buSzPct val="75000"/>
            </a:pPr>
            <a:r>
              <a:rPr lang="en-US" sz="3600" b="1" dirty="0">
                <a:latin typeface="Arial" charset="0"/>
              </a:rPr>
              <a:t>It fills by emptying!</a:t>
            </a:r>
            <a:r>
              <a:rPr lang="en-US" sz="3600" dirty="0">
                <a:latin typeface="Arial" charset="0"/>
              </a:rPr>
              <a:t> </a:t>
            </a:r>
          </a:p>
          <a:p>
            <a:pPr eaLnBrk="1" hangingPunct="1">
              <a:spcBef>
                <a:spcPct val="20000"/>
              </a:spcBef>
              <a:buClr>
                <a:schemeClr val="accent2"/>
              </a:buClr>
              <a:buSzPct val="75000"/>
            </a:pPr>
            <a:r>
              <a:rPr lang="en-US" sz="3100" dirty="0">
                <a:latin typeface="Arial" charset="0"/>
              </a:rPr>
              <a:t>“I thank Christ Jesus our Lord, who has strengthened me, because He considered me faithful, putting me into service, even though I was formerly a blasphemer and a persecutor and a violent aggressor.” </a:t>
            </a:r>
            <a:endParaRPr lang="en-US" sz="3100" dirty="0" smtClean="0">
              <a:latin typeface="Arial" charset="0"/>
            </a:endParaRPr>
          </a:p>
          <a:p>
            <a:pPr algn="r" eaLnBrk="1" hangingPunct="1">
              <a:spcBef>
                <a:spcPct val="20000"/>
              </a:spcBef>
              <a:buClr>
                <a:schemeClr val="accent2"/>
              </a:buClr>
              <a:buSzPct val="75000"/>
            </a:pPr>
            <a:r>
              <a:rPr lang="en-US" sz="2000" dirty="0" smtClean="0">
                <a:latin typeface="Arial" charset="0"/>
              </a:rPr>
              <a:t>1 </a:t>
            </a:r>
            <a:r>
              <a:rPr lang="en-US" sz="2000" dirty="0">
                <a:latin typeface="Arial" charset="0"/>
              </a:rPr>
              <a:t>Tim. 1:12, 13</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8232757"/>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32000"/>
                    </a14:imgEffect>
                    <a14:imgEffect>
                      <a14:colorTemperature colorTemp="7200"/>
                    </a14:imgEffect>
                    <a14:imgEffect>
                      <a14:saturation sat="88000"/>
                    </a14:imgEffect>
                    <a14:imgEffect>
                      <a14:brightnessContrast bright="2000" contrast="22000"/>
                    </a14:imgEffect>
                  </a14:imgLayer>
                </a14:imgProps>
              </a:ext>
              <a:ext uri="{28A0092B-C50C-407E-A947-70E740481C1C}">
                <a14:useLocalDpi xmlns:a14="http://schemas.microsoft.com/office/drawing/2010/main" val="0"/>
              </a:ext>
            </a:extLst>
          </a:blip>
          <a:srcRect l="31738" t="81" r="7725" b="-81"/>
          <a:stretch/>
        </p:blipFill>
        <p:spPr>
          <a:xfrm>
            <a:off x="3727075" y="1371600"/>
            <a:ext cx="5383166" cy="5486400"/>
          </a:xfrm>
        </p:spPr>
      </p:pic>
      <p:sp>
        <p:nvSpPr>
          <p:cNvPr id="62468" name="Rectangle 4"/>
          <p:cNvSpPr>
            <a:spLocks noGrp="1" noChangeArrowheads="1"/>
          </p:cNvSpPr>
          <p:nvPr>
            <p:ph type="body" sz="half" idx="1"/>
          </p:nvPr>
        </p:nvSpPr>
        <p:spPr>
          <a:xfrm>
            <a:off x="152400" y="1295400"/>
            <a:ext cx="3962400" cy="5562600"/>
          </a:xfrm>
          <a:solidFill>
            <a:schemeClr val="bg1"/>
          </a:solidFill>
        </p:spPr>
        <p:txBody>
          <a:bodyPr/>
          <a:lstStyle/>
          <a:p>
            <a:pPr marL="0" indent="0">
              <a:buNone/>
            </a:pPr>
            <a:r>
              <a:rPr lang="en-US" sz="2800" b="1" dirty="0" smtClean="0"/>
              <a:t>God gives us a grateful heart when we realize how much Jesus has done for us. </a:t>
            </a:r>
          </a:p>
          <a:p>
            <a:pPr marL="0" indent="0">
              <a:buNone/>
            </a:pPr>
            <a:r>
              <a:rPr lang="en-US" sz="2800" b="1" dirty="0" smtClean="0"/>
              <a:t>The more we understand the cost of His gift, the more grateful we are for everything. </a:t>
            </a:r>
          </a:p>
          <a:p>
            <a:pPr marL="0" indent="0">
              <a:buNone/>
            </a:pPr>
            <a:r>
              <a:rPr lang="en-US" sz="2800" b="1" dirty="0" smtClean="0"/>
              <a:t>Only Jesus can truly satisfy your soul!</a:t>
            </a:r>
            <a:endParaRPr lang="en-US" sz="2800" b="1" dirty="0"/>
          </a:p>
        </p:txBody>
      </p:sp>
      <p:sp>
        <p:nvSpPr>
          <p:cNvPr id="62467" name="Rectangle 3"/>
          <p:cNvSpPr>
            <a:spLocks noGrp="1" noChangeArrowheads="1"/>
          </p:cNvSpPr>
          <p:nvPr>
            <p:ph type="title"/>
          </p:nvPr>
        </p:nvSpPr>
        <p:spPr>
          <a:xfrm>
            <a:off x="0" y="0"/>
            <a:ext cx="9144000" cy="990599"/>
          </a:xfrm>
          <a:solidFill>
            <a:schemeClr val="bg1"/>
          </a:solidFill>
        </p:spPr>
        <p:txBody>
          <a:bodyPr/>
          <a:lstStyle/>
          <a:p>
            <a:pPr algn="ctr"/>
            <a:r>
              <a:rPr lang="en-US" sz="4000" b="1" dirty="0"/>
              <a:t>How </a:t>
            </a:r>
            <a:r>
              <a:rPr lang="en-US" sz="4000" b="1" dirty="0" smtClean="0"/>
              <a:t>Do </a:t>
            </a:r>
            <a:r>
              <a:rPr lang="en-US" sz="4000" b="1" dirty="0"/>
              <a:t>W</a:t>
            </a:r>
            <a:r>
              <a:rPr lang="en-US" sz="4000" b="1" dirty="0" smtClean="0"/>
              <a:t>e </a:t>
            </a:r>
            <a:r>
              <a:rPr lang="en-US" sz="4000" b="1" dirty="0"/>
              <a:t>G</a:t>
            </a:r>
            <a:r>
              <a:rPr lang="en-US" sz="4000" b="1" dirty="0" smtClean="0"/>
              <a:t>et </a:t>
            </a:r>
            <a:r>
              <a:rPr lang="en-US" sz="4000" b="1" dirty="0"/>
              <a:t>a </a:t>
            </a:r>
            <a:r>
              <a:rPr lang="en-US" sz="4000" b="1" dirty="0" smtClean="0"/>
              <a:t>Grateful </a:t>
            </a:r>
            <a:r>
              <a:rPr lang="en-US" sz="4000" b="1" dirty="0"/>
              <a:t>H</a:t>
            </a:r>
            <a:r>
              <a:rPr lang="en-US" sz="4000" b="1" dirty="0" smtClean="0"/>
              <a:t>eart</a:t>
            </a:r>
            <a:r>
              <a:rPr lang="en-US" sz="4000" b="1" dirty="0"/>
              <a:t>?</a:t>
            </a:r>
            <a:r>
              <a:rPr lang="en-US" sz="4000" dirty="0"/>
              <a:t> </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1828800"/>
            <a:ext cx="8534400" cy="2819400"/>
          </a:xfrm>
        </p:spPr>
        <p:txBody>
          <a:bodyPr/>
          <a:lstStyle/>
          <a:p>
            <a:r>
              <a:rPr lang="en-US"/>
              <a:t>Next Slide - Song: </a:t>
            </a:r>
            <a:br>
              <a:rPr lang="en-US"/>
            </a:br>
            <a:r>
              <a:rPr lang="en-US"/>
              <a:t>Fill My Cup Lord </a:t>
            </a:r>
            <a:r>
              <a:rPr lang="en-US">
                <a:sym typeface="Wingdings" pitchFamily="2" charset="2"/>
              </a:rPr>
              <a:t></a:t>
            </a:r>
            <a:br>
              <a:rPr lang="en-US">
                <a:sym typeface="Wingdings" pitchFamily="2" charset="2"/>
              </a:rPr>
            </a:br>
            <a:r>
              <a:rPr lang="en-US">
                <a:sym typeface="Wingdings" pitchFamily="2" charset="2"/>
              </a:rPr>
              <a:t/>
            </a:r>
            <a:br>
              <a:rPr lang="en-US">
                <a:sym typeface="Wingdings" pitchFamily="2" charset="2"/>
              </a:rPr>
            </a:br>
            <a:r>
              <a:rPr lang="en-US">
                <a:sym typeface="Wingdings" pitchFamily="2" charset="2"/>
              </a:rPr>
              <a:t>Download Here:</a:t>
            </a:r>
            <a:br>
              <a:rPr lang="en-US">
                <a:sym typeface="Wingdings" pitchFamily="2" charset="2"/>
              </a:rPr>
            </a:br>
            <a:r>
              <a:rPr lang="en-US" sz="2800" b="1">
                <a:sym typeface="Wingdings" pitchFamily="2" charset="2"/>
                <a:hlinkClick r:id="rId2"/>
              </a:rPr>
              <a:t>http://www.youtube.com/watch?v=s4l2yY2r95g</a:t>
            </a:r>
            <a:r>
              <a:rPr lang="en-US">
                <a:sym typeface="Wingdings" pitchFamily="2" charset="2"/>
              </a:rPr>
              <a:t> </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57200" y="1752600"/>
            <a:ext cx="8153400" cy="2743200"/>
          </a:xfrm>
        </p:spPr>
        <p:txBody>
          <a:bodyPr/>
          <a:lstStyle/>
          <a:p>
            <a:r>
              <a:rPr lang="en-US" sz="4000"/>
              <a:t>Next Slide - Song: </a:t>
            </a:r>
            <a:br>
              <a:rPr lang="en-US" sz="4000"/>
            </a:br>
            <a:r>
              <a:rPr lang="en-US" sz="4000"/>
              <a:t>Only You Can Satisfy </a:t>
            </a:r>
            <a:r>
              <a:rPr lang="en-US" sz="4000">
                <a:sym typeface="Wingdings" pitchFamily="2" charset="2"/>
              </a:rPr>
              <a:t></a:t>
            </a:r>
            <a:br>
              <a:rPr lang="en-US" sz="4000">
                <a:sym typeface="Wingdings" pitchFamily="2" charset="2"/>
              </a:rPr>
            </a:br>
            <a:r>
              <a:rPr lang="en-US" sz="4000">
                <a:sym typeface="Wingdings" pitchFamily="2" charset="2"/>
              </a:rPr>
              <a:t/>
            </a:r>
            <a:br>
              <a:rPr lang="en-US" sz="4000">
                <a:sym typeface="Wingdings" pitchFamily="2" charset="2"/>
              </a:rPr>
            </a:br>
            <a:r>
              <a:rPr lang="en-US" sz="4000">
                <a:sym typeface="Wingdings" pitchFamily="2" charset="2"/>
              </a:rPr>
              <a:t>Download Here: </a:t>
            </a:r>
            <a:r>
              <a:rPr lang="en-US" sz="2400" b="1">
                <a:sym typeface="Wingdings" pitchFamily="2" charset="2"/>
                <a:hlinkClick r:id="rId2"/>
              </a:rPr>
              <a:t>http://www.youtube.com/watch?v=ZeGQzpFCePk</a:t>
            </a:r>
            <a:r>
              <a:rPr lang="en-US" sz="4000">
                <a:sym typeface="Wingdings" pitchFamily="2" charset="2"/>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confession-sign-3"/>
          <p:cNvPicPr>
            <a:picLocks noGrp="1" noChangeAspect="1" noChangeArrowheads="1"/>
          </p:cNvPicPr>
          <p:nvPr>
            <p:ph idx="1"/>
          </p:nvPr>
        </p:nvPicPr>
        <p:blipFill>
          <a:blip r:embed="rId2">
            <a:lum contrast="36000"/>
            <a:extLst>
              <a:ext uri="{28A0092B-C50C-407E-A947-70E740481C1C}">
                <a14:useLocalDpi xmlns:a14="http://schemas.microsoft.com/office/drawing/2010/main" val="0"/>
              </a:ext>
            </a:extLst>
          </a:blip>
          <a:srcRect/>
          <a:stretch>
            <a:fillRect/>
          </a:stretch>
        </p:blipFill>
        <p:spPr>
          <a:xfrm>
            <a:off x="0" y="1905000"/>
            <a:ext cx="4191000" cy="3795713"/>
          </a:xfrm>
          <a:noFill/>
        </p:spPr>
      </p:pic>
      <p:sp>
        <p:nvSpPr>
          <p:cNvPr id="31747" name="Rectangle 3"/>
          <p:cNvSpPr>
            <a:spLocks noGrp="1" noChangeArrowheads="1"/>
          </p:cNvSpPr>
          <p:nvPr>
            <p:ph type="title"/>
          </p:nvPr>
        </p:nvSpPr>
        <p:spPr>
          <a:xfrm>
            <a:off x="228600" y="152400"/>
            <a:ext cx="8534400" cy="990600"/>
          </a:xfrm>
        </p:spPr>
        <p:txBody>
          <a:bodyPr/>
          <a:lstStyle/>
          <a:p>
            <a:r>
              <a:rPr lang="en-US"/>
              <a:t>What is the Sinner‘s Prayer?</a:t>
            </a:r>
          </a:p>
        </p:txBody>
      </p:sp>
      <p:sp>
        <p:nvSpPr>
          <p:cNvPr id="31748" name="Rectangle 4"/>
          <p:cNvSpPr>
            <a:spLocks noChangeArrowheads="1"/>
          </p:cNvSpPr>
          <p:nvPr/>
        </p:nvSpPr>
        <p:spPr bwMode="auto">
          <a:xfrm>
            <a:off x="4038600" y="13716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eaLnBrk="1" hangingPunct="1">
              <a:lnSpc>
                <a:spcPct val="80000"/>
              </a:lnSpc>
              <a:spcBef>
                <a:spcPct val="20000"/>
              </a:spcBef>
              <a:buClr>
                <a:schemeClr val="accent2"/>
              </a:buClr>
              <a:buSzPct val="75000"/>
              <a:buFont typeface="Wingdings" pitchFamily="2" charset="2"/>
              <a:buNone/>
            </a:pPr>
            <a:r>
              <a:rPr lang="en-US" sz="2800" b="1">
                <a:latin typeface="Arial" charset="0"/>
              </a:rPr>
              <a:t>This is a prayer we can pray when we are ready to admit we are sinners and need Christ’s forgiveness.</a:t>
            </a:r>
          </a:p>
          <a:p>
            <a:pPr marL="590550" indent="-590550" eaLnBrk="1" hangingPunct="1">
              <a:lnSpc>
                <a:spcPct val="80000"/>
              </a:lnSpc>
              <a:spcBef>
                <a:spcPct val="20000"/>
              </a:spcBef>
              <a:buClr>
                <a:schemeClr val="accent2"/>
              </a:buClr>
              <a:buSzPct val="75000"/>
              <a:buFont typeface="Wingdings" pitchFamily="2" charset="2"/>
              <a:buNone/>
            </a:pPr>
            <a:endParaRPr lang="en-US" sz="2800" b="1">
              <a:latin typeface="Arial" charset="0"/>
            </a:endParaRPr>
          </a:p>
          <a:p>
            <a:pPr marL="590550" indent="-590550" eaLnBrk="1" hangingPunct="1">
              <a:lnSpc>
                <a:spcPct val="80000"/>
              </a:lnSpc>
              <a:spcBef>
                <a:spcPct val="20000"/>
              </a:spcBef>
              <a:buClr>
                <a:schemeClr val="accent2"/>
              </a:buClr>
              <a:buSzPct val="75000"/>
              <a:buFont typeface="Wingdings" pitchFamily="2" charset="2"/>
              <a:buNone/>
            </a:pPr>
            <a:r>
              <a:rPr lang="en-US" sz="2800" b="1">
                <a:latin typeface="Arial" charset="0"/>
              </a:rPr>
              <a:t>It must be prayed with faith in our hearts and a readiness to have a life-changing encounter with Jesus Christ.</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8153400" cy="669925"/>
          </a:xfrm>
        </p:spPr>
        <p:txBody>
          <a:bodyPr/>
          <a:lstStyle/>
          <a:p>
            <a:r>
              <a:rPr lang="en-US" b="1"/>
              <a:t>You Should Pray this Prayer If :</a:t>
            </a:r>
          </a:p>
        </p:txBody>
      </p:sp>
      <p:sp>
        <p:nvSpPr>
          <p:cNvPr id="32771" name="Rectangle 3"/>
          <p:cNvSpPr>
            <a:spLocks noGrp="1" noChangeArrowheads="1"/>
          </p:cNvSpPr>
          <p:nvPr>
            <p:ph type="body" idx="1"/>
          </p:nvPr>
        </p:nvSpPr>
        <p:spPr>
          <a:xfrm>
            <a:off x="152400" y="1143000"/>
            <a:ext cx="8991600" cy="5562600"/>
          </a:xfrm>
          <a:solidFill>
            <a:schemeClr val="bg1"/>
          </a:solidFill>
          <a:ln/>
        </p:spPr>
        <p:txBody>
          <a:bodyPr/>
          <a:lstStyle/>
          <a:p>
            <a:pPr marL="590550" indent="-590550">
              <a:buClr>
                <a:schemeClr val="tx1"/>
              </a:buClr>
            </a:pPr>
            <a:r>
              <a:rPr lang="en-US" sz="3600"/>
              <a:t>If you never have before</a:t>
            </a:r>
          </a:p>
          <a:p>
            <a:pPr marL="590550" indent="-590550">
              <a:buClr>
                <a:schemeClr val="tx1"/>
              </a:buClr>
            </a:pPr>
            <a:r>
              <a:rPr lang="en-US" sz="3600"/>
              <a:t>You have in the past, but you think you would mean it more today</a:t>
            </a:r>
          </a:p>
          <a:p>
            <a:pPr marL="590550" indent="-590550">
              <a:buClr>
                <a:schemeClr val="tx1"/>
              </a:buClr>
            </a:pPr>
            <a:r>
              <a:rPr lang="en-US" sz="3600"/>
              <a:t>You have been walking afar off and you want to come back</a:t>
            </a:r>
          </a:p>
          <a:p>
            <a:pPr marL="590550" indent="-590550">
              <a:buClr>
                <a:schemeClr val="tx1"/>
              </a:buClr>
            </a:pPr>
            <a:r>
              <a:rPr lang="en-US" sz="3600"/>
              <a:t>You want to set an example and show others how it is done</a:t>
            </a:r>
          </a:p>
          <a:p>
            <a:pPr marL="590550" indent="-590550">
              <a:buClr>
                <a:schemeClr val="tx1"/>
              </a:buClr>
            </a:pPr>
            <a:r>
              <a:rPr lang="en-US" sz="3600"/>
              <a:t>You just like to give your heart to Jesus again &amp; again</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29699"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9702"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5"/>
              </a:rPr>
              <a:t>http://campaignkerusso.org/?</a:t>
            </a:r>
            <a:r>
              <a:rPr lang="en-US" sz="2400" b="1" dirty="0" smtClean="0">
                <a:latin typeface="Arial" charset="0"/>
                <a:hlinkClick r:id="rId5"/>
              </a:rPr>
              <a:t>p=6451</a:t>
            </a:r>
            <a:r>
              <a:rPr lang="en-US" sz="2400" b="1" dirty="0" smtClean="0">
                <a:latin typeface="Arial" charset="0"/>
              </a:rPr>
              <a:t> </a:t>
            </a:r>
            <a:endParaRPr lang="en-US" sz="3100" dirty="0">
              <a:latin typeface="Arial" charset="0"/>
            </a:endParaRPr>
          </a:p>
        </p:txBody>
      </p:sp>
      <p:sp>
        <p:nvSpPr>
          <p:cNvPr id="29703"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biblevs_rev3_20_atdoor"/>
          <p:cNvPicPr>
            <a:picLocks noGrp="1" noChangeAspect="1" noChangeArrowheads="1"/>
          </p:cNvPicPr>
          <p:nvPr>
            <p:ph idx="1"/>
          </p:nvPr>
        </p:nvPicPr>
        <p:blipFill>
          <a:blip r:embed="rId2">
            <a:lum bright="8000" contrast="42000"/>
            <a:extLst>
              <a:ext uri="{28A0092B-C50C-407E-A947-70E740481C1C}">
                <a14:useLocalDpi xmlns:a14="http://schemas.microsoft.com/office/drawing/2010/main" val="0"/>
              </a:ext>
            </a:extLst>
          </a:blip>
          <a:srcRect/>
          <a:stretch>
            <a:fillRect/>
          </a:stretch>
        </p:blipFill>
        <p:spPr>
          <a:xfrm>
            <a:off x="381000" y="36513"/>
            <a:ext cx="8686800" cy="6821487"/>
          </a:xfrm>
          <a:noFill/>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elima_mihanlog_com-child-praying%20(17)"/>
          <p:cNvPicPr>
            <a:picLocks noChangeAspect="1" noChangeArrowheads="1"/>
          </p:cNvPicPr>
          <p:nvPr/>
        </p:nvPicPr>
        <p:blipFill>
          <a:blip r:embed="rId2">
            <a:lum bright="26000" contrast="50000"/>
            <a:extLst>
              <a:ext uri="{28A0092B-C50C-407E-A947-70E740481C1C}">
                <a14:useLocalDpi xmlns:a14="http://schemas.microsoft.com/office/drawing/2010/main" val="0"/>
              </a:ext>
            </a:extLst>
          </a:blip>
          <a:srcRect/>
          <a:stretch>
            <a:fillRect/>
          </a:stretch>
        </p:blipFill>
        <p:spPr bwMode="auto">
          <a:xfrm>
            <a:off x="228600" y="304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body" idx="1"/>
          </p:nvPr>
        </p:nvSpPr>
        <p:spPr>
          <a:xfrm>
            <a:off x="76200" y="3276600"/>
            <a:ext cx="6248400" cy="3581400"/>
          </a:xfrm>
          <a:solidFill>
            <a:schemeClr val="bg1">
              <a:alpha val="75999"/>
            </a:schemeClr>
          </a:solidFill>
          <a:ln/>
        </p:spPr>
        <p:txBody>
          <a:bodyPr/>
          <a:lstStyle/>
          <a:p>
            <a:pPr>
              <a:lnSpc>
                <a:spcPct val="80000"/>
              </a:lnSpc>
              <a:buClr>
                <a:srgbClr val="F5F5F5"/>
              </a:buClr>
            </a:pPr>
            <a:r>
              <a:rPr lang="en-US" sz="3200" b="1"/>
              <a:t>Do you want to meet Jesus as your savior right now?</a:t>
            </a:r>
          </a:p>
          <a:p>
            <a:pPr>
              <a:lnSpc>
                <a:spcPct val="80000"/>
              </a:lnSpc>
              <a:buClr>
                <a:srgbClr val="F5F5F5"/>
              </a:buClr>
            </a:pPr>
            <a:r>
              <a:rPr lang="en-US" sz="3200" b="1"/>
              <a:t>Do you believe He died to save you from your sins &amp; that He rose from the dead? </a:t>
            </a:r>
          </a:p>
          <a:p>
            <a:pPr>
              <a:lnSpc>
                <a:spcPct val="80000"/>
              </a:lnSpc>
              <a:buClr>
                <a:srgbClr val="F5F5F5"/>
              </a:buClr>
            </a:pPr>
            <a:r>
              <a:rPr lang="en-US" sz="3200" b="1"/>
              <a:t>Do you believe that He is waiting to save you right now?</a:t>
            </a:r>
            <a:r>
              <a:rPr lang="en-US" sz="3200"/>
              <a:t> </a:t>
            </a:r>
          </a:p>
        </p:txBody>
      </p:sp>
      <p:sp>
        <p:nvSpPr>
          <p:cNvPr id="34820" name="Rectangle 4"/>
          <p:cNvSpPr>
            <a:spLocks noChangeArrowheads="1"/>
          </p:cNvSpPr>
          <p:nvPr/>
        </p:nvSpPr>
        <p:spPr bwMode="auto">
          <a:xfrm>
            <a:off x="6248400" y="0"/>
            <a:ext cx="3048000" cy="6858000"/>
          </a:xfrm>
          <a:prstGeom prst="rect">
            <a:avLst/>
          </a:prstGeom>
          <a:solidFill>
            <a:schemeClr val="bg1">
              <a:alpha val="53999"/>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200" b="1">
                <a:latin typeface="Arial" charset="0"/>
              </a:rPr>
              <a:t>Dear Jesus,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know I am a sinner &amp; need your forgiveness.</a:t>
            </a:r>
          </a:p>
          <a:p>
            <a:pPr marL="342900" indent="-342900" eaLnBrk="1" hangingPunct="1">
              <a:spcBef>
                <a:spcPct val="20000"/>
              </a:spcBef>
              <a:buClr>
                <a:schemeClr val="accent2"/>
              </a:buClr>
              <a:buSzPct val="75000"/>
              <a:buFont typeface="Wingdings" pitchFamily="2" charset="2"/>
              <a:buNone/>
            </a:pPr>
            <a:endParaRPr lang="en-US" sz="800" b="1">
              <a:latin typeface="Arial" charset="0"/>
            </a:endParaRPr>
          </a:p>
          <a:p>
            <a:pPr marL="342900" indent="-342900" eaLnBrk="1" hangingPunct="1">
              <a:spcBef>
                <a:spcPct val="20000"/>
              </a:spcBef>
              <a:buClr>
                <a:schemeClr val="accent2"/>
              </a:buClr>
              <a:buSzPct val="75000"/>
              <a:buFont typeface="Wingdings" pitchFamily="2" charset="2"/>
              <a:buNone/>
            </a:pPr>
            <a:r>
              <a:rPr lang="en-US" sz="3200" b="1">
                <a:latin typeface="Arial" charset="0"/>
              </a:rPr>
              <a:t>I believe you died for my sins.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now turn from sin.</a:t>
            </a:r>
          </a:p>
          <a:p>
            <a:pPr marL="342900" indent="-342900" eaLnBrk="1" hangingPunct="1">
              <a:spcBef>
                <a:spcPct val="20000"/>
              </a:spcBef>
              <a:buClr>
                <a:schemeClr val="accent2"/>
              </a:buClr>
              <a:buSzPct val="75000"/>
              <a:buFont typeface="Wingdings" pitchFamily="2" charset="2"/>
              <a:buNone/>
            </a:pPr>
            <a:r>
              <a:rPr lang="en-US" sz="3200" b="1">
                <a:latin typeface="Arial" charset="0"/>
              </a:rPr>
              <a:t>Come into my heart I pray.</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sz="half" idx="1"/>
          </p:nvPr>
        </p:nvSpPr>
        <p:spPr>
          <a:xfrm>
            <a:off x="228600" y="4800600"/>
            <a:ext cx="8915400" cy="1828800"/>
          </a:xfrm>
        </p:spPr>
        <p:txBody>
          <a:bodyPr/>
          <a:lstStyle/>
          <a:p>
            <a:pPr>
              <a:lnSpc>
                <a:spcPct val="90000"/>
              </a:lnSpc>
              <a:buFont typeface="Wingdings" pitchFamily="2" charset="2"/>
              <a:buNone/>
            </a:pPr>
            <a:r>
              <a:rPr lang="en-US" sz="4000"/>
              <a:t>“But to all who believed him and accepted him, he gave the right to become children of God.”</a:t>
            </a:r>
            <a:r>
              <a:rPr lang="en-US" sz="2700"/>
              <a:t> </a:t>
            </a:r>
            <a:r>
              <a:rPr lang="en-US" sz="2300"/>
              <a:t>John 1:12</a:t>
            </a:r>
            <a:r>
              <a:rPr lang="en-US" sz="2700"/>
              <a:t> </a:t>
            </a:r>
          </a:p>
        </p:txBody>
      </p:sp>
      <p:pic>
        <p:nvPicPr>
          <p:cNvPr id="35844" name="Picture 4" descr="PBWU_-_Child_of_God_-_black__19686_zoom"/>
          <p:cNvPicPr>
            <a:picLocks noGrp="1" noChangeAspect="1" noChangeArrowheads="1"/>
          </p:cNvPicPr>
          <p:nvPr>
            <p:ph sz="quarter" idx="2"/>
          </p:nvPr>
        </p:nvPicPr>
        <p:blipFill>
          <a:blip r:embed="rId2">
            <a:lum contrast="10000"/>
            <a:extLst>
              <a:ext uri="{28A0092B-C50C-407E-A947-70E740481C1C}">
                <a14:useLocalDpi xmlns:a14="http://schemas.microsoft.com/office/drawing/2010/main" val="0"/>
              </a:ext>
            </a:extLst>
          </a:blip>
          <a:srcRect/>
          <a:stretch>
            <a:fillRect/>
          </a:stretch>
        </p:blipFill>
        <p:spPr>
          <a:xfrm>
            <a:off x="4724400" y="304800"/>
            <a:ext cx="4419600" cy="4343400"/>
          </a:xfrm>
          <a:noFill/>
        </p:spPr>
      </p:pic>
      <p:pic>
        <p:nvPicPr>
          <p:cNvPr id="35845"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304800"/>
            <a:ext cx="4419600" cy="4343400"/>
          </a:xfrm>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304800" y="304800"/>
            <a:ext cx="4000500" cy="3300413"/>
          </a:xfrm>
          <a:noFill/>
        </p:spPr>
      </p:pic>
      <p:pic>
        <p:nvPicPr>
          <p:cNvPr id="36867"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4038600" y="990600"/>
            <a:ext cx="4762500" cy="5057775"/>
          </a:xfr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Grp="1" noChangeArrowheads="1"/>
          </p:cNvSpPr>
          <p:nvPr>
            <p:ph type="body" idx="1"/>
          </p:nvPr>
        </p:nvSpPr>
        <p:spPr>
          <a:xfrm>
            <a:off x="2971800" y="3962400"/>
            <a:ext cx="6172200" cy="2895600"/>
          </a:xfrm>
          <a:solidFill>
            <a:schemeClr val="bg1">
              <a:alpha val="69000"/>
            </a:schemeClr>
          </a:solidFill>
          <a:ln/>
        </p:spPr>
        <p:txBody>
          <a:bodyPr/>
          <a:lstStyle/>
          <a:p>
            <a:pPr>
              <a:buClr>
                <a:schemeClr val="tx1"/>
              </a:buClr>
            </a:pPr>
            <a:r>
              <a:rPr lang="en-US" sz="3400" b="1"/>
              <a:t>What did you learn today?</a:t>
            </a:r>
          </a:p>
          <a:p>
            <a:pPr>
              <a:buClr>
                <a:schemeClr val="tx1"/>
              </a:buClr>
            </a:pPr>
            <a:r>
              <a:rPr lang="en-US" sz="3400" b="1"/>
              <a:t>How does this lesson apply to our lives today?</a:t>
            </a:r>
          </a:p>
          <a:p>
            <a:pPr>
              <a:buClr>
                <a:schemeClr val="tx1"/>
              </a:buClr>
            </a:pPr>
            <a:r>
              <a:rPr lang="en-US" sz="3400" b="1"/>
              <a:t>What do you want to say about Jesus today?</a:t>
            </a:r>
          </a:p>
        </p:txBody>
      </p:sp>
      <p:sp>
        <p:nvSpPr>
          <p:cNvPr id="37893" name="Rectangle 5"/>
          <p:cNvSpPr>
            <a:spLocks noChangeArrowheads="1"/>
          </p:cNvSpPr>
          <p:nvPr/>
        </p:nvSpPr>
        <p:spPr bwMode="auto">
          <a:xfrm>
            <a:off x="228600" y="152400"/>
            <a:ext cx="2971800" cy="4981575"/>
          </a:xfrm>
          <a:prstGeom prst="rect">
            <a:avLst/>
          </a:prstGeom>
          <a:solidFill>
            <a:schemeClr val="bg1">
              <a:alpha val="3100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200">
                <a:latin typeface="Arial" charset="0"/>
              </a:rPr>
              <a:t>“If you declare with your mouth that Jesus is </a:t>
            </a:r>
          </a:p>
          <a:p>
            <a:r>
              <a:rPr lang="en-US" sz="3200">
                <a:latin typeface="Arial" charset="0"/>
              </a:rPr>
              <a:t>Lord, and believe in your heart that God raised him from the dead,</a:t>
            </a:r>
            <a:r>
              <a:rPr lang="en-US" sz="2400">
                <a:latin typeface="Arial" charset="0"/>
              </a:rPr>
              <a:t> </a:t>
            </a:r>
            <a:r>
              <a:rPr lang="en-US" sz="3200">
                <a:latin typeface="Arial" charset="0"/>
              </a:rPr>
              <a:t>you </a:t>
            </a:r>
          </a:p>
          <a:p>
            <a:r>
              <a:rPr lang="en-US" sz="3200">
                <a:latin typeface="Arial" charset="0"/>
              </a:rPr>
              <a:t>will be </a:t>
            </a:r>
          </a:p>
          <a:p>
            <a:r>
              <a:rPr lang="en-US" sz="3200">
                <a:latin typeface="Arial" charset="0"/>
              </a:rPr>
              <a:t>saved.”</a:t>
            </a:r>
            <a:r>
              <a:rPr lang="en-US" sz="3600">
                <a:latin typeface="Arial" charset="0"/>
              </a:rPr>
              <a:t> </a:t>
            </a:r>
            <a:r>
              <a:rPr lang="en-US" sz="2000">
                <a:latin typeface="Arial" charset="0"/>
              </a:rPr>
              <a:t>Rom. 10:9</a:t>
            </a:r>
            <a:r>
              <a:rPr lang="en-US" sz="2400">
                <a:latin typeface="Arial" charset="0"/>
              </a:rPr>
              <a:t> </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1352002_861_574"/>
          <p:cNvPicPr>
            <a:picLocks noGrp="1" noChangeAspect="1" noChangeArrowheads="1"/>
          </p:cNvPicPr>
          <p:nvPr>
            <p:ph sz="half"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762000" y="474663"/>
            <a:ext cx="8039100" cy="554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Rectangle 3"/>
          <p:cNvSpPr>
            <a:spLocks noGrp="1" noChangeArrowheads="1"/>
          </p:cNvSpPr>
          <p:nvPr>
            <p:ph type="body" sz="half" idx="1"/>
          </p:nvPr>
        </p:nvSpPr>
        <p:spPr>
          <a:xfrm>
            <a:off x="304800" y="381000"/>
            <a:ext cx="5638800" cy="1524000"/>
          </a:xfrm>
        </p:spPr>
        <p:txBody>
          <a:bodyPr/>
          <a:lstStyle/>
          <a:p>
            <a:pPr>
              <a:lnSpc>
                <a:spcPct val="80000"/>
              </a:lnSpc>
              <a:buFont typeface="Wingdings" pitchFamily="2" charset="2"/>
              <a:buNone/>
            </a:pPr>
            <a:r>
              <a:rPr lang="en-US" sz="4000"/>
              <a:t>“Draw near to God, and He will draw near to you… </a:t>
            </a:r>
          </a:p>
        </p:txBody>
      </p:sp>
      <p:sp>
        <p:nvSpPr>
          <p:cNvPr id="38916" name="Rectangle 4"/>
          <p:cNvSpPr>
            <a:spLocks noChangeArrowheads="1"/>
          </p:cNvSpPr>
          <p:nvPr/>
        </p:nvSpPr>
        <p:spPr bwMode="auto">
          <a:xfrm>
            <a:off x="457200" y="4343400"/>
            <a:ext cx="8420100" cy="1600200"/>
          </a:xfrm>
          <a:prstGeom prst="rect">
            <a:avLst/>
          </a:prstGeom>
          <a:solidFill>
            <a:schemeClr val="bg1">
              <a:alpha val="5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491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9158"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5"/>
              </a:rPr>
              <a:t>http://campaignkerusso.org/?</a:t>
            </a:r>
            <a:r>
              <a:rPr lang="en-US" sz="2400" b="1" dirty="0" smtClean="0">
                <a:latin typeface="Arial" charset="0"/>
                <a:hlinkClick r:id="rId5"/>
              </a:rPr>
              <a:t>p=6451</a:t>
            </a:r>
            <a:r>
              <a:rPr lang="en-US" sz="2400" b="1" dirty="0" smtClean="0">
                <a:latin typeface="Arial" charset="0"/>
              </a:rPr>
              <a:t> </a:t>
            </a:r>
            <a:endParaRPr lang="en-US" sz="3100" dirty="0">
              <a:latin typeface="Arial" charset="0"/>
            </a:endParaRPr>
          </a:p>
        </p:txBody>
      </p:sp>
      <p:sp>
        <p:nvSpPr>
          <p:cNvPr id="49159"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love 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304800" y="285750"/>
            <a:ext cx="8509000" cy="5810250"/>
          </a:xfrm>
          <a:noFill/>
        </p:spPr>
      </p:pic>
      <p:sp>
        <p:nvSpPr>
          <p:cNvPr id="40963" name="Rectangle 3"/>
          <p:cNvSpPr>
            <a:spLocks noGrp="1" noChangeArrowheads="1"/>
          </p:cNvSpPr>
          <p:nvPr>
            <p:ph type="title" idx="4294967295"/>
          </p:nvPr>
        </p:nvSpPr>
        <p:spPr>
          <a:xfrm>
            <a:off x="304800" y="4800600"/>
            <a:ext cx="8534400" cy="1279525"/>
          </a:xfrm>
          <a:solidFill>
            <a:srgbClr val="523706">
              <a:alpha val="72156"/>
            </a:srgbClr>
          </a:solidFill>
        </p:spPr>
        <p:txBody>
          <a:bodyPr/>
          <a:lstStyle/>
          <a:p>
            <a:pPr algn="ctr"/>
            <a:r>
              <a:rPr lang="en-US"/>
              <a:t>Welcome to Aggieland Faith</a:t>
            </a:r>
            <a:br>
              <a:rPr lang="en-US"/>
            </a:br>
            <a:r>
              <a:rPr lang="en-US"/>
              <a:t>Family Style Worship</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en-US" sz="4300" b="1"/>
              <a:t>CURRENT SCHEDULE: </a:t>
            </a:r>
            <a:br>
              <a:rPr lang="en-US" sz="4300" b="1"/>
            </a:br>
            <a:r>
              <a:rPr lang="en-US" sz="4000"/>
              <a:t>See www.Aggielandfaith.org</a:t>
            </a:r>
          </a:p>
        </p:txBody>
      </p:sp>
      <p:sp>
        <p:nvSpPr>
          <p:cNvPr id="41987" name="Rectangle 3"/>
          <p:cNvSpPr>
            <a:spLocks noGrp="1" noChangeArrowheads="1"/>
          </p:cNvSpPr>
          <p:nvPr>
            <p:ph type="body" sz="half" idx="4294967295"/>
          </p:nvPr>
        </p:nvSpPr>
        <p:spPr>
          <a:xfrm>
            <a:off x="4419600" y="1752600"/>
            <a:ext cx="4381500" cy="4495800"/>
          </a:xfrm>
        </p:spPr>
        <p:txBody>
          <a:bodyPr/>
          <a:lstStyle/>
          <a:p>
            <a:pPr>
              <a:lnSpc>
                <a:spcPct val="90000"/>
              </a:lnSpc>
            </a:pPr>
            <a:r>
              <a:rPr lang="en-US" sz="2500" b="1"/>
              <a:t>SATURDAY — </a:t>
            </a:r>
          </a:p>
          <a:p>
            <a:pPr>
              <a:lnSpc>
                <a:spcPct val="90000"/>
              </a:lnSpc>
              <a:buFont typeface="Wingdings" pitchFamily="2" charset="2"/>
              <a:buNone/>
            </a:pPr>
            <a:r>
              <a:rPr lang="en-US" sz="2000" b="1"/>
              <a:t>	At Bee Creek Park </a:t>
            </a:r>
          </a:p>
          <a:p>
            <a:pPr>
              <a:lnSpc>
                <a:spcPct val="90000"/>
              </a:lnSpc>
              <a:buFont typeface="Wingdings" pitchFamily="2" charset="2"/>
              <a:buNone/>
            </a:pPr>
            <a:r>
              <a:rPr lang="en-US" sz="2500"/>
              <a:t>	2:00-4:00pm: Through the bible with felt-board stories – plus hot-dogs &amp; drinks</a:t>
            </a:r>
          </a:p>
          <a:p>
            <a:pPr>
              <a:lnSpc>
                <a:spcPct val="90000"/>
              </a:lnSpc>
              <a:buFont typeface="Wingdings" pitchFamily="2" charset="2"/>
              <a:buNone/>
            </a:pPr>
            <a:endParaRPr lang="en-US" sz="2500"/>
          </a:p>
          <a:p>
            <a:pPr>
              <a:lnSpc>
                <a:spcPct val="90000"/>
              </a:lnSpc>
            </a:pPr>
            <a:r>
              <a:rPr lang="en-US" sz="2500" b="1"/>
              <a:t>SUNDAY — </a:t>
            </a:r>
          </a:p>
          <a:p>
            <a:pPr>
              <a:lnSpc>
                <a:spcPct val="90000"/>
              </a:lnSpc>
              <a:buFont typeface="Wingdings" pitchFamily="2" charset="2"/>
              <a:buNone/>
            </a:pPr>
            <a:r>
              <a:rPr lang="en-US" sz="2000" b="1"/>
              <a:t>	At Bee Creek Park </a:t>
            </a:r>
          </a:p>
          <a:p>
            <a:pPr>
              <a:lnSpc>
                <a:spcPct val="90000"/>
              </a:lnSpc>
              <a:buFont typeface="Wingdings" pitchFamily="2" charset="2"/>
              <a:buNone/>
            </a:pPr>
            <a:r>
              <a:rPr lang="en-US" sz="2500"/>
              <a:t>	2:00-4pm: Free snacks, drinks, kids crafts, prizes, singing &amp; bible preaching </a:t>
            </a:r>
            <a:endParaRPr lang="en-US" sz="2100"/>
          </a:p>
        </p:txBody>
      </p:sp>
      <p:pic>
        <p:nvPicPr>
          <p:cNvPr id="41988"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3581400" y="609600"/>
            <a:ext cx="5181600" cy="1676400"/>
          </a:xfrm>
        </p:spPr>
        <p:txBody>
          <a:bodyPr/>
          <a:lstStyle/>
          <a:p>
            <a:r>
              <a:rPr lang="en-US" sz="4000" b="1"/>
              <a:t>Would You Like Prayer or Bible Study at Your House?</a:t>
            </a:r>
          </a:p>
        </p:txBody>
      </p:sp>
      <p:pic>
        <p:nvPicPr>
          <p:cNvPr id="43011"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304800"/>
            <a:ext cx="2971800" cy="2365375"/>
          </a:xfrm>
          <a:noFill/>
        </p:spPr>
      </p:pic>
      <p:sp>
        <p:nvSpPr>
          <p:cNvPr id="43012" name="Rectangle 3"/>
          <p:cNvSpPr>
            <a:spLocks noGrp="1" noChangeArrowheads="1"/>
          </p:cNvSpPr>
          <p:nvPr>
            <p:ph type="body" sz="half" idx="4294967295"/>
          </p:nvPr>
        </p:nvSpPr>
        <p:spPr>
          <a:xfrm>
            <a:off x="304800" y="2667000"/>
            <a:ext cx="8534400" cy="3733800"/>
          </a:xfrm>
        </p:spPr>
        <p:txBody>
          <a:bodyPr/>
          <a:lstStyle/>
          <a:p>
            <a:pPr>
              <a:lnSpc>
                <a:spcPct val="90000"/>
              </a:lnSpc>
            </a:pPr>
            <a:r>
              <a:rPr lang="en-US" sz="2500" b="1" u="sng">
                <a:solidFill>
                  <a:srgbClr val="F6FF3F"/>
                </a:solidFill>
              </a:rPr>
              <a:t>Personal Prayer</a:t>
            </a:r>
            <a:r>
              <a:rPr lang="en-US" sz="2500" b="1" u="sng"/>
              <a:t>:</a:t>
            </a:r>
            <a:r>
              <a:rPr lang="en-US" sz="2500"/>
              <a:t/>
            </a:r>
            <a:br>
              <a:rPr lang="en-US" sz="2500"/>
            </a:br>
            <a:r>
              <a:rPr lang="en-US" sz="2400"/>
              <a:t>We can come to your home &amp; pray with you, or you can email us when you need prayer.</a:t>
            </a:r>
          </a:p>
          <a:p>
            <a:pPr>
              <a:lnSpc>
                <a:spcPct val="90000"/>
              </a:lnSpc>
            </a:pPr>
            <a:r>
              <a:rPr lang="en-US" sz="2500" b="1" u="sng">
                <a:solidFill>
                  <a:srgbClr val="F6FF3F"/>
                </a:solidFill>
              </a:rPr>
              <a:t>Home Bible Study:</a:t>
            </a:r>
            <a:r>
              <a:rPr lang="en-US" sz="2500" b="1">
                <a:solidFill>
                  <a:srgbClr val="F6FF3F"/>
                </a:solidFill>
              </a:rPr>
              <a:t/>
            </a:r>
            <a:br>
              <a:rPr lang="en-US" sz="2500" b="1">
                <a:solidFill>
                  <a:srgbClr val="F6FF3F"/>
                </a:solidFill>
              </a:rPr>
            </a:br>
            <a:r>
              <a:rPr lang="en-US" sz="2400"/>
              <a:t>We will come to your home &amp; hold</a:t>
            </a:r>
            <a:br>
              <a:rPr lang="en-US" sz="2400"/>
            </a:br>
            <a:r>
              <a:rPr lang="en-US" sz="2400"/>
              <a:t>a bible study for you &amp; your friends.</a:t>
            </a:r>
          </a:p>
          <a:p>
            <a:pPr>
              <a:lnSpc>
                <a:spcPct val="90000"/>
              </a:lnSpc>
            </a:pPr>
            <a:r>
              <a:rPr lang="en-US" sz="2500" b="1" u="sng">
                <a:solidFill>
                  <a:srgbClr val="F6FF3F"/>
                </a:solidFill>
              </a:rPr>
              <a:t>Bible Party:</a:t>
            </a:r>
            <a:r>
              <a:rPr lang="en-US" sz="2500"/>
              <a:t/>
            </a:r>
            <a:br>
              <a:rPr lang="en-US" sz="2500"/>
            </a:br>
            <a:r>
              <a:rPr lang="en-US" sz="2400"/>
              <a:t>We will hold a Kid’s Bible Party:</a:t>
            </a:r>
            <a:br>
              <a:rPr lang="en-US" sz="2400"/>
            </a:br>
            <a:r>
              <a:rPr lang="en-US" sz="2400"/>
              <a:t>You provide the food &amp; kids - we </a:t>
            </a:r>
            <a:br>
              <a:rPr lang="en-US" sz="2400"/>
            </a:br>
            <a:r>
              <a:rPr lang="en-US" sz="2400"/>
              <a:t>will do the bible fun &amp; stories.</a:t>
            </a:r>
          </a:p>
        </p:txBody>
      </p:sp>
      <p:pic>
        <p:nvPicPr>
          <p:cNvPr id="43013"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15000" y="3787775"/>
            <a:ext cx="3124200" cy="2300288"/>
          </a:xfrm>
          <a:noFill/>
        </p:spPr>
      </p:pic>
      <p:sp>
        <p:nvSpPr>
          <p:cNvPr id="43014"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0"/>
            <a:ext cx="3276600" cy="2133600"/>
          </a:xfrm>
        </p:spPr>
        <p:txBody>
          <a:bodyPr/>
          <a:lstStyle/>
          <a:p>
            <a:r>
              <a:rPr lang="en-US" b="1" dirty="0"/>
              <a:t>Things that are Never Satisfied</a:t>
            </a:r>
          </a:p>
        </p:txBody>
      </p:sp>
      <p:sp>
        <p:nvSpPr>
          <p:cNvPr id="50179" name="Rectangle 3"/>
          <p:cNvSpPr>
            <a:spLocks noGrp="1" noChangeArrowheads="1"/>
          </p:cNvSpPr>
          <p:nvPr>
            <p:ph type="body" sz="half" idx="1"/>
          </p:nvPr>
        </p:nvSpPr>
        <p:spPr>
          <a:xfrm>
            <a:off x="6324600" y="2209800"/>
            <a:ext cx="2819400" cy="4648200"/>
          </a:xfrm>
        </p:spPr>
        <p:txBody>
          <a:bodyPr/>
          <a:lstStyle/>
          <a:p>
            <a:pPr marL="0" indent="0">
              <a:buNone/>
            </a:pPr>
            <a:r>
              <a:rPr lang="en-US" sz="3600" b="1" dirty="0"/>
              <a:t>Leeches</a:t>
            </a:r>
            <a:r>
              <a:rPr lang="en-US" sz="3600" dirty="0"/>
              <a:t>:</a:t>
            </a:r>
          </a:p>
          <a:p>
            <a:pPr marL="0" indent="0">
              <a:buNone/>
            </a:pPr>
            <a:r>
              <a:rPr lang="en-US" sz="3600" dirty="0"/>
              <a:t>“The leech has two daughters, crying, </a:t>
            </a:r>
            <a:r>
              <a:rPr lang="en-US" sz="3600" dirty="0" smtClean="0"/>
              <a:t>‘Give</a:t>
            </a:r>
            <a:r>
              <a:rPr lang="en-US" sz="3600" dirty="0"/>
              <a:t>, Give</a:t>
            </a:r>
            <a:r>
              <a:rPr lang="en-US" sz="3600" dirty="0" smtClean="0"/>
              <a:t>.’”</a:t>
            </a:r>
            <a:r>
              <a:rPr lang="en-US" sz="4000" dirty="0" smtClean="0"/>
              <a:t> </a:t>
            </a:r>
            <a:r>
              <a:rPr lang="en-US" sz="4000" dirty="0"/>
              <a:t/>
            </a:r>
            <a:br>
              <a:rPr lang="en-US" sz="4000" dirty="0"/>
            </a:br>
            <a:r>
              <a:rPr lang="en-US" sz="2000" dirty="0"/>
              <a:t>Proverbs 30:15</a:t>
            </a:r>
            <a:r>
              <a:rPr lang="en-US" sz="4000" dirty="0"/>
              <a:t> </a:t>
            </a:r>
          </a:p>
        </p:txBody>
      </p:sp>
      <p:pic>
        <p:nvPicPr>
          <p:cNvPr id="50180" name="Picture 4" descr="leechs"/>
          <p:cNvPicPr>
            <a:picLocks noGrp="1" noChangeAspect="1" noChangeArrowheads="1"/>
          </p:cNvPicPr>
          <p:nvPr>
            <p:ph sz="quarter" idx="2"/>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l="1266" r="928" b="7573"/>
          <a:stretch/>
        </p:blipFill>
        <p:spPr>
          <a:xfrm>
            <a:off x="3440503" y="15432"/>
            <a:ext cx="5673596" cy="2194368"/>
          </a:xfrm>
          <a:noFill/>
          <a:ln/>
        </p:spPr>
      </p:pic>
      <p:pic>
        <p:nvPicPr>
          <p:cNvPr id="50181" name="Picture 5" descr="Vogue-Girl-Greedy-Girls-05"/>
          <p:cNvPicPr>
            <a:picLocks noGrp="1" noChangeAspect="1" noChangeArrowheads="1"/>
          </p:cNvPicPr>
          <p:nvPr>
            <p:ph sz="quarter" idx="3"/>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5786" y="2209800"/>
            <a:ext cx="6327341" cy="4648200"/>
          </a:xfrm>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5105400" y="304800"/>
            <a:ext cx="3581400" cy="2895600"/>
          </a:xfrm>
        </p:spPr>
        <p:txBody>
          <a:bodyPr/>
          <a:lstStyle/>
          <a:p>
            <a:r>
              <a:rPr lang="en-US" sz="4000" b="1"/>
              <a:t>Would You Like Visitation?</a:t>
            </a:r>
          </a:p>
        </p:txBody>
      </p:sp>
      <p:sp>
        <p:nvSpPr>
          <p:cNvPr id="44035" name="Rectangle 3"/>
          <p:cNvSpPr>
            <a:spLocks noGrp="1" noChangeArrowheads="1"/>
          </p:cNvSpPr>
          <p:nvPr>
            <p:ph type="body" sz="half" idx="4294967295"/>
          </p:nvPr>
        </p:nvSpPr>
        <p:spPr>
          <a:xfrm>
            <a:off x="533400" y="3581400"/>
            <a:ext cx="8229600" cy="2209800"/>
          </a:xfrm>
        </p:spPr>
        <p:txBody>
          <a:bodyPr/>
          <a:lstStyle/>
          <a:p>
            <a:r>
              <a:rPr lang="en-US" sz="3200"/>
              <a:t>We will visit a friend, loved one in the hospital or in prison to pray for them &amp; share Christ with them.</a:t>
            </a:r>
          </a:p>
          <a:p>
            <a:r>
              <a:rPr lang="en-US" sz="3200"/>
              <a:t>Contact: info@aggielandfaith.org</a:t>
            </a:r>
          </a:p>
        </p:txBody>
      </p:sp>
      <p:pic>
        <p:nvPicPr>
          <p:cNvPr id="44036" name="Picture 4" descr="3288902374_bde2704194"/>
          <p:cNvPicPr>
            <a:picLocks noGrp="1" noChangeAspect="1" noChangeArrowheads="1"/>
          </p:cNvPicPr>
          <p:nvPr>
            <p:ph sz="half" idx="4294967295"/>
          </p:nvPr>
        </p:nvPicPr>
        <p:blipFill>
          <a:blip r:embed="rId2">
            <a:lum bright="10000" contrast="20000"/>
            <a:extLst>
              <a:ext uri="{28A0092B-C50C-407E-A947-70E740481C1C}">
                <a14:useLocalDpi xmlns:a14="http://schemas.microsoft.com/office/drawing/2010/main" val="0"/>
              </a:ext>
            </a:extLst>
          </a:blip>
          <a:srcRect/>
          <a:stretch>
            <a:fillRect/>
          </a:stretch>
        </p:blipFill>
        <p:spPr>
          <a:xfrm>
            <a:off x="304800" y="304800"/>
            <a:ext cx="4572000" cy="3062288"/>
          </a:xfr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body" sz="half" idx="4294967295"/>
          </p:nvPr>
        </p:nvSpPr>
        <p:spPr>
          <a:xfrm>
            <a:off x="304800" y="3581400"/>
            <a:ext cx="8534400" cy="2743200"/>
          </a:xfrm>
        </p:spPr>
        <p:txBody>
          <a:bodyPr/>
          <a:lstStyle/>
          <a:p>
            <a:pPr algn="ctr">
              <a:lnSpc>
                <a:spcPct val="90000"/>
              </a:lnSpc>
              <a:buFont typeface="Wingdings" pitchFamily="2" charset="2"/>
              <a:buNone/>
            </a:pPr>
            <a:r>
              <a:rPr lang="en-US" sz="4000" b="1">
                <a:hlinkClick r:id="rId2"/>
              </a:rPr>
              <a:t>www.aggielandfaith.org</a:t>
            </a:r>
            <a:endParaRPr lang="en-US" sz="4000" b="1"/>
          </a:p>
          <a:p>
            <a:pPr>
              <a:lnSpc>
                <a:spcPct val="90000"/>
              </a:lnSpc>
            </a:pPr>
            <a:r>
              <a:rPr lang="en-US" sz="4000"/>
              <a:t>Go here to see pictures &amp; videos</a:t>
            </a:r>
          </a:p>
          <a:p>
            <a:pPr>
              <a:lnSpc>
                <a:spcPct val="90000"/>
              </a:lnSpc>
            </a:pPr>
            <a:r>
              <a:rPr lang="en-US" sz="4000"/>
              <a:t>Go here to subscribe to e-mails about changes &amp; cancellations</a:t>
            </a:r>
            <a:r>
              <a:rPr lang="en-US" sz="2700"/>
              <a:t> </a:t>
            </a:r>
          </a:p>
        </p:txBody>
      </p:sp>
      <p:pic>
        <p:nvPicPr>
          <p:cNvPr id="45059"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4800" y="304800"/>
            <a:ext cx="8534400" cy="3295650"/>
          </a:xfrm>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48131"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8134" name="Rectangle 6"/>
          <p:cNvSpPr>
            <a:spLocks noChangeArrowheads="1"/>
          </p:cNvSpPr>
          <p:nvPr/>
        </p:nvSpPr>
        <p:spPr bwMode="auto">
          <a:xfrm>
            <a:off x="2514600" y="20574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5"/>
              </a:rPr>
              <a:t>http://campaignkerusso.org/?</a:t>
            </a:r>
            <a:r>
              <a:rPr lang="en-US" sz="2400" b="1" dirty="0" smtClean="0">
                <a:latin typeface="Arial" charset="0"/>
                <a:hlinkClick r:id="rId5"/>
              </a:rPr>
              <a:t>p=6451</a:t>
            </a:r>
            <a:r>
              <a:rPr lang="en-US" sz="2400" b="1" dirty="0" smtClean="0">
                <a:latin typeface="Arial" charset="0"/>
              </a:rPr>
              <a:t> </a:t>
            </a:r>
            <a:endParaRPr lang="en-US" sz="3100" dirty="0">
              <a:latin typeface="Arial" charset="0"/>
            </a:endParaRPr>
          </a:p>
        </p:txBody>
      </p:sp>
      <p:sp>
        <p:nvSpPr>
          <p:cNvPr id="48135"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29200" y="1"/>
            <a:ext cx="4081041" cy="2895600"/>
          </a:xfrm>
          <a:noFill/>
          <a:ln/>
        </p:spPr>
        <p:txBody>
          <a:bodyPr/>
          <a:lstStyle/>
          <a:p>
            <a:pPr algn="ctr"/>
            <a:r>
              <a:rPr lang="en-US" sz="6000" b="1" dirty="0"/>
              <a:t>Things that are Never Satisfied</a:t>
            </a:r>
          </a:p>
        </p:txBody>
      </p:sp>
      <p:pic>
        <p:nvPicPr>
          <p:cNvPr id="51203" name="Picture 3" descr="graves2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51072" y="3200400"/>
            <a:ext cx="5459169" cy="3652777"/>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892-Art-Mouth-of-Hell"/>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065" y="0"/>
            <a:ext cx="479212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p:cNvSpPr>
            <a:spLocks noGrp="1" noChangeArrowheads="1"/>
          </p:cNvSpPr>
          <p:nvPr>
            <p:ph type="body" idx="1"/>
          </p:nvPr>
        </p:nvSpPr>
        <p:spPr>
          <a:xfrm>
            <a:off x="115265" y="3429000"/>
            <a:ext cx="3466135" cy="3429000"/>
          </a:xfrm>
          <a:solidFill>
            <a:schemeClr val="bg1"/>
          </a:solidFill>
        </p:spPr>
        <p:txBody>
          <a:bodyPr/>
          <a:lstStyle/>
          <a:p>
            <a:pPr marL="0" indent="0">
              <a:lnSpc>
                <a:spcPct val="80000"/>
              </a:lnSpc>
              <a:buNone/>
            </a:pPr>
            <a:r>
              <a:rPr lang="en-US" sz="4400" b="1" dirty="0"/>
              <a:t>Death</a:t>
            </a:r>
            <a:r>
              <a:rPr lang="en-US" sz="4400" dirty="0"/>
              <a:t> </a:t>
            </a:r>
          </a:p>
          <a:p>
            <a:pPr marL="0" indent="0">
              <a:lnSpc>
                <a:spcPct val="80000"/>
              </a:lnSpc>
              <a:buNone/>
            </a:pPr>
            <a:r>
              <a:rPr lang="en-US" sz="3200" dirty="0"/>
              <a:t> </a:t>
            </a:r>
            <a:r>
              <a:rPr lang="en-US" sz="3600" dirty="0"/>
              <a:t>“Therefore the grave enlarges its appetite and opens its mouth without limit</a:t>
            </a:r>
            <a:r>
              <a:rPr lang="en-US" sz="3600" dirty="0" smtClean="0"/>
              <a:t>…”</a:t>
            </a:r>
          </a:p>
          <a:p>
            <a:pPr marL="0" indent="0" algn="r">
              <a:lnSpc>
                <a:spcPct val="80000"/>
              </a:lnSpc>
              <a:buNone/>
            </a:pPr>
            <a:r>
              <a:rPr lang="en-US" sz="1800" dirty="0" smtClean="0"/>
              <a:t>Isa.5:14</a:t>
            </a:r>
            <a:endParaRPr lang="en-US" sz="1800"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105400" y="152401"/>
            <a:ext cx="4038600" cy="3124198"/>
          </a:xfrm>
          <a:noFill/>
          <a:ln/>
        </p:spPr>
        <p:txBody>
          <a:bodyPr/>
          <a:lstStyle/>
          <a:p>
            <a:pPr algn="ctr"/>
            <a:r>
              <a:rPr lang="en-US" sz="6400" b="1" dirty="0"/>
              <a:t>Things that are Never Satisfied</a:t>
            </a:r>
          </a:p>
        </p:txBody>
      </p:sp>
      <p:pic>
        <p:nvPicPr>
          <p:cNvPr id="52227" name="Picture 3" descr="greedy_boy_1240212c"/>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459022" y="3276599"/>
            <a:ext cx="5693659" cy="35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slike_svet_4_crying_boy_19427968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59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29902"/>
            <a:ext cx="4959752" cy="3306501"/>
          </a:xfrm>
          <a:prstGeom prst="rect">
            <a:avLst/>
          </a:prstGeom>
          <a:noFill/>
          <a:extLst>
            <a:ext uri="{909E8E84-426E-40DD-AFC4-6F175D3DCCD1}">
              <a14:hiddenFill xmlns:a14="http://schemas.microsoft.com/office/drawing/2010/main">
                <a:solidFill>
                  <a:srgbClr val="FFFFFF"/>
                </a:solidFill>
              </a14:hiddenFill>
            </a:ext>
          </a:extLst>
        </p:spPr>
      </p:pic>
      <p:sp>
        <p:nvSpPr>
          <p:cNvPr id="52229" name="Rectangle 5"/>
          <p:cNvSpPr>
            <a:spLocks noGrp="1" noChangeArrowheads="1"/>
          </p:cNvSpPr>
          <p:nvPr>
            <p:ph type="body" idx="1"/>
          </p:nvPr>
        </p:nvSpPr>
        <p:spPr>
          <a:xfrm>
            <a:off x="152400" y="3446361"/>
            <a:ext cx="3429000" cy="3411639"/>
          </a:xfrm>
          <a:solidFill>
            <a:schemeClr val="bg1"/>
          </a:solidFill>
        </p:spPr>
        <p:txBody>
          <a:bodyPr/>
          <a:lstStyle/>
          <a:p>
            <a:pPr marL="0" indent="0">
              <a:lnSpc>
                <a:spcPct val="80000"/>
              </a:lnSpc>
              <a:buNone/>
            </a:pPr>
            <a:r>
              <a:rPr lang="en-US" sz="3800" b="1" dirty="0"/>
              <a:t>Human Desire</a:t>
            </a:r>
          </a:p>
          <a:p>
            <a:pPr marL="0" indent="0">
              <a:lnSpc>
                <a:spcPct val="80000"/>
              </a:lnSpc>
              <a:buNone/>
            </a:pPr>
            <a:r>
              <a:rPr lang="en-US" sz="3200" dirty="0"/>
              <a:t>“Just as Death and Destruction are never satisfied, so human desire is never satisfied</a:t>
            </a:r>
            <a:r>
              <a:rPr lang="en-US" sz="3200" dirty="0" smtClean="0"/>
              <a:t>.”</a:t>
            </a:r>
          </a:p>
          <a:p>
            <a:pPr marL="0" indent="0" algn="r">
              <a:lnSpc>
                <a:spcPct val="80000"/>
              </a:lnSpc>
              <a:buNone/>
            </a:pPr>
            <a:r>
              <a:rPr lang="en-US" sz="1400" dirty="0" smtClean="0"/>
              <a:t>Prov</a:t>
            </a:r>
            <a:r>
              <a:rPr lang="en-US" sz="1400" dirty="0"/>
              <a:t>. 27:20</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spoiled-child1"/>
          <p:cNvPicPr>
            <a:picLocks noGrp="1" noChangeAspect="1" noChangeArrowheads="1"/>
          </p:cNvPicPr>
          <p:nvPr>
            <p:ph sz="half" idx="2"/>
          </p:nvPr>
        </p:nvPicPr>
        <p:blipFill>
          <a:blip r:embed="rId2">
            <a:lum contrast="30000"/>
            <a:extLst>
              <a:ext uri="{BEBA8EAE-BF5A-486C-A8C5-ECC9F3942E4B}">
                <a14:imgProps xmlns:a14="http://schemas.microsoft.com/office/drawing/2010/main">
                  <a14:imgLayer r:embed="rId3">
                    <a14:imgEffect>
                      <a14:sharpenSoften amount="50000"/>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5240" y="0"/>
            <a:ext cx="5166360" cy="6888480"/>
          </a:xfrm>
          <a:noFill/>
          <a:ln/>
        </p:spPr>
      </p:pic>
      <p:sp>
        <p:nvSpPr>
          <p:cNvPr id="53251" name="Rectangle 3"/>
          <p:cNvSpPr>
            <a:spLocks noGrp="1" noChangeArrowheads="1"/>
          </p:cNvSpPr>
          <p:nvPr>
            <p:ph type="title"/>
          </p:nvPr>
        </p:nvSpPr>
        <p:spPr>
          <a:xfrm>
            <a:off x="152400" y="4648200"/>
            <a:ext cx="4267200" cy="2209800"/>
          </a:xfrm>
          <a:noFill/>
          <a:ln/>
        </p:spPr>
        <p:txBody>
          <a:bodyPr/>
          <a:lstStyle/>
          <a:p>
            <a:pPr algn="ctr"/>
            <a:r>
              <a:rPr lang="en-US" sz="6000" b="1" dirty="0"/>
              <a:t>Things that are Never Satisfied</a:t>
            </a:r>
          </a:p>
        </p:txBody>
      </p:sp>
      <p:sp>
        <p:nvSpPr>
          <p:cNvPr id="53252" name="Rectangle 4"/>
          <p:cNvSpPr>
            <a:spLocks noGrp="1" noChangeArrowheads="1"/>
          </p:cNvSpPr>
          <p:nvPr>
            <p:ph type="body" sz="half" idx="1"/>
          </p:nvPr>
        </p:nvSpPr>
        <p:spPr>
          <a:xfrm>
            <a:off x="4724400" y="0"/>
            <a:ext cx="4419600" cy="6858000"/>
          </a:xfrm>
          <a:solidFill>
            <a:schemeClr val="bg1"/>
          </a:solidFill>
        </p:spPr>
        <p:txBody>
          <a:bodyPr/>
          <a:lstStyle/>
          <a:p>
            <a:pPr marL="0" indent="0" algn="ctr">
              <a:lnSpc>
                <a:spcPct val="90000"/>
              </a:lnSpc>
              <a:buNone/>
            </a:pPr>
            <a:r>
              <a:rPr lang="en-US" sz="4000" b="1" dirty="0"/>
              <a:t>Ungrateful Children &amp; Grown-Ups</a:t>
            </a:r>
          </a:p>
          <a:p>
            <a:pPr marL="639763" indent="-639763">
              <a:lnSpc>
                <a:spcPct val="90000"/>
              </a:lnSpc>
              <a:buFont typeface="Wingdings" pitchFamily="2" charset="2"/>
              <a:buNone/>
            </a:pPr>
            <a:endParaRPr lang="en-US" sz="1100" b="1" dirty="0" smtClean="0"/>
          </a:p>
          <a:p>
            <a:pPr marL="639763" indent="-639763">
              <a:lnSpc>
                <a:spcPct val="90000"/>
              </a:lnSpc>
              <a:buFont typeface="Wingdings" pitchFamily="2" charset="2"/>
              <a:buNone/>
            </a:pPr>
            <a:r>
              <a:rPr lang="en-US" sz="2900" b="1" dirty="0" smtClean="0"/>
              <a:t>“</a:t>
            </a:r>
            <a:r>
              <a:rPr lang="en-US" sz="2900" b="1" dirty="0"/>
              <a:t>Some people curse their father and do not thank their mother. </a:t>
            </a:r>
            <a:r>
              <a:rPr lang="en-US" sz="2000" b="1" dirty="0"/>
              <a:t>Prov.  30:11</a:t>
            </a:r>
          </a:p>
          <a:p>
            <a:pPr marL="639763" indent="-639763">
              <a:lnSpc>
                <a:spcPct val="90000"/>
              </a:lnSpc>
              <a:buFont typeface="Wingdings" pitchFamily="2" charset="2"/>
              <a:buNone/>
            </a:pPr>
            <a:r>
              <a:rPr lang="en-US" sz="2900" b="1" dirty="0"/>
              <a:t>“…for men shall be lovers of themselves, lovers of money… disobedient to parents, unthankful, unkind,…” </a:t>
            </a:r>
            <a:r>
              <a:rPr lang="en-US" sz="1600" dirty="0"/>
              <a:t>2 Tim 3:1, 2 </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5" name="Picture 3" descr="MANNA-005S44"/>
          <p:cNvPicPr>
            <a:picLocks noGrp="1" noChangeAspect="1" noChangeArrowheads="1"/>
          </p:cNvPicPr>
          <p:nvPr>
            <p:ph sz="half" idx="2"/>
          </p:nvPr>
        </p:nvPicPr>
        <p:blipFill rotWithShape="1">
          <a:blip r:embed="rId2">
            <a:lum bright="10000" contrast="24000"/>
            <a:extLst>
              <a:ext uri="{28A0092B-C50C-407E-A947-70E740481C1C}">
                <a14:useLocalDpi xmlns:a14="http://schemas.microsoft.com/office/drawing/2010/main" val="0"/>
              </a:ext>
            </a:extLst>
          </a:blip>
          <a:srcRect l="16665" t="4363" r="21188"/>
          <a:stretch/>
        </p:blipFill>
        <p:spPr>
          <a:xfrm>
            <a:off x="4688378" y="0"/>
            <a:ext cx="4433455" cy="6558742"/>
          </a:xfrm>
          <a:noFill/>
          <a:ln/>
        </p:spPr>
      </p:pic>
      <p:sp>
        <p:nvSpPr>
          <p:cNvPr id="54276" name="Rectangle 4"/>
          <p:cNvSpPr>
            <a:spLocks noGrp="1" noChangeArrowheads="1"/>
          </p:cNvSpPr>
          <p:nvPr>
            <p:ph type="body" sz="half" idx="1"/>
          </p:nvPr>
        </p:nvSpPr>
        <p:spPr>
          <a:xfrm>
            <a:off x="152400" y="76200"/>
            <a:ext cx="4495800" cy="6754091"/>
          </a:xfrm>
          <a:solidFill>
            <a:schemeClr val="bg1"/>
          </a:solidFill>
        </p:spPr>
        <p:txBody>
          <a:bodyPr/>
          <a:lstStyle/>
          <a:p>
            <a:pPr marL="0" indent="0">
              <a:buNone/>
            </a:pPr>
            <a:r>
              <a:rPr lang="en-US" sz="3000" b="1" dirty="0"/>
              <a:t>All the pleasures of the world will not </a:t>
            </a:r>
            <a:r>
              <a:rPr lang="en-US" sz="3000" b="1" dirty="0" smtClean="0"/>
              <a:t>satisfy it.</a:t>
            </a:r>
            <a:r>
              <a:rPr lang="en-US" sz="3000" b="1" dirty="0"/>
              <a:t/>
            </a:r>
            <a:br>
              <a:rPr lang="en-US" sz="3000" b="1" dirty="0"/>
            </a:br>
            <a:endParaRPr lang="en-US" sz="1200" b="1" dirty="0"/>
          </a:p>
          <a:p>
            <a:pPr marL="0" indent="0">
              <a:buNone/>
            </a:pPr>
            <a:r>
              <a:rPr lang="en-US" sz="3000" b="1" dirty="0" smtClean="0"/>
              <a:t>Even the </a:t>
            </a:r>
            <a:r>
              <a:rPr lang="en-US" sz="3000" b="1" dirty="0"/>
              <a:t>kind gifts of God will not satisfy </a:t>
            </a:r>
            <a:r>
              <a:rPr lang="en-US" sz="3000" b="1" dirty="0" smtClean="0"/>
              <a:t>it.</a:t>
            </a:r>
            <a:endParaRPr lang="en-US" sz="3000" b="1" dirty="0"/>
          </a:p>
          <a:p>
            <a:pPr marL="0" indent="0">
              <a:buNone/>
            </a:pPr>
            <a:r>
              <a:rPr lang="en-US" sz="3000" b="1" dirty="0"/>
              <a:t>“…they spoke against God and against Moses, and said, "Why have you brought us up out of Egypt to die in the desert? There is no bread! There is no water! And we detest this miserable food!" </a:t>
            </a:r>
            <a:endParaRPr lang="en-US" sz="3000" b="1" dirty="0" smtClean="0"/>
          </a:p>
          <a:p>
            <a:pPr marL="0" indent="0" algn="r">
              <a:buNone/>
            </a:pPr>
            <a:r>
              <a:rPr lang="en-US" sz="1800" dirty="0" smtClean="0"/>
              <a:t>Num</a:t>
            </a:r>
            <a:r>
              <a:rPr lang="en-US" sz="1800" dirty="0"/>
              <a:t>. 21:5</a:t>
            </a:r>
          </a:p>
        </p:txBody>
      </p:sp>
      <p:sp>
        <p:nvSpPr>
          <p:cNvPr id="54274" name="Rectangle 2"/>
          <p:cNvSpPr>
            <a:spLocks noGrp="1" noChangeArrowheads="1"/>
          </p:cNvSpPr>
          <p:nvPr>
            <p:ph type="title"/>
          </p:nvPr>
        </p:nvSpPr>
        <p:spPr>
          <a:xfrm>
            <a:off x="4648200" y="4953000"/>
            <a:ext cx="4522124" cy="1905000"/>
          </a:xfrm>
          <a:solidFill>
            <a:srgbClr val="002060"/>
          </a:solidFill>
        </p:spPr>
        <p:txBody>
          <a:bodyPr lIns="182880"/>
          <a:lstStyle/>
          <a:p>
            <a:r>
              <a:rPr lang="en-US" sz="3600" b="1" dirty="0"/>
              <a:t>The Ungrateful Heart is Always Empty </a:t>
            </a:r>
            <a:br>
              <a:rPr lang="en-US" sz="3600" b="1" dirty="0"/>
            </a:br>
            <a:r>
              <a:rPr lang="en-US" sz="3600" b="1" dirty="0"/>
              <a:t>(no  matter what it has</a:t>
            </a:r>
            <a:r>
              <a:rPr lang="en-US" sz="3600" b="1" dirty="0" smtClean="0"/>
              <a:t>).</a:t>
            </a:r>
            <a:endParaRPr lang="en-US" sz="3600" b="1"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419600" y="0"/>
            <a:ext cx="4724400" cy="1371600"/>
          </a:xfrm>
        </p:spPr>
        <p:txBody>
          <a:bodyPr/>
          <a:lstStyle/>
          <a:p>
            <a:pPr algn="ctr"/>
            <a:r>
              <a:rPr lang="en-US" sz="3200" b="1" dirty="0"/>
              <a:t>The Ungrateful Heart is Always Empty </a:t>
            </a:r>
            <a:r>
              <a:rPr lang="en-US" sz="3200" b="1" dirty="0" smtClean="0"/>
              <a:t/>
            </a:r>
            <a:br>
              <a:rPr lang="en-US" sz="3200" b="1" dirty="0" smtClean="0"/>
            </a:br>
            <a:r>
              <a:rPr lang="en-US" sz="2800" dirty="0" smtClean="0"/>
              <a:t>(</a:t>
            </a:r>
            <a:r>
              <a:rPr lang="en-US" sz="2800" dirty="0"/>
              <a:t>no  matter what it has</a:t>
            </a:r>
            <a:r>
              <a:rPr lang="en-US" sz="2800" dirty="0" smtClean="0"/>
              <a:t>)</a:t>
            </a:r>
            <a:endParaRPr lang="en-US" sz="2800" dirty="0"/>
          </a:p>
        </p:txBody>
      </p:sp>
      <p:sp>
        <p:nvSpPr>
          <p:cNvPr id="55299" name="Rectangle 3"/>
          <p:cNvSpPr>
            <a:spLocks noGrp="1" noChangeArrowheads="1"/>
          </p:cNvSpPr>
          <p:nvPr>
            <p:ph type="body" sz="half" idx="1"/>
          </p:nvPr>
        </p:nvSpPr>
        <p:spPr>
          <a:xfrm>
            <a:off x="4419600" y="1524000"/>
            <a:ext cx="4724400" cy="5334000"/>
          </a:xfrm>
          <a:solidFill>
            <a:schemeClr val="bg1"/>
          </a:solidFill>
        </p:spPr>
        <p:txBody>
          <a:bodyPr/>
          <a:lstStyle/>
          <a:p>
            <a:pPr marL="57150" indent="0" algn="ctr">
              <a:lnSpc>
                <a:spcPct val="80000"/>
              </a:lnSpc>
              <a:buNone/>
            </a:pPr>
            <a:r>
              <a:rPr lang="en-US" sz="3300" b="1" dirty="0"/>
              <a:t>Jesus Himself </a:t>
            </a:r>
            <a:endParaRPr lang="en-US" sz="3300" b="1" dirty="0" smtClean="0"/>
          </a:p>
          <a:p>
            <a:pPr marL="57150" indent="0" algn="ctr">
              <a:lnSpc>
                <a:spcPct val="80000"/>
              </a:lnSpc>
              <a:buNone/>
            </a:pPr>
            <a:r>
              <a:rPr lang="en-US" sz="3300" b="1" dirty="0"/>
              <a:t>C</a:t>
            </a:r>
            <a:r>
              <a:rPr lang="en-US" sz="3300" b="1" dirty="0" smtClean="0"/>
              <a:t>annot </a:t>
            </a:r>
            <a:r>
              <a:rPr lang="en-US" sz="3300" b="1" dirty="0"/>
              <a:t>S</a:t>
            </a:r>
            <a:r>
              <a:rPr lang="en-US" sz="3300" b="1" dirty="0" smtClean="0"/>
              <a:t>atisfy </a:t>
            </a:r>
            <a:r>
              <a:rPr lang="en-US" sz="3300" b="1" dirty="0"/>
              <a:t>I</a:t>
            </a:r>
            <a:r>
              <a:rPr lang="en-US" sz="3300" b="1" dirty="0" smtClean="0"/>
              <a:t>t</a:t>
            </a:r>
            <a:endParaRPr lang="en-US" sz="3300" b="1" dirty="0"/>
          </a:p>
          <a:p>
            <a:pPr marL="0" indent="0">
              <a:lnSpc>
                <a:spcPct val="80000"/>
              </a:lnSpc>
              <a:buNone/>
            </a:pPr>
            <a:r>
              <a:rPr lang="en-US" sz="2800" b="1" dirty="0"/>
              <a:t>“From this time many of his disciples turned back and no longer followed him. </a:t>
            </a:r>
          </a:p>
          <a:p>
            <a:pPr marL="0" indent="0">
              <a:lnSpc>
                <a:spcPct val="80000"/>
              </a:lnSpc>
              <a:buNone/>
            </a:pPr>
            <a:r>
              <a:rPr lang="en-US" sz="2800" b="1" dirty="0"/>
              <a:t>You do not want to leave too, do you?” Jesus asked the Twelve. </a:t>
            </a:r>
          </a:p>
          <a:p>
            <a:pPr marL="0" indent="0">
              <a:lnSpc>
                <a:spcPct val="80000"/>
              </a:lnSpc>
              <a:buNone/>
            </a:pPr>
            <a:r>
              <a:rPr lang="en-US" sz="2800" b="1" dirty="0"/>
              <a:t>Simon Peter answered him, “Lord, to whom shall we go? You have the words of eternal life.” </a:t>
            </a:r>
            <a:endParaRPr lang="en-US" sz="2800" b="1" dirty="0" smtClean="0"/>
          </a:p>
          <a:p>
            <a:pPr marL="0" indent="0" algn="r">
              <a:lnSpc>
                <a:spcPct val="80000"/>
              </a:lnSpc>
              <a:buNone/>
            </a:pPr>
            <a:r>
              <a:rPr lang="en-US" sz="2000" dirty="0" smtClean="0"/>
              <a:t>John </a:t>
            </a:r>
            <a:r>
              <a:rPr lang="en-US" sz="2000" dirty="0"/>
              <a:t>6:68 </a:t>
            </a:r>
          </a:p>
        </p:txBody>
      </p:sp>
      <p:pic>
        <p:nvPicPr>
          <p:cNvPr id="55300" name="Picture 4" descr="50ordinarioB21"/>
          <p:cNvPicPr>
            <a:picLocks noGrp="1" noChangeAspect="1" noChangeArrowheads="1"/>
          </p:cNvPicPr>
          <p:nvPr>
            <p:ph sz="quarter" idx="3"/>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22185" y="19290"/>
            <a:ext cx="4351906" cy="6838709"/>
          </a:xfr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48200" y="0"/>
            <a:ext cx="4495800" cy="2895600"/>
          </a:xfrm>
        </p:spPr>
        <p:txBody>
          <a:bodyPr/>
          <a:lstStyle/>
          <a:p>
            <a:pPr algn="ctr"/>
            <a:r>
              <a:rPr lang="en-US" sz="4800" b="1" dirty="0"/>
              <a:t>The Grateful Heart is </a:t>
            </a:r>
            <a:r>
              <a:rPr lang="en-US" sz="4800" b="1" dirty="0" smtClean="0"/>
              <a:t/>
            </a:r>
            <a:br>
              <a:rPr lang="en-US" sz="4800" b="1" dirty="0" smtClean="0"/>
            </a:br>
            <a:r>
              <a:rPr lang="en-US" sz="4800" b="1" dirty="0" smtClean="0"/>
              <a:t>Always </a:t>
            </a:r>
            <a:r>
              <a:rPr lang="en-US" sz="4800" b="1" dirty="0"/>
              <a:t>Full </a:t>
            </a:r>
            <a:r>
              <a:rPr lang="en-US" sz="4800" b="1" dirty="0" smtClean="0"/>
              <a:t/>
            </a:r>
            <a:br>
              <a:rPr lang="en-US" sz="4800" b="1" dirty="0" smtClean="0"/>
            </a:br>
            <a:r>
              <a:rPr lang="en-US" sz="3600" dirty="0" smtClean="0"/>
              <a:t>(</a:t>
            </a:r>
            <a:r>
              <a:rPr lang="en-US" sz="3600" dirty="0"/>
              <a:t>no matter what it doesn’t have) </a:t>
            </a:r>
          </a:p>
        </p:txBody>
      </p:sp>
      <p:sp>
        <p:nvSpPr>
          <p:cNvPr id="56323" name="Rectangle 3"/>
          <p:cNvSpPr>
            <a:spLocks noChangeArrowheads="1"/>
          </p:cNvSpPr>
          <p:nvPr/>
        </p:nvSpPr>
        <p:spPr bwMode="auto">
          <a:xfrm>
            <a:off x="4800600" y="2971800"/>
            <a:ext cx="43434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800" dirty="0">
                <a:latin typeface="Arial" charset="0"/>
              </a:rPr>
              <a:t>It thanks God for everything &amp;  for nothing</a:t>
            </a:r>
          </a:p>
          <a:p>
            <a:pPr eaLnBrk="1" hangingPunct="1">
              <a:lnSpc>
                <a:spcPct val="80000"/>
              </a:lnSpc>
              <a:spcBef>
                <a:spcPct val="20000"/>
              </a:spcBef>
              <a:buClr>
                <a:schemeClr val="accent2"/>
              </a:buClr>
              <a:buSzPct val="75000"/>
            </a:pPr>
            <a:r>
              <a:rPr lang="en-US" sz="3800" dirty="0">
                <a:latin typeface="Arial" charset="0"/>
              </a:rPr>
              <a:t>“…in everything give thanks; for this is God's will for you in Christ Jesus…”</a:t>
            </a:r>
            <a:r>
              <a:rPr lang="en-US" sz="2300" dirty="0">
                <a:latin typeface="Arial" charset="0"/>
              </a:rPr>
              <a:t>  </a:t>
            </a:r>
            <a:endParaRPr lang="en-US" sz="2300" dirty="0" smtClean="0">
              <a:latin typeface="Arial" charset="0"/>
            </a:endParaRPr>
          </a:p>
          <a:p>
            <a:pPr algn="r" eaLnBrk="1" hangingPunct="1">
              <a:lnSpc>
                <a:spcPct val="80000"/>
              </a:lnSpc>
              <a:spcBef>
                <a:spcPct val="20000"/>
              </a:spcBef>
              <a:buClr>
                <a:schemeClr val="accent2"/>
              </a:buClr>
              <a:buSzPct val="75000"/>
            </a:pPr>
            <a:r>
              <a:rPr lang="en-US" dirty="0" smtClean="0">
                <a:latin typeface="Arial" charset="0"/>
              </a:rPr>
              <a:t>1 </a:t>
            </a:r>
            <a:r>
              <a:rPr lang="en-US" dirty="0">
                <a:latin typeface="Arial" charset="0"/>
              </a:rPr>
              <a:t>Thess. 5:18</a:t>
            </a:r>
          </a:p>
        </p:txBody>
      </p:sp>
      <p:pic>
        <p:nvPicPr>
          <p:cNvPr id="56324" name="Picture 4" descr="gratitude"/>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32794"/>
            <a:ext cx="4581971" cy="6825205"/>
          </a:xfrm>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186</TotalTime>
  <Words>1133</Words>
  <Application>Microsoft Office PowerPoint</Application>
  <PresentationFormat>On-screen Show (4:3)</PresentationFormat>
  <Paragraphs>125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Refined</vt:lpstr>
      <vt:lpstr>The Truth is…  Our hearts are either: All Full or All Empty</vt:lpstr>
      <vt:lpstr>PowerPoint Presentation</vt:lpstr>
      <vt:lpstr>Things that are Never Satisfied</vt:lpstr>
      <vt:lpstr>Things that are Never Satisfied</vt:lpstr>
      <vt:lpstr>Things that are Never Satisfied</vt:lpstr>
      <vt:lpstr>Things that are Never Satisfied</vt:lpstr>
      <vt:lpstr>The Ungrateful Heart is Always Empty  (no  matter what it has).</vt:lpstr>
      <vt:lpstr>The Ungrateful Heart is Always Empty  (no  matter what it has)</vt:lpstr>
      <vt:lpstr>The Grateful Heart is  Always Full  (no matter what it doesn’t have) </vt:lpstr>
      <vt:lpstr> The Grateful Heart is Always Full  (no matter what it doesn’t have) </vt:lpstr>
      <vt:lpstr>The Grateful Heart is Always Full  (no matter what  it doesn’t have) </vt:lpstr>
      <vt:lpstr>The Grateful Heart is Always Full  (no matter what it doesn’t have) </vt:lpstr>
      <vt:lpstr>Next Slide -Video:  I Bowed on My Knees   Download Here: http://www.youtube.com/watch?v=9v885asw4uk </vt:lpstr>
      <vt:lpstr>The Grateful Heart is Always Full  (no matter what it doesn’t have) </vt:lpstr>
      <vt:lpstr>How Do We Get a Grateful Heart? </vt:lpstr>
      <vt:lpstr>Next Slide - Song:  Fill My Cup Lord   Download Here: http://www.youtube.com/watch?v=s4l2yY2r95g </vt:lpstr>
      <vt:lpstr>Next Slide - Song:  Only You Can Satisfy   Download Here: http://www.youtube.com/watch?v=ZeGQzpFCePk </vt:lpstr>
      <vt:lpstr>What is the Sinner‘s Prayer?</vt:lpstr>
      <vt:lpstr>You Should Pray this Prayer If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29</cp:revision>
  <dcterms:created xsi:type="dcterms:W3CDTF">2012-07-27T23:36:21Z</dcterms:created>
  <dcterms:modified xsi:type="dcterms:W3CDTF">2012-12-06T17:03:35Z</dcterms:modified>
</cp:coreProperties>
</file>