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71" r:id="rId2"/>
    <p:sldId id="369" r:id="rId3"/>
    <p:sldId id="372" r:id="rId4"/>
    <p:sldId id="373" r:id="rId5"/>
    <p:sldId id="374" r:id="rId6"/>
    <p:sldId id="375" r:id="rId7"/>
    <p:sldId id="376" r:id="rId8"/>
    <p:sldId id="377" r:id="rId9"/>
    <p:sldId id="378" r:id="rId10"/>
    <p:sldId id="379" r:id="rId11"/>
    <p:sldId id="380" r:id="rId12"/>
    <p:sldId id="304" r:id="rId13"/>
    <p:sldId id="305" r:id="rId14"/>
    <p:sldId id="306" r:id="rId15"/>
    <p:sldId id="307" r:id="rId16"/>
    <p:sldId id="308" r:id="rId17"/>
    <p:sldId id="309" r:id="rId18"/>
    <p:sldId id="310" r:id="rId19"/>
    <p:sldId id="311" r:id="rId20"/>
    <p:sldId id="312" r:id="rId21"/>
    <p:sldId id="314" r:id="rId22"/>
    <p:sldId id="315" r:id="rId23"/>
    <p:sldId id="342" r:id="rId24"/>
    <p:sldId id="269" r:id="rId25"/>
    <p:sldId id="270" r:id="rId26"/>
    <p:sldId id="271" r:id="rId27"/>
    <p:sldId id="272" r:id="rId28"/>
    <p:sldId id="273" r:id="rId29"/>
    <p:sldId id="27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4" autoAdjust="0"/>
    <p:restoredTop sz="94601" autoAdjust="0"/>
  </p:normalViewPr>
  <p:slideViewPr>
    <p:cSldViewPr>
      <p:cViewPr varScale="1">
        <p:scale>
          <a:sx n="82" d="100"/>
          <a:sy n="82" d="100"/>
        </p:scale>
        <p:origin x="-547" y="-19"/>
      </p:cViewPr>
      <p:guideLst>
        <p:guide orient="horz" pos="2160"/>
        <p:guide pos="2880"/>
      </p:guideLst>
    </p:cSldViewPr>
  </p:slideViewPr>
  <p:outlineViewPr>
    <p:cViewPr>
      <p:scale>
        <a:sx n="33" d="100"/>
        <a:sy n="33" d="100"/>
      </p:scale>
      <p:origin x="0" y="133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FFDE6FEB-1DB4-4B96-A71B-DEBF0066623E}" type="slidenum">
              <a:rPr lang="en-US"/>
              <a:pPr>
                <a:defRPr/>
              </a:pPr>
              <a:t>‹#›</a:t>
            </a:fld>
            <a:endParaRPr lang="en-US"/>
          </a:p>
        </p:txBody>
      </p:sp>
    </p:spTree>
    <p:extLst>
      <p:ext uri="{BB962C8B-B14F-4D97-AF65-F5344CB8AC3E}">
        <p14:creationId xmlns:p14="http://schemas.microsoft.com/office/powerpoint/2010/main" val="27012434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C30383-2C31-46B6-A7F5-6CCCC50D58BC}" type="slidenum">
              <a:rPr lang="en-US" smtClean="0"/>
              <a:t>4</a:t>
            </a:fld>
            <a:endParaRPr lang="en-US"/>
          </a:p>
        </p:txBody>
      </p:sp>
    </p:spTree>
    <p:extLst>
      <p:ext uri="{BB962C8B-B14F-4D97-AF65-F5344CB8AC3E}">
        <p14:creationId xmlns:p14="http://schemas.microsoft.com/office/powerpoint/2010/main" val="270597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6"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en-US" noProof="0" smtClean="0"/>
              <a:t>Click to edit Master title style</a:t>
            </a:r>
          </a:p>
        </p:txBody>
      </p:sp>
      <p:sp>
        <p:nvSpPr>
          <p:cNvPr id="512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en-US" noProof="0" smtClean="0"/>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smtClean="0"/>
            </a:lvl1pPr>
          </a:lstStyle>
          <a:p>
            <a:pPr>
              <a:defRPr/>
            </a:pPr>
            <a:fld id="{4597186C-7102-45BE-802D-5458F872B219}" type="slidenum">
              <a:rPr lang="en-US"/>
              <a:pPr>
                <a:defRPr/>
              </a:pPr>
              <a:t>‹#›</a:t>
            </a:fld>
            <a:endParaRPr lang="en-US"/>
          </a:p>
        </p:txBody>
      </p:sp>
    </p:spTree>
    <p:extLst>
      <p:ext uri="{BB962C8B-B14F-4D97-AF65-F5344CB8AC3E}">
        <p14:creationId xmlns:p14="http://schemas.microsoft.com/office/powerpoint/2010/main" val="26720280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DEFC779-5320-4339-B40D-2998B8761694}" type="slidenum">
              <a:rPr lang="en-US"/>
              <a:pPr>
                <a:defRPr/>
              </a:pPr>
              <a:t>‹#›</a:t>
            </a:fld>
            <a:endParaRPr lang="en-US"/>
          </a:p>
        </p:txBody>
      </p:sp>
    </p:spTree>
    <p:extLst>
      <p:ext uri="{BB962C8B-B14F-4D97-AF65-F5344CB8AC3E}">
        <p14:creationId xmlns:p14="http://schemas.microsoft.com/office/powerpoint/2010/main" val="41268144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B51A845-6091-49F2-BD10-BCC55055D7EF}" type="slidenum">
              <a:rPr lang="en-US"/>
              <a:pPr>
                <a:defRPr/>
              </a:pPr>
              <a:t>‹#›</a:t>
            </a:fld>
            <a:endParaRPr lang="en-US"/>
          </a:p>
        </p:txBody>
      </p:sp>
    </p:spTree>
    <p:extLst>
      <p:ext uri="{BB962C8B-B14F-4D97-AF65-F5344CB8AC3E}">
        <p14:creationId xmlns:p14="http://schemas.microsoft.com/office/powerpoint/2010/main" val="417482282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E34F9104-8CA7-4AED-B18C-98D80BA00084}" type="slidenum">
              <a:rPr lang="en-US"/>
              <a:pPr>
                <a:defRPr/>
              </a:pPr>
              <a:t>‹#›</a:t>
            </a:fld>
            <a:endParaRPr lang="en-US"/>
          </a:p>
        </p:txBody>
      </p:sp>
    </p:spTree>
    <p:extLst>
      <p:ext uri="{BB962C8B-B14F-4D97-AF65-F5344CB8AC3E}">
        <p14:creationId xmlns:p14="http://schemas.microsoft.com/office/powerpoint/2010/main" val="14848726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3924300"/>
            <a:ext cx="40005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pPr>
              <a:defRPr/>
            </a:pPr>
            <a:fld id="{E55779AB-4534-40E0-86F6-D092BE480729}" type="slidenum">
              <a:rPr lang="en-US"/>
              <a:pPr>
                <a:defRPr/>
              </a:pPr>
              <a:t>‹#›</a:t>
            </a:fld>
            <a:endParaRPr lang="en-US"/>
          </a:p>
        </p:txBody>
      </p:sp>
    </p:spTree>
    <p:extLst>
      <p:ext uri="{BB962C8B-B14F-4D97-AF65-F5344CB8AC3E}">
        <p14:creationId xmlns:p14="http://schemas.microsoft.com/office/powerpoint/2010/main" val="40451244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D1FC04D2-92A6-43BF-843E-74691BE10CFE}" type="slidenum">
              <a:rPr lang="en-US"/>
              <a:pPr>
                <a:defRPr/>
              </a:pPr>
              <a:t>‹#›</a:t>
            </a:fld>
            <a:endParaRPr lang="en-US"/>
          </a:p>
        </p:txBody>
      </p:sp>
    </p:spTree>
    <p:extLst>
      <p:ext uri="{BB962C8B-B14F-4D97-AF65-F5344CB8AC3E}">
        <p14:creationId xmlns:p14="http://schemas.microsoft.com/office/powerpoint/2010/main" val="24386291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E1E0D37-F697-4A0B-8292-7F5B6D1381E2}" type="slidenum">
              <a:rPr lang="en-US"/>
              <a:pPr>
                <a:defRPr/>
              </a:pPr>
              <a:t>‹#›</a:t>
            </a:fld>
            <a:endParaRPr lang="en-US"/>
          </a:p>
        </p:txBody>
      </p:sp>
    </p:spTree>
    <p:extLst>
      <p:ext uri="{BB962C8B-B14F-4D97-AF65-F5344CB8AC3E}">
        <p14:creationId xmlns:p14="http://schemas.microsoft.com/office/powerpoint/2010/main" val="33654662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89946BAE-D8A3-4D96-97D2-1F51610F0C97}" type="slidenum">
              <a:rPr lang="en-US"/>
              <a:pPr>
                <a:defRPr/>
              </a:pPr>
              <a:t>‹#›</a:t>
            </a:fld>
            <a:endParaRPr lang="en-US"/>
          </a:p>
        </p:txBody>
      </p:sp>
    </p:spTree>
    <p:extLst>
      <p:ext uri="{BB962C8B-B14F-4D97-AF65-F5344CB8AC3E}">
        <p14:creationId xmlns:p14="http://schemas.microsoft.com/office/powerpoint/2010/main" val="16605194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C07448D-E00A-4712-9915-99B0B9A2A5EF}" type="slidenum">
              <a:rPr lang="en-US"/>
              <a:pPr>
                <a:defRPr/>
              </a:pPr>
              <a:t>‹#›</a:t>
            </a:fld>
            <a:endParaRPr lang="en-US"/>
          </a:p>
        </p:txBody>
      </p:sp>
    </p:spTree>
    <p:extLst>
      <p:ext uri="{BB962C8B-B14F-4D97-AF65-F5344CB8AC3E}">
        <p14:creationId xmlns:p14="http://schemas.microsoft.com/office/powerpoint/2010/main" val="350857634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5D450220-81BF-45D5-81BC-480B4E253A9E}" type="slidenum">
              <a:rPr lang="en-US"/>
              <a:pPr>
                <a:defRPr/>
              </a:pPr>
              <a:t>‹#›</a:t>
            </a:fld>
            <a:endParaRPr lang="en-US"/>
          </a:p>
        </p:txBody>
      </p:sp>
    </p:spTree>
    <p:extLst>
      <p:ext uri="{BB962C8B-B14F-4D97-AF65-F5344CB8AC3E}">
        <p14:creationId xmlns:p14="http://schemas.microsoft.com/office/powerpoint/2010/main" val="42759727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BDF9FB7-BD3C-44BA-BE1E-142DFCFB4FB1}" type="slidenum">
              <a:rPr lang="en-US"/>
              <a:pPr>
                <a:defRPr/>
              </a:pPr>
              <a:t>‹#›</a:t>
            </a:fld>
            <a:endParaRPr lang="en-US"/>
          </a:p>
        </p:txBody>
      </p:sp>
    </p:spTree>
    <p:extLst>
      <p:ext uri="{BB962C8B-B14F-4D97-AF65-F5344CB8AC3E}">
        <p14:creationId xmlns:p14="http://schemas.microsoft.com/office/powerpoint/2010/main" val="32933761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F81DE428-8D34-4E2B-92FF-188F40E7B627}" type="slidenum">
              <a:rPr lang="en-US"/>
              <a:pPr>
                <a:defRPr/>
              </a:pPr>
              <a:t>‹#›</a:t>
            </a:fld>
            <a:endParaRPr lang="en-US"/>
          </a:p>
        </p:txBody>
      </p:sp>
    </p:spTree>
    <p:extLst>
      <p:ext uri="{BB962C8B-B14F-4D97-AF65-F5344CB8AC3E}">
        <p14:creationId xmlns:p14="http://schemas.microsoft.com/office/powerpoint/2010/main" val="30767972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CB2680B8-F6F5-406D-8197-66AB2E42E268}" type="slidenum">
              <a:rPr lang="en-US"/>
              <a:pPr>
                <a:defRPr/>
              </a:pPr>
              <a:t>‹#›</a:t>
            </a:fld>
            <a:endParaRPr lang="en-US"/>
          </a:p>
        </p:txBody>
      </p:sp>
    </p:spTree>
    <p:extLst>
      <p:ext uri="{BB962C8B-B14F-4D97-AF65-F5344CB8AC3E}">
        <p14:creationId xmlns:p14="http://schemas.microsoft.com/office/powerpoint/2010/main" val="95148127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4"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000" smtClean="0">
                <a:latin typeface="+mn-lt"/>
              </a:defRPr>
            </a:lvl1pPr>
          </a:lstStyle>
          <a:p>
            <a:pPr>
              <a:defRPr/>
            </a:pPr>
            <a:endParaRPr lang="en-US"/>
          </a:p>
        </p:txBody>
      </p:sp>
      <p:sp>
        <p:nvSpPr>
          <p:cNvPr id="4105"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00" smtClean="0">
                <a:latin typeface="+mn-lt"/>
              </a:defRPr>
            </a:lvl1pPr>
          </a:lstStyle>
          <a:p>
            <a:pPr>
              <a:defRPr/>
            </a:pPr>
            <a:endParaRPr lang="en-US"/>
          </a:p>
        </p:txBody>
      </p:sp>
      <p:sp>
        <p:nvSpPr>
          <p:cNvPr id="4106"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00" smtClean="0">
                <a:latin typeface="+mn-lt"/>
              </a:defRPr>
            </a:lvl1pPr>
          </a:lstStyle>
          <a:p>
            <a:pPr>
              <a:defRPr/>
            </a:pPr>
            <a:fld id="{CC124A95-9404-4A04-9F38-56695CC0155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NULL"/></Relationships>
</file>

<file path=ppt/slides/_rels/slide10.xml.rels><?xml version="1.0" encoding="UTF-8" standalone="yes"?>
<Relationships xmlns="http://schemas.openxmlformats.org/package/2006/relationships"><Relationship Id="rId2" Type="http://schemas.openxmlformats.org/officeDocument/2006/relationships/hyperlink" Target="http://youtu.be/kNj89VqdEM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162"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162" TargetMode="Externa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mailto:info@aggielandfaith.or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aggielandfaith.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9162"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youtu.be/bjBgHuz2DdA"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hyperlink" Target="http://youtu.be/9AaP-hJ_p-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audio" Target="NUL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697413" y="4114800"/>
            <a:ext cx="1398587" cy="914400"/>
          </a:xfrm>
        </p:spPr>
        <p:txBody>
          <a:bodyPr/>
          <a:lstStyle/>
          <a:p>
            <a:pPr marL="0" indent="0">
              <a:buFont typeface="Wingdings" pitchFamily="2" charset="2"/>
              <a:buNone/>
              <a:defRPr/>
            </a:pPr>
            <a:r>
              <a:rPr lang="en-US" sz="3600" b="1" dirty="0" smtClean="0">
                <a:solidFill>
                  <a:schemeClr val="bg1"/>
                </a:solidFill>
                <a:latin typeface="+mj-lt"/>
              </a:rPr>
              <a:t>Part 1</a:t>
            </a:r>
            <a:endParaRPr lang="en-US" sz="3600" b="1" dirty="0">
              <a:solidFill>
                <a:schemeClr val="bg1"/>
              </a:solidFill>
              <a:latin typeface="+mj-lt"/>
            </a:endParaRPr>
          </a:p>
        </p:txBody>
      </p:sp>
    </p:spTree>
    <p:extLst>
      <p:ext uri="{BB962C8B-B14F-4D97-AF65-F5344CB8AC3E}">
        <p14:creationId xmlns:p14="http://schemas.microsoft.com/office/powerpoint/2010/main" val="3391674420"/>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0"/>
            <a:ext cx="9144000" cy="3733800"/>
          </a:xfrm>
        </p:spPr>
        <p:txBody>
          <a:bodyPr/>
          <a:lstStyle/>
          <a:p>
            <a:pPr algn="ctr"/>
            <a:r>
              <a:rPr lang="en-US" sz="4000" dirty="0"/>
              <a:t>Next Slide - Video: Story of Bible – </a:t>
            </a:r>
            <a:r>
              <a:rPr lang="en-US" sz="4000" dirty="0" smtClean="0"/>
              <a:t>1c</a:t>
            </a:r>
            <a:r>
              <a:rPr lang="en-US" sz="4000" dirty="0"/>
              <a:t/>
            </a:r>
            <a:br>
              <a:rPr lang="en-US" sz="4000" dirty="0"/>
            </a:br>
            <a:r>
              <a:rPr lang="en-US" sz="4000" dirty="0"/>
              <a:t/>
            </a:r>
            <a:br>
              <a:rPr lang="en-US" sz="4000" dirty="0"/>
            </a:br>
            <a:r>
              <a:rPr lang="en-US" sz="4000" dirty="0"/>
              <a:t>Download Here:</a:t>
            </a:r>
            <a:br>
              <a:rPr lang="en-US" sz="4000" dirty="0"/>
            </a:br>
            <a:r>
              <a:rPr lang="en-US" sz="2400" b="1" dirty="0">
                <a:hlinkClick r:id="rId2"/>
              </a:rPr>
              <a:t>http://</a:t>
            </a:r>
            <a:r>
              <a:rPr lang="en-US" sz="2400" b="1" dirty="0" smtClean="0">
                <a:hlinkClick r:id="rId2"/>
              </a:rPr>
              <a:t>youtu.be/kNj89VqdEMI</a:t>
            </a:r>
            <a:r>
              <a:rPr lang="en-US" sz="2400" b="1" dirty="0" smtClean="0"/>
              <a:t> </a:t>
            </a:r>
            <a:endParaRPr lang="en-US" sz="4000" b="1" dirty="0" smtClean="0"/>
          </a:p>
        </p:txBody>
      </p:sp>
    </p:spTree>
    <p:extLst>
      <p:ext uri="{BB962C8B-B14F-4D97-AF65-F5344CB8AC3E}">
        <p14:creationId xmlns:p14="http://schemas.microsoft.com/office/powerpoint/2010/main" val="50644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343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smtClean="0">
                <a:solidFill>
                  <a:srgbClr val="421600"/>
                </a:solidFill>
              </a:rPr>
              <a:t>What </a:t>
            </a:r>
            <a:r>
              <a:rPr lang="en-US" sz="2800" b="1" dirty="0">
                <a:solidFill>
                  <a:srgbClr val="421600"/>
                </a:solidFill>
              </a:rPr>
              <a:t>did the woman do?</a:t>
            </a:r>
          </a:p>
          <a:p>
            <a:pPr lvl="0">
              <a:buFont typeface="Wingdings" pitchFamily="2" charset="2"/>
              <a:buChar char="v"/>
            </a:pPr>
            <a:r>
              <a:rPr lang="en-US" sz="2800" b="1" dirty="0">
                <a:solidFill>
                  <a:srgbClr val="421600"/>
                </a:solidFill>
              </a:rPr>
              <a:t>What happened to them when they sinned?</a:t>
            </a:r>
          </a:p>
          <a:p>
            <a:pPr lvl="0">
              <a:buFont typeface="Wingdings" pitchFamily="2" charset="2"/>
              <a:buChar char="v"/>
            </a:pPr>
            <a:r>
              <a:rPr lang="en-US" sz="2800" b="1" dirty="0">
                <a:solidFill>
                  <a:srgbClr val="421600"/>
                </a:solidFill>
              </a:rPr>
              <a:t>What did the Lord </a:t>
            </a:r>
            <a:r>
              <a:rPr lang="en-US" sz="2800" b="1" dirty="0" smtClean="0">
                <a:solidFill>
                  <a:srgbClr val="421600"/>
                </a:solidFill>
              </a:rPr>
              <a:t>shout </a:t>
            </a:r>
            <a:r>
              <a:rPr lang="en-US" sz="2800" b="1" dirty="0">
                <a:solidFill>
                  <a:srgbClr val="421600"/>
                </a:solidFill>
              </a:rPr>
              <a:t>out in the Garden?</a:t>
            </a:r>
          </a:p>
          <a:p>
            <a:pPr lvl="0">
              <a:buFont typeface="Wingdings" pitchFamily="2" charset="2"/>
              <a:buChar char="v"/>
            </a:pPr>
            <a:r>
              <a:rPr lang="en-US" sz="2800" b="1" dirty="0">
                <a:solidFill>
                  <a:srgbClr val="421600"/>
                </a:solidFill>
              </a:rPr>
              <a:t>Why did Adam hide from God? </a:t>
            </a:r>
          </a:p>
          <a:p>
            <a:pPr lvl="0">
              <a:buFont typeface="Wingdings" pitchFamily="2" charset="2"/>
              <a:buChar char="v"/>
            </a:pPr>
            <a:r>
              <a:rPr lang="en-US" sz="2800" b="1" dirty="0">
                <a:solidFill>
                  <a:srgbClr val="421600"/>
                </a:solidFill>
              </a:rPr>
              <a:t>Who did Adam blame for his sin?</a:t>
            </a:r>
          </a:p>
          <a:p>
            <a:pPr lvl="0">
              <a:buFont typeface="Wingdings" pitchFamily="2" charset="2"/>
              <a:buChar char="v"/>
            </a:pPr>
            <a:r>
              <a:rPr lang="en-US" sz="2800" b="1" dirty="0">
                <a:solidFill>
                  <a:srgbClr val="421600"/>
                </a:solidFill>
              </a:rPr>
              <a:t>Who did the woman blame?</a:t>
            </a:r>
          </a:p>
          <a:p>
            <a:pPr lvl="0">
              <a:buFont typeface="Wingdings" pitchFamily="2" charset="2"/>
              <a:buChar char="v"/>
            </a:pPr>
            <a:r>
              <a:rPr lang="en-US" sz="2800" b="1" dirty="0">
                <a:solidFill>
                  <a:srgbClr val="421600"/>
                </a:solidFill>
              </a:rPr>
              <a:t>What did God say a future descendant of </a:t>
            </a:r>
            <a:r>
              <a:rPr lang="en-US" sz="2800" b="1" dirty="0" smtClean="0">
                <a:solidFill>
                  <a:srgbClr val="421600"/>
                </a:solidFill>
              </a:rPr>
              <a:t>Eve </a:t>
            </a:r>
            <a:r>
              <a:rPr lang="en-US" sz="2800" b="1" dirty="0">
                <a:solidFill>
                  <a:srgbClr val="421600"/>
                </a:solidFill>
              </a:rPr>
              <a:t>would do to </a:t>
            </a:r>
            <a:r>
              <a:rPr lang="en-US" sz="2800" b="1" dirty="0" smtClean="0">
                <a:solidFill>
                  <a:srgbClr val="421600"/>
                </a:solidFill>
              </a:rPr>
              <a:t>Satan</a:t>
            </a:r>
            <a:r>
              <a:rPr lang="en-US" sz="2800" b="1" dirty="0">
                <a:solidFill>
                  <a:srgbClr val="421600"/>
                </a:solidFill>
              </a:rPr>
              <a:t>?</a:t>
            </a:r>
          </a:p>
        </p:txBody>
      </p:sp>
    </p:spTree>
    <p:extLst>
      <p:ext uri="{BB962C8B-B14F-4D97-AF65-F5344CB8AC3E}">
        <p14:creationId xmlns:p14="http://schemas.microsoft.com/office/powerpoint/2010/main" val="1466329195"/>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confession-sign-3"/>
          <p:cNvPicPr>
            <a:picLocks noGrp="1" noChangeAspect="1" noChangeArrowheads="1"/>
          </p:cNvPicPr>
          <p:nvPr>
            <p:ph idx="1"/>
          </p:nvPr>
        </p:nvPicPr>
        <p:blipFill>
          <a:blip r:embed="rId2">
            <a:lum contrast="36000"/>
            <a:extLst>
              <a:ext uri="{28A0092B-C50C-407E-A947-70E740481C1C}">
                <a14:useLocalDpi xmlns:a14="http://schemas.microsoft.com/office/drawing/2010/main" val="0"/>
              </a:ext>
            </a:extLst>
          </a:blip>
          <a:srcRect/>
          <a:stretch>
            <a:fillRect/>
          </a:stretch>
        </p:blipFill>
        <p:spPr>
          <a:xfrm>
            <a:off x="0" y="2371725"/>
            <a:ext cx="4953000" cy="4486275"/>
          </a:xfrm>
          <a:noFill/>
        </p:spPr>
      </p:pic>
      <p:sp>
        <p:nvSpPr>
          <p:cNvPr id="6147" name="Rectangle 3"/>
          <p:cNvSpPr>
            <a:spLocks noGrp="1" noChangeArrowheads="1"/>
          </p:cNvSpPr>
          <p:nvPr>
            <p:ph type="title"/>
          </p:nvPr>
        </p:nvSpPr>
        <p:spPr>
          <a:xfrm>
            <a:off x="228600" y="-228600"/>
            <a:ext cx="8534400" cy="990600"/>
          </a:xfrm>
        </p:spPr>
        <p:txBody>
          <a:bodyPr/>
          <a:lstStyle/>
          <a:p>
            <a:pPr algn="ctr" eaLnBrk="1" hangingPunct="1"/>
            <a:r>
              <a:rPr lang="en-US" dirty="0" smtClean="0"/>
              <a:t>What is the Sinner‘s Prayer?</a:t>
            </a:r>
          </a:p>
        </p:txBody>
      </p:sp>
      <p:sp>
        <p:nvSpPr>
          <p:cNvPr id="6148" name="Rectangle 4"/>
          <p:cNvSpPr>
            <a:spLocks noChangeArrowheads="1"/>
          </p:cNvSpPr>
          <p:nvPr/>
        </p:nvSpPr>
        <p:spPr bwMode="auto">
          <a:xfrm>
            <a:off x="4267200" y="914400"/>
            <a:ext cx="4800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80000"/>
              </a:lnSpc>
              <a:spcBef>
                <a:spcPct val="20000"/>
              </a:spcBef>
              <a:buClr>
                <a:schemeClr val="accent2"/>
              </a:buClr>
              <a:buSzPct val="75000"/>
              <a:buFont typeface="Wingdings" pitchFamily="2" charset="2"/>
              <a:buNone/>
            </a:pPr>
            <a:r>
              <a:rPr lang="en-US" sz="3200" b="1">
                <a:latin typeface="Arial" charset="0"/>
              </a:rPr>
              <a:t>This is a prayer we can pray when we are ready to admit we are sinners and need Christ’s forgiveness.</a:t>
            </a:r>
          </a:p>
          <a:p>
            <a:pPr marL="590550" indent="-590550" eaLnBrk="1" hangingPunct="1">
              <a:lnSpc>
                <a:spcPct val="80000"/>
              </a:lnSpc>
              <a:spcBef>
                <a:spcPct val="20000"/>
              </a:spcBef>
              <a:buClr>
                <a:schemeClr val="accent2"/>
              </a:buClr>
              <a:buSzPct val="75000"/>
              <a:buFont typeface="Wingdings" pitchFamily="2" charset="2"/>
              <a:buNone/>
            </a:pPr>
            <a:endParaRPr lang="en-US" sz="2000" b="1">
              <a:latin typeface="Arial" charset="0"/>
            </a:endParaRPr>
          </a:p>
          <a:p>
            <a:pPr marL="590550" indent="-590550" eaLnBrk="1" hangingPunct="1">
              <a:lnSpc>
                <a:spcPct val="80000"/>
              </a:lnSpc>
              <a:spcBef>
                <a:spcPct val="20000"/>
              </a:spcBef>
              <a:buClr>
                <a:schemeClr val="accent2"/>
              </a:buClr>
              <a:buSzPct val="75000"/>
              <a:buFont typeface="Wingdings" pitchFamily="2" charset="2"/>
              <a:buNone/>
            </a:pPr>
            <a:r>
              <a:rPr lang="en-US" sz="3200" b="1">
                <a:latin typeface="Arial" charset="0"/>
              </a:rPr>
              <a:t>It must be prayed with faith in our hearts and a readiness to have a life-changing encounter with Jesus Christ.</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biblevs_rev3_20_atdoor"/>
          <p:cNvPicPr>
            <a:picLocks noGrp="1" noChangeAspect="1" noChangeArrowheads="1"/>
          </p:cNvPicPr>
          <p:nvPr>
            <p:ph idx="1"/>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JacksonWesleyLL"/>
          <p:cNvPicPr>
            <a:picLocks noGrp="1" noChangeAspect="1" noChangeArrowheads="1"/>
          </p:cNvPicPr>
          <p:nvPr>
            <p:ph sz="half" idx="2"/>
          </p:nvPr>
        </p:nvPicPr>
        <p:blipFill>
          <a:blip r:embed="rId2">
            <a:lum contrast="6000"/>
            <a:extLst>
              <a:ext uri="{28A0092B-C50C-407E-A947-70E740481C1C}">
                <a14:useLocalDpi xmlns:a14="http://schemas.microsoft.com/office/drawing/2010/main" val="0"/>
              </a:ext>
            </a:extLst>
          </a:blip>
          <a:srcRect l="5760" r="13440"/>
          <a:stretch>
            <a:fillRect/>
          </a:stretch>
        </p:blipFill>
        <p:spPr>
          <a:xfrm>
            <a:off x="4964113" y="0"/>
            <a:ext cx="4179887" cy="6858000"/>
          </a:xfrm>
          <a:noFill/>
        </p:spPr>
      </p:pic>
      <p:sp>
        <p:nvSpPr>
          <p:cNvPr id="8195" name="Rectangle 3"/>
          <p:cNvSpPr>
            <a:spLocks noGrp="1" noChangeArrowheads="1"/>
          </p:cNvSpPr>
          <p:nvPr>
            <p:ph type="body" sz="half" idx="1"/>
          </p:nvPr>
        </p:nvSpPr>
        <p:spPr>
          <a:xfrm>
            <a:off x="0" y="0"/>
            <a:ext cx="5105400" cy="6858000"/>
          </a:xfrm>
          <a:solidFill>
            <a:schemeClr val="bg1"/>
          </a:solidFill>
        </p:spPr>
        <p:txBody>
          <a:bodyPr/>
          <a:lstStyle/>
          <a:p>
            <a:pPr algn="ctr" eaLnBrk="1" hangingPunct="1">
              <a:lnSpc>
                <a:spcPct val="90000"/>
              </a:lnSpc>
              <a:buFont typeface="Wingdings" pitchFamily="2" charset="2"/>
              <a:buNone/>
            </a:pPr>
            <a:r>
              <a:rPr lang="en-US" sz="2900" b="1" u="sng" dirty="0" smtClean="0">
                <a:latin typeface="Times New Roman" pitchFamily="18" charset="0"/>
              </a:rPr>
              <a:t>John Wesley’s Testimony</a:t>
            </a:r>
          </a:p>
          <a:p>
            <a:pPr eaLnBrk="1" hangingPunct="1">
              <a:lnSpc>
                <a:spcPct val="90000"/>
              </a:lnSpc>
              <a:buFont typeface="Wingdings" pitchFamily="2" charset="2"/>
              <a:buNone/>
            </a:pPr>
            <a:endParaRPr lang="en-US" sz="1000" b="1" u="sng" dirty="0" smtClean="0">
              <a:latin typeface="Times New Roman" pitchFamily="18" charset="0"/>
            </a:endParaRPr>
          </a:p>
          <a:p>
            <a:pPr eaLnBrk="1" hangingPunct="1">
              <a:lnSpc>
                <a:spcPct val="90000"/>
              </a:lnSpc>
              <a:buFont typeface="Wingdings" pitchFamily="2" charset="2"/>
              <a:buNone/>
            </a:pPr>
            <a:r>
              <a:rPr lang="en-US" sz="2900" b="1" dirty="0" smtClean="0"/>
              <a:t>“About a quarter before nine, while the preacher was describing the change which God works in the heart -- through faith in Christ -- I felt my heart strangely warmed. </a:t>
            </a:r>
          </a:p>
          <a:p>
            <a:pPr eaLnBrk="1" hangingPunct="1">
              <a:lnSpc>
                <a:spcPct val="90000"/>
              </a:lnSpc>
              <a:buFont typeface="Wingdings" pitchFamily="2" charset="2"/>
              <a:buNone/>
            </a:pPr>
            <a:r>
              <a:rPr lang="en-US" sz="2900" b="1" dirty="0" smtClean="0"/>
              <a:t>I felt I did trust in Christ, Christ alone for salvation, and an assurance was given me that he had taken away my sins, even mine, and saved me from the law of sin and death."</a:t>
            </a:r>
            <a:r>
              <a:rPr lang="en-US" sz="2300" dirty="0" smtClean="0"/>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leap"/>
          <p:cNvPicPr>
            <a:picLocks noGrp="1" noChangeAspect="1" noChangeArrowheads="1"/>
          </p:cNvPicPr>
          <p:nvPr>
            <p:ph sz="half" idx="2"/>
          </p:nvPr>
        </p:nvPicPr>
        <p:blipFill>
          <a:blip r:embed="rId2">
            <a:lum bright="-14000" contrast="14000"/>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9219" name="Rectangle 3"/>
          <p:cNvSpPr>
            <a:spLocks noGrp="1" noChangeArrowheads="1"/>
          </p:cNvSpPr>
          <p:nvPr>
            <p:ph type="title"/>
          </p:nvPr>
        </p:nvSpPr>
        <p:spPr>
          <a:xfrm>
            <a:off x="0" y="0"/>
            <a:ext cx="9144000" cy="762000"/>
          </a:xfrm>
          <a:solidFill>
            <a:srgbClr val="6C1B02">
              <a:alpha val="87057"/>
            </a:srgbClr>
          </a:solidFill>
        </p:spPr>
        <p:txBody>
          <a:bodyPr/>
          <a:lstStyle/>
          <a:p>
            <a:pPr eaLnBrk="1" hangingPunct="1"/>
            <a:r>
              <a:rPr lang="en-US" sz="4000" b="1" dirty="0" smtClean="0"/>
              <a:t>A prayer of faith </a:t>
            </a:r>
            <a:r>
              <a:rPr lang="en-US" sz="4000" b="1" dirty="0" smtClean="0">
                <a:sym typeface="Wingdings" pitchFamily="2" charset="2"/>
              </a:rPr>
              <a:t></a:t>
            </a:r>
            <a:r>
              <a:rPr lang="en-US" sz="4000" b="1" dirty="0" smtClean="0"/>
              <a:t> Pray this prayer if :</a:t>
            </a:r>
          </a:p>
        </p:txBody>
      </p:sp>
      <p:sp>
        <p:nvSpPr>
          <p:cNvPr id="9220" name="Rectangle 4"/>
          <p:cNvSpPr>
            <a:spLocks noGrp="1" noChangeArrowheads="1"/>
          </p:cNvSpPr>
          <p:nvPr>
            <p:ph type="body" sz="half" idx="1"/>
          </p:nvPr>
        </p:nvSpPr>
        <p:spPr>
          <a:xfrm>
            <a:off x="6324600" y="1219200"/>
            <a:ext cx="2819400" cy="5638800"/>
          </a:xfrm>
          <a:solidFill>
            <a:schemeClr val="bg1">
              <a:alpha val="58823"/>
            </a:schemeClr>
          </a:solidFill>
        </p:spPr>
        <p:txBody>
          <a:bodyPr/>
          <a:lstStyle/>
          <a:p>
            <a:pPr marL="590550" indent="-590550" eaLnBrk="1" hangingPunct="1">
              <a:lnSpc>
                <a:spcPct val="90000"/>
              </a:lnSpc>
              <a:buClr>
                <a:schemeClr val="tx1"/>
              </a:buClr>
            </a:pPr>
            <a:r>
              <a:rPr lang="en-US" sz="3200" dirty="0" smtClean="0"/>
              <a:t>You want to set an example &amp; show others how it is done</a:t>
            </a:r>
          </a:p>
          <a:p>
            <a:pPr marL="590550" indent="-590550" eaLnBrk="1" hangingPunct="1">
              <a:lnSpc>
                <a:spcPct val="90000"/>
              </a:lnSpc>
              <a:buClr>
                <a:schemeClr val="tx1"/>
              </a:buClr>
            </a:pPr>
            <a:r>
              <a:rPr lang="en-US" sz="3200" dirty="0" smtClean="0"/>
              <a:t>You just like to give your heart to Jesus again &amp; again</a:t>
            </a:r>
          </a:p>
        </p:txBody>
      </p:sp>
      <p:sp>
        <p:nvSpPr>
          <p:cNvPr id="9221" name="Rectangle 5"/>
          <p:cNvSpPr>
            <a:spLocks noChangeArrowheads="1"/>
          </p:cNvSpPr>
          <p:nvPr/>
        </p:nvSpPr>
        <p:spPr bwMode="auto">
          <a:xfrm>
            <a:off x="0" y="1295400"/>
            <a:ext cx="3200400" cy="5562600"/>
          </a:xfrm>
          <a:prstGeom prst="rect">
            <a:avLst/>
          </a:prstGeom>
          <a:solidFill>
            <a:schemeClr val="bg1">
              <a:alpha val="5882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If you never have before</a:t>
            </a:r>
          </a:p>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You have in the past, but you think you would mean it more today</a:t>
            </a:r>
          </a:p>
          <a:p>
            <a:pPr marL="590550" indent="-590550" eaLnBrk="1" hangingPunct="1">
              <a:lnSpc>
                <a:spcPct val="90000"/>
              </a:lnSpc>
              <a:spcBef>
                <a:spcPct val="20000"/>
              </a:spcBef>
              <a:buClr>
                <a:schemeClr val="tx1"/>
              </a:buClr>
              <a:buSzPct val="75000"/>
              <a:buFont typeface="Wingdings" pitchFamily="2" charset="2"/>
              <a:buChar char="n"/>
            </a:pPr>
            <a:r>
              <a:rPr lang="en-US" sz="3200">
                <a:latin typeface="Arial" charset="0"/>
              </a:rPr>
              <a:t>You have been walking afar off and you want to come back</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celebrate-the-cross"/>
          <p:cNvPicPr>
            <a:picLocks noGrp="1" noChangeAspect="1" noChangeArrowheads="1"/>
          </p:cNvPicPr>
          <p:nvPr>
            <p:ph sz="half" idx="1"/>
          </p:nvPr>
        </p:nvPicPr>
        <p:blipFill>
          <a:blip r:embed="rId2">
            <a:lum contrast="14000"/>
            <a:extLst>
              <a:ext uri="{28A0092B-C50C-407E-A947-70E740481C1C}">
                <a14:useLocalDpi xmlns:a14="http://schemas.microsoft.com/office/drawing/2010/main" val="0"/>
              </a:ext>
            </a:extLst>
          </a:blip>
          <a:srcRect t="12500"/>
          <a:stretch>
            <a:fillRect/>
          </a:stretch>
        </p:blipFill>
        <p:spPr>
          <a:xfrm>
            <a:off x="0" y="95250"/>
            <a:ext cx="9144000" cy="6000750"/>
          </a:xfrm>
          <a:noFill/>
        </p:spPr>
      </p:pic>
      <p:pic>
        <p:nvPicPr>
          <p:cNvPr id="10243" name="Picture 3" descr="Milverton1"/>
          <p:cNvPicPr>
            <a:picLocks noGrp="1" noChangeAspect="1" noChangeArrowheads="1"/>
          </p:cNvPicPr>
          <p:nvPr>
            <p:ph sz="half" idx="2"/>
          </p:nvPr>
        </p:nvPicPr>
        <p:blipFill>
          <a:blip r:embed="rId3">
            <a:lum bright="18000" contrast="38000"/>
            <a:extLst>
              <a:ext uri="{28A0092B-C50C-407E-A947-70E740481C1C}">
                <a14:useLocalDpi xmlns:a14="http://schemas.microsoft.com/office/drawing/2010/main" val="0"/>
              </a:ext>
            </a:extLst>
          </a:blip>
          <a:srcRect/>
          <a:stretch>
            <a:fillRect/>
          </a:stretch>
        </p:blipFill>
        <p:spPr>
          <a:xfrm>
            <a:off x="5791200" y="1219200"/>
            <a:ext cx="3175000" cy="3175000"/>
          </a:xfrm>
          <a:noFill/>
        </p:spPr>
      </p:pic>
      <p:sp>
        <p:nvSpPr>
          <p:cNvPr id="10244" name="Rectangle 4"/>
          <p:cNvSpPr>
            <a:spLocks noGrp="1" noChangeArrowheads="1"/>
          </p:cNvSpPr>
          <p:nvPr>
            <p:ph type="title"/>
          </p:nvPr>
        </p:nvSpPr>
        <p:spPr>
          <a:xfrm>
            <a:off x="0" y="0"/>
            <a:ext cx="9144000" cy="1066800"/>
          </a:xfrm>
          <a:solidFill>
            <a:schemeClr val="bg1">
              <a:alpha val="69019"/>
            </a:schemeClr>
          </a:solidFill>
        </p:spPr>
        <p:txBody>
          <a:bodyPr/>
          <a:lstStyle/>
          <a:p>
            <a:pPr algn="ctr" eaLnBrk="1" hangingPunct="1"/>
            <a:r>
              <a:rPr lang="en-US" sz="4000" dirty="0" smtClean="0"/>
              <a:t>We Declare Our Faith Publicly Because Jesus Declared His LOVE Publicly</a:t>
            </a:r>
          </a:p>
        </p:txBody>
      </p:sp>
      <p:sp>
        <p:nvSpPr>
          <p:cNvPr id="10245" name="Rectangle 5"/>
          <p:cNvSpPr>
            <a:spLocks noChangeArrowheads="1"/>
          </p:cNvSpPr>
          <p:nvPr/>
        </p:nvSpPr>
        <p:spPr bwMode="auto">
          <a:xfrm>
            <a:off x="228600" y="5410200"/>
            <a:ext cx="8915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chemeClr val="accent2"/>
              </a:buClr>
              <a:buSzPct val="75000"/>
              <a:buFont typeface="Wingdings" pitchFamily="2" charset="2"/>
              <a:buNone/>
            </a:pPr>
            <a:r>
              <a:rPr lang="en-US" sz="2800" b="1">
                <a:latin typeface="Arial" charset="0"/>
              </a:rPr>
              <a:t>“If you stand before others and are willing to say you believe in me, then I will tell my Father in heaven that you belong to me.”</a:t>
            </a:r>
            <a:r>
              <a:rPr lang="en-US" sz="3100">
                <a:latin typeface="Arial" charset="0"/>
              </a:rPr>
              <a:t> </a:t>
            </a:r>
            <a:r>
              <a:rPr lang="en-US" sz="2000">
                <a:latin typeface="Arial" charset="0"/>
              </a:rPr>
              <a:t>Mat 10:32</a:t>
            </a:r>
            <a:r>
              <a:rPr lang="en-US" sz="3100">
                <a:latin typeface="Arial" charset="0"/>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a:xfrm>
            <a:off x="76200" y="3276600"/>
            <a:ext cx="6248400" cy="3581400"/>
          </a:xfrm>
          <a:solidFill>
            <a:schemeClr val="bg1">
              <a:alpha val="76077"/>
            </a:schemeClr>
          </a:solidFill>
        </p:spPr>
        <p:txBody>
          <a:bodyPr/>
          <a:lstStyle/>
          <a:p>
            <a:pPr eaLnBrk="1" hangingPunct="1">
              <a:lnSpc>
                <a:spcPct val="80000"/>
              </a:lnSpc>
              <a:buClr>
                <a:srgbClr val="F5F5F5"/>
              </a:buClr>
            </a:pPr>
            <a:r>
              <a:rPr lang="en-US" sz="3200" b="1" dirty="0" smtClean="0"/>
              <a:t>Do you want to meet Jesus as your savior right now?</a:t>
            </a:r>
          </a:p>
          <a:p>
            <a:pPr eaLnBrk="1" hangingPunct="1">
              <a:lnSpc>
                <a:spcPct val="80000"/>
              </a:lnSpc>
              <a:buClr>
                <a:srgbClr val="F5F5F5"/>
              </a:buClr>
            </a:pPr>
            <a:r>
              <a:rPr lang="en-US" sz="3200" b="1" dirty="0" smtClean="0"/>
              <a:t>Do you believe He died to save you from your sins &amp; that He rose from the dead? </a:t>
            </a:r>
          </a:p>
          <a:p>
            <a:pPr eaLnBrk="1" hangingPunct="1">
              <a:lnSpc>
                <a:spcPct val="80000"/>
              </a:lnSpc>
              <a:buClr>
                <a:srgbClr val="F5F5F5"/>
              </a:buClr>
            </a:pPr>
            <a:r>
              <a:rPr lang="en-US" sz="3200" b="1" dirty="0" smtClean="0"/>
              <a:t>Do you believe that He is waiting to save you right now?</a:t>
            </a:r>
            <a:r>
              <a:rPr lang="en-US" sz="3200" dirty="0" smtClean="0"/>
              <a:t> </a:t>
            </a:r>
          </a:p>
        </p:txBody>
      </p:sp>
      <p:sp>
        <p:nvSpPr>
          <p:cNvPr id="11268" name="Rectangle 4"/>
          <p:cNvSpPr>
            <a:spLocks noChangeArrowheads="1"/>
          </p:cNvSpPr>
          <p:nvPr/>
        </p:nvSpPr>
        <p:spPr bwMode="auto">
          <a:xfrm>
            <a:off x="6248400" y="0"/>
            <a:ext cx="3048000" cy="6858000"/>
          </a:xfrm>
          <a:prstGeom prst="rect">
            <a:avLst/>
          </a:prstGeom>
          <a:solidFill>
            <a:schemeClr val="bg1">
              <a:alpha val="54117"/>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200" b="1">
                <a:latin typeface="Arial" charset="0"/>
              </a:rPr>
              <a:t>Dear Jesus,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eaLnBrk="1" hangingPunct="1">
              <a:spcBef>
                <a:spcPct val="20000"/>
              </a:spcBef>
              <a:buClr>
                <a:schemeClr val="accent2"/>
              </a:buClr>
              <a:buSzPct val="75000"/>
              <a:buFont typeface="Wingdings" pitchFamily="2" charset="2"/>
              <a:buNone/>
            </a:pPr>
            <a:endParaRPr lang="en-US" sz="800" b="1">
              <a:latin typeface="Arial" charset="0"/>
            </a:endParaRPr>
          </a:p>
          <a:p>
            <a:pPr marL="342900" indent="-342900" eaLnBrk="1" hangingPunct="1">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eaLnBrk="1" hangingPunct="1">
              <a:spcBef>
                <a:spcPct val="20000"/>
              </a:spcBef>
              <a:buClr>
                <a:schemeClr val="accent2"/>
              </a:buClr>
              <a:buSzPct val="75000"/>
              <a:buFont typeface="Wingdings" pitchFamily="2" charset="2"/>
              <a:buNone/>
            </a:pPr>
            <a:r>
              <a:rPr lang="en-US" sz="3200" b="1">
                <a:latin typeface="Arial" charset="0"/>
              </a:rPr>
              <a:t>I now turn from sin.</a:t>
            </a:r>
          </a:p>
          <a:p>
            <a:pPr marL="342900" indent="-342900" eaLnBrk="1" hangingPunct="1">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dirty="0" smtClean="0"/>
          </a:p>
        </p:txBody>
      </p:sp>
      <p:sp>
        <p:nvSpPr>
          <p:cNvPr id="12291" name="Rectangle 3"/>
          <p:cNvSpPr>
            <a:spLocks noGrp="1" noChangeArrowheads="1"/>
          </p:cNvSpPr>
          <p:nvPr>
            <p:ph type="body" sz="half" idx="1"/>
          </p:nvPr>
        </p:nvSpPr>
        <p:spPr>
          <a:xfrm>
            <a:off x="228600" y="4800600"/>
            <a:ext cx="8915400" cy="1828800"/>
          </a:xfrm>
        </p:spPr>
        <p:txBody>
          <a:bodyPr/>
          <a:lstStyle/>
          <a:p>
            <a:pPr eaLnBrk="1" hangingPunct="1">
              <a:buFont typeface="Wingdings" pitchFamily="2" charset="2"/>
              <a:buNone/>
            </a:pPr>
            <a:r>
              <a:rPr lang="en-US" sz="3600" dirty="0" smtClean="0"/>
              <a:t>“But some people did accept him. They believed in him, and he gave them the right to become children of God.”</a:t>
            </a:r>
            <a:r>
              <a:rPr lang="en-US" sz="2700" dirty="0" smtClean="0"/>
              <a:t> </a:t>
            </a:r>
            <a:r>
              <a:rPr lang="en-US" sz="2300" dirty="0" smtClean="0"/>
              <a:t>John 1:12</a:t>
            </a:r>
            <a:r>
              <a:rPr lang="en-US" sz="2700" dirty="0" smtClean="0"/>
              <a:t> </a:t>
            </a:r>
          </a:p>
        </p:txBody>
      </p:sp>
      <p:pic>
        <p:nvPicPr>
          <p:cNvPr id="12292" name="Picture 4" descr="PBWU_-_Child_of_God_-_black__19686_zoom"/>
          <p:cNvPicPr>
            <a:picLocks noGrp="1" noChangeAspect="1" noChangeArrowheads="1"/>
          </p:cNvPicPr>
          <p:nvPr>
            <p:ph sz="quarter" idx="2"/>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12293" name="Picture 5" descr="untitled"/>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2011_1000V_front_1-e1316632609332"/>
          <p:cNvPicPr>
            <a:picLocks noGrp="1" noChangeAspect="1" noChangeArrowheads="1"/>
          </p:cNvPicPr>
          <p:nvPr>
            <p:ph sz="half" idx="1"/>
          </p:nvPr>
        </p:nvPicPr>
        <p:blipFill>
          <a:blip r:embed="rId2">
            <a:lum contrast="30000"/>
            <a:extLst>
              <a:ext uri="{28A0092B-C50C-407E-A947-70E740481C1C}">
                <a14:useLocalDpi xmlns:a14="http://schemas.microsoft.com/office/drawing/2010/main" val="0"/>
              </a:ext>
            </a:extLst>
          </a:blip>
          <a:srcRect/>
          <a:stretch>
            <a:fillRect/>
          </a:stretch>
        </p:blipFill>
        <p:spPr>
          <a:xfrm>
            <a:off x="0" y="381000"/>
            <a:ext cx="3657600" cy="3017838"/>
          </a:xfrm>
          <a:noFill/>
        </p:spPr>
      </p:pic>
      <p:pic>
        <p:nvPicPr>
          <p:cNvPr id="13315" name="Picture 3" descr="new-creation-2-suzanne-carter"/>
          <p:cNvPicPr>
            <a:picLocks noGrp="1" noChangeAspect="1" noChangeArrowheads="1"/>
          </p:cNvPicPr>
          <p:nvPr>
            <p:ph sz="half" idx="2"/>
          </p:nvPr>
        </p:nvPicPr>
        <p:blipFill>
          <a:blip r:embed="rId3">
            <a:lum contrast="28000"/>
            <a:extLst>
              <a:ext uri="{28A0092B-C50C-407E-A947-70E740481C1C}">
                <a14:useLocalDpi xmlns:a14="http://schemas.microsoft.com/office/drawing/2010/main" val="0"/>
              </a:ext>
            </a:extLst>
          </a:blip>
          <a:srcRect/>
          <a:stretch>
            <a:fillRect/>
          </a:stretch>
        </p:blipFill>
        <p:spPr>
          <a:xfrm>
            <a:off x="3476625" y="838200"/>
            <a:ext cx="5667375" cy="6019800"/>
          </a:xfr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a:t>
            </a:r>
            <a:r>
              <a:rPr lang="en-US" sz="2000" b="1" dirty="0" smtClean="0">
                <a:hlinkClick r:id="rId5"/>
              </a:rPr>
              <a:t>p=9162</a:t>
            </a:r>
            <a:r>
              <a:rPr lang="en-US" sz="2000" b="1"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10633503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Grp="1" noChangeArrowheads="1"/>
          </p:cNvSpPr>
          <p:nvPr>
            <p:ph type="body" idx="1"/>
          </p:nvPr>
        </p:nvSpPr>
        <p:spPr>
          <a:xfrm>
            <a:off x="3200400" y="3429000"/>
            <a:ext cx="5943600" cy="3429000"/>
          </a:xfrm>
          <a:solidFill>
            <a:schemeClr val="bg1">
              <a:alpha val="69019"/>
            </a:schemeClr>
          </a:solidFill>
        </p:spPr>
        <p:txBody>
          <a:bodyPr/>
          <a:lstStyle/>
          <a:p>
            <a:pPr eaLnBrk="1" hangingPunct="1">
              <a:lnSpc>
                <a:spcPct val="90000"/>
              </a:lnSpc>
              <a:buClr>
                <a:schemeClr val="tx1"/>
              </a:buClr>
            </a:pPr>
            <a:r>
              <a:rPr lang="en-US" sz="3000" b="1" dirty="0" smtClean="0"/>
              <a:t>What did you learn today?</a:t>
            </a:r>
          </a:p>
          <a:p>
            <a:pPr eaLnBrk="1" hangingPunct="1">
              <a:lnSpc>
                <a:spcPct val="90000"/>
              </a:lnSpc>
              <a:buClr>
                <a:schemeClr val="tx1"/>
              </a:buClr>
            </a:pPr>
            <a:r>
              <a:rPr lang="en-US" sz="3000" b="1" dirty="0" smtClean="0"/>
              <a:t>What is the meaning of the name-tag?</a:t>
            </a:r>
          </a:p>
          <a:p>
            <a:pPr eaLnBrk="1" hangingPunct="1">
              <a:lnSpc>
                <a:spcPct val="90000"/>
              </a:lnSpc>
              <a:buClr>
                <a:schemeClr val="tx1"/>
              </a:buClr>
            </a:pPr>
            <a:r>
              <a:rPr lang="en-US" sz="3000" b="1" dirty="0" smtClean="0"/>
              <a:t>What is God speaking to you lately?</a:t>
            </a:r>
          </a:p>
          <a:p>
            <a:pPr eaLnBrk="1" hangingPunct="1">
              <a:lnSpc>
                <a:spcPct val="90000"/>
              </a:lnSpc>
              <a:buClr>
                <a:schemeClr val="tx1"/>
              </a:buClr>
            </a:pPr>
            <a:r>
              <a:rPr lang="en-US" sz="3000" b="1" dirty="0" smtClean="0"/>
              <a:t>What do you want to tell the world about Jesus?</a:t>
            </a:r>
          </a:p>
        </p:txBody>
      </p:sp>
      <p:sp>
        <p:nvSpPr>
          <p:cNvPr id="14341" name="Rectangle 5"/>
          <p:cNvSpPr>
            <a:spLocks noChangeArrowheads="1"/>
          </p:cNvSpPr>
          <p:nvPr/>
        </p:nvSpPr>
        <p:spPr bwMode="auto">
          <a:xfrm>
            <a:off x="152400" y="76200"/>
            <a:ext cx="2971800" cy="6453188"/>
          </a:xfrm>
          <a:prstGeom prst="rect">
            <a:avLst/>
          </a:prstGeom>
          <a:solidFill>
            <a:schemeClr val="bg1">
              <a:alpha val="3098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600" b="1">
                <a:latin typeface="Arial" charset="0"/>
              </a:rPr>
              <a:t>“If you openly say, ‘Jesus is Lord’ and believe in your heart that God raised him from death, you will be saved.”</a:t>
            </a:r>
            <a:r>
              <a:rPr lang="en-US" b="1">
                <a:latin typeface="Arial" charset="0"/>
              </a:rPr>
              <a:t> </a:t>
            </a:r>
          </a:p>
          <a:p>
            <a:pPr algn="r"/>
            <a:r>
              <a:rPr lang="en-US" sz="2000" b="1">
                <a:latin typeface="Arial" charset="0"/>
              </a:rPr>
              <a:t>Rom. 10:9</a:t>
            </a:r>
            <a:r>
              <a:rPr lang="en-US" sz="2400" b="1">
                <a:latin typeface="Arial" charset="0"/>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2" descr="1352002_861_574"/>
          <p:cNvPicPr>
            <a:picLocks noGrp="1" noChangeAspect="1" noChangeArrowheads="1"/>
          </p:cNvPicPr>
          <p:nvPr>
            <p:ph sz="quarter" idx="2"/>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0" y="377825"/>
            <a:ext cx="9144000" cy="6481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Rectangle 3"/>
          <p:cNvSpPr>
            <a:spLocks noGrp="1" noChangeArrowheads="1"/>
          </p:cNvSpPr>
          <p:nvPr>
            <p:ph type="body" sz="half" idx="1"/>
          </p:nvPr>
        </p:nvSpPr>
        <p:spPr>
          <a:xfrm>
            <a:off x="0" y="0"/>
            <a:ext cx="4000500" cy="4038600"/>
          </a:xfrm>
        </p:spPr>
        <p:txBody>
          <a:bodyPr/>
          <a:lstStyle/>
          <a:p>
            <a:pPr eaLnBrk="1" hangingPunct="1">
              <a:lnSpc>
                <a:spcPct val="80000"/>
              </a:lnSpc>
              <a:buFont typeface="Wingdings" pitchFamily="2" charset="2"/>
              <a:buNone/>
            </a:pPr>
            <a:r>
              <a:rPr lang="en-US" sz="4000" dirty="0" smtClean="0"/>
              <a:t>“Draw near to God, and He will draw near to you… </a:t>
            </a:r>
          </a:p>
        </p:txBody>
      </p:sp>
      <p:sp>
        <p:nvSpPr>
          <p:cNvPr id="15364" name="Rectangle 4"/>
          <p:cNvSpPr>
            <a:spLocks noChangeArrowheads="1"/>
          </p:cNvSpPr>
          <p:nvPr/>
        </p:nvSpPr>
        <p:spPr bwMode="auto">
          <a:xfrm>
            <a:off x="0" y="5181600"/>
            <a:ext cx="9144000" cy="1600200"/>
          </a:xfrm>
          <a:prstGeom prst="rect">
            <a:avLst/>
          </a:prstGeom>
          <a:solidFill>
            <a:schemeClr val="bg1">
              <a:alpha val="5294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descr="family_praying_hands"/>
          <p:cNvPicPr>
            <a:picLocks noChangeAspect="1" noChangeArrowheads="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0" y="0"/>
            <a:ext cx="5635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a:xfrm>
            <a:off x="6019800" y="473075"/>
            <a:ext cx="2971800" cy="1431925"/>
          </a:xfrm>
        </p:spPr>
        <p:txBody>
          <a:bodyPr/>
          <a:lstStyle/>
          <a:p>
            <a:pPr eaLnBrk="1" hangingPunct="1"/>
            <a:r>
              <a:rPr lang="en-US" sz="5400" dirty="0" smtClean="0"/>
              <a:t>Close in Prayer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a:t>
            </a:r>
            <a:r>
              <a:rPr lang="en-US" sz="2000" b="1" dirty="0" smtClean="0">
                <a:hlinkClick r:id="rId5"/>
              </a:rPr>
              <a:t>p=9162</a:t>
            </a:r>
            <a:r>
              <a:rPr lang="en-US" sz="2000" b="1"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extLst>
      <p:ext uri="{BB962C8B-B14F-4D97-AF65-F5344CB8AC3E}">
        <p14:creationId xmlns:p14="http://schemas.microsoft.com/office/powerpoint/2010/main" val="4198872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2" descr="Family-Worship-Background"/>
          <p:cNvPicPr>
            <a:picLocks noGrp="1"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18435"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eaLnBrk="1" hangingPunct="1"/>
            <a:r>
              <a:rPr lang="en-US" dirty="0" smtClean="0"/>
              <a:t>Welcome to </a:t>
            </a:r>
            <a:r>
              <a:rPr lang="en-US" dirty="0" err="1" smtClean="0"/>
              <a:t>Aggieland</a:t>
            </a:r>
            <a:r>
              <a:rPr lang="en-US" dirty="0" smtClean="0"/>
              <a:t> Faith</a:t>
            </a:r>
            <a:br>
              <a:rPr lang="en-US" dirty="0" smtClean="0"/>
            </a:br>
            <a:r>
              <a:rPr lang="en-US" dirty="0" smtClean="0"/>
              <a:t>Family Style Worship</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en-US" sz="4300" b="1" dirty="0" smtClean="0"/>
              <a:t>CURRENT SCHEDULE: </a:t>
            </a:r>
            <a:br>
              <a:rPr lang="en-US" sz="4300" b="1" dirty="0" smtClean="0"/>
            </a:br>
            <a:r>
              <a:rPr lang="en-US" sz="4000" dirty="0" smtClean="0"/>
              <a:t>See www.Aggielandfaith.org</a:t>
            </a:r>
          </a:p>
        </p:txBody>
      </p:sp>
      <p:sp>
        <p:nvSpPr>
          <p:cNvPr id="19459" name="Rectangle 3"/>
          <p:cNvSpPr>
            <a:spLocks noGrp="1" noChangeArrowheads="1"/>
          </p:cNvSpPr>
          <p:nvPr>
            <p:ph type="body" sz="half" idx="4294967295"/>
          </p:nvPr>
        </p:nvSpPr>
        <p:spPr>
          <a:xfrm>
            <a:off x="4419600" y="1752600"/>
            <a:ext cx="4381500" cy="4495800"/>
          </a:xfrm>
        </p:spPr>
        <p:txBody>
          <a:bodyPr/>
          <a:lstStyle/>
          <a:p>
            <a:pPr eaLnBrk="1" hangingPunct="1">
              <a:lnSpc>
                <a:spcPct val="90000"/>
              </a:lnSpc>
            </a:pPr>
            <a:r>
              <a:rPr lang="en-US" sz="2500" b="1" dirty="0" smtClean="0"/>
              <a:t>SATURDAY — </a:t>
            </a:r>
          </a:p>
          <a:p>
            <a:pPr eaLnBrk="1" hangingPunct="1">
              <a:lnSpc>
                <a:spcPct val="90000"/>
              </a:lnSpc>
              <a:buFont typeface="Wingdings" pitchFamily="2" charset="2"/>
              <a:buNone/>
            </a:pPr>
            <a:r>
              <a:rPr lang="en-US" sz="2000" b="1" dirty="0" smtClean="0"/>
              <a:t>	At Bee Creek Park </a:t>
            </a:r>
          </a:p>
          <a:p>
            <a:pPr eaLnBrk="1" hangingPunct="1">
              <a:lnSpc>
                <a:spcPct val="90000"/>
              </a:lnSpc>
              <a:buFont typeface="Wingdings" pitchFamily="2" charset="2"/>
              <a:buNone/>
            </a:pPr>
            <a:r>
              <a:rPr lang="en-US" sz="2500" dirty="0" smtClean="0"/>
              <a:t>	2:00-4:00pm: Through the bible with felt-board stories – plus hot-dogs &amp; drinks</a:t>
            </a:r>
          </a:p>
          <a:p>
            <a:pPr eaLnBrk="1" hangingPunct="1">
              <a:lnSpc>
                <a:spcPct val="90000"/>
              </a:lnSpc>
              <a:buFont typeface="Wingdings" pitchFamily="2" charset="2"/>
              <a:buNone/>
            </a:pPr>
            <a:endParaRPr lang="en-US" sz="2500" dirty="0" smtClean="0"/>
          </a:p>
          <a:p>
            <a:pPr eaLnBrk="1" hangingPunct="1">
              <a:lnSpc>
                <a:spcPct val="90000"/>
              </a:lnSpc>
            </a:pPr>
            <a:r>
              <a:rPr lang="en-US" sz="2500" b="1" dirty="0" smtClean="0"/>
              <a:t>SUNDAY — </a:t>
            </a:r>
          </a:p>
          <a:p>
            <a:pPr eaLnBrk="1" hangingPunct="1">
              <a:lnSpc>
                <a:spcPct val="90000"/>
              </a:lnSpc>
              <a:buFont typeface="Wingdings" pitchFamily="2" charset="2"/>
              <a:buNone/>
            </a:pPr>
            <a:r>
              <a:rPr lang="en-US" sz="2000" b="1" dirty="0" smtClean="0"/>
              <a:t>	At Bee Creek Park </a:t>
            </a:r>
          </a:p>
          <a:p>
            <a:pPr eaLnBrk="1" hangingPunct="1">
              <a:lnSpc>
                <a:spcPct val="90000"/>
              </a:lnSpc>
              <a:buFont typeface="Wingdings" pitchFamily="2" charset="2"/>
              <a:buNone/>
            </a:pPr>
            <a:r>
              <a:rPr lang="en-US" sz="2500" dirty="0" smtClean="0"/>
              <a:t>	2:00-4pm: Free snacks, drinks, kids crafts, prizes, singing &amp; bible preaching </a:t>
            </a:r>
            <a:endParaRPr lang="en-US" sz="2100" dirty="0" smtClean="0"/>
          </a:p>
        </p:txBody>
      </p:sp>
      <p:pic>
        <p:nvPicPr>
          <p:cNvPr id="19460"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581400" y="609600"/>
            <a:ext cx="5181600" cy="1676400"/>
          </a:xfrm>
        </p:spPr>
        <p:txBody>
          <a:bodyPr/>
          <a:lstStyle/>
          <a:p>
            <a:pPr eaLnBrk="1" hangingPunct="1"/>
            <a:r>
              <a:rPr lang="en-US" sz="4000" b="1" dirty="0" smtClean="0"/>
              <a:t>Would You Like Prayer or Bible Study at Your House?</a:t>
            </a:r>
          </a:p>
        </p:txBody>
      </p:sp>
      <p:pic>
        <p:nvPicPr>
          <p:cNvPr id="20483" name="Picture 4" descr="group"/>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20484" name="Rectangle 3"/>
          <p:cNvSpPr>
            <a:spLocks noGrp="1" noChangeArrowheads="1"/>
          </p:cNvSpPr>
          <p:nvPr>
            <p:ph type="body" sz="half" idx="4294967295"/>
          </p:nvPr>
        </p:nvSpPr>
        <p:spPr>
          <a:xfrm>
            <a:off x="304800" y="2743200"/>
            <a:ext cx="8534400" cy="3733800"/>
          </a:xfrm>
        </p:spPr>
        <p:txBody>
          <a:bodyPr/>
          <a:lstStyle/>
          <a:p>
            <a:pPr eaLnBrk="1" hangingPunct="1">
              <a:lnSpc>
                <a:spcPct val="90000"/>
              </a:lnSpc>
            </a:pPr>
            <a:r>
              <a:rPr lang="en-US" sz="2500" b="1" u="sng" dirty="0" smtClean="0">
                <a:solidFill>
                  <a:srgbClr val="F6FF3F"/>
                </a:solidFill>
              </a:rPr>
              <a:t>Personal Prayer</a:t>
            </a:r>
            <a:r>
              <a:rPr lang="en-US" sz="2500" b="1" u="sng" dirty="0" smtClean="0"/>
              <a:t>:</a:t>
            </a:r>
            <a:r>
              <a:rPr lang="en-US" sz="2500" dirty="0" smtClean="0"/>
              <a:t/>
            </a:r>
            <a:br>
              <a:rPr lang="en-US" sz="2500" dirty="0" smtClean="0"/>
            </a:br>
            <a:r>
              <a:rPr lang="en-US" sz="2400" dirty="0" smtClean="0"/>
              <a:t>We can come to your home &amp; pray with you, or you can email us when you need prayer.</a:t>
            </a:r>
          </a:p>
          <a:p>
            <a:pPr eaLnBrk="1" hangingPunct="1">
              <a:lnSpc>
                <a:spcPct val="90000"/>
              </a:lnSpc>
            </a:pPr>
            <a:r>
              <a:rPr lang="en-US" sz="2500" b="1" u="sng" dirty="0" smtClean="0">
                <a:solidFill>
                  <a:srgbClr val="F6FF3F"/>
                </a:solidFill>
              </a:rPr>
              <a:t>Home Bible Study:</a:t>
            </a:r>
            <a:r>
              <a:rPr lang="en-US" sz="2500" b="1" dirty="0" smtClean="0">
                <a:solidFill>
                  <a:srgbClr val="F6FF3F"/>
                </a:solidFill>
              </a:rPr>
              <a:t/>
            </a:r>
            <a:br>
              <a:rPr lang="en-US" sz="2500" b="1" dirty="0" smtClean="0">
                <a:solidFill>
                  <a:srgbClr val="F6FF3F"/>
                </a:solidFill>
              </a:rPr>
            </a:br>
            <a:r>
              <a:rPr lang="en-US" sz="2400" dirty="0" smtClean="0"/>
              <a:t>We will come to your home &amp; hold</a:t>
            </a:r>
            <a:br>
              <a:rPr lang="en-US" sz="2400" dirty="0" smtClean="0"/>
            </a:br>
            <a:r>
              <a:rPr lang="en-US" sz="2400" dirty="0" smtClean="0"/>
              <a:t>a bible study for you &amp; your friends.</a:t>
            </a:r>
          </a:p>
          <a:p>
            <a:pPr eaLnBrk="1" hangingPunct="1">
              <a:lnSpc>
                <a:spcPct val="90000"/>
              </a:lnSpc>
            </a:pPr>
            <a:r>
              <a:rPr lang="en-US" sz="2500" b="1" u="sng" dirty="0" smtClean="0">
                <a:solidFill>
                  <a:srgbClr val="F6FF3F"/>
                </a:solidFill>
              </a:rPr>
              <a:t>Bible Party:</a:t>
            </a:r>
            <a:r>
              <a:rPr lang="en-US" sz="2500" dirty="0" smtClean="0"/>
              <a:t/>
            </a:r>
            <a:br>
              <a:rPr lang="en-US" sz="2500" dirty="0" smtClean="0"/>
            </a:br>
            <a:r>
              <a:rPr lang="en-US" sz="2400" dirty="0" smtClean="0"/>
              <a:t>We will hold a Kid’s Bible Party:</a:t>
            </a:r>
            <a:br>
              <a:rPr lang="en-US" sz="2400" dirty="0" smtClean="0"/>
            </a:br>
            <a:r>
              <a:rPr lang="en-US" sz="2400" dirty="0" smtClean="0"/>
              <a:t>You provide the food &amp; kids - we </a:t>
            </a:r>
            <a:br>
              <a:rPr lang="en-US" sz="2400" dirty="0" smtClean="0"/>
            </a:br>
            <a:r>
              <a:rPr lang="en-US" sz="2400" dirty="0" smtClean="0"/>
              <a:t>will do the bible fun &amp; stories.</a:t>
            </a:r>
          </a:p>
        </p:txBody>
      </p:sp>
      <p:pic>
        <p:nvPicPr>
          <p:cNvPr id="20485" name="Picture 5" descr="bettylukenslarge_1"/>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2048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105400" y="304800"/>
            <a:ext cx="3581400" cy="2895600"/>
          </a:xfrm>
        </p:spPr>
        <p:txBody>
          <a:bodyPr/>
          <a:lstStyle/>
          <a:p>
            <a:pPr eaLnBrk="1" hangingPunct="1"/>
            <a:r>
              <a:rPr lang="en-US" sz="4000" b="1" dirty="0" smtClean="0"/>
              <a:t>Would You Like Visitation?</a:t>
            </a:r>
          </a:p>
        </p:txBody>
      </p:sp>
      <p:sp>
        <p:nvSpPr>
          <p:cNvPr id="21507" name="Rectangle 3"/>
          <p:cNvSpPr>
            <a:spLocks noGrp="1" noChangeArrowheads="1"/>
          </p:cNvSpPr>
          <p:nvPr>
            <p:ph type="body" sz="half" idx="4294967295"/>
          </p:nvPr>
        </p:nvSpPr>
        <p:spPr>
          <a:xfrm>
            <a:off x="533400" y="3581400"/>
            <a:ext cx="8229600" cy="2209800"/>
          </a:xfrm>
        </p:spPr>
        <p:txBody>
          <a:bodyPr/>
          <a:lstStyle/>
          <a:p>
            <a:pPr eaLnBrk="1" hangingPunct="1"/>
            <a:r>
              <a:rPr lang="en-US" sz="3200" dirty="0" smtClean="0"/>
              <a:t>We will visit a friend, loved one in the hospital or in prison to pray for them &amp; share Christ with them.</a:t>
            </a:r>
          </a:p>
          <a:p>
            <a:pPr eaLnBrk="1" hangingPunct="1"/>
            <a:r>
              <a:rPr lang="en-US" sz="3200" dirty="0" smtClean="0"/>
              <a:t>Contact: </a:t>
            </a:r>
            <a:r>
              <a:rPr lang="en-US" sz="3200" dirty="0" smtClean="0">
                <a:hlinkClick r:id="rId2"/>
              </a:rPr>
              <a:t>info@aggielandfaith.org</a:t>
            </a:r>
            <a:r>
              <a:rPr lang="en-US" sz="3200" dirty="0" smtClean="0"/>
              <a:t> </a:t>
            </a:r>
          </a:p>
        </p:txBody>
      </p:sp>
      <p:pic>
        <p:nvPicPr>
          <p:cNvPr id="21508" name="Picture 4" descr="3288902374_bde2704194"/>
          <p:cNvPicPr>
            <a:picLocks noGrp="1" noChangeAspect="1" noChangeArrowheads="1"/>
          </p:cNvPicPr>
          <p:nvPr>
            <p:ph sz="half" idx="4294967295"/>
          </p:nvPr>
        </p:nvPicPr>
        <p:blipFill>
          <a:blip r:embed="rId3">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body" sz="half" idx="4294967295"/>
          </p:nvPr>
        </p:nvSpPr>
        <p:spPr>
          <a:xfrm>
            <a:off x="304800" y="3581400"/>
            <a:ext cx="8534400" cy="2743200"/>
          </a:xfrm>
        </p:spPr>
        <p:txBody>
          <a:bodyPr/>
          <a:lstStyle/>
          <a:p>
            <a:pPr algn="ctr" eaLnBrk="1" hangingPunct="1">
              <a:lnSpc>
                <a:spcPct val="90000"/>
              </a:lnSpc>
              <a:buFont typeface="Wingdings" pitchFamily="2" charset="2"/>
              <a:buNone/>
            </a:pPr>
            <a:r>
              <a:rPr lang="en-US" sz="4000" b="1" dirty="0" smtClean="0">
                <a:hlinkClick r:id="rId2"/>
              </a:rPr>
              <a:t>www.aggielandfaith.org</a:t>
            </a:r>
            <a:endParaRPr lang="en-US" sz="4000" b="1" dirty="0" smtClean="0"/>
          </a:p>
          <a:p>
            <a:pPr eaLnBrk="1" hangingPunct="1">
              <a:lnSpc>
                <a:spcPct val="90000"/>
              </a:lnSpc>
            </a:pPr>
            <a:r>
              <a:rPr lang="en-US" sz="4000" dirty="0" smtClean="0"/>
              <a:t>Go here to see pictures &amp; videos</a:t>
            </a:r>
          </a:p>
          <a:p>
            <a:pPr eaLnBrk="1" hangingPunct="1">
              <a:lnSpc>
                <a:spcPct val="90000"/>
              </a:lnSpc>
            </a:pPr>
            <a:r>
              <a:rPr lang="en-US" sz="4000" dirty="0" smtClean="0"/>
              <a:t>Go here to subscribe to e-mails about changes &amp; cancellations</a:t>
            </a:r>
            <a:r>
              <a:rPr lang="en-US" sz="2700" dirty="0" smtClean="0"/>
              <a:t> </a:t>
            </a:r>
          </a:p>
        </p:txBody>
      </p:sp>
      <p:pic>
        <p:nvPicPr>
          <p:cNvPr id="22531" name="Picture 3" descr="heade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2362200" y="381000"/>
            <a:ext cx="6705600" cy="1752600"/>
          </a:xfrm>
        </p:spPr>
        <p:txBody>
          <a:bodyPr/>
          <a:lstStyle/>
          <a:p>
            <a:pPr eaLnBrk="1" hangingPunct="1">
              <a:lnSpc>
                <a:spcPct val="90000"/>
              </a:lnSpc>
              <a:buFont typeface="Wingdings" pitchFamily="2" charset="2"/>
              <a:buNone/>
            </a:pPr>
            <a:r>
              <a:rPr lang="en-US" sz="2400" b="1" dirty="0" smtClean="0"/>
              <a:t>Note:</a:t>
            </a:r>
            <a:r>
              <a:rPr lang="en-US" sz="2400" dirty="0" smtClean="0"/>
              <a:t> Any videos in this presentation will only play online. After you download the slideshow, you will need to also download the videos from YouTube &amp; add them back into your PowerPoint.</a:t>
            </a:r>
          </a:p>
        </p:txBody>
      </p:sp>
      <p:pic>
        <p:nvPicPr>
          <p:cNvPr id="2355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36220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25146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04800" y="4724400"/>
            <a:ext cx="2209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2819400" y="2057400"/>
            <a:ext cx="624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endParaRPr lang="en-US" sz="1600" dirty="0">
              <a:latin typeface="Arial" charset="0"/>
            </a:endParaRPr>
          </a:p>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a:t>
            </a:r>
          </a:p>
          <a:p>
            <a:pPr marL="342900" indent="-342900" algn="ctr" eaLnBrk="1" hangingPunct="1">
              <a:lnSpc>
                <a:spcPct val="90000"/>
              </a:lnSpc>
              <a:spcBef>
                <a:spcPct val="20000"/>
              </a:spcBef>
              <a:buClr>
                <a:schemeClr val="accent2"/>
              </a:buClr>
              <a:buSzPct val="75000"/>
              <a:buFont typeface="Wingdings" pitchFamily="2" charset="2"/>
              <a:buNone/>
            </a:pPr>
            <a:r>
              <a:rPr lang="en-US" sz="2000" b="1" dirty="0">
                <a:hlinkClick r:id="rId5"/>
              </a:rPr>
              <a:t>http://campaignkerusso.org/?</a:t>
            </a:r>
            <a:r>
              <a:rPr lang="en-US" sz="2000" b="1" dirty="0" smtClean="0">
                <a:hlinkClick r:id="rId5"/>
              </a:rPr>
              <a:t>p=9162</a:t>
            </a:r>
            <a:r>
              <a:rPr lang="en-US" sz="2000" b="1" dirty="0" smtClean="0"/>
              <a:t> </a:t>
            </a:r>
            <a:endParaRPr lang="en-US" sz="2000" b="1" dirty="0">
              <a:latin typeface="Arial" charset="0"/>
            </a:endParaRPr>
          </a:p>
        </p:txBody>
      </p:sp>
      <p:sp>
        <p:nvSpPr>
          <p:cNvPr id="23559" name="Rectangle 7"/>
          <p:cNvSpPr>
            <a:spLocks noChangeArrowheads="1"/>
          </p:cNvSpPr>
          <p:nvPr/>
        </p:nvSpPr>
        <p:spPr bwMode="auto">
          <a:xfrm>
            <a:off x="2514600" y="472440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None/>
            </a:pPr>
            <a:r>
              <a:rPr lang="en-US" sz="2400" dirty="0">
                <a:latin typeface="Arial" charset="0"/>
              </a:rPr>
              <a:t>We would </a:t>
            </a:r>
            <a:r>
              <a:rPr lang="en-US" sz="2400" dirty="0" smtClean="0">
                <a:latin typeface="Arial" charset="0"/>
              </a:rPr>
              <a:t>love </a:t>
            </a:r>
            <a:r>
              <a:rPr lang="en-US" sz="2400" dirty="0">
                <a:latin typeface="Arial" charset="0"/>
              </a:rPr>
              <a:t>to know more about the people who download our lessons &amp; sermons. We invite you to email us &amp; let us know where &amp; how you use them.</a:t>
            </a:r>
            <a:r>
              <a:rPr lang="en-US" sz="2000" dirty="0">
                <a:latin typeface="Arial" charset="0"/>
              </a:rPr>
              <a:t> </a:t>
            </a:r>
          </a:p>
          <a:p>
            <a:pPr marL="342900" indent="-342900" algn="ctr" eaLnBrk="1" hangingPunct="1">
              <a:lnSpc>
                <a:spcPct val="90000"/>
              </a:lnSpc>
              <a:spcBef>
                <a:spcPct val="20000"/>
              </a:spcBef>
              <a:buClr>
                <a:schemeClr val="accent2"/>
              </a:buClr>
              <a:buSzPct val="75000"/>
              <a:buFont typeface="Wingdings" pitchFamily="2" charset="2"/>
              <a:buNone/>
            </a:pPr>
            <a:r>
              <a:rPr lang="en-US" sz="2400" b="1" dirty="0">
                <a:latin typeface="Arial" charset="0"/>
                <a:hlinkClick r:id="rId6"/>
              </a:rPr>
              <a:t>info@ckbrazos.org</a:t>
            </a:r>
            <a:r>
              <a:rPr lang="en-US" sz="2400" b="1" dirty="0">
                <a:latin typeface="Arial"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724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a:solidFill>
                  <a:srgbClr val="2E0F00"/>
                </a:solidFill>
              </a:rPr>
              <a:t>What was Earth like in the beginning?</a:t>
            </a:r>
          </a:p>
          <a:p>
            <a:pPr lvl="0">
              <a:buFont typeface="Wingdings" pitchFamily="2" charset="2"/>
              <a:buChar char="v"/>
            </a:pPr>
            <a:r>
              <a:rPr lang="en-US" sz="2800" b="1" dirty="0">
                <a:solidFill>
                  <a:srgbClr val="2E0F00"/>
                </a:solidFill>
              </a:rPr>
              <a:t>What did the Spirit of God do?</a:t>
            </a:r>
          </a:p>
          <a:p>
            <a:pPr lvl="0">
              <a:buFont typeface="Wingdings" pitchFamily="2" charset="2"/>
              <a:buChar char="v"/>
            </a:pPr>
            <a:r>
              <a:rPr lang="en-US" sz="2800" b="1" dirty="0">
                <a:solidFill>
                  <a:srgbClr val="2E0F00"/>
                </a:solidFill>
              </a:rPr>
              <a:t>What is the first thing God said?</a:t>
            </a:r>
          </a:p>
          <a:p>
            <a:pPr lvl="0">
              <a:buFont typeface="Wingdings" pitchFamily="2" charset="2"/>
              <a:buChar char="v"/>
            </a:pPr>
            <a:r>
              <a:rPr lang="en-US" sz="2800" b="1" dirty="0">
                <a:solidFill>
                  <a:srgbClr val="2E0F00"/>
                </a:solidFill>
              </a:rPr>
              <a:t>What happened when God said that?</a:t>
            </a:r>
          </a:p>
          <a:p>
            <a:pPr lvl="0">
              <a:buFont typeface="Wingdings" pitchFamily="2" charset="2"/>
              <a:buChar char="v"/>
            </a:pPr>
            <a:r>
              <a:rPr lang="en-US" sz="2800" b="1" dirty="0">
                <a:solidFill>
                  <a:srgbClr val="2E0F00"/>
                </a:solidFill>
              </a:rPr>
              <a:t>What did God see about everything that He made?</a:t>
            </a:r>
          </a:p>
          <a:p>
            <a:pPr lvl="0">
              <a:buFont typeface="Wingdings" pitchFamily="2" charset="2"/>
              <a:buChar char="v"/>
            </a:pPr>
            <a:r>
              <a:rPr lang="en-US" sz="2800" b="1" dirty="0">
                <a:solidFill>
                  <a:srgbClr val="2E0F00"/>
                </a:solidFill>
              </a:rPr>
              <a:t>What did God create man to be like?</a:t>
            </a:r>
          </a:p>
          <a:p>
            <a:pPr lvl="0">
              <a:buFont typeface="Wingdings" pitchFamily="2" charset="2"/>
              <a:buChar char="v"/>
            </a:pPr>
            <a:r>
              <a:rPr lang="en-US" sz="2800" b="1" dirty="0">
                <a:solidFill>
                  <a:srgbClr val="2E0F00"/>
                </a:solidFill>
              </a:rPr>
              <a:t>What happened when God breathed into the man’s nostrils</a:t>
            </a:r>
            <a:r>
              <a:rPr lang="en-US" sz="2800" b="1" dirty="0" smtClean="0">
                <a:solidFill>
                  <a:srgbClr val="2E0F00"/>
                </a:solidFill>
              </a:rPr>
              <a:t>?</a:t>
            </a:r>
            <a:endParaRPr lang="en-US" sz="2800" b="1" dirty="0">
              <a:solidFill>
                <a:srgbClr val="2E0F00"/>
              </a:solidFill>
            </a:endParaRPr>
          </a:p>
        </p:txBody>
      </p:sp>
    </p:spTree>
    <p:extLst>
      <p:ext uri="{BB962C8B-B14F-4D97-AF65-F5344CB8AC3E}">
        <p14:creationId xmlns:p14="http://schemas.microsoft.com/office/powerpoint/2010/main" val="3795096348"/>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09600" y="381000"/>
            <a:ext cx="8153400" cy="3764692"/>
          </a:xfrm>
        </p:spPr>
        <p:txBody>
          <a:bodyPr/>
          <a:lstStyle/>
          <a:p>
            <a:pPr algn="ctr"/>
            <a:r>
              <a:rPr lang="en-US" sz="4000" dirty="0" smtClean="0"/>
              <a:t>Next Slide - Video</a:t>
            </a:r>
            <a:r>
              <a:rPr lang="en-US" sz="4000" dirty="0" smtClean="0"/>
              <a:t>: Story of Bible – </a:t>
            </a:r>
            <a:r>
              <a:rPr lang="en-US" sz="4000" dirty="0" smtClean="0"/>
              <a:t>1a</a:t>
            </a:r>
            <a:br>
              <a:rPr lang="en-US" sz="4000" dirty="0" smtClean="0"/>
            </a:br>
            <a:r>
              <a:rPr lang="en-US" sz="4000" dirty="0"/>
              <a:t/>
            </a:r>
            <a:br>
              <a:rPr lang="en-US" sz="4000" dirty="0"/>
            </a:br>
            <a:r>
              <a:rPr lang="en-US" sz="4000" dirty="0" smtClean="0"/>
              <a:t>Download Here:</a:t>
            </a:r>
            <a:r>
              <a:rPr lang="en-US" sz="4000" dirty="0" smtClean="0"/>
              <a:t/>
            </a:r>
            <a:br>
              <a:rPr lang="en-US" sz="4000" dirty="0" smtClean="0"/>
            </a:br>
            <a:r>
              <a:rPr lang="en-US" sz="2400" b="1" dirty="0">
                <a:hlinkClick r:id="rId3"/>
              </a:rPr>
              <a:t>http://</a:t>
            </a:r>
            <a:r>
              <a:rPr lang="en-US" sz="2400" b="1" dirty="0" smtClean="0">
                <a:hlinkClick r:id="rId3"/>
              </a:rPr>
              <a:t>youtu.be/bjBgHuz2DdA</a:t>
            </a:r>
            <a:r>
              <a:rPr lang="en-US" sz="2400" b="1" dirty="0" smtClean="0"/>
              <a:t> </a:t>
            </a:r>
            <a:endParaRPr lang="en-US" sz="2400" b="1" dirty="0" smtClean="0"/>
          </a:p>
        </p:txBody>
      </p:sp>
    </p:spTree>
    <p:extLst>
      <p:ext uri="{BB962C8B-B14F-4D97-AF65-F5344CB8AC3E}">
        <p14:creationId xmlns:p14="http://schemas.microsoft.com/office/powerpoint/2010/main" val="4035636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724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a:solidFill>
                  <a:srgbClr val="2E0F00"/>
                </a:solidFill>
              </a:rPr>
              <a:t>What was Earth like in the beginning?</a:t>
            </a:r>
          </a:p>
          <a:p>
            <a:pPr lvl="0">
              <a:buFont typeface="Wingdings" pitchFamily="2" charset="2"/>
              <a:buChar char="v"/>
            </a:pPr>
            <a:r>
              <a:rPr lang="en-US" sz="2800" b="1" dirty="0">
                <a:solidFill>
                  <a:srgbClr val="2E0F00"/>
                </a:solidFill>
              </a:rPr>
              <a:t>What did the Spirit of God do?</a:t>
            </a:r>
          </a:p>
          <a:p>
            <a:pPr lvl="0">
              <a:buFont typeface="Wingdings" pitchFamily="2" charset="2"/>
              <a:buChar char="v"/>
            </a:pPr>
            <a:r>
              <a:rPr lang="en-US" sz="2800" b="1" dirty="0">
                <a:solidFill>
                  <a:srgbClr val="2E0F00"/>
                </a:solidFill>
              </a:rPr>
              <a:t>What is the first thing God said?</a:t>
            </a:r>
          </a:p>
          <a:p>
            <a:pPr lvl="0">
              <a:buFont typeface="Wingdings" pitchFamily="2" charset="2"/>
              <a:buChar char="v"/>
            </a:pPr>
            <a:r>
              <a:rPr lang="en-US" sz="2800" b="1" dirty="0">
                <a:solidFill>
                  <a:srgbClr val="2E0F00"/>
                </a:solidFill>
              </a:rPr>
              <a:t>What happened when God said that?</a:t>
            </a:r>
          </a:p>
          <a:p>
            <a:pPr lvl="0">
              <a:buFont typeface="Wingdings" pitchFamily="2" charset="2"/>
              <a:buChar char="v"/>
            </a:pPr>
            <a:r>
              <a:rPr lang="en-US" sz="2800" b="1" dirty="0">
                <a:solidFill>
                  <a:srgbClr val="2E0F00"/>
                </a:solidFill>
              </a:rPr>
              <a:t>What did God see about everything that He made?</a:t>
            </a:r>
          </a:p>
          <a:p>
            <a:pPr lvl="0">
              <a:buFont typeface="Wingdings" pitchFamily="2" charset="2"/>
              <a:buChar char="v"/>
            </a:pPr>
            <a:r>
              <a:rPr lang="en-US" sz="2800" b="1" dirty="0">
                <a:solidFill>
                  <a:srgbClr val="2E0F00"/>
                </a:solidFill>
              </a:rPr>
              <a:t>What did God create man to be like?</a:t>
            </a:r>
          </a:p>
          <a:p>
            <a:pPr lvl="0">
              <a:buFont typeface="Wingdings" pitchFamily="2" charset="2"/>
              <a:buChar char="v"/>
            </a:pPr>
            <a:r>
              <a:rPr lang="en-US" sz="2800" b="1" dirty="0">
                <a:solidFill>
                  <a:srgbClr val="2E0F00"/>
                </a:solidFill>
              </a:rPr>
              <a:t>What happened when God breathed into the man’s nostrils</a:t>
            </a:r>
            <a:r>
              <a:rPr lang="en-US" sz="2800" b="1" dirty="0" smtClean="0">
                <a:solidFill>
                  <a:srgbClr val="2E0F00"/>
                </a:solidFill>
              </a:rPr>
              <a:t>?</a:t>
            </a:r>
            <a:endParaRPr lang="en-US" sz="2800" b="1" dirty="0">
              <a:solidFill>
                <a:srgbClr val="2E0F00"/>
              </a:solidFill>
            </a:endParaRPr>
          </a:p>
        </p:txBody>
      </p:sp>
    </p:spTree>
    <p:extLst>
      <p:ext uri="{BB962C8B-B14F-4D97-AF65-F5344CB8AC3E}">
        <p14:creationId xmlns:p14="http://schemas.microsoft.com/office/powerpoint/2010/main" val="2064542561"/>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343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a:solidFill>
                  <a:srgbClr val="421600"/>
                </a:solidFill>
              </a:rPr>
              <a:t>What did God plant?</a:t>
            </a:r>
          </a:p>
          <a:p>
            <a:pPr lvl="0">
              <a:buFont typeface="Wingdings" pitchFamily="2" charset="2"/>
              <a:buChar char="v"/>
            </a:pPr>
            <a:r>
              <a:rPr lang="en-US" sz="2800" b="1" dirty="0">
                <a:solidFill>
                  <a:srgbClr val="421600"/>
                </a:solidFill>
              </a:rPr>
              <a:t>What did God give man to do?</a:t>
            </a:r>
          </a:p>
          <a:p>
            <a:pPr lvl="0">
              <a:buFont typeface="Wingdings" pitchFamily="2" charset="2"/>
              <a:buChar char="v"/>
            </a:pPr>
            <a:r>
              <a:rPr lang="en-US" sz="2800" b="1" dirty="0">
                <a:solidFill>
                  <a:srgbClr val="421600"/>
                </a:solidFill>
              </a:rPr>
              <a:t>What did God forbid man to do?</a:t>
            </a:r>
          </a:p>
          <a:p>
            <a:pPr lvl="0">
              <a:buFont typeface="Wingdings" pitchFamily="2" charset="2"/>
              <a:buChar char="v"/>
            </a:pPr>
            <a:r>
              <a:rPr lang="en-US" sz="2800" b="1" dirty="0">
                <a:solidFill>
                  <a:srgbClr val="421600"/>
                </a:solidFill>
              </a:rPr>
              <a:t>What freedom did God give man and angels?</a:t>
            </a:r>
          </a:p>
          <a:p>
            <a:pPr lvl="0">
              <a:buFont typeface="Wingdings" pitchFamily="2" charset="2"/>
              <a:buChar char="v"/>
            </a:pPr>
            <a:r>
              <a:rPr lang="en-US" sz="2800" b="1" dirty="0">
                <a:solidFill>
                  <a:srgbClr val="421600"/>
                </a:solidFill>
              </a:rPr>
              <a:t>What caused the angel Lucifer (also called Satan) to fall from Heaven?</a:t>
            </a:r>
          </a:p>
          <a:p>
            <a:pPr lvl="0">
              <a:buFont typeface="Wingdings" pitchFamily="2" charset="2"/>
              <a:buChar char="v"/>
            </a:pPr>
            <a:r>
              <a:rPr lang="en-US" sz="2800" b="1" dirty="0">
                <a:solidFill>
                  <a:srgbClr val="421600"/>
                </a:solidFill>
              </a:rPr>
              <a:t>What form did Satan take in the Garden?</a:t>
            </a:r>
          </a:p>
          <a:p>
            <a:pPr lvl="0">
              <a:buFont typeface="Wingdings" pitchFamily="2" charset="2"/>
              <a:buChar char="v"/>
            </a:pPr>
            <a:r>
              <a:rPr lang="en-US" sz="2800" b="1" dirty="0">
                <a:solidFill>
                  <a:srgbClr val="421600"/>
                </a:solidFill>
              </a:rPr>
              <a:t>What is Satan the father of?  </a:t>
            </a:r>
          </a:p>
        </p:txBody>
      </p:sp>
    </p:spTree>
    <p:extLst>
      <p:ext uri="{BB962C8B-B14F-4D97-AF65-F5344CB8AC3E}">
        <p14:creationId xmlns:p14="http://schemas.microsoft.com/office/powerpoint/2010/main" val="89023540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52400" y="0"/>
            <a:ext cx="8763000" cy="4191000"/>
          </a:xfrm>
        </p:spPr>
        <p:txBody>
          <a:bodyPr/>
          <a:lstStyle/>
          <a:p>
            <a:pPr algn="ctr"/>
            <a:r>
              <a:rPr lang="en-US" sz="4000" dirty="0"/>
              <a:t>Next Slide - Video: Story of Bible – </a:t>
            </a:r>
            <a:r>
              <a:rPr lang="en-US" sz="4000" dirty="0" smtClean="0"/>
              <a:t>1b</a:t>
            </a:r>
            <a:r>
              <a:rPr lang="en-US" sz="4000" dirty="0"/>
              <a:t/>
            </a:r>
            <a:br>
              <a:rPr lang="en-US" sz="4000" dirty="0"/>
            </a:br>
            <a:r>
              <a:rPr lang="en-US" sz="4000" dirty="0"/>
              <a:t/>
            </a:r>
            <a:br>
              <a:rPr lang="en-US" sz="4000" dirty="0"/>
            </a:br>
            <a:r>
              <a:rPr lang="en-US" sz="4000" dirty="0"/>
              <a:t>Download Here:</a:t>
            </a:r>
            <a:br>
              <a:rPr lang="en-US" sz="4000" dirty="0"/>
            </a:br>
            <a:r>
              <a:rPr lang="en-US" sz="2400" b="1" dirty="0">
                <a:hlinkClick r:id="rId2"/>
              </a:rPr>
              <a:t>http://</a:t>
            </a:r>
            <a:r>
              <a:rPr lang="en-US" sz="2400" b="1" dirty="0" smtClean="0">
                <a:hlinkClick r:id="rId2"/>
              </a:rPr>
              <a:t>youtu.be/9AaP-hJ_p-E</a:t>
            </a:r>
            <a:r>
              <a:rPr lang="en-US" sz="2400" b="1" dirty="0" smtClean="0"/>
              <a:t> </a:t>
            </a:r>
            <a:endParaRPr lang="en-US" sz="4000" b="1" dirty="0" smtClean="0"/>
          </a:p>
        </p:txBody>
      </p:sp>
    </p:spTree>
    <p:extLst>
      <p:ext uri="{BB962C8B-B14F-4D97-AF65-F5344CB8AC3E}">
        <p14:creationId xmlns:p14="http://schemas.microsoft.com/office/powerpoint/2010/main" val="289945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343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a:solidFill>
                  <a:srgbClr val="421600"/>
                </a:solidFill>
              </a:rPr>
              <a:t>What did God plant?</a:t>
            </a:r>
          </a:p>
          <a:p>
            <a:pPr lvl="0">
              <a:buFont typeface="Wingdings" pitchFamily="2" charset="2"/>
              <a:buChar char="v"/>
            </a:pPr>
            <a:r>
              <a:rPr lang="en-US" sz="2800" b="1" dirty="0">
                <a:solidFill>
                  <a:srgbClr val="421600"/>
                </a:solidFill>
              </a:rPr>
              <a:t>What did God give man to do?</a:t>
            </a:r>
          </a:p>
          <a:p>
            <a:pPr lvl="0">
              <a:buFont typeface="Wingdings" pitchFamily="2" charset="2"/>
              <a:buChar char="v"/>
            </a:pPr>
            <a:r>
              <a:rPr lang="en-US" sz="2800" b="1" dirty="0">
                <a:solidFill>
                  <a:srgbClr val="421600"/>
                </a:solidFill>
              </a:rPr>
              <a:t>What did God forbid man to do?</a:t>
            </a:r>
          </a:p>
          <a:p>
            <a:pPr lvl="0">
              <a:buFont typeface="Wingdings" pitchFamily="2" charset="2"/>
              <a:buChar char="v"/>
            </a:pPr>
            <a:r>
              <a:rPr lang="en-US" sz="2800" b="1" dirty="0">
                <a:solidFill>
                  <a:srgbClr val="421600"/>
                </a:solidFill>
              </a:rPr>
              <a:t>What freedom did God give man and angels?</a:t>
            </a:r>
          </a:p>
          <a:p>
            <a:pPr lvl="0">
              <a:buFont typeface="Wingdings" pitchFamily="2" charset="2"/>
              <a:buChar char="v"/>
            </a:pPr>
            <a:r>
              <a:rPr lang="en-US" sz="2800" b="1" dirty="0">
                <a:solidFill>
                  <a:srgbClr val="421600"/>
                </a:solidFill>
              </a:rPr>
              <a:t>What caused the angel Lucifer (also called Satan) to fall from Heaven?</a:t>
            </a:r>
          </a:p>
          <a:p>
            <a:pPr lvl="0">
              <a:buFont typeface="Wingdings" pitchFamily="2" charset="2"/>
              <a:buChar char="v"/>
            </a:pPr>
            <a:r>
              <a:rPr lang="en-US" sz="2800" b="1" dirty="0">
                <a:solidFill>
                  <a:srgbClr val="421600"/>
                </a:solidFill>
              </a:rPr>
              <a:t>What form did Satan take in the Garden?</a:t>
            </a:r>
          </a:p>
          <a:p>
            <a:pPr lvl="0">
              <a:buFont typeface="Wingdings" pitchFamily="2" charset="2"/>
              <a:buChar char="v"/>
            </a:pPr>
            <a:r>
              <a:rPr lang="en-US" sz="2800" b="1" dirty="0">
                <a:solidFill>
                  <a:srgbClr val="421600"/>
                </a:solidFill>
              </a:rPr>
              <a:t>What is Satan the father of?  </a:t>
            </a:r>
          </a:p>
        </p:txBody>
      </p:sp>
    </p:spTree>
    <p:extLst>
      <p:ext uri="{BB962C8B-B14F-4D97-AF65-F5344CB8AC3E}">
        <p14:creationId xmlns:p14="http://schemas.microsoft.com/office/powerpoint/2010/main" val="1672822727"/>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ttp://christianitymatters.files.wordpress.com/2011/07/story-of-the-bibl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04800" y="0"/>
            <a:ext cx="8610600" cy="4343400"/>
          </a:xfrm>
          <a:blipFill>
            <a:blip r:embed="rId4">
              <a:extLst>
                <a:ext uri="{BEBA8EAE-BF5A-486C-A8C5-ECC9F3942E4B}">
                  <a14:imgProps xmlns:a14="http://schemas.microsoft.com/office/drawing/2010/main">
                    <a14:imgLayer r:embed="rId5">
                      <a14:imgEffect>
                        <a14:artisticMarker/>
                      </a14:imgEffect>
                      <a14:imgEffect>
                        <a14:sharpenSoften amount="16000"/>
                      </a14:imgEffect>
                      <a14:imgEffect>
                        <a14:colorTemperature colorTemp="7200"/>
                      </a14:imgEffect>
                      <a14:imgEffect>
                        <a14:saturation sat="200000"/>
                      </a14:imgEffect>
                      <a14:imgEffect>
                        <a14:brightnessContrast bright="-24000" contrast="22000"/>
                      </a14:imgEffect>
                    </a14:imgLayer>
                  </a14:imgProps>
                </a:ext>
              </a:extLst>
            </a:blip>
            <a:tile tx="0" ty="0" sx="100000" sy="100000" flip="none" algn="tl"/>
          </a:blipFill>
          <a:effectLst>
            <a:glow rad="228600">
              <a:srgbClr val="FFFF00">
                <a:alpha val="40000"/>
              </a:srgbClr>
            </a:glow>
          </a:effectLst>
        </p:spPr>
        <p:txBody>
          <a:bodyPr tIns="182880" bIns="0"/>
          <a:lstStyle/>
          <a:p>
            <a:pPr lvl="0">
              <a:buFont typeface="Wingdings" pitchFamily="2" charset="2"/>
              <a:buChar char="v"/>
            </a:pPr>
            <a:r>
              <a:rPr lang="en-US" sz="2800" b="1" dirty="0" smtClean="0">
                <a:solidFill>
                  <a:srgbClr val="421600"/>
                </a:solidFill>
              </a:rPr>
              <a:t>What </a:t>
            </a:r>
            <a:r>
              <a:rPr lang="en-US" sz="2800" b="1" dirty="0">
                <a:solidFill>
                  <a:srgbClr val="421600"/>
                </a:solidFill>
              </a:rPr>
              <a:t>did the woman do?</a:t>
            </a:r>
          </a:p>
          <a:p>
            <a:pPr lvl="0">
              <a:buFont typeface="Wingdings" pitchFamily="2" charset="2"/>
              <a:buChar char="v"/>
            </a:pPr>
            <a:r>
              <a:rPr lang="en-US" sz="2800" b="1" dirty="0">
                <a:solidFill>
                  <a:srgbClr val="421600"/>
                </a:solidFill>
              </a:rPr>
              <a:t>What happened to them when they sinned?</a:t>
            </a:r>
          </a:p>
          <a:p>
            <a:pPr lvl="0">
              <a:buFont typeface="Wingdings" pitchFamily="2" charset="2"/>
              <a:buChar char="v"/>
            </a:pPr>
            <a:r>
              <a:rPr lang="en-US" sz="2800" b="1" dirty="0">
                <a:solidFill>
                  <a:srgbClr val="421600"/>
                </a:solidFill>
              </a:rPr>
              <a:t>What did the Lord </a:t>
            </a:r>
            <a:r>
              <a:rPr lang="en-US" sz="2800" b="1" dirty="0" smtClean="0">
                <a:solidFill>
                  <a:srgbClr val="421600"/>
                </a:solidFill>
              </a:rPr>
              <a:t>shout </a:t>
            </a:r>
            <a:r>
              <a:rPr lang="en-US" sz="2800" b="1" dirty="0">
                <a:solidFill>
                  <a:srgbClr val="421600"/>
                </a:solidFill>
              </a:rPr>
              <a:t>out in the Garden?</a:t>
            </a:r>
          </a:p>
          <a:p>
            <a:pPr lvl="0">
              <a:buFont typeface="Wingdings" pitchFamily="2" charset="2"/>
              <a:buChar char="v"/>
            </a:pPr>
            <a:r>
              <a:rPr lang="en-US" sz="2800" b="1" dirty="0">
                <a:solidFill>
                  <a:srgbClr val="421600"/>
                </a:solidFill>
              </a:rPr>
              <a:t>Why did Adam hide from God? </a:t>
            </a:r>
          </a:p>
          <a:p>
            <a:pPr lvl="0">
              <a:buFont typeface="Wingdings" pitchFamily="2" charset="2"/>
              <a:buChar char="v"/>
            </a:pPr>
            <a:r>
              <a:rPr lang="en-US" sz="2800" b="1" dirty="0">
                <a:solidFill>
                  <a:srgbClr val="421600"/>
                </a:solidFill>
              </a:rPr>
              <a:t>Who did Adam blame for his sin?</a:t>
            </a:r>
          </a:p>
          <a:p>
            <a:pPr lvl="0">
              <a:buFont typeface="Wingdings" pitchFamily="2" charset="2"/>
              <a:buChar char="v"/>
            </a:pPr>
            <a:r>
              <a:rPr lang="en-US" sz="2800" b="1" dirty="0">
                <a:solidFill>
                  <a:srgbClr val="421600"/>
                </a:solidFill>
              </a:rPr>
              <a:t>Who did the woman blame?</a:t>
            </a:r>
          </a:p>
          <a:p>
            <a:pPr lvl="0">
              <a:buFont typeface="Wingdings" pitchFamily="2" charset="2"/>
              <a:buChar char="v"/>
            </a:pPr>
            <a:r>
              <a:rPr lang="en-US" sz="2800" b="1" dirty="0">
                <a:solidFill>
                  <a:srgbClr val="421600"/>
                </a:solidFill>
              </a:rPr>
              <a:t>What did God say a future descendant of </a:t>
            </a:r>
            <a:r>
              <a:rPr lang="en-US" sz="2800" b="1" dirty="0" smtClean="0">
                <a:solidFill>
                  <a:srgbClr val="421600"/>
                </a:solidFill>
              </a:rPr>
              <a:t>Eve </a:t>
            </a:r>
            <a:r>
              <a:rPr lang="en-US" sz="2800" b="1" dirty="0">
                <a:solidFill>
                  <a:srgbClr val="421600"/>
                </a:solidFill>
              </a:rPr>
              <a:t>would do to </a:t>
            </a:r>
            <a:r>
              <a:rPr lang="en-US" sz="2800" b="1" dirty="0" smtClean="0">
                <a:solidFill>
                  <a:srgbClr val="421600"/>
                </a:solidFill>
              </a:rPr>
              <a:t>Satan</a:t>
            </a:r>
            <a:r>
              <a:rPr lang="en-US" sz="2800" b="1" dirty="0">
                <a:solidFill>
                  <a:srgbClr val="421600"/>
                </a:solidFill>
              </a:rPr>
              <a:t>?</a:t>
            </a:r>
          </a:p>
        </p:txBody>
      </p:sp>
    </p:spTree>
    <p:extLst>
      <p:ext uri="{BB962C8B-B14F-4D97-AF65-F5344CB8AC3E}">
        <p14:creationId xmlns:p14="http://schemas.microsoft.com/office/powerpoint/2010/main" val="4253683182"/>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Park-Refined</Template>
  <TotalTime>267</TotalTime>
  <Words>1164</Words>
  <Application>Microsoft Office PowerPoint</Application>
  <PresentationFormat>On-screen Show (4:3)</PresentationFormat>
  <Paragraphs>119</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Refined</vt:lpstr>
      <vt:lpstr>PowerPoint Presentation</vt:lpstr>
      <vt:lpstr>PowerPoint Presentation</vt:lpstr>
      <vt:lpstr>PowerPoint Presentation</vt:lpstr>
      <vt:lpstr>Next Slide - Video: Story of Bible – 1a  Download Here: http://youtu.be/bjBgHuz2DdA </vt:lpstr>
      <vt:lpstr>PowerPoint Presentation</vt:lpstr>
      <vt:lpstr>PowerPoint Presentation</vt:lpstr>
      <vt:lpstr>Next Slide - Video: Story of Bible – 1b  Download Here: http://youtu.be/9AaP-hJ_p-E </vt:lpstr>
      <vt:lpstr>PowerPoint Presentation</vt:lpstr>
      <vt:lpstr>PowerPoint Presentation</vt:lpstr>
      <vt:lpstr>Next Slide - Video: Story of Bible – 1c  Download Here: http://youtu.be/kNj89VqdEMI </vt:lpstr>
      <vt:lpstr>PowerPoint Presentation</vt:lpstr>
      <vt:lpstr>What is the Sinner‘s Prayer?</vt:lpstr>
      <vt:lpstr>PowerPoint Presentation</vt:lpstr>
      <vt:lpstr>PowerPoint Presentation</vt:lpstr>
      <vt:lpstr>A prayer of faith  Pray this prayer if :</vt:lpstr>
      <vt:lpstr>We Declare Our Faith Publicly Because Jesus Declared His LOVE Publicly</vt:lpstr>
      <vt:lpstr>PowerPoint Presentation</vt:lpstr>
      <vt:lpstr>PowerPoint Presentation</vt:lpstr>
      <vt:lpstr>PowerPoint Presentation</vt:lpstr>
      <vt:lpstr>PowerPoint Presentation</vt:lpstr>
      <vt:lpstr>PowerPoint Presentation</vt:lpstr>
      <vt:lpstr>Close in Prayer</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Campaign Kerusso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Therese Greenberg</dc:creator>
  <cp:lastModifiedBy>Therese Greenberg</cp:lastModifiedBy>
  <cp:revision>57</cp:revision>
  <dcterms:created xsi:type="dcterms:W3CDTF">2012-08-28T02:53:07Z</dcterms:created>
  <dcterms:modified xsi:type="dcterms:W3CDTF">2012-12-13T22:06:08Z</dcterms:modified>
</cp:coreProperties>
</file>