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606" r:id="rId2"/>
    <p:sldId id="605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6" r:id="rId11"/>
    <p:sldId id="543" r:id="rId12"/>
    <p:sldId id="544" r:id="rId13"/>
    <p:sldId id="545" r:id="rId14"/>
    <p:sldId id="546" r:id="rId15"/>
    <p:sldId id="547" r:id="rId16"/>
    <p:sldId id="548" r:id="rId17"/>
    <p:sldId id="550" r:id="rId18"/>
    <p:sldId id="551" r:id="rId19"/>
    <p:sldId id="607" r:id="rId20"/>
    <p:sldId id="405" r:id="rId21"/>
    <p:sldId id="406" r:id="rId22"/>
    <p:sldId id="408" r:id="rId23"/>
    <p:sldId id="409" r:id="rId24"/>
    <p:sldId id="410" r:id="rId25"/>
    <p:sldId id="60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C04F"/>
    <a:srgbClr val="0F0807"/>
    <a:srgbClr val="1E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7" autoAdjust="0"/>
    <p:restoredTop sz="94349" autoAdjust="0"/>
  </p:normalViewPr>
  <p:slideViewPr>
    <p:cSldViewPr>
      <p:cViewPr>
        <p:scale>
          <a:sx n="71" d="100"/>
          <a:sy n="71" d="100"/>
        </p:scale>
        <p:origin x="-181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377F-A893-4043-B43A-649EC0DB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3053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191A-C9A4-41A5-AA7C-2E6A1D672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421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1752-3BDF-4444-BF62-40F1F6B16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523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F15C-5362-4B76-B20A-EDA77E6A3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936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F4FB-48E8-4F92-8760-26AD4962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660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AD8A-B553-4723-A80C-16E8CDE2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437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7DAD-8A26-4E42-BD53-54409B7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787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CAD2-560E-4C80-A9D4-8B441F237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435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596B-19BB-4B42-9081-8FFDCD380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666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CB3D-831D-49A3-B32C-C0B04799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2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98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655FB068-73D0-413B-9CAB-88C76AAB8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960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960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960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ztWfcj6M6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U1nfbQwEz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57200"/>
            <a:ext cx="3352800" cy="4648199"/>
          </a:xfrm>
        </p:spPr>
        <p:txBody>
          <a:bodyPr/>
          <a:lstStyle/>
          <a:p>
            <a:pPr algn="ctr"/>
            <a:r>
              <a:rPr lang="en-US" dirty="0" smtClean="0"/>
              <a:t>Our On </a:t>
            </a:r>
            <a:br>
              <a:rPr lang="en-US" dirty="0" smtClean="0"/>
            </a:br>
            <a:r>
              <a:rPr lang="en-US" dirty="0" smtClean="0"/>
              <a:t>Time-God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Healing of the Nobleman’s Son</a:t>
            </a:r>
          </a:p>
        </p:txBody>
      </p:sp>
      <p:pic>
        <p:nvPicPr>
          <p:cNvPr id="443395" name="Picture 3" descr="jesus_and_the_nobleman's_son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7130"/>
                    </a14:imgEffect>
                    <a14:imgEffect>
                      <a14:saturation sat="82000"/>
                    </a14:imgEffect>
                    <a14:imgEffect>
                      <a14:brightnessContrast bright="-6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" t="1095" r="1625" b="1607"/>
          <a:stretch/>
        </p:blipFill>
        <p:spPr>
          <a:xfrm>
            <a:off x="3453062" y="0"/>
            <a:ext cx="5690938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Content Placeholder 1"/>
          <p:cNvSpPr>
            <a:spLocks noGrp="1"/>
          </p:cNvSpPr>
          <p:nvPr>
            <p:ph idx="4294967295"/>
          </p:nvPr>
        </p:nvSpPr>
        <p:spPr>
          <a:xfrm>
            <a:off x="-13636" y="3873878"/>
            <a:ext cx="9157636" cy="296406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b="1" dirty="0" smtClean="0">
                <a:latin typeface="Verdana" pitchFamily="34" charset="0"/>
              </a:rPr>
              <a:t>A miracle is just a sign from God that He is with us and cares for us. Don’t wait at the sign, follow God!</a:t>
            </a:r>
            <a:endParaRPr lang="en-US" sz="4400" b="1" dirty="0" smtClean="0"/>
          </a:p>
        </p:txBody>
      </p:sp>
      <p:pic>
        <p:nvPicPr>
          <p:cNvPr id="453636" name="Picture 4" descr="http://3.bp.blogspot.com/_MkWhWCKL8sU/TFhXyaHnN5I/AAAAAAAAAno/1cxDY2gCj70/s1600/keep_moving_forward+-+Cop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10280"/>
                    </a14:imgEffect>
                    <a14:imgEffect>
                      <a14:saturation sat="167000"/>
                    </a14:imgEffect>
                    <a14:imgEffect>
                      <a14:brightnessContrast bright="3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067800" cy="38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onfession-sig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61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smtClean="0"/>
              <a:t>What is the Sinner‘s Prayer?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 smtClean="0"/>
              <a:t>You Should Pray this Prayer If :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 smtClean="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biblevs_rev3_20_at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believe that He is waiting to save you right now?</a:t>
            </a:r>
            <a:r>
              <a:rPr lang="en-US" sz="3200" smtClean="0"/>
              <a:t> 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“But to all who believed him and accepted him, he gave the right to become children of God.”</a:t>
            </a:r>
            <a:r>
              <a:rPr lang="en-US" sz="2700" smtClean="0"/>
              <a:t> </a:t>
            </a:r>
            <a:r>
              <a:rPr lang="en-US" sz="2300" smtClean="0"/>
              <a:t>John 1:12</a:t>
            </a:r>
            <a:r>
              <a:rPr lang="en-US" sz="2700" smtClean="0"/>
              <a:t> </a:t>
            </a:r>
          </a:p>
        </p:txBody>
      </p:sp>
      <p:pic>
        <p:nvPicPr>
          <p:cNvPr id="365572" name="Picture 4" descr="PBWU_-_Child_of_God_-_black__19686_zo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65573" name="Picture 5" descr="untitl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2011_1000V_front_1-e13166326093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6595" name="Picture 3" descr="new-creation-2-suzanne-car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 smtClean="0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What do you want to say about Jesus today?</a:t>
            </a: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352002_861_5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4441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2819400" y="2133600"/>
            <a:ext cx="624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p=6960</a:t>
            </a:r>
            <a:r>
              <a:rPr lang="en-US" sz="2000" b="1" u="sng" dirty="0" smtClean="0"/>
              <a:t> </a:t>
            </a:r>
            <a:endParaRPr lang="en-US" sz="1400" dirty="0"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4237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2819400" y="2133600"/>
            <a:ext cx="632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p=6960</a:t>
            </a:r>
            <a:r>
              <a:rPr lang="en-US" sz="2000" b="1" u="sng" dirty="0" smtClean="0"/>
              <a:t>  </a:t>
            </a:r>
            <a:endParaRPr lang="en-US" sz="14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 smtClean="0"/>
              <a:t>Welcome to Aggieland Faith</a:t>
            </a:r>
            <a:br>
              <a:rPr lang="en-US" smtClean="0"/>
            </a:br>
            <a:r>
              <a:rPr lang="en-US" smtClean="0"/>
              <a:t>Family Style Worship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CURRENT SCHEDULE: </a:t>
            </a:r>
            <a:br>
              <a:rPr lang="en-US" sz="4300" b="1" smtClean="0"/>
            </a:br>
            <a:r>
              <a:rPr lang="en-US" sz="4000" smtClean="0"/>
              <a:t>See www.Aggielandfaith.org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51556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15360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153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14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smtClean="0"/>
              <a:t>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40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Home Bible Study:</a:t>
            </a:r>
            <a:r>
              <a:rPr lang="en-US" sz="2500" b="1" smtClean="0">
                <a:solidFill>
                  <a:srgbClr val="F6FF3F"/>
                </a:solidFill>
              </a:rPr>
              <a:t/>
            </a:r>
            <a:br>
              <a:rPr lang="en-US" sz="2500" b="1" smtClean="0">
                <a:solidFill>
                  <a:srgbClr val="F6FF3F"/>
                </a:solidFill>
              </a:rPr>
            </a:br>
            <a:r>
              <a:rPr lang="en-US" sz="2400" smtClean="0"/>
              <a:t>We will come to your home &amp; hold</a:t>
            </a:r>
            <a:br>
              <a:rPr lang="en-US" sz="2400" smtClean="0"/>
            </a:br>
            <a:r>
              <a:rPr lang="en-US" sz="240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Bible Party: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400" smtClean="0"/>
              <a:t>We will hold a Kid’s Bible Party:</a:t>
            </a:r>
            <a:br>
              <a:rPr lang="en-US" sz="2400" smtClean="0"/>
            </a:br>
            <a:r>
              <a:rPr lang="en-US" sz="2400" smtClean="0"/>
              <a:t>You provide the food &amp; kids - we </a:t>
            </a:r>
            <a:br>
              <a:rPr lang="en-US" sz="2400" smtClean="0"/>
            </a:br>
            <a:r>
              <a:rPr lang="en-US" sz="2400" smtClean="0"/>
              <a:t>will do the bible fun &amp; stories.</a:t>
            </a:r>
          </a:p>
        </p:txBody>
      </p:sp>
      <p:pic>
        <p:nvPicPr>
          <p:cNvPr id="15360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Visitation?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info@aggielandfaith.org</a:t>
            </a:r>
          </a:p>
        </p:txBody>
      </p:sp>
      <p:pic>
        <p:nvPicPr>
          <p:cNvPr id="15462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7338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15565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45443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44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45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2819400" y="2133600"/>
            <a:ext cx="624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u="sng" dirty="0">
                <a:hlinkClick r:id="rId5"/>
              </a:rPr>
              <a:t>http://campaignkerusso.org/?p=6960</a:t>
            </a:r>
            <a:endParaRPr lang="en-US" sz="14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8153400" cy="4724400"/>
          </a:xfrm>
        </p:spPr>
        <p:txBody>
          <a:bodyPr/>
          <a:lstStyle/>
          <a:p>
            <a:r>
              <a:rPr lang="en-US" sz="3600" dirty="0" smtClean="0"/>
              <a:t>Next Slide - Video: God is Always an </a:t>
            </a:r>
            <a:br>
              <a:rPr lang="en-US" sz="3600" dirty="0" smtClean="0"/>
            </a:br>
            <a:r>
              <a:rPr lang="en-US" sz="3600" dirty="0" smtClean="0"/>
              <a:t>“On Time” God </a:t>
            </a:r>
            <a:r>
              <a:rPr lang="en-US" sz="3600" dirty="0" smtClean="0">
                <a:sym typeface="Wingdings" pitchFamily="2" charset="2"/>
              </a:rPr>
              <a:t></a:t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600" dirty="0" smtClean="0">
                <a:sym typeface="Wingdings" pitchFamily="2" charset="2"/>
              </a:rPr>
              <a:t/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200" dirty="0">
                <a:sym typeface="Wingdings" pitchFamily="2" charset="2"/>
              </a:rPr>
              <a:t/>
            </a:r>
            <a:br>
              <a:rPr lang="en-US" sz="3200" dirty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(Note: This film has embedded questions with time added </a:t>
            </a:r>
            <a:r>
              <a:rPr lang="en-US" sz="3200" smtClean="0">
                <a:sym typeface="Wingdings" pitchFamily="2" charset="2"/>
              </a:rPr>
              <a:t>to </a:t>
            </a:r>
            <a:r>
              <a:rPr lang="en-US" sz="3200" smtClean="0">
                <a:sym typeface="Wingdings" pitchFamily="2" charset="2"/>
              </a:rPr>
              <a:t>discuss </a:t>
            </a:r>
            <a:r>
              <a:rPr lang="en-US" sz="3200" dirty="0" smtClean="0">
                <a:sym typeface="Wingdings" pitchFamily="2" charset="2"/>
              </a:rPr>
              <a:t>them</a:t>
            </a:r>
            <a:r>
              <a:rPr lang="en-US" sz="3200" dirty="0" smtClean="0">
                <a:sym typeface="Wingdings" pitchFamily="2" charset="2"/>
              </a:rPr>
              <a:t>.) </a:t>
            </a:r>
            <a:r>
              <a:rPr lang="en-US" sz="3600" dirty="0" smtClean="0">
                <a:sym typeface="Wingdings" pitchFamily="2" charset="2"/>
              </a:rPr>
              <a:t/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600" dirty="0" smtClean="0">
                <a:sym typeface="Wingdings" pitchFamily="2" charset="2"/>
              </a:rPr>
              <a:t/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600" dirty="0" smtClean="0">
                <a:sym typeface="Wingdings" pitchFamily="2" charset="2"/>
              </a:rPr>
              <a:t/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600" dirty="0" smtClean="0">
                <a:sym typeface="Wingdings" pitchFamily="2" charset="2"/>
              </a:rPr>
              <a:t>Download Here:</a:t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2800" b="1" dirty="0">
                <a:hlinkClick r:id="rId2"/>
              </a:rPr>
              <a:t>http://www.youtube.com/watch?v=_</a:t>
            </a:r>
            <a:r>
              <a:rPr lang="en-US" sz="2800" b="1" dirty="0" smtClean="0">
                <a:hlinkClick r:id="rId2"/>
              </a:rPr>
              <a:t>ztWfcj6M6s</a:t>
            </a:r>
            <a:endParaRPr lang="en-US" sz="3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itle 1"/>
          <p:cNvSpPr>
            <a:spLocks noGrp="1"/>
          </p:cNvSpPr>
          <p:nvPr>
            <p:ph type="title" idx="4294967295"/>
          </p:nvPr>
        </p:nvSpPr>
        <p:spPr>
          <a:xfrm>
            <a:off x="5715000" y="-152400"/>
            <a:ext cx="3429000" cy="1676399"/>
          </a:xfrm>
        </p:spPr>
        <p:txBody>
          <a:bodyPr/>
          <a:lstStyle/>
          <a:p>
            <a:pPr algn="ctr"/>
            <a:r>
              <a:rPr lang="en-US" sz="4000" b="1" dirty="0" smtClean="0"/>
              <a:t>Our God is an “On-Time” God</a:t>
            </a:r>
          </a:p>
        </p:txBody>
      </p:sp>
      <p:sp>
        <p:nvSpPr>
          <p:cNvPr id="447491" name="Content Placeholder 2"/>
          <p:cNvSpPr>
            <a:spLocks noGrp="1"/>
          </p:cNvSpPr>
          <p:nvPr>
            <p:ph idx="4294967295"/>
          </p:nvPr>
        </p:nvSpPr>
        <p:spPr>
          <a:xfrm>
            <a:off x="5410200" y="1447800"/>
            <a:ext cx="3733800" cy="292768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1. The Nobleman knew that his son was healed by Jesus the day before he got home. Jesus was on time!</a:t>
            </a:r>
          </a:p>
        </p:txBody>
      </p:sp>
      <p:pic>
        <p:nvPicPr>
          <p:cNvPr id="447493" name="Picture 5" descr="http://2.bp.blogspot.com/-uyQtLoYhbjs/Tadm7qPr0JI/AAAAAAAAACQ/TTn_oReTidI/s1600/timing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7760"/>
                    </a14:imgEffect>
                    <a14:imgEffect>
                      <a14:saturation sat="127000"/>
                    </a14:imgEffect>
                    <a14:imgEffect>
                      <a14:brightnessContrast bright="-5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24" b="4392"/>
          <a:stretch/>
        </p:blipFill>
        <p:spPr bwMode="auto">
          <a:xfrm>
            <a:off x="19201" y="0"/>
            <a:ext cx="5284320" cy="4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343400"/>
            <a:ext cx="89899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800" b="1" dirty="0" smtClean="0">
                <a:latin typeface="+mn-lt"/>
              </a:rPr>
              <a:t>. Mary and Martha thought that Jesus was too late to heal Lazarus, but instead he raised him from the dead. Jesus was on time!</a:t>
            </a:r>
          </a:p>
          <a:p>
            <a:r>
              <a:rPr lang="en-US" sz="2800" b="1" dirty="0" smtClean="0">
                <a:latin typeface="+mn-lt"/>
              </a:rPr>
              <a:t>3. Just when the Israelites thought they were doomed, God opened a path through an ocean!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8534400" cy="1447800"/>
          </a:xfrm>
        </p:spPr>
        <p:txBody>
          <a:bodyPr/>
          <a:lstStyle/>
          <a:p>
            <a:r>
              <a:rPr lang="en-US" sz="3600" smtClean="0"/>
              <a:t>Next Slide - </a:t>
            </a:r>
            <a:r>
              <a:rPr lang="en-US" sz="4000" smtClean="0"/>
              <a:t>Song: On time God </a:t>
            </a:r>
            <a:r>
              <a:rPr lang="en-US" sz="4000" smtClean="0">
                <a:sym typeface="Wingdings" pitchFamily="2" charset="2"/>
              </a:rPr>
              <a:t></a:t>
            </a:r>
            <a:br>
              <a:rPr lang="en-US" sz="4000" smtClean="0">
                <a:sym typeface="Wingdings" pitchFamily="2" charset="2"/>
              </a:rPr>
            </a:br>
            <a:r>
              <a:rPr lang="en-US" sz="4000" smtClean="0">
                <a:sym typeface="Wingdings" pitchFamily="2" charset="2"/>
              </a:rPr>
              <a:t/>
            </a:r>
            <a:br>
              <a:rPr lang="en-US" sz="4000" smtClean="0">
                <a:sym typeface="Wingdings" pitchFamily="2" charset="2"/>
              </a:rPr>
            </a:br>
            <a:r>
              <a:rPr lang="en-US" sz="4000" smtClean="0">
                <a:sym typeface="Wingdings" pitchFamily="2" charset="2"/>
              </a:rPr>
              <a:t/>
            </a:r>
            <a:br>
              <a:rPr lang="en-US" sz="4000" smtClean="0">
                <a:sym typeface="Wingdings" pitchFamily="2" charset="2"/>
              </a:rPr>
            </a:br>
            <a:r>
              <a:rPr lang="en-US" sz="4000" smtClean="0">
                <a:sym typeface="Wingdings" pitchFamily="2" charset="2"/>
              </a:rPr>
              <a:t> </a:t>
            </a:r>
            <a:r>
              <a:rPr lang="en-US" sz="3600" smtClean="0">
                <a:sym typeface="Wingdings" pitchFamily="2" charset="2"/>
              </a:rPr>
              <a:t>Download Here:</a:t>
            </a:r>
            <a:r>
              <a:rPr lang="en-US" sz="4000" smtClean="0"/>
              <a:t> 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609600" y="3505200"/>
            <a:ext cx="758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hlinkClick r:id="rId2"/>
              </a:rPr>
              <a:t>http://www.youtube.com/watch?v=5U1nfbQwEzE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Content Placeholder 2"/>
          <p:cNvSpPr>
            <a:spLocks noGrp="1"/>
          </p:cNvSpPr>
          <p:nvPr>
            <p:ph idx="4294967295"/>
          </p:nvPr>
        </p:nvSpPr>
        <p:spPr>
          <a:xfrm>
            <a:off x="5181600" y="228600"/>
            <a:ext cx="3962399" cy="6629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Unless you people see signs and wonders,” Jesus told him, “you will never believe.” </a:t>
            </a:r>
          </a:p>
        </p:txBody>
      </p:sp>
      <p:pic>
        <p:nvPicPr>
          <p:cNvPr id="449540" name="Picture 4" descr="from http://www.thetruthsoflife.com/spiritual-wallpapers/christian/jesus_miracle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colorTemperature colorTemp="5960"/>
                    </a14:imgEffect>
                    <a14:imgEffect>
                      <a14:saturation sat="127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0351"/>
          <a:stretch/>
        </p:blipFill>
        <p:spPr bwMode="auto">
          <a:xfrm>
            <a:off x="0" y="0"/>
            <a:ext cx="4953000" cy="68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3" descr="Curvy_Road_Ahea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7849"/>
                    </a14:imgEffect>
                    <a14:imgEffect>
                      <a14:saturation sat="186000"/>
                    </a14:imgEffect>
                    <a14:imgEffect>
                      <a14:brightnessContrast bright="2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36513" cy="6852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3" descr="Volt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400"/>
                    </a14:imgEffect>
                    <a14:imgEffect>
                      <a14:saturation sat="366000"/>
                    </a14:imgEffect>
                    <a14:imgEffect>
                      <a14:brightnessContrast bright="27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16" y="41275"/>
            <a:ext cx="4896384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3" descr="1100933_animal_warning_sign_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16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3416</TotalTime>
  <Words>784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Refined</vt:lpstr>
      <vt:lpstr>Our On  Time-God  Healing of the Nobleman’s Son</vt:lpstr>
      <vt:lpstr>PowerPoint Presentation</vt:lpstr>
      <vt:lpstr>Next Slide - Video: God is Always an  “On Time” God    (Note: This film has embedded questions with time added to discuss them.)    Download Here: http://www.youtube.com/watch?v=_ztWfcj6M6s</vt:lpstr>
      <vt:lpstr>Our God is an “On-Time” God</vt:lpstr>
      <vt:lpstr>Next Slide - Song: On time God     Download Here: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430</cp:revision>
  <cp:lastPrinted>1601-01-01T00:00:00Z</cp:lastPrinted>
  <dcterms:created xsi:type="dcterms:W3CDTF">2011-07-10T15:29:56Z</dcterms:created>
  <dcterms:modified xsi:type="dcterms:W3CDTF">2012-12-17T16:23:49Z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