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1"/>
  </p:notesMasterIdLst>
  <p:sldIdLst>
    <p:sldId id="275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77" r:id="rId34"/>
    <p:sldId id="269" r:id="rId35"/>
    <p:sldId id="270" r:id="rId36"/>
    <p:sldId id="271" r:id="rId37"/>
    <p:sldId id="272" r:id="rId38"/>
    <p:sldId id="273" r:id="rId39"/>
    <p:sldId id="27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 autoAdjust="0"/>
    <p:restoredTop sz="94660"/>
  </p:normalViewPr>
  <p:slideViewPr>
    <p:cSldViewPr>
      <p:cViewPr varScale="1">
        <p:scale>
          <a:sx n="83" d="100"/>
          <a:sy n="83" d="100"/>
        </p:scale>
        <p:origin x="-32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DF206-EF47-4626-9333-A64A4567772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D287E-0DF1-4E5E-B9F5-CED166404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D287E-0DF1-4E5E-B9F5-CED166404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6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50DC6A-9800-4212-AE30-98B6D8E31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6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6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6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6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49707-B171-4521-9F16-63902E39E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83964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F17E0-C39A-435A-8075-2F9BF21D9B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5862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69789B-3ED7-4FEB-851E-DE5EE068A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69692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469CB7-03C0-40DE-9FB3-07D5BC22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74519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85A925-CF84-486A-9EA0-2CB028607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1899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B0BAD9-EB5B-4979-8564-9383F6DEF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0999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12686-C966-45C9-87B5-2F36210ED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86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3104-0154-4FFD-9C6D-76D547E7C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7087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1F87A-4936-47DB-A5A0-D5720A241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2193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C1B97-5840-45F3-B8F0-8236F61B4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87506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5789E-4407-462D-96C2-7A17B319AE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40104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DE889-E95D-47E3-A65F-A83DA2121A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8429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F5021-38A8-47FC-B5ED-AFA5A02A7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274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E65BA-0BF6-4D30-A285-012A785C2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208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34BC0BC7-22E1-47A3-98B0-AECA10E3EEE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4.wdp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7.wdp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237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2.wdp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bDFgbKDTT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237" TargetMode="Externa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6237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5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73075"/>
            <a:ext cx="4267200" cy="4860925"/>
          </a:xfrm>
        </p:spPr>
        <p:txBody>
          <a:bodyPr/>
          <a:lstStyle/>
          <a:p>
            <a:r>
              <a:rPr lang="en-US" sz="9600" dirty="0"/>
              <a:t>Soldiers and Jesus</a:t>
            </a:r>
          </a:p>
        </p:txBody>
      </p:sp>
      <p:pic>
        <p:nvPicPr>
          <p:cNvPr id="47107" name="Picture 3" descr="332_SOLDIER_WITH_JESUS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75651"/>
            <a:ext cx="4648200" cy="6782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429000" cy="6629399"/>
          </a:xfrm>
        </p:spPr>
        <p:txBody>
          <a:bodyPr/>
          <a:lstStyle/>
          <a:p>
            <a:r>
              <a:rPr lang="en-US" sz="6000" dirty="0"/>
              <a:t>A soldier faces his fears right before the battle and then he goes </a:t>
            </a:r>
            <a:r>
              <a:rPr lang="en-US" sz="6000" dirty="0" smtClean="0"/>
              <a:t>forward.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7347" name="Picture 3" descr="Img15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2" t="1212" r="3264" b="1472"/>
          <a:stretch/>
        </p:blipFill>
        <p:spPr>
          <a:xfrm>
            <a:off x="3657600" y="76200"/>
            <a:ext cx="5479472" cy="67817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"/>
            <a:ext cx="3962400" cy="6781800"/>
          </a:xfrm>
        </p:spPr>
        <p:txBody>
          <a:bodyPr/>
          <a:lstStyle/>
          <a:p>
            <a:r>
              <a:rPr lang="en-US" dirty="0"/>
              <a:t>Jesus spent a night in the Garden praying to be delivered (if there was any other way).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There wasn’t, so He went forward into battle.</a:t>
            </a:r>
          </a:p>
        </p:txBody>
      </p:sp>
      <p:pic>
        <p:nvPicPr>
          <p:cNvPr id="58371" name="Picture 3" descr="Del_Parson_Prayer_at_Gethsemane_40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colorTemperature colorTemp="6100"/>
                    </a14:imgEffect>
                    <a14:imgEffect>
                      <a14:saturation sat="144000"/>
                    </a14:imgEffect>
                    <a14:imgEffect>
                      <a14:brightnessContrast bright="4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3493"/>
          <a:stretch/>
        </p:blipFill>
        <p:spPr>
          <a:xfrm>
            <a:off x="12865" y="-18395"/>
            <a:ext cx="5105400" cy="6872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142999"/>
          </a:xfrm>
        </p:spPr>
        <p:txBody>
          <a:bodyPr/>
          <a:lstStyle/>
          <a:p>
            <a:r>
              <a:rPr lang="en-US" sz="3600" dirty="0"/>
              <a:t>A soldier is willing to lay down His life so that others may have freedom from </a:t>
            </a:r>
            <a:r>
              <a:rPr lang="en-US" sz="3600" dirty="0" smtClean="0"/>
              <a:t>oppression.</a:t>
            </a:r>
            <a:endParaRPr lang="en-US" sz="3600" dirty="0"/>
          </a:p>
        </p:txBody>
      </p:sp>
      <p:pic>
        <p:nvPicPr>
          <p:cNvPr id="59395" name="Picture 3" descr="soldiers_funeral_rumb_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colorTemperature colorTemp="9300"/>
                    </a14:imgEffect>
                    <a14:imgEffect>
                      <a14:saturation sat="144000"/>
                    </a14:imgEffect>
                    <a14:imgEffect>
                      <a14:brightnessContrast bright="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399"/>
            <a:ext cx="9144001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Jesus-Christ-On-the-Cro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colorTemperature colorTemp="4300"/>
                    </a14:imgEffect>
                    <a14:imgEffect>
                      <a14:saturation sat="152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904" y="152399"/>
            <a:ext cx="9161140" cy="6705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646" y="0"/>
            <a:ext cx="9110353" cy="1143000"/>
          </a:xfrm>
        </p:spPr>
        <p:txBody>
          <a:bodyPr/>
          <a:lstStyle/>
          <a:p>
            <a:r>
              <a:rPr lang="en-US" sz="4000" dirty="0"/>
              <a:t>Jesus laid down His life to win our freedom from sin’s </a:t>
            </a:r>
            <a:r>
              <a:rPr lang="en-US" sz="4000" dirty="0" smtClean="0"/>
              <a:t>oppression. 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6125"/>
          </a:xfrm>
        </p:spPr>
        <p:txBody>
          <a:bodyPr/>
          <a:lstStyle/>
          <a:p>
            <a:pPr algn="ctr"/>
            <a:r>
              <a:rPr lang="en-US" sz="4000" dirty="0"/>
              <a:t>A soldier faces the enemy at the </a:t>
            </a:r>
            <a:r>
              <a:rPr lang="en-US" sz="4000" dirty="0" smtClean="0"/>
              <a:t>front. </a:t>
            </a:r>
            <a:endParaRPr lang="en-US" sz="4000" dirty="0"/>
          </a:p>
        </p:txBody>
      </p:sp>
      <p:pic>
        <p:nvPicPr>
          <p:cNvPr id="61443" name="Picture 3" descr="30%20Million%20Americans%20Are%20Eligible%20For%20a%20VA%20Loan-resized-6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7700"/>
                    </a14:imgEffect>
                    <a14:imgEffect>
                      <a14:saturation sat="144000"/>
                    </a14:imgEffect>
                    <a14:imgEffect>
                      <a14:brightnessContrast bright="1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2" y="794203"/>
            <a:ext cx="9124208" cy="60637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image_1294079744_Jesus_Cro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  <a14:imgEffect>
                      <a14:colorTemperature colorTemp="11500"/>
                    </a14:imgEffect>
                    <a14:imgEffect>
                      <a14:saturation sat="224000"/>
                    </a14:imgEffect>
                    <a14:imgEffect>
                      <a14:brightnessContrast bright="2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000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6" y="2969"/>
            <a:ext cx="9135094" cy="1143000"/>
          </a:xfrm>
          <a:solidFill>
            <a:srgbClr val="080808">
              <a:alpha val="90000"/>
            </a:srgbClr>
          </a:solidFill>
        </p:spPr>
        <p:txBody>
          <a:bodyPr/>
          <a:lstStyle/>
          <a:p>
            <a:pPr algn="ctr"/>
            <a:r>
              <a:rPr lang="en-US" sz="4000" dirty="0"/>
              <a:t>Jesus faced man’s sin and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God’s </a:t>
            </a:r>
            <a:r>
              <a:rPr lang="en-US" sz="4000" dirty="0"/>
              <a:t>judgment on the </a:t>
            </a:r>
            <a:r>
              <a:rPr lang="en-US" sz="4000" dirty="0" smtClean="0"/>
              <a:t>cross. 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1981200" cy="6019800"/>
          </a:xfrm>
        </p:spPr>
        <p:txBody>
          <a:bodyPr/>
          <a:lstStyle/>
          <a:p>
            <a:r>
              <a:rPr lang="en-US" dirty="0"/>
              <a:t>A soldier often bears the wounds of war in his </a:t>
            </a:r>
            <a:r>
              <a:rPr lang="en-US" dirty="0" smtClean="0"/>
              <a:t>body. </a:t>
            </a:r>
            <a:endParaRPr lang="en-US" dirty="0"/>
          </a:p>
        </p:txBody>
      </p:sp>
      <p:pic>
        <p:nvPicPr>
          <p:cNvPr id="63491" name="Picture 3" descr="w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  <a14:imgEffect>
                      <a14:colorTemperature colorTemp="11500"/>
                    </a14:imgEffect>
                    <a14:imgEffect>
                      <a14:saturation sat="96000"/>
                    </a14:imgEffect>
                    <a14:imgEffect>
                      <a14:brightnessContrast bright="-4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3180" y="0"/>
            <a:ext cx="706082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apostlescheckJesusScar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6000"/>
                    </a14:imgEffect>
                    <a14:imgEffect>
                      <a14:colorTemperature colorTemp="9800"/>
                    </a14:imgEffect>
                    <a14:imgEffect>
                      <a14:saturation sat="68000"/>
                    </a14:imgEffect>
                    <a14:imgEffect>
                      <a14:brightnessContrast bright="2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0" t="3449" r="17091"/>
          <a:stretch/>
        </p:blipFill>
        <p:spPr>
          <a:xfrm>
            <a:off x="0" y="2434442"/>
            <a:ext cx="4797631" cy="44235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5" name="Picture 3" descr="scar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1000"/>
                    </a14:imgEffect>
                    <a14:imgEffect>
                      <a14:colorTemperature colorTemp="6800"/>
                    </a14:imgEffect>
                    <a14:imgEffect>
                      <a14:saturation sat="140000"/>
                    </a14:imgEffect>
                    <a14:imgEffect>
                      <a14:brightnessContrast bright="1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4"/>
          <a:stretch/>
        </p:blipFill>
        <p:spPr>
          <a:xfrm>
            <a:off x="4631377" y="5938"/>
            <a:ext cx="4512623" cy="6852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4648200" cy="2362200"/>
          </a:xfrm>
        </p:spPr>
        <p:txBody>
          <a:bodyPr/>
          <a:lstStyle/>
          <a:p>
            <a:r>
              <a:rPr lang="en-US" sz="4800" dirty="0"/>
              <a:t>Jesus bears scars on His hands and side – the wounds of </a:t>
            </a:r>
            <a:r>
              <a:rPr lang="en-US" sz="4800" dirty="0" smtClean="0"/>
              <a:t>war. </a:t>
            </a:r>
            <a:endParaRPr lang="en-US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668"/>
            <a:ext cx="8839200" cy="1187532"/>
          </a:xfrm>
        </p:spPr>
        <p:txBody>
          <a:bodyPr/>
          <a:lstStyle/>
          <a:p>
            <a:pPr algn="ctr"/>
            <a:r>
              <a:rPr lang="en-US" dirty="0"/>
              <a:t>A soldier returns home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alive or </a:t>
            </a:r>
            <a:r>
              <a:rPr lang="en-US" dirty="0"/>
              <a:t>in a </a:t>
            </a:r>
            <a:r>
              <a:rPr lang="en-US" dirty="0" smtClean="0"/>
              <a:t>coffin. </a:t>
            </a:r>
            <a:endParaRPr lang="en-US" dirty="0"/>
          </a:p>
        </p:txBody>
      </p:sp>
      <p:pic>
        <p:nvPicPr>
          <p:cNvPr id="65539" name="Picture 3" descr="_homecoming6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colorTemperature colorTemp="8200"/>
                    </a14:imgEffect>
                    <a14:imgEffect>
                      <a14:saturation sat="92000"/>
                    </a14:imgEffect>
                    <a14:imgEffect>
                      <a14:brightnessContrast bright="8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1440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esurrectionblochcrop30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colorTemperature colorTemp="7000"/>
                    </a14:imgEffect>
                    <a14:imgEffect>
                      <a14:saturation sat="168000"/>
                    </a14:imgEffect>
                    <a14:imgEffect>
                      <a14:brightnessContrast bright="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" y="2009775"/>
            <a:ext cx="4114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3581400" cy="2286000"/>
          </a:xfrm>
        </p:spPr>
        <p:txBody>
          <a:bodyPr/>
          <a:lstStyle/>
          <a:p>
            <a:r>
              <a:rPr lang="en-US" sz="4200" dirty="0"/>
              <a:t>Jesus died, rose &amp; returned to His Father in </a:t>
            </a:r>
            <a:r>
              <a:rPr lang="en-US" sz="4200" dirty="0" smtClean="0"/>
              <a:t>Heaven.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6564" name="Picture 4" descr="Ascension_pri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7000"/>
                    </a14:imgEffect>
                    <a14:imgEffect>
                      <a14:colorTemperature colorTemp="10100"/>
                    </a14:imgEffect>
                    <a14:imgEffect>
                      <a14:saturation sat="164000"/>
                    </a14:imgEffect>
                    <a14:imgEffect>
                      <a14:brightnessContrast bright="-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4656" y="0"/>
            <a:ext cx="5149344" cy="68451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9699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146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See the videos of our messages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5"/>
              </a:rPr>
              <a:t>http://campaignkerusso.org/?</a:t>
            </a:r>
            <a:r>
              <a:rPr lang="en-US" sz="2400" b="1" dirty="0" smtClean="0">
                <a:latin typeface="Arial" charset="0"/>
                <a:hlinkClick r:id="rId5"/>
              </a:rPr>
              <a:t>p=6237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616"/>
            <a:ext cx="9144000" cy="801584"/>
          </a:xfrm>
        </p:spPr>
        <p:txBody>
          <a:bodyPr/>
          <a:lstStyle/>
          <a:p>
            <a:r>
              <a:rPr lang="en-US" sz="4000" dirty="0"/>
              <a:t>A heroic soldier is given a Medal of </a:t>
            </a:r>
            <a:r>
              <a:rPr lang="en-US" sz="4000" dirty="0" smtClean="0"/>
              <a:t>Honor. </a:t>
            </a:r>
            <a:endParaRPr lang="en-US" sz="4000" dirty="0"/>
          </a:p>
        </p:txBody>
      </p:sp>
      <p:pic>
        <p:nvPicPr>
          <p:cNvPr id="67587" name="Picture 3" descr="k1212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colorTemperature colorTemp="7900"/>
                    </a14:imgEffect>
                    <a14:imgEffect>
                      <a14:saturation sat="384000"/>
                    </a14:imgEffect>
                    <a14:imgEffect>
                      <a14:brightnessContrast bright="-14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92"/>
          <a:stretch/>
        </p:blipFill>
        <p:spPr>
          <a:xfrm>
            <a:off x="2286000" y="780321"/>
            <a:ext cx="4876799" cy="60968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381001"/>
            <a:ext cx="4572000" cy="5029200"/>
          </a:xfrm>
        </p:spPr>
        <p:txBody>
          <a:bodyPr/>
          <a:lstStyle/>
          <a:p>
            <a:r>
              <a:rPr lang="en-US" dirty="0"/>
              <a:t>Jesus will be honored by all: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Every knee will bow &amp; every tongue will confess that He is Lord!</a:t>
            </a:r>
          </a:p>
        </p:txBody>
      </p:sp>
      <p:pic>
        <p:nvPicPr>
          <p:cNvPr id="68611" name="Picture 3" descr="every-knee-shall-bow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8100"/>
                    </a14:imgEffect>
                    <a14:imgEffect>
                      <a14:saturation sat="180000"/>
                    </a14:imgEffect>
                    <a14:imgEffect>
                      <a14:brightnessContrast bright="-14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7" t="1505" r="2479" b="1710"/>
          <a:stretch/>
        </p:blipFill>
        <p:spPr>
          <a:xfrm>
            <a:off x="0" y="2969"/>
            <a:ext cx="3886200" cy="6844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4724400" cy="3489325"/>
          </a:xfrm>
        </p:spPr>
        <p:txBody>
          <a:bodyPr/>
          <a:lstStyle/>
          <a:p>
            <a:r>
              <a:rPr lang="en-US" dirty="0"/>
              <a:t>A wounded soldier is given a Purple </a:t>
            </a:r>
            <a:r>
              <a:rPr lang="en-US" dirty="0" smtClean="0"/>
              <a:t>Heart. </a:t>
            </a:r>
            <a:endParaRPr lang="en-US" dirty="0"/>
          </a:p>
        </p:txBody>
      </p:sp>
      <p:pic>
        <p:nvPicPr>
          <p:cNvPr id="69635" name="Picture 3" descr="PurpleHe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saturation sat="116000"/>
                    </a14:imgEffect>
                    <a14:imgEffect>
                      <a14:brightnessContrast bright="-2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5739"/>
            <a:ext cx="3352800" cy="685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/>
          <a:lstStyle/>
          <a:p>
            <a:pPr algn="ctr"/>
            <a:r>
              <a:rPr lang="en-US" sz="4000" dirty="0"/>
              <a:t>Jesus should be given the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grateful hearts </a:t>
            </a:r>
            <a:r>
              <a:rPr lang="en-US" sz="4000" dirty="0"/>
              <a:t>of us </a:t>
            </a:r>
            <a:r>
              <a:rPr lang="en-US" sz="4000" dirty="0" smtClean="0"/>
              <a:t>all. </a:t>
            </a:r>
            <a:endParaRPr lang="en-US" sz="4000" dirty="0"/>
          </a:p>
        </p:txBody>
      </p:sp>
      <p:pic>
        <p:nvPicPr>
          <p:cNvPr id="70659" name="Picture 3" descr="heart_4102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saturation sat="316000"/>
                    </a14:imgEffect>
                    <a14:imgEffect>
                      <a14:brightnessContrast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384964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0" name="Picture 4" descr="heart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brightnessContrast bright="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-332" r="18829" b="332"/>
          <a:stretch/>
        </p:blipFill>
        <p:spPr>
          <a:xfrm>
            <a:off x="4495800" y="1595804"/>
            <a:ext cx="4648200" cy="52621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76201"/>
            <a:ext cx="3429000" cy="5410200"/>
          </a:xfrm>
        </p:spPr>
        <p:txBody>
          <a:bodyPr/>
          <a:lstStyle/>
          <a:p>
            <a:r>
              <a:rPr lang="en-US" dirty="0"/>
              <a:t>Lord Jesus, You gave me your life…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give you my heart!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love you.</a:t>
            </a:r>
          </a:p>
        </p:txBody>
      </p:sp>
      <p:pic>
        <p:nvPicPr>
          <p:cNvPr id="71683" name="Picture 3" descr="jesus-holding-gir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colorTemperature colorTemp="5700"/>
                    </a14:imgEffect>
                    <a14:imgEffect>
                      <a14:saturation sat="104000"/>
                    </a14:imgEffect>
                    <a14:imgEffect>
                      <a14:brightnessContrast bright="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67213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191000" cy="3795713"/>
          </a:xfr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/>
              <a:t>What is the Sinner‘s Prayer?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0386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800" b="1">
              <a:latin typeface="Arial" charset="0"/>
            </a:endParaRPr>
          </a:p>
          <a:p>
            <a:pPr marL="590550" indent="-5905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669925"/>
          </a:xfrm>
        </p:spPr>
        <p:txBody>
          <a:bodyPr/>
          <a:lstStyle/>
          <a:p>
            <a:r>
              <a:rPr lang="en-US" b="1"/>
              <a:t>You Should Pray this Prayer If 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562600"/>
          </a:xfrm>
          <a:solidFill>
            <a:schemeClr val="bg1"/>
          </a:solidFill>
          <a:ln/>
        </p:spPr>
        <p:txBody>
          <a:bodyPr/>
          <a:lstStyle/>
          <a:p>
            <a:pPr marL="590550" indent="-590550">
              <a:buClr>
                <a:schemeClr val="tx1"/>
              </a:buClr>
            </a:pPr>
            <a:r>
              <a:rPr lang="en-US" sz="3600"/>
              <a:t>If you never have before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have in the past, but you think you would mean it more today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have been walking afar off and you want to come back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want to set an example and show others how it is done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just like to give your heart to Jesus again &amp; again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13"/>
            <a:ext cx="8686800" cy="6821487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lima_mihanlog_com-child-praying%20(17)"/>
          <p:cNvPicPr>
            <a:picLocks noChangeAspect="1" noChangeArrowheads="1"/>
          </p:cNvPicPr>
          <p:nvPr/>
        </p:nvPicPr>
        <p:blipFill>
          <a:blip r:embed="rId2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276600"/>
            <a:ext cx="6248400" cy="3581400"/>
          </a:xfrm>
          <a:solidFill>
            <a:schemeClr val="bg1">
              <a:alpha val="75999"/>
            </a:schemeClr>
          </a:solidFill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want to meet Jesus as your savior right now?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believe He died to save you from your sins &amp; that He rose from the dead? 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believe that He is waiting to save you right now?</a:t>
            </a:r>
            <a:r>
              <a:rPr lang="en-US" sz="3200"/>
              <a:t>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248400" y="0"/>
            <a:ext cx="3048000" cy="6858000"/>
          </a:xfrm>
          <a:prstGeom prst="rect">
            <a:avLst/>
          </a:prstGeom>
          <a:solidFill>
            <a:schemeClr val="bg1">
              <a:alpha val="53999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Dear Jesus,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know I am a sinner &amp; need your forgiveness.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800" b="1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believe you died for my sins.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now turn from sin.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800600"/>
            <a:ext cx="89154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/>
              <a:t>“But to all who believed him and accepted him, he gave the right to become children of God.”</a:t>
            </a:r>
            <a:r>
              <a:rPr lang="en-US" sz="2700"/>
              <a:t> </a:t>
            </a:r>
            <a:r>
              <a:rPr lang="en-US" sz="2300"/>
              <a:t>John 1:12</a:t>
            </a:r>
            <a:r>
              <a:rPr lang="en-US" sz="2700"/>
              <a:t> </a:t>
            </a:r>
          </a:p>
        </p:txBody>
      </p:sp>
      <p:pic>
        <p:nvPicPr>
          <p:cNvPr id="35844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4419600" cy="4343400"/>
          </a:xfrm>
          <a:noFill/>
        </p:spPr>
      </p:pic>
      <p:pic>
        <p:nvPicPr>
          <p:cNvPr id="35845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4419600" cy="43434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3810000"/>
          </a:xfrm>
        </p:spPr>
        <p:txBody>
          <a:bodyPr/>
          <a:lstStyle/>
          <a:p>
            <a:r>
              <a:rPr lang="en-US" sz="4000"/>
              <a:t>Next Slide - Song: </a:t>
            </a:r>
            <a:br>
              <a:rPr lang="en-US" sz="4000"/>
            </a:br>
            <a:r>
              <a:rPr lang="en-US" sz="4000"/>
              <a:t>Soldiers &amp; Jesus </a:t>
            </a:r>
            <a:r>
              <a:rPr lang="en-US" sz="4000">
                <a:sym typeface="Wingdings" pitchFamily="2" charset="2"/>
              </a:rPr>
              <a:t></a:t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/>
            </a:r>
            <a:br>
              <a:rPr lang="en-US" sz="4000">
                <a:sym typeface="Wingdings" pitchFamily="2" charset="2"/>
              </a:rPr>
            </a:br>
            <a:r>
              <a:rPr lang="en-US" sz="4000">
                <a:sym typeface="Wingdings" pitchFamily="2" charset="2"/>
              </a:rPr>
              <a:t>Download Here: </a:t>
            </a:r>
            <a:r>
              <a:rPr lang="en-US" sz="2400" b="1">
                <a:sym typeface="Wingdings" pitchFamily="2" charset="2"/>
                <a:hlinkClick r:id="rId2"/>
              </a:rPr>
              <a:t>http://www.youtube.com/watch?v=YbDFgbKDTTE</a:t>
            </a:r>
            <a:r>
              <a:rPr lang="en-US"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000500" cy="3300413"/>
          </a:xfrm>
          <a:noFill/>
        </p:spPr>
      </p:pic>
      <p:pic>
        <p:nvPicPr>
          <p:cNvPr id="36867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990600"/>
            <a:ext cx="4762500" cy="505777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1800" y="3962400"/>
            <a:ext cx="6172200" cy="2895600"/>
          </a:xfrm>
          <a:solidFill>
            <a:schemeClr val="bg1">
              <a:alpha val="69000"/>
            </a:schemeClr>
          </a:solidFill>
          <a:ln/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400" b="1"/>
              <a:t>What did you learn today?</a:t>
            </a:r>
          </a:p>
          <a:p>
            <a:pPr>
              <a:buClr>
                <a:schemeClr val="tx1"/>
              </a:buClr>
            </a:pPr>
            <a:r>
              <a:rPr lang="en-US" sz="3400" b="1"/>
              <a:t>How does this lesson apply to our lives today?</a:t>
            </a:r>
          </a:p>
          <a:p>
            <a:pPr>
              <a:buClr>
                <a:schemeClr val="tx1"/>
              </a:buClr>
            </a:pPr>
            <a:r>
              <a:rPr lang="en-US" sz="3400" b="1"/>
              <a:t>What do you want to say about Jesus today?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28600" y="152400"/>
            <a:ext cx="2971800" cy="4981575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200">
                <a:latin typeface="Arial" charset="0"/>
              </a:rPr>
              <a:t>“If you declare with your mouth that Jesus is </a:t>
            </a:r>
          </a:p>
          <a:p>
            <a:r>
              <a:rPr lang="en-US" sz="3200">
                <a:latin typeface="Arial" charset="0"/>
              </a:rPr>
              <a:t>Lord, and believe in your heart that God raised him from the dead,</a:t>
            </a:r>
            <a:r>
              <a:rPr lang="en-US" sz="2400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you </a:t>
            </a:r>
          </a:p>
          <a:p>
            <a:r>
              <a:rPr lang="en-US" sz="3200">
                <a:latin typeface="Arial" charset="0"/>
              </a:rPr>
              <a:t>will be </a:t>
            </a:r>
          </a:p>
          <a:p>
            <a:r>
              <a:rPr lang="en-US" sz="3200">
                <a:latin typeface="Arial" charset="0"/>
              </a:rPr>
              <a:t>saved.”</a:t>
            </a:r>
            <a:r>
              <a:rPr lang="en-US" sz="3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Rom. 10:9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352002_861_5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4663"/>
            <a:ext cx="8039100" cy="5545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81000"/>
            <a:ext cx="5638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/>
              <a:t>“Draw near to God, and He will draw near to you…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4343400"/>
            <a:ext cx="8420100" cy="16002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91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5146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See the videos of our messages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5"/>
              </a:rPr>
              <a:t>http://campaignkerusso.org/?</a:t>
            </a:r>
            <a:r>
              <a:rPr lang="en-US" sz="2400" b="1" dirty="0" smtClean="0">
                <a:latin typeface="Arial" charset="0"/>
                <a:hlinkClick r:id="rId5"/>
              </a:rPr>
              <a:t>p=6237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85750"/>
            <a:ext cx="8509000" cy="5810250"/>
          </a:xfr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800600"/>
            <a:ext cx="8534400" cy="1279525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/>
            <a:r>
              <a:rPr lang="en-US"/>
              <a:t>Welcome to Aggieland Faith</a:t>
            </a:r>
            <a:br>
              <a:rPr lang="en-US"/>
            </a:br>
            <a:r>
              <a:rPr lang="en-US"/>
              <a:t>Family Style Worship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300" b="1"/>
              <a:t>CURRENT SCHEDULE: </a:t>
            </a:r>
            <a:br>
              <a:rPr lang="en-US" sz="4300" b="1"/>
            </a:br>
            <a:r>
              <a:rPr lang="en-US" sz="4000"/>
              <a:t>See www.Aggielandfaith.org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752600"/>
            <a:ext cx="43815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/>
              <a:t>SATURDAY —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/>
              <a:t>	2:00-4:00pm: Through the bible with felt-board stories – plus hot-dogs &amp; drinks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500"/>
          </a:p>
          <a:p>
            <a:pPr>
              <a:lnSpc>
                <a:spcPct val="90000"/>
              </a:lnSpc>
            </a:pPr>
            <a:r>
              <a:rPr lang="en-US" sz="2500" b="1"/>
              <a:t>SUNDAY —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/>
              <a:t>	At Bee Creek Park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500"/>
              <a:t>	2:00-4pm: Free snacks, drinks, kids crafts, prizes, singing &amp; bible preaching </a:t>
            </a:r>
            <a:endParaRPr lang="en-US" sz="2100"/>
          </a:p>
        </p:txBody>
      </p:sp>
      <p:pic>
        <p:nvPicPr>
          <p:cNvPr id="41988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609600"/>
            <a:ext cx="5181600" cy="1676400"/>
          </a:xfrm>
        </p:spPr>
        <p:txBody>
          <a:bodyPr/>
          <a:lstStyle/>
          <a:p>
            <a:r>
              <a:rPr lang="en-US" sz="4000" b="1"/>
              <a:t>Would You Like Prayer or Bible Study at Your House?</a:t>
            </a:r>
          </a:p>
        </p:txBody>
      </p:sp>
      <p:pic>
        <p:nvPicPr>
          <p:cNvPr id="43011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2971800" cy="2365375"/>
          </a:xfrm>
          <a:noFill/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743200"/>
            <a:ext cx="8534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Personal Prayer</a:t>
            </a:r>
            <a:r>
              <a:rPr lang="en-US" sz="2500" b="1" u="sng"/>
              <a:t>:</a:t>
            </a:r>
            <a:r>
              <a:rPr lang="en-US" sz="2500"/>
              <a:t/>
            </a:r>
            <a:br>
              <a:rPr lang="en-US" sz="2500"/>
            </a:br>
            <a:r>
              <a:rPr lang="en-US" sz="2400"/>
              <a:t>We can come to your home &amp; pray with you, or you can email us when you need prayer.</a:t>
            </a:r>
          </a:p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Home Bible Study:</a:t>
            </a:r>
            <a:r>
              <a:rPr lang="en-US" sz="2500" b="1">
                <a:solidFill>
                  <a:srgbClr val="F6FF3F"/>
                </a:solidFill>
              </a:rPr>
              <a:t/>
            </a:r>
            <a:br>
              <a:rPr lang="en-US" sz="2500" b="1">
                <a:solidFill>
                  <a:srgbClr val="F6FF3F"/>
                </a:solidFill>
              </a:rPr>
            </a:br>
            <a:r>
              <a:rPr lang="en-US" sz="2400"/>
              <a:t>We will come to your home &amp; hold</a:t>
            </a:r>
            <a:br>
              <a:rPr lang="en-US" sz="2400"/>
            </a:br>
            <a:r>
              <a:rPr lang="en-US" sz="2400"/>
              <a:t>a bible study for you &amp; your friends.</a:t>
            </a:r>
          </a:p>
          <a:p>
            <a:pPr>
              <a:lnSpc>
                <a:spcPct val="90000"/>
              </a:lnSpc>
            </a:pPr>
            <a:r>
              <a:rPr lang="en-US" sz="2500" b="1" u="sng">
                <a:solidFill>
                  <a:srgbClr val="F6FF3F"/>
                </a:solidFill>
              </a:rPr>
              <a:t>Bible Party:</a:t>
            </a:r>
            <a:r>
              <a:rPr lang="en-US" sz="2500"/>
              <a:t/>
            </a:r>
            <a:br>
              <a:rPr lang="en-US" sz="2500"/>
            </a:br>
            <a:r>
              <a:rPr lang="en-US" sz="2400"/>
              <a:t>We will hold a Kid’s Bible Party:</a:t>
            </a:r>
            <a:br>
              <a:rPr lang="en-US" sz="2400"/>
            </a:br>
            <a:r>
              <a:rPr lang="en-US" sz="2400"/>
              <a:t>You provide the food &amp; kids - we </a:t>
            </a:r>
            <a:br>
              <a:rPr lang="en-US" sz="2400"/>
            </a:br>
            <a:r>
              <a:rPr lang="en-US" sz="2400"/>
              <a:t>will do the bible fun &amp; stories.</a:t>
            </a:r>
          </a:p>
        </p:txBody>
      </p:sp>
      <p:pic>
        <p:nvPicPr>
          <p:cNvPr id="43013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787775"/>
            <a:ext cx="3124200" cy="2300288"/>
          </a:xfr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400" y="304800"/>
            <a:ext cx="3581400" cy="2895600"/>
          </a:xfrm>
        </p:spPr>
        <p:txBody>
          <a:bodyPr/>
          <a:lstStyle/>
          <a:p>
            <a:r>
              <a:rPr lang="en-US" sz="4000" b="1"/>
              <a:t>Would You Like Visitation?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3581400"/>
            <a:ext cx="8229600" cy="2209800"/>
          </a:xfrm>
        </p:spPr>
        <p:txBody>
          <a:bodyPr/>
          <a:lstStyle/>
          <a:p>
            <a:r>
              <a:rPr lang="en-US" sz="3200"/>
              <a:t>We will visit a friend, loved one in the hospital or in prison to pray for them &amp; share Christ with them.</a:t>
            </a:r>
          </a:p>
          <a:p>
            <a:r>
              <a:rPr lang="en-US" sz="3200"/>
              <a:t>Contact: info@aggielandfaith.org</a:t>
            </a:r>
          </a:p>
        </p:txBody>
      </p:sp>
      <p:pic>
        <p:nvPicPr>
          <p:cNvPr id="44036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572000" cy="30622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581400"/>
            <a:ext cx="8534400" cy="2743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hlinkClick r:id="rId2"/>
              </a:rPr>
              <a:t>www.aggielandfaith.org</a:t>
            </a:r>
            <a:endParaRPr lang="en-US" sz="4000" b="1"/>
          </a:p>
          <a:p>
            <a:pPr>
              <a:lnSpc>
                <a:spcPct val="90000"/>
              </a:lnSpc>
            </a:pPr>
            <a:r>
              <a:rPr lang="en-US" sz="4000"/>
              <a:t>Go here to see pictures &amp; videos</a:t>
            </a:r>
          </a:p>
          <a:p>
            <a:pPr>
              <a:lnSpc>
                <a:spcPct val="90000"/>
              </a:lnSpc>
            </a:pPr>
            <a:r>
              <a:rPr lang="en-US" sz="4000"/>
              <a:t>Go here to subscribe to e-mails about changes &amp; cancellations</a:t>
            </a:r>
            <a:r>
              <a:rPr lang="en-US" sz="2700"/>
              <a:t> </a:t>
            </a:r>
          </a:p>
        </p:txBody>
      </p:sp>
      <p:pic>
        <p:nvPicPr>
          <p:cNvPr id="45059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8534400" cy="3295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48131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514600" y="2057400"/>
            <a:ext cx="609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See the videos of our messages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5"/>
              </a:rPr>
              <a:t>http://campaignkerusso.org/?</a:t>
            </a:r>
            <a:r>
              <a:rPr lang="en-US" sz="2400" b="1" dirty="0" smtClean="0">
                <a:latin typeface="Arial" charset="0"/>
                <a:hlinkClick r:id="rId5"/>
              </a:rPr>
              <a:t>p=6237</a:t>
            </a:r>
            <a:r>
              <a:rPr lang="en-US" sz="2400" b="1" dirty="0" smtClean="0">
                <a:latin typeface="Arial" charset="0"/>
              </a:rPr>
              <a:t> </a:t>
            </a:r>
            <a:endParaRPr lang="en-US" sz="3100" dirty="0">
              <a:latin typeface="Arial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0"/>
            <a:ext cx="8763000" cy="1219200"/>
          </a:xfrm>
        </p:spPr>
        <p:txBody>
          <a:bodyPr/>
          <a:lstStyle/>
          <a:p>
            <a:pPr algn="ctr"/>
            <a:r>
              <a:rPr lang="en-US" sz="4000" dirty="0"/>
              <a:t>A soldier understands that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dirty="0"/>
              <a:t>world needs his </a:t>
            </a:r>
            <a:r>
              <a:rPr lang="en-US" sz="4000" dirty="0" smtClean="0"/>
              <a:t>help.</a:t>
            </a:r>
            <a:endParaRPr lang="en-US" sz="4000" dirty="0"/>
          </a:p>
        </p:txBody>
      </p:sp>
      <p:pic>
        <p:nvPicPr>
          <p:cNvPr id="51203" name="Picture 3" descr="2638887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419600"/>
            <a:ext cx="3200400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US_Army_Soldier_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295400"/>
            <a:ext cx="44196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5" name="Picture 5" descr="war-and-children-18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7">
            <a:lum contrast="14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6" t="3852" r="2507"/>
          <a:stretch/>
        </p:blipFill>
        <p:spPr>
          <a:xfrm>
            <a:off x="0" y="4370118"/>
            <a:ext cx="3276600" cy="24878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8" name="Picture 8" descr="https://encrypted-tbn2.gstatic.com/images?q=tbn:ANd9GcSYkrhHEobe40neKdAduz9KVUEW5EqtQL5LfSNAC0WmLKYIr2Xw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2"/>
          <a:stretch/>
        </p:blipFill>
        <p:spPr bwMode="auto">
          <a:xfrm>
            <a:off x="6151418" y="4495800"/>
            <a:ext cx="299258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crying-soldi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399"/>
            <a:ext cx="4822578" cy="32004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Jesus siempre llora por nosotr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800"/>
                    </a14:imgEffect>
                    <a14:imgEffect>
                      <a14:saturation sat="132000"/>
                    </a14:imgEffect>
                    <a14:imgEffect>
                      <a14:brightnessContrast bright="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710" y="0"/>
            <a:ext cx="9171710" cy="68451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5791200" y="4419600"/>
            <a:ext cx="3200400" cy="2286000"/>
          </a:xfrm>
        </p:spPr>
        <p:txBody>
          <a:bodyPr/>
          <a:lstStyle/>
          <a:p>
            <a:r>
              <a:rPr lang="en-US" sz="4000" dirty="0"/>
              <a:t>Jesus understood that the world needed his </a:t>
            </a:r>
            <a:r>
              <a:rPr lang="en-US" sz="4000" dirty="0" smtClean="0"/>
              <a:t>help.</a:t>
            </a:r>
            <a:endParaRPr lang="en-US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oldier-army-mil-dmylescullen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75"/>
          <a:stretch/>
        </p:blipFill>
        <p:spPr>
          <a:xfrm>
            <a:off x="5296394" y="2133600"/>
            <a:ext cx="3834741" cy="47115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2865"/>
            <a:ext cx="8991600" cy="1143000"/>
          </a:xfrm>
        </p:spPr>
        <p:txBody>
          <a:bodyPr/>
          <a:lstStyle/>
          <a:p>
            <a:r>
              <a:rPr lang="en-US" sz="4000" dirty="0"/>
              <a:t>A soldier leaves his happy home to serve strangers in foreign </a:t>
            </a:r>
            <a:r>
              <a:rPr lang="en-US" sz="4000" dirty="0" smtClean="0"/>
              <a:t>lands.</a:t>
            </a:r>
            <a:endParaRPr lang="en-US" sz="4000" dirty="0"/>
          </a:p>
        </p:txBody>
      </p:sp>
      <p:pic>
        <p:nvPicPr>
          <p:cNvPr id="53252" name="Picture 4" descr="untitl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6" y="1253697"/>
            <a:ext cx="5247904" cy="42327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jesus-in-heave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648200" cy="569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17"/>
            <a:ext cx="8839200" cy="1135083"/>
          </a:xfrm>
        </p:spPr>
        <p:txBody>
          <a:bodyPr/>
          <a:lstStyle/>
          <a:p>
            <a:r>
              <a:rPr lang="en-US" sz="4000" dirty="0"/>
              <a:t>Jesus left his Heavenly home to serve ungrateful men on </a:t>
            </a:r>
            <a:r>
              <a:rPr lang="en-US" sz="4000" dirty="0" smtClean="0"/>
              <a:t>Earth.</a:t>
            </a:r>
            <a:endParaRPr lang="en-US" sz="4000" dirty="0"/>
          </a:p>
        </p:txBody>
      </p:sp>
      <p:pic>
        <p:nvPicPr>
          <p:cNvPr id="54277" name="Picture 5" descr="jesus praying"/>
          <p:cNvPicPr>
            <a:picLocks noChangeAspect="1" noChangeArrowheads="1"/>
          </p:cNvPicPr>
          <p:nvPr/>
        </p:nvPicPr>
        <p:blipFill>
          <a:blip r:embed="rId4">
            <a:lum bright="16000" contrast="4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72001" cy="569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1"/>
            <a:ext cx="8991600" cy="685799"/>
          </a:xfrm>
        </p:spPr>
        <p:txBody>
          <a:bodyPr/>
          <a:lstStyle/>
          <a:p>
            <a:r>
              <a:rPr lang="en-US" sz="4000" dirty="0"/>
              <a:t>A soldier spends time training and </a:t>
            </a:r>
            <a:r>
              <a:rPr lang="en-US" sz="4000" dirty="0" smtClean="0"/>
              <a:t>serving. </a:t>
            </a:r>
            <a:endParaRPr lang="en-US" sz="4000" dirty="0"/>
          </a:p>
        </p:txBody>
      </p:sp>
      <p:pic>
        <p:nvPicPr>
          <p:cNvPr id="55300" name="Picture 4" descr="boot-cam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" y="838200"/>
            <a:ext cx="912618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boot_camp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40386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685800"/>
          </a:xfrm>
        </p:spPr>
        <p:txBody>
          <a:bodyPr/>
          <a:lstStyle/>
          <a:p>
            <a:pPr algn="ctr"/>
            <a:r>
              <a:rPr lang="en-US" sz="4800" dirty="0"/>
              <a:t>Jesus grew, learned &amp; </a:t>
            </a:r>
            <a:r>
              <a:rPr lang="en-US" sz="4800" dirty="0" smtClean="0"/>
              <a:t>taught.</a:t>
            </a:r>
            <a:endParaRPr lang="en-US" sz="4800" dirty="0"/>
          </a:p>
        </p:txBody>
      </p:sp>
      <p:pic>
        <p:nvPicPr>
          <p:cNvPr id="56323" name="Picture 3" descr="pictur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2"/>
          <a:stretch/>
        </p:blipFill>
        <p:spPr>
          <a:xfrm>
            <a:off x="4631377" y="838200"/>
            <a:ext cx="4512623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4" descr="jesus_wisdo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2"/>
          <a:stretch/>
        </p:blipFill>
        <p:spPr>
          <a:xfrm>
            <a:off x="0" y="914400"/>
            <a:ext cx="4572000" cy="59633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859</Words>
  <Application>Microsoft Office PowerPoint</Application>
  <PresentationFormat>On-screen Show (4:3)</PresentationFormat>
  <Paragraphs>90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Refined</vt:lpstr>
      <vt:lpstr>Soldiers and Jesus</vt:lpstr>
      <vt:lpstr>PowerPoint Presentation</vt:lpstr>
      <vt:lpstr>Next Slide - Song:  Soldiers &amp; Jesus   Download Here: http://www.youtube.com/watch?v=YbDFgbKDTTE </vt:lpstr>
      <vt:lpstr>A soldier understands that  the world needs his help.</vt:lpstr>
      <vt:lpstr>Jesus understood that the world needed his help.</vt:lpstr>
      <vt:lpstr>A soldier leaves his happy home to serve strangers in foreign lands.</vt:lpstr>
      <vt:lpstr>Jesus left his Heavenly home to serve ungrateful men on Earth.</vt:lpstr>
      <vt:lpstr>A soldier spends time training and serving. </vt:lpstr>
      <vt:lpstr>Jesus grew, learned &amp; taught.</vt:lpstr>
      <vt:lpstr>A soldier faces his fears right before the battle and then he goes forward. </vt:lpstr>
      <vt:lpstr>Jesus spent a night in the Garden praying to be delivered (if there was any other way).   There wasn’t, so He went forward into battle.</vt:lpstr>
      <vt:lpstr>A soldier is willing to lay down His life so that others may have freedom from oppression.</vt:lpstr>
      <vt:lpstr>Jesus laid down His life to win our freedom from sin’s oppression. </vt:lpstr>
      <vt:lpstr>A soldier faces the enemy at the front. </vt:lpstr>
      <vt:lpstr>Jesus faced man’s sin and  God’s judgment on the cross. </vt:lpstr>
      <vt:lpstr>A soldier often bears the wounds of war in his body. </vt:lpstr>
      <vt:lpstr>Jesus bears scars on His hands and side – the wounds of war. </vt:lpstr>
      <vt:lpstr>A soldier returns home  alive or in a coffin. </vt:lpstr>
      <vt:lpstr>Jesus died, rose &amp; returned to His Father in Heaven. </vt:lpstr>
      <vt:lpstr>A heroic soldier is given a Medal of Honor. </vt:lpstr>
      <vt:lpstr>Jesus will be honored by all:   Every knee will bow &amp; every tongue will confess that He is Lord!</vt:lpstr>
      <vt:lpstr>A wounded soldier is given a Purple Heart. </vt:lpstr>
      <vt:lpstr>Jesus should be given the  grateful hearts of us all. </vt:lpstr>
      <vt:lpstr>Lord Jesus, You gave me your life…  I give you my heart!  I love you.</vt:lpstr>
      <vt:lpstr>What is the Sinner‘s Prayer?</vt:lpstr>
      <vt:lpstr>You Should Pray this Prayer If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26</cp:revision>
  <dcterms:created xsi:type="dcterms:W3CDTF">2012-07-27T23:36:21Z</dcterms:created>
  <dcterms:modified xsi:type="dcterms:W3CDTF">2012-12-06T05:02:04Z</dcterms:modified>
</cp:coreProperties>
</file>