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B1411-6ECA-449F-BD90-1EE7C84E254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A01D1-5786-4916-9827-34B8666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4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01D1-5786-4916-9827-34B8666D7C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5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7E6644-6FBA-44B1-8D10-79D7BF1FC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6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6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6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BBE88-D3E0-440F-9E5E-907529732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727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CDA36-7631-45A1-8C42-A0DA7BD1DD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52878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85DE54-18AB-41C1-B520-6B026923A1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24542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560EFF-B993-4616-B90D-61C5E638A3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34666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8E4A12-552D-46ED-B389-3493D96290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36887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46A468-AC45-474B-90F5-CB22DB961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9546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979DF-39CD-4966-B1FA-A519354FAF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4594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4899C-50CA-42B5-8FB5-154FE6B6FA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25181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D14CE-719C-463B-B8B6-32DFF08AA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9601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0B0DE-A101-497C-B30A-3FC6ADAAD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63457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8792C-BF51-4EE3-8DBE-032E269BF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0246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B7EEC-90F1-422A-BE57-793F8A608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4394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4AD04-83C7-469C-AD60-E9F0E797D5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8816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2E29-E61F-41F9-8042-70D112F0B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81707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65DEF87B-50F0-4C30-B657-C7247B75BEA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Pil9Br-5l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dKpDWHPZa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4.wdp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microsoft.com/office/2007/relationships/hdphoto" Target="../media/hdphoto16.wdp"/><Relationship Id="rId4" Type="http://schemas.openxmlformats.org/officeDocument/2006/relationships/image" Target="../media/image26.jpeg"/><Relationship Id="rId9" Type="http://schemas.microsoft.com/office/2007/relationships/hdphoto" Target="../media/hdphoto18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5" Type="http://schemas.microsoft.com/office/2007/relationships/hdphoto" Target="../media/hdphoto23.wdp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630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Ai36I2husQ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5" Type="http://schemas.microsoft.com/office/2007/relationships/hdphoto" Target="../media/hdphoto25.wdp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8.wdp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haadvMYk_k&amp;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NAOg1rnTAo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630" TargetMode="Externa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aoOAXqX6tA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630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990600"/>
          </a:xfrm>
        </p:spPr>
        <p:txBody>
          <a:bodyPr/>
          <a:lstStyle/>
          <a:p>
            <a:r>
              <a:rPr lang="en-US" sz="4800" b="1" u="sng">
                <a:solidFill>
                  <a:srgbClr val="E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YOU</a:t>
            </a:r>
            <a:r>
              <a:rPr lang="en-US" sz="4000">
                <a:solidFill>
                  <a:srgbClr val="FE2400"/>
                </a:solidFill>
              </a:rPr>
              <a:t> </a:t>
            </a:r>
            <a:r>
              <a:rPr lang="en-US" sz="4000"/>
              <a:t>Turn: Repentance is a Choice</a:t>
            </a:r>
          </a:p>
        </p:txBody>
      </p:sp>
      <p:pic>
        <p:nvPicPr>
          <p:cNvPr id="89091" name="Picture 3" descr="U-TURN-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49363"/>
            <a:ext cx="7543800" cy="4808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 descr="join-the-wow-organiz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colorTemperature colorTemp="3833"/>
                    </a14:imgEffect>
                    <a14:imgEffect>
                      <a14:saturation sat="229000"/>
                    </a14:imgEffect>
                    <a14:imgEffect>
                      <a14:brightnessContrast bright="-1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36291"/>
            <a:ext cx="9126166" cy="59217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6214" y="-32426"/>
            <a:ext cx="9160213" cy="125162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dirty="0" smtClean="0"/>
              <a:t>Our Choices </a:t>
            </a:r>
            <a:r>
              <a:rPr lang="en-US" sz="4000" dirty="0"/>
              <a:t>Form Our Friendships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and </a:t>
            </a:r>
            <a:r>
              <a:rPr lang="en-US" sz="4000" dirty="0"/>
              <a:t>Determine Our ‘Teams’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Idol Worshi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8994"/>
                    </a14:imgEffect>
                    <a14:imgEffect>
                      <a14:saturation sat="147000"/>
                    </a14:imgEffect>
                    <a14:imgEffect>
                      <a14:brightnessContrast bright="3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593975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1" name="Picture 3" descr="Josh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  <a14:imgEffect>
                      <a14:colorTemperature colorTemp="5826"/>
                    </a14:imgEffect>
                    <a14:imgEffect>
                      <a14:saturation sat="271000"/>
                    </a14:imgEffect>
                    <a14:imgEffect>
                      <a14:brightnessContrast bright="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0"/>
            <a:ext cx="6553200" cy="6373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638800"/>
            <a:ext cx="9144000" cy="1143000"/>
          </a:xfrm>
          <a:solidFill>
            <a:schemeClr val="bg1"/>
          </a:solidFill>
          <a:ln/>
        </p:spPr>
        <p:txBody>
          <a:bodyPr/>
          <a:lstStyle/>
          <a:p>
            <a:pPr algn="ctr"/>
            <a:r>
              <a:rPr lang="en-US" sz="3600" dirty="0"/>
              <a:t>Choosing God May Separate Us From </a:t>
            </a:r>
            <a:r>
              <a:rPr lang="en-US" sz="3600" dirty="0" smtClean="0"/>
              <a:t>Others.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3600" dirty="0"/>
              <a:t>Joshua cared little for what his neighbors did.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426" y="0"/>
            <a:ext cx="5834974" cy="1524000"/>
          </a:xfrm>
          <a:solidFill>
            <a:srgbClr val="000080"/>
          </a:solidFill>
        </p:spPr>
        <p:txBody>
          <a:bodyPr/>
          <a:lstStyle/>
          <a:p>
            <a:pPr algn="ctr"/>
            <a:r>
              <a:rPr lang="en-US" sz="5400" dirty="0"/>
              <a:t>Our Gods are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What </a:t>
            </a:r>
            <a:r>
              <a:rPr lang="en-US" sz="5400" dirty="0"/>
              <a:t>We Worship</a:t>
            </a:r>
          </a:p>
        </p:txBody>
      </p:sp>
      <p:pic>
        <p:nvPicPr>
          <p:cNvPr id="100355" name="Picture 3" descr="Idol-Worship"/>
          <p:cNvPicPr preferRelativeResize="0"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colorTemperature colorTemp="8151"/>
                    </a14:imgEffect>
                    <a14:imgEffect>
                      <a14:saturation sat="173000"/>
                    </a14:imgEffect>
                    <a14:imgEffect>
                      <a14:brightnessContrast bright="-8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7" r="5979"/>
          <a:stretch/>
        </p:blipFill>
        <p:spPr>
          <a:xfrm>
            <a:off x="0" y="1524656"/>
            <a:ext cx="5867400" cy="5333343"/>
          </a:xfrm>
          <a:solidFill>
            <a:srgbClr val="00008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867400" y="-14592"/>
            <a:ext cx="3276600" cy="687259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0" tIns="914400"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We worship with our interest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We worship with our bodies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We worship with our time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We worship with our mouth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We worship with our money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We worship with our thoughts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153400" cy="2971800"/>
          </a:xfrm>
        </p:spPr>
        <p:txBody>
          <a:bodyPr/>
          <a:lstStyle/>
          <a:p>
            <a:r>
              <a:rPr lang="en-US"/>
              <a:t>Next Slide - Video: </a:t>
            </a:r>
            <a:br>
              <a:rPr lang="en-US"/>
            </a:br>
            <a:r>
              <a:rPr lang="en-US"/>
              <a:t>Idol Worship </a:t>
            </a:r>
            <a:r>
              <a:rPr lang="en-US">
                <a:sym typeface="Wingdings" pitchFamily="2" charset="2"/>
              </a:rPr>
              <a:t></a:t>
            </a:r>
            <a:br>
              <a:rPr lang="en-US">
                <a:sym typeface="Wingdings" pitchFamily="2" charset="2"/>
              </a:rPr>
            </a:br>
            <a:r>
              <a:rPr lang="en-US">
                <a:sym typeface="Wingdings" pitchFamily="2" charset="2"/>
              </a:rPr>
              <a:t/>
            </a:r>
            <a:br>
              <a:rPr lang="en-US">
                <a:sym typeface="Wingdings" pitchFamily="2" charset="2"/>
              </a:rPr>
            </a:br>
            <a:r>
              <a:rPr lang="en-US">
                <a:sym typeface="Wingdings" pitchFamily="2" charset="2"/>
              </a:rPr>
              <a:t>Download Here:</a:t>
            </a:r>
            <a:br>
              <a:rPr lang="en-US">
                <a:sym typeface="Wingdings" pitchFamily="2" charset="2"/>
              </a:rPr>
            </a:br>
            <a:r>
              <a:rPr lang="en-US" sz="2800" b="1">
                <a:sym typeface="Wingdings" pitchFamily="2" charset="2"/>
                <a:hlinkClick r:id="rId2"/>
              </a:rPr>
              <a:t>http://www.youtube.com/watch?v=QPil9Br-5lE</a:t>
            </a:r>
            <a:r>
              <a:rPr lang="en-US" sz="2800" b="1">
                <a:sym typeface="Wingdings" pitchFamily="2" charset="2"/>
              </a:rPr>
              <a:t> </a:t>
            </a:r>
            <a:r>
              <a:rPr lang="en-US" sz="4800" b="1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153400" cy="2971800"/>
          </a:xfrm>
        </p:spPr>
        <p:txBody>
          <a:bodyPr/>
          <a:lstStyle/>
          <a:p>
            <a:r>
              <a:rPr lang="en-US" sz="4000"/>
              <a:t>Next Slide - Video: </a:t>
            </a:r>
            <a:br>
              <a:rPr lang="en-US" sz="4000"/>
            </a:br>
            <a:r>
              <a:rPr lang="en-US" sz="4000"/>
              <a:t>What is Your God? </a:t>
            </a:r>
            <a:r>
              <a:rPr lang="en-US" sz="4000">
                <a:sym typeface="Wingdings" pitchFamily="2" charset="2"/>
              </a:rPr>
              <a:t></a:t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/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>Download Here:</a:t>
            </a:r>
            <a:br>
              <a:rPr lang="en-US" sz="4000">
                <a:sym typeface="Wingdings" pitchFamily="2" charset="2"/>
              </a:rPr>
            </a:br>
            <a:r>
              <a:rPr lang="en-US" sz="2400" b="1">
                <a:sym typeface="Wingdings" pitchFamily="2" charset="2"/>
                <a:hlinkClick r:id="rId2"/>
              </a:rPr>
              <a:t>http://www.youtube.com/watch?v=QdKpDWHPZag</a:t>
            </a:r>
            <a:r>
              <a:rPr lang="en-US" sz="2400" b="1">
                <a:sym typeface="Wingdings" pitchFamily="2" charset="2"/>
              </a:rPr>
              <a:t>  </a:t>
            </a:r>
            <a:r>
              <a:rPr lang="en-US" sz="4000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pPr algn="ctr"/>
            <a:r>
              <a:rPr lang="en-US" sz="3600" dirty="0"/>
              <a:t>Choosing God May Separate Us From Others</a:t>
            </a:r>
          </a:p>
        </p:txBody>
      </p:sp>
      <p:pic>
        <p:nvPicPr>
          <p:cNvPr id="103427" name="Picture 3" descr="ChooseYouThisY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colorTemperature colorTemp="4419"/>
                    </a14:imgEffect>
                    <a14:imgEffect>
                      <a14:saturation sat="250000"/>
                    </a14:imgEffect>
                    <a14:imgEffect>
                      <a14:brightnessContrast bright="2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19" y="704038"/>
            <a:ext cx="9119681" cy="6153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28" name="Picture 4" descr="choi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0"/>
                    </a14:imgEffect>
                    <a14:imgEffect>
                      <a14:colorTemperature colorTemp="9242"/>
                    </a14:imgEffect>
                    <a14:imgEffect>
                      <a14:saturation sat="175000"/>
                    </a14:imgEffect>
                    <a14:imgEffect>
                      <a14:brightnessContrast bright="17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895600"/>
            <a:ext cx="4948803" cy="3876675"/>
          </a:xfrm>
          <a:noFill/>
          <a:ln/>
          <a:effectLst>
            <a:glow rad="228600">
              <a:srgbClr val="C00000"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1" name="Picture 3" descr="Following_Jesus_w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5830"/>
                    </a14:imgEffect>
                    <a14:imgEffect>
                      <a14:saturation sat="125000"/>
                    </a14:imgEffect>
                    <a14:imgEffect>
                      <a14:brightnessContrast bright="7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54" y="0"/>
            <a:ext cx="4225047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2" name="Picture 4" descr="following-jesu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5000"/>
                    </a14:imgEffect>
                    <a14:imgEffect>
                      <a14:colorTemperature colorTemp="9992"/>
                    </a14:imgEffect>
                    <a14:imgEffect>
                      <a14:saturation sat="165000"/>
                    </a14:imgEffect>
                    <a14:imgEffect>
                      <a14:brightnessContrast bright="1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 descr="695755890_17c5769cbc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2000"/>
                    </a14:imgEffect>
                    <a14:imgEffect>
                      <a14:colorTemperature colorTemp="9991"/>
                    </a14:imgEffect>
                    <a14:imgEffect>
                      <a14:saturation sat="105000"/>
                    </a14:imgEffect>
                    <a14:imgEffect>
                      <a14:brightnessContrast bright="23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67000"/>
            <a:ext cx="5208588" cy="41601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4" name="Picture 6" descr="choose_ye_this_da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8000"/>
                    </a14:imgEffect>
                    <a14:imgEffect>
                      <a14:colorTemperature colorTemp="10159"/>
                    </a14:imgEffect>
                    <a14:imgEffect>
                      <a14:saturation sat="199000"/>
                    </a14:imgEffect>
                    <a14:imgEffect>
                      <a14:brightnessContrast bright="-13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8" t="3676" r="2245" b="3481"/>
          <a:stretch/>
        </p:blipFill>
        <p:spPr bwMode="auto">
          <a:xfrm>
            <a:off x="4915584" y="2667000"/>
            <a:ext cx="4249494" cy="417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4193618867_834a57f900_z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colorTemperature colorTemp="10572"/>
                    </a14:imgEffect>
                    <a14:imgEffect>
                      <a14:saturation sat="153000"/>
                    </a14:imgEffect>
                    <a14:imgEffect>
                      <a14:brightnessContrast bright="4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21" y="2209800"/>
            <a:ext cx="619647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86200" y="0"/>
            <a:ext cx="5257800" cy="2209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Our Choices Often Reveal Our </a:t>
            </a:r>
            <a:r>
              <a:rPr lang="en-US" dirty="0" smtClean="0"/>
              <a:t>Fears</a:t>
            </a:r>
            <a:br>
              <a:rPr lang="en-US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4320" y="3380120"/>
            <a:ext cx="3834320" cy="3477880"/>
          </a:xfrm>
          <a:solidFill>
            <a:schemeClr val="bg1"/>
          </a:solidFill>
          <a:ln/>
        </p:spPr>
        <p:txBody>
          <a:bodyPr tIns="274320"/>
          <a:lstStyle/>
          <a:p>
            <a:r>
              <a:rPr lang="en-US" sz="2800" dirty="0"/>
              <a:t>Fear of changing our lives</a:t>
            </a:r>
          </a:p>
          <a:p>
            <a:r>
              <a:rPr lang="en-US" sz="2800" dirty="0"/>
              <a:t>Fear of being mocked by friends</a:t>
            </a:r>
          </a:p>
          <a:p>
            <a:r>
              <a:rPr lang="en-US" sz="2800" dirty="0"/>
              <a:t>Fear of facing our personal demons</a:t>
            </a:r>
          </a:p>
        </p:txBody>
      </p:sp>
      <p:pic>
        <p:nvPicPr>
          <p:cNvPr id="105477" name="Picture 5" descr="billspies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colorTemperature colorTemp="9661"/>
                    </a14:imgEffect>
                    <a14:imgEffect>
                      <a14:saturation sat="164000"/>
                    </a14:imgEffect>
                    <a14:imgEffect>
                      <a14:brightnessContrast bright="14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662"/>
          <a:stretch/>
        </p:blipFill>
        <p:spPr bwMode="auto">
          <a:xfrm>
            <a:off x="-24319" y="0"/>
            <a:ext cx="3847290" cy="33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4724400" cy="1371600"/>
          </a:xfrm>
        </p:spPr>
        <p:txBody>
          <a:bodyPr/>
          <a:lstStyle/>
          <a:p>
            <a:r>
              <a:rPr lang="en-US" dirty="0"/>
              <a:t>God Requires that We Make a Choice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572000" cy="541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000" b="1" dirty="0"/>
              <a:t>"Today I have given you the choice between life and death, between blessings and curses. Now I call on heaven and earth to witness the choice you make. Oh, that you would choose life, so that you and your descendants might live! </a:t>
            </a:r>
            <a:r>
              <a:rPr lang="en-US" sz="1800" dirty="0"/>
              <a:t>Duet. 30:19</a:t>
            </a:r>
          </a:p>
        </p:txBody>
      </p:sp>
      <p:pic>
        <p:nvPicPr>
          <p:cNvPr id="106500" name="Picture 4" descr="3939153813_664d34fa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colorTemperature colorTemp="6328"/>
                    </a14:imgEffect>
                    <a14:imgEffect>
                      <a14:saturation sat="233000"/>
                    </a14:imgEffect>
                    <a14:imgEffect>
                      <a14:brightnessContrast bright="8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1213" y="17834"/>
            <a:ext cx="4531984" cy="68401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n-US" sz="4000" dirty="0"/>
              <a:t>God Requires that We Make a Choice</a:t>
            </a:r>
          </a:p>
        </p:txBody>
      </p:sp>
      <p:pic>
        <p:nvPicPr>
          <p:cNvPr id="107524" name="Picture 4" descr="doorreplicanoahsar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colorTemperature colorTemp="8985"/>
                    </a14:imgEffect>
                    <a14:imgEffect>
                      <a14:saturation sat="172000"/>
                    </a14:imgEffect>
                    <a14:imgEffect>
                      <a14:brightnessContrast bright="4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957315"/>
            <a:ext cx="5146431" cy="34528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25" name="Picture 5" descr="false_worship_golden-statue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  <a14:imgEffect>
                      <a14:colorTemperature colorTemp="6079"/>
                    </a14:imgEffect>
                    <a14:imgEffect>
                      <a14:saturation sat="199000"/>
                    </a14:imgEffect>
                    <a14:imgEffect>
                      <a14:brightnessContrast bright="-17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35"/>
          <a:stretch/>
        </p:blipFill>
        <p:spPr>
          <a:xfrm>
            <a:off x="0" y="685800"/>
            <a:ext cx="39624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76200" y="5410200"/>
            <a:ext cx="906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Shadrach, Meshach &amp; Abednego refused to bow to the heathen statue – they preferred the fiery furnace – they chose God!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2400" y="685800"/>
            <a:ext cx="5181600" cy="1676400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The people of Noah’s time refused 120 years to heed God’s warning – they chose sin!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9011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514600" y="20574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 smtClean="0">
                <a:latin typeface="Arial" charset="0"/>
                <a:hlinkClick r:id="rId5"/>
              </a:rPr>
              <a:t>http://campaignkerusso.org/?p=6630</a:t>
            </a:r>
            <a:r>
              <a:rPr lang="en-US" sz="2400" b="1" dirty="0" smtClean="0">
                <a:latin typeface="Arial" charset="0"/>
              </a:rPr>
              <a:t> </a:t>
            </a:r>
            <a:endParaRPr lang="en-US" sz="3100" dirty="0">
              <a:latin typeface="Arial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05800" cy="3505200"/>
          </a:xfrm>
        </p:spPr>
        <p:txBody>
          <a:bodyPr/>
          <a:lstStyle/>
          <a:p>
            <a:r>
              <a:rPr lang="en-US" sz="3200"/>
              <a:t>Next Slide - Video: </a:t>
            </a:r>
            <a:br>
              <a:rPr lang="en-US" sz="3200"/>
            </a:br>
            <a:r>
              <a:rPr lang="en-US" sz="4000"/>
              <a:t>Shadrach, Meshach &amp; Abednego </a:t>
            </a:r>
            <a:r>
              <a:rPr lang="en-US" sz="4000">
                <a:sym typeface="Wingdings" pitchFamily="2" charset="2"/>
              </a:rPr>
              <a:t></a:t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/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>Download Here:</a:t>
            </a:r>
            <a:br>
              <a:rPr lang="en-US" sz="4000">
                <a:sym typeface="Wingdings" pitchFamily="2" charset="2"/>
              </a:rPr>
            </a:br>
            <a:r>
              <a:rPr lang="en-US" sz="2400" b="1">
                <a:sym typeface="Wingdings" pitchFamily="2" charset="2"/>
                <a:hlinkClick r:id="rId2"/>
              </a:rPr>
              <a:t>http://www.youtube.com/watch?v=PAi36I2husQ</a:t>
            </a:r>
            <a:r>
              <a:rPr lang="en-US">
                <a:sym typeface="Wingdings" pitchFamily="2" charset="2"/>
              </a:rPr>
              <a:t> 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501" tIns="0" rIns="0" bIns="39675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photo-fu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5333"/>
                    </a14:imgEffect>
                    <a14:imgEffect>
                      <a14:saturation sat="175000"/>
                    </a14:imgEffect>
                    <a14:imgEffect>
                      <a14:brightnessContrast bright="11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34175"/>
          </a:xfr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1" name="Picture 3" descr="Pictur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-9000" contras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5300" y="3276600"/>
            <a:ext cx="2984500" cy="3581400"/>
          </a:xfr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dirty="0"/>
              <a:t>“Elijah came near to all the people and said, “How long will you go limping between two different opinions? If the Lord is God, follow him; but if Baal, then follow him.”</a:t>
            </a:r>
            <a:r>
              <a:rPr lang="en-US" sz="2400" b="1" dirty="0"/>
              <a:t> </a:t>
            </a:r>
            <a:r>
              <a:rPr lang="en-US" dirty="0"/>
              <a:t>1 Kings 18:21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799"/>
          </a:xfrm>
        </p:spPr>
        <p:txBody>
          <a:bodyPr/>
          <a:lstStyle/>
          <a:p>
            <a:pPr algn="ctr"/>
            <a:r>
              <a:rPr lang="en-US" sz="4000" b="1" dirty="0"/>
              <a:t>Everybody Does Make a Choice</a:t>
            </a:r>
          </a:p>
        </p:txBody>
      </p:sp>
      <p:pic>
        <p:nvPicPr>
          <p:cNvPr id="110595" name="Picture 3" descr="excuses-7493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5000"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7375" y="762000"/>
            <a:ext cx="6557170" cy="60765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2590800" cy="6096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/>
              <a:t>It just happened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I had a good reason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Nobody under-stands me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Everybody does it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I had a bad day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bad-excu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94" y="1519238"/>
            <a:ext cx="9038606" cy="4195762"/>
          </a:xfr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algn="ctr"/>
            <a:r>
              <a:rPr lang="en-US" sz="4000" b="1" dirty="0"/>
              <a:t>Everybody Does Make a Choice</a:t>
            </a:r>
          </a:p>
        </p:txBody>
      </p:sp>
      <p:pic>
        <p:nvPicPr>
          <p:cNvPr id="111620" name="Picture 4" descr="untitled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colorTemperature colorTemp="8488"/>
                    </a14:imgEffect>
                    <a14:imgEffect>
                      <a14:saturation sat="180000"/>
                    </a14:imgEffect>
                    <a14:imgEffect>
                      <a14:brightnessContrast bright="4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3886200" cy="291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3810000" y="3733800"/>
            <a:ext cx="4953000" cy="3124200"/>
          </a:xfrm>
          <a:prstGeom prst="rect">
            <a:avLst/>
          </a:prstGeom>
          <a:solidFill>
            <a:srgbClr val="E00000">
              <a:alpha val="81000"/>
            </a:srgb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4400" dirty="0">
                <a:latin typeface="Impact" pitchFamily="34" charset="0"/>
              </a:rPr>
              <a:t>We must take responsibility for our actions &amp; TURN to God!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52400" y="838200"/>
            <a:ext cx="29718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900" b="1" dirty="0">
                <a:latin typeface="Arial" charset="0"/>
              </a:rPr>
              <a:t>"Repent of your sins and TURN to God, for the Kingdom of Heaven is near." Mat. 4:17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900" b="1" dirty="0">
                <a:latin typeface="Arial" charset="0"/>
              </a:rPr>
              <a:t>“Let my heart be TURNED to your unchanging word, and not to evil desire</a:t>
            </a:r>
            <a:r>
              <a:rPr lang="en-US" sz="2900" b="1" dirty="0" smtClean="0">
                <a:latin typeface="Arial" charset="0"/>
              </a:rPr>
              <a:t>.”</a:t>
            </a:r>
          </a:p>
          <a:p>
            <a:pPr algn="r"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000" dirty="0" smtClean="0">
                <a:latin typeface="Arial" charset="0"/>
              </a:rPr>
              <a:t>Psalm</a:t>
            </a:r>
            <a:r>
              <a:rPr lang="en-US" sz="2000" dirty="0">
                <a:latin typeface="Arial" charset="0"/>
              </a:rPr>
              <a:t> 119:36</a:t>
            </a:r>
          </a:p>
        </p:txBody>
      </p:sp>
      <p:pic>
        <p:nvPicPr>
          <p:cNvPr id="112642" name="Picture 2" descr="Free-wi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295400"/>
            <a:ext cx="6019800" cy="5491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4200" y="25940"/>
            <a:ext cx="6019800" cy="1193260"/>
          </a:xfr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dirty="0"/>
              <a:t>We Must Make a Clear Choice for Jesus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153400" cy="3200400"/>
          </a:xfrm>
        </p:spPr>
        <p:txBody>
          <a:bodyPr/>
          <a:lstStyle/>
          <a:p>
            <a:r>
              <a:rPr lang="en-US" sz="3600"/>
              <a:t>Next Slide - Song: </a:t>
            </a:r>
            <a:br>
              <a:rPr lang="en-US" sz="3600"/>
            </a:br>
            <a:r>
              <a:rPr lang="en-US" sz="3600"/>
              <a:t>As For Me &amp; My House (Waller) </a:t>
            </a:r>
            <a:r>
              <a:rPr lang="en-US" sz="3600">
                <a:sym typeface="Wingdings" pitchFamily="2" charset="2"/>
              </a:rPr>
              <a:t></a:t>
            </a:r>
            <a:br>
              <a:rPr lang="en-US" sz="3600">
                <a:sym typeface="Wingdings" pitchFamily="2" charset="2"/>
              </a:rPr>
            </a:br>
            <a:r>
              <a:rPr lang="en-US" sz="3600">
                <a:sym typeface="Wingdings" pitchFamily="2" charset="2"/>
              </a:rPr>
              <a:t/>
            </a:r>
            <a:br>
              <a:rPr lang="en-US" sz="3600">
                <a:sym typeface="Wingdings" pitchFamily="2" charset="2"/>
              </a:rPr>
            </a:br>
            <a:r>
              <a:rPr lang="en-US" sz="3600">
                <a:sym typeface="Wingdings" pitchFamily="2" charset="2"/>
              </a:rPr>
              <a:t>Download Here:</a:t>
            </a:r>
            <a:br>
              <a:rPr lang="en-US" sz="3600">
                <a:sym typeface="Wingdings" pitchFamily="2" charset="2"/>
              </a:rPr>
            </a:br>
            <a:r>
              <a:rPr lang="en-US" sz="2400" b="1">
                <a:sym typeface="Wingdings" pitchFamily="2" charset="2"/>
                <a:hlinkClick r:id="rId2"/>
              </a:rPr>
              <a:t>http://www.youtube.com/watch?v=vhaadvMYk_k&amp;</a:t>
            </a:r>
            <a:r>
              <a:rPr lang="en-US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8153400" cy="2971800"/>
          </a:xfrm>
        </p:spPr>
        <p:txBody>
          <a:bodyPr/>
          <a:lstStyle/>
          <a:p>
            <a:r>
              <a:rPr lang="en-US" sz="4000"/>
              <a:t>Next Slide - Song: </a:t>
            </a:r>
            <a:br>
              <a:rPr lang="en-US" sz="4000"/>
            </a:br>
            <a:r>
              <a:rPr lang="en-US" sz="4000"/>
              <a:t>I Choose Jesus </a:t>
            </a:r>
            <a:r>
              <a:rPr lang="en-US" sz="4000">
                <a:sym typeface="Wingdings" pitchFamily="2" charset="2"/>
              </a:rPr>
              <a:t></a:t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/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>Download Here:</a:t>
            </a:r>
            <a:br>
              <a:rPr lang="en-US" sz="4000">
                <a:sym typeface="Wingdings" pitchFamily="2" charset="2"/>
              </a:rPr>
            </a:br>
            <a:r>
              <a:rPr lang="en-US" sz="2400" b="1">
                <a:sym typeface="Wingdings" pitchFamily="2" charset="2"/>
                <a:hlinkClick r:id="rId2"/>
              </a:rPr>
              <a:t>http://www.youtube.com/watch?v=ANAOg1rnTAo</a:t>
            </a:r>
            <a:r>
              <a:rPr lang="en-US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191000" cy="3795713"/>
          </a:xfrm>
          <a:noFill/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/>
              <a:t>What is the Sinner‘s Prayer?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4038600" y="1371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90550" indent="-5905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marL="590550" indent="-5905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800" b="1">
              <a:latin typeface="Arial" charset="0"/>
            </a:endParaRPr>
          </a:p>
          <a:p>
            <a:pPr marL="590550" indent="-5905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53400" cy="669925"/>
          </a:xfrm>
        </p:spPr>
        <p:txBody>
          <a:bodyPr/>
          <a:lstStyle/>
          <a:p>
            <a:r>
              <a:rPr lang="en-US" b="1"/>
              <a:t>You Should Pray this Prayer If :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562600"/>
          </a:xfrm>
          <a:solidFill>
            <a:schemeClr val="bg1"/>
          </a:solidFill>
          <a:ln/>
        </p:spPr>
        <p:txBody>
          <a:bodyPr/>
          <a:lstStyle/>
          <a:p>
            <a:pPr marL="590550" indent="-590550">
              <a:buClr>
                <a:schemeClr val="tx1"/>
              </a:buClr>
            </a:pPr>
            <a:r>
              <a:rPr lang="en-US" sz="3600"/>
              <a:t>If you never have before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have in the past, but you think you would mean it more today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have been walking afar off and you want to come back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want to set an example and show others how it is done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just like to give your heart to Jesus again &amp; again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6513"/>
            <a:ext cx="8686800" cy="6821487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Jesus_cross_r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213" y="3243"/>
            <a:ext cx="533400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962400" y="3505200"/>
            <a:ext cx="5181600" cy="2057400"/>
          </a:xfrm>
        </p:spPr>
        <p:txBody>
          <a:bodyPr/>
          <a:lstStyle/>
          <a:p>
            <a:pPr algn="ctr"/>
            <a:r>
              <a:rPr lang="en-US" dirty="0"/>
              <a:t>Christ died for you, now</a:t>
            </a:r>
            <a:br>
              <a:rPr lang="en-US" dirty="0"/>
            </a:br>
            <a:r>
              <a:rPr lang="en-US" dirty="0"/>
              <a:t>It’s your turn to turn to Him.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91140" name="Picture 4" descr="repen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3200400"/>
            <a:ext cx="3875795" cy="36365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1" name="Picture 5" descr="realmen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lum bright="-2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5677" y="5583271"/>
            <a:ext cx="2819400" cy="127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886200" y="4724400"/>
            <a:ext cx="2438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1" hangingPunct="1">
              <a:lnSpc>
                <a:spcPct val="80000"/>
              </a:lnSpc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No one can turn for </a:t>
            </a:r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you.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91143" name="Picture 7" descr="your tur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70"/>
            <a:ext cx="3886200" cy="3211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elima_mihanlog_com-child-praying%20(17)"/>
          <p:cNvPicPr>
            <a:picLocks noChangeAspect="1" noChangeArrowheads="1"/>
          </p:cNvPicPr>
          <p:nvPr/>
        </p:nvPicPr>
        <p:blipFill>
          <a:blip r:embed="rId2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276600"/>
            <a:ext cx="6248400" cy="3581400"/>
          </a:xfrm>
          <a:solidFill>
            <a:schemeClr val="bg1">
              <a:alpha val="75999"/>
            </a:schemeClr>
          </a:solidFill>
          <a:ln/>
        </p:spPr>
        <p:txBody>
          <a:bodyPr/>
          <a:lstStyle/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want to meet Jesus as your savior right now?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believe He died to save you from your sins &amp; that He rose from the dead? 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believe that He is waiting to save you right now?</a:t>
            </a:r>
            <a:r>
              <a:rPr lang="en-US" sz="3200"/>
              <a:t> 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6248400" y="0"/>
            <a:ext cx="3048000" cy="6858000"/>
          </a:xfrm>
          <a:prstGeom prst="rect">
            <a:avLst/>
          </a:prstGeom>
          <a:solidFill>
            <a:schemeClr val="bg1">
              <a:alpha val="53999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Dear Jesus,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know I am a sinner &amp; need your forgiveness.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800" b="1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believe you died for my sins.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now turn from sin.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800600"/>
            <a:ext cx="8915400" cy="182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/>
              <a:t>“But to all who believed him and accepted him, he gave the right to become children of God.”</a:t>
            </a:r>
            <a:r>
              <a:rPr lang="en-US" sz="2700"/>
              <a:t> </a:t>
            </a:r>
            <a:r>
              <a:rPr lang="en-US" sz="2300"/>
              <a:t>John 1:12</a:t>
            </a:r>
            <a:r>
              <a:rPr lang="en-US" sz="2700"/>
              <a:t> </a:t>
            </a:r>
          </a:p>
        </p:txBody>
      </p:sp>
      <p:pic>
        <p:nvPicPr>
          <p:cNvPr id="11981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04800"/>
            <a:ext cx="4419600" cy="4343400"/>
          </a:xfrm>
          <a:noFill/>
        </p:spPr>
      </p:pic>
      <p:pic>
        <p:nvPicPr>
          <p:cNvPr id="11981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4419600" cy="4343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000500" cy="3300413"/>
          </a:xfrm>
          <a:noFill/>
        </p:spPr>
      </p:pic>
      <p:pic>
        <p:nvPicPr>
          <p:cNvPr id="12083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990600"/>
            <a:ext cx="4762500" cy="505777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71800" y="3962400"/>
            <a:ext cx="6172200" cy="2895600"/>
          </a:xfrm>
          <a:solidFill>
            <a:schemeClr val="bg1">
              <a:alpha val="69000"/>
            </a:schemeClr>
          </a:solidFill>
          <a:ln/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400" b="1"/>
              <a:t>What did you learn today?</a:t>
            </a:r>
          </a:p>
          <a:p>
            <a:pPr>
              <a:buClr>
                <a:schemeClr val="tx1"/>
              </a:buClr>
            </a:pPr>
            <a:r>
              <a:rPr lang="en-US" sz="3400" b="1"/>
              <a:t>How does this lesson apply to our lives today?</a:t>
            </a:r>
          </a:p>
          <a:p>
            <a:pPr>
              <a:buClr>
                <a:schemeClr val="tx1"/>
              </a:buClr>
            </a:pPr>
            <a:r>
              <a:rPr lang="en-US" sz="3400" b="1"/>
              <a:t>What do you want to say about Jesus today?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28600" y="152400"/>
            <a:ext cx="2971800" cy="4981575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200">
                <a:latin typeface="Arial" charset="0"/>
              </a:rPr>
              <a:t>“If you declare with your mouth that Jesus is </a:t>
            </a:r>
          </a:p>
          <a:p>
            <a:r>
              <a:rPr lang="en-US" sz="3200">
                <a:latin typeface="Arial" charset="0"/>
              </a:rPr>
              <a:t>Lord, and believe in your heart that God raised him from the dead,</a:t>
            </a:r>
            <a:r>
              <a:rPr lang="en-US" sz="2400">
                <a:latin typeface="Arial" charset="0"/>
              </a:rPr>
              <a:t> </a:t>
            </a:r>
            <a:r>
              <a:rPr lang="en-US" sz="3200">
                <a:latin typeface="Arial" charset="0"/>
              </a:rPr>
              <a:t>you </a:t>
            </a:r>
          </a:p>
          <a:p>
            <a:r>
              <a:rPr lang="en-US" sz="3200">
                <a:latin typeface="Arial" charset="0"/>
              </a:rPr>
              <a:t>will be </a:t>
            </a:r>
          </a:p>
          <a:p>
            <a:r>
              <a:rPr lang="en-US" sz="3200">
                <a:latin typeface="Arial" charset="0"/>
              </a:rPr>
              <a:t>saved.”</a:t>
            </a:r>
            <a:r>
              <a:rPr lang="en-US" sz="36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Rom. 10:9</a:t>
            </a:r>
            <a:r>
              <a:rPr lang="en-US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1352002_861_5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74663"/>
            <a:ext cx="8039100" cy="5545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56388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/>
              <a:t>“Draw near to God, and He will draw near to you… 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457200" y="4343400"/>
            <a:ext cx="8420100" cy="16002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123907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8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9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2514600" y="20574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 smtClean="0">
                <a:latin typeface="Arial" charset="0"/>
                <a:hlinkClick r:id="rId5"/>
              </a:rPr>
              <a:t>http://campaignkerusso.org/?p=6630</a:t>
            </a:r>
            <a:r>
              <a:rPr lang="en-US" sz="2400" b="1" dirty="0" smtClean="0">
                <a:latin typeface="Arial" charset="0"/>
              </a:rPr>
              <a:t> </a:t>
            </a:r>
            <a:endParaRPr lang="en-US" sz="3100" dirty="0">
              <a:latin typeface="Arial" charset="0"/>
            </a:endParaRP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5750"/>
            <a:ext cx="8509000" cy="5810250"/>
          </a:xfrm>
          <a:noFill/>
        </p:spPr>
      </p:pic>
      <p:sp>
        <p:nvSpPr>
          <p:cNvPr id="1249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800600"/>
            <a:ext cx="8534400" cy="1279525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/>
            <a:r>
              <a:rPr lang="en-US"/>
              <a:t>Welcome to Aggieland Faith</a:t>
            </a:r>
            <a:br>
              <a:rPr lang="en-US"/>
            </a:br>
            <a:r>
              <a:rPr lang="en-US"/>
              <a:t>Family Style Worship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300" b="1"/>
              <a:t>CURRENT SCHEDULE: </a:t>
            </a:r>
            <a:br>
              <a:rPr lang="en-US" sz="4300" b="1"/>
            </a:br>
            <a:r>
              <a:rPr lang="en-US" sz="4000"/>
              <a:t>See www.Aggielandfaith.org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752600"/>
            <a:ext cx="43815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/>
              <a:t>SATURDAY —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/>
              <a:t>	2:00-4:00pm: Through the bible with felt-board stories – plus hot-dogs &amp; drinks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500"/>
          </a:p>
          <a:p>
            <a:pPr>
              <a:lnSpc>
                <a:spcPct val="90000"/>
              </a:lnSpc>
            </a:pPr>
            <a:r>
              <a:rPr lang="en-US" sz="2500" b="1"/>
              <a:t>SUNDAY —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/>
              <a:t>	2:00-4pm: Free snacks, drinks, kids crafts, prizes, singing &amp; bible preaching </a:t>
            </a:r>
            <a:endParaRPr lang="en-US" sz="2100"/>
          </a:p>
        </p:txBody>
      </p:sp>
      <p:pic>
        <p:nvPicPr>
          <p:cNvPr id="125956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609600"/>
            <a:ext cx="5181600" cy="1676400"/>
          </a:xfrm>
        </p:spPr>
        <p:txBody>
          <a:bodyPr/>
          <a:lstStyle/>
          <a:p>
            <a:r>
              <a:rPr lang="en-US" sz="4000" b="1"/>
              <a:t>Would You Like Prayer or Bible Study at Your House?</a:t>
            </a:r>
          </a:p>
        </p:txBody>
      </p:sp>
      <p:pic>
        <p:nvPicPr>
          <p:cNvPr id="126979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2971800" cy="2365375"/>
          </a:xfrm>
          <a:noFill/>
        </p:spPr>
      </p:pic>
      <p:sp>
        <p:nvSpPr>
          <p:cNvPr id="12698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514600"/>
            <a:ext cx="85344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 u="sng">
                <a:solidFill>
                  <a:srgbClr val="F6FF3F"/>
                </a:solidFill>
              </a:rPr>
              <a:t>Personal Prayer</a:t>
            </a:r>
            <a:r>
              <a:rPr lang="en-US" sz="2500" b="1" u="sng"/>
              <a:t>:</a:t>
            </a:r>
            <a:r>
              <a:rPr lang="en-US" sz="2500"/>
              <a:t/>
            </a:r>
            <a:br>
              <a:rPr lang="en-US" sz="2500"/>
            </a:br>
            <a:r>
              <a:rPr lang="en-US" sz="2400"/>
              <a:t>We can come to your home &amp; pray with you, or you can email us when you need prayer.</a:t>
            </a:r>
          </a:p>
          <a:p>
            <a:pPr>
              <a:lnSpc>
                <a:spcPct val="90000"/>
              </a:lnSpc>
            </a:pPr>
            <a:r>
              <a:rPr lang="en-US" sz="2500" b="1" u="sng">
                <a:solidFill>
                  <a:srgbClr val="F6FF3F"/>
                </a:solidFill>
              </a:rPr>
              <a:t>Home Bible Study:</a:t>
            </a:r>
            <a:r>
              <a:rPr lang="en-US" sz="2500" b="1">
                <a:solidFill>
                  <a:srgbClr val="F6FF3F"/>
                </a:solidFill>
              </a:rPr>
              <a:t/>
            </a:r>
            <a:br>
              <a:rPr lang="en-US" sz="2500" b="1">
                <a:solidFill>
                  <a:srgbClr val="F6FF3F"/>
                </a:solidFill>
              </a:rPr>
            </a:br>
            <a:r>
              <a:rPr lang="en-US" sz="2400"/>
              <a:t>We will come to your home &amp; hold</a:t>
            </a:r>
            <a:br>
              <a:rPr lang="en-US" sz="2400"/>
            </a:br>
            <a:r>
              <a:rPr lang="en-US" sz="2400"/>
              <a:t>a bible study for you &amp; your friends.</a:t>
            </a:r>
          </a:p>
          <a:p>
            <a:pPr>
              <a:lnSpc>
                <a:spcPct val="90000"/>
              </a:lnSpc>
            </a:pPr>
            <a:r>
              <a:rPr lang="en-US" sz="2500" b="1" u="sng">
                <a:solidFill>
                  <a:srgbClr val="F6FF3F"/>
                </a:solidFill>
              </a:rPr>
              <a:t>Bible Party:</a:t>
            </a:r>
            <a:r>
              <a:rPr lang="en-US" sz="2500"/>
              <a:t/>
            </a:r>
            <a:br>
              <a:rPr lang="en-US" sz="2500"/>
            </a:br>
            <a:r>
              <a:rPr lang="en-US" sz="2400"/>
              <a:t>We will hold a Kid’s Bible Party:</a:t>
            </a:r>
            <a:br>
              <a:rPr lang="en-US" sz="2400"/>
            </a:br>
            <a:r>
              <a:rPr lang="en-US" sz="2400"/>
              <a:t>You provide the food &amp; kids - we </a:t>
            </a:r>
            <a:br>
              <a:rPr lang="en-US" sz="2400"/>
            </a:br>
            <a:r>
              <a:rPr lang="en-US" sz="2400"/>
              <a:t>will do the bible fun &amp; stories.</a:t>
            </a:r>
          </a:p>
        </p:txBody>
      </p:sp>
      <p:pic>
        <p:nvPicPr>
          <p:cNvPr id="126981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787775"/>
            <a:ext cx="3124200" cy="2300288"/>
          </a:xfrm>
          <a:noFill/>
        </p:spPr>
      </p:pic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304800"/>
            <a:ext cx="3581400" cy="2895600"/>
          </a:xfrm>
        </p:spPr>
        <p:txBody>
          <a:bodyPr/>
          <a:lstStyle/>
          <a:p>
            <a:r>
              <a:rPr lang="en-US" sz="4000" b="1"/>
              <a:t>Would You Like Visitation?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3581400"/>
            <a:ext cx="8229600" cy="2209800"/>
          </a:xfrm>
        </p:spPr>
        <p:txBody>
          <a:bodyPr/>
          <a:lstStyle/>
          <a:p>
            <a:r>
              <a:rPr lang="en-US" sz="3200"/>
              <a:t>We will visit a friend, loved one in the hospital or in prison to pray for them &amp; share Christ with them.</a:t>
            </a:r>
          </a:p>
          <a:p>
            <a:r>
              <a:rPr lang="en-US" sz="3200"/>
              <a:t>Contact: info@aggielandfaith.org</a:t>
            </a:r>
          </a:p>
        </p:txBody>
      </p:sp>
      <p:pic>
        <p:nvPicPr>
          <p:cNvPr id="128004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572000" cy="306228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153400" cy="2590800"/>
          </a:xfrm>
        </p:spPr>
        <p:txBody>
          <a:bodyPr/>
          <a:lstStyle/>
          <a:p>
            <a:r>
              <a:rPr lang="en-US" sz="4000"/>
              <a:t>Next Slide - Video: </a:t>
            </a:r>
            <a:br>
              <a:rPr lang="en-US" sz="4000"/>
            </a:br>
            <a:r>
              <a:rPr lang="en-US" sz="4000"/>
              <a:t>Choices </a:t>
            </a:r>
            <a:r>
              <a:rPr lang="en-US" sz="4000">
                <a:sym typeface="Wingdings" pitchFamily="2" charset="2"/>
              </a:rPr>
              <a:t></a:t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/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>Download Here: </a:t>
            </a:r>
            <a:br>
              <a:rPr lang="en-US" sz="4000">
                <a:sym typeface="Wingdings" pitchFamily="2" charset="2"/>
              </a:rPr>
            </a:br>
            <a:r>
              <a:rPr lang="en-US" sz="2400" b="1">
                <a:sym typeface="Wingdings" pitchFamily="2" charset="2"/>
                <a:hlinkClick r:id="rId2"/>
              </a:rPr>
              <a:t>http://www.youtube.com/watch?v=8aoOAXqX6tA</a:t>
            </a:r>
            <a:r>
              <a:rPr lang="en-US" sz="2400" b="1">
                <a:sym typeface="Wingdings" pitchFamily="2" charset="2"/>
              </a:rPr>
              <a:t> </a:t>
            </a:r>
            <a:r>
              <a:rPr lang="en-US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581400"/>
            <a:ext cx="8534400" cy="2743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>
                <a:hlinkClick r:id="rId2"/>
              </a:rPr>
              <a:t>www.aggielandfaith.org</a:t>
            </a:r>
            <a:endParaRPr lang="en-US" sz="4000" b="1"/>
          </a:p>
          <a:p>
            <a:pPr>
              <a:lnSpc>
                <a:spcPct val="90000"/>
              </a:lnSpc>
            </a:pPr>
            <a:r>
              <a:rPr lang="en-US" sz="4000"/>
              <a:t>Go here to see pictures &amp; videos</a:t>
            </a:r>
          </a:p>
          <a:p>
            <a:pPr>
              <a:lnSpc>
                <a:spcPct val="90000"/>
              </a:lnSpc>
            </a:pPr>
            <a:r>
              <a:rPr lang="en-US" sz="4000"/>
              <a:t>Go here to subscribe to e-mails about changes &amp; cancellations</a:t>
            </a:r>
            <a:r>
              <a:rPr lang="en-US" sz="2700"/>
              <a:t> </a:t>
            </a:r>
          </a:p>
        </p:txBody>
      </p:sp>
      <p:pic>
        <p:nvPicPr>
          <p:cNvPr id="129027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34400" cy="3295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130051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2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3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2514600" y="20574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 smtClean="0">
                <a:latin typeface="Arial" charset="0"/>
                <a:hlinkClick r:id="rId5"/>
              </a:rPr>
              <a:t>http://campaignkerusso.org/?p=6630</a:t>
            </a:r>
            <a:r>
              <a:rPr lang="en-US" sz="2400" b="1" dirty="0" smtClean="0">
                <a:latin typeface="Arial" charset="0"/>
              </a:rPr>
              <a:t> </a:t>
            </a:r>
            <a:endParaRPr lang="en-US" sz="3100" dirty="0">
              <a:latin typeface="Arial" charset="0"/>
            </a:endParaRP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online-business-choices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404"/>
                    </a14:imgEffect>
                    <a14:imgEffect>
                      <a14:saturation sat="198000"/>
                    </a14:imgEffect>
                    <a14:imgEffect>
                      <a14:brightnessContrast bright="10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4" r="5064"/>
          <a:stretch/>
        </p:blipFill>
        <p:spPr>
          <a:xfrm>
            <a:off x="11348" y="0"/>
            <a:ext cx="5094051" cy="3136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5206999" y="228600"/>
            <a:ext cx="3784601" cy="1066800"/>
          </a:xfrm>
        </p:spPr>
        <p:txBody>
          <a:bodyPr/>
          <a:lstStyle/>
          <a:p>
            <a:pPr algn="ctr"/>
            <a:r>
              <a:rPr lang="en-US" b="1" dirty="0"/>
              <a:t>All of Life is Choices</a:t>
            </a:r>
            <a:r>
              <a:rPr lang="en-US" dirty="0"/>
              <a:t> </a:t>
            </a:r>
          </a:p>
        </p:txBody>
      </p:sp>
      <p:pic>
        <p:nvPicPr>
          <p:cNvPr id="93188" name="Picture 4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colorTemperature colorTemp="9408"/>
                    </a14:imgEffect>
                    <a14:imgEffect>
                      <a14:saturation sat="116000"/>
                    </a14:imgEffect>
                    <a14:imgEffect>
                      <a14:brightnessContrast bright="13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9" y="1347281"/>
            <a:ext cx="40132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76200" y="3539950"/>
            <a:ext cx="505459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en-US" sz="3200" dirty="0"/>
              <a:t>Our Choices </a:t>
            </a:r>
            <a:br>
              <a:rPr lang="en-US" sz="3200" dirty="0"/>
            </a:br>
            <a:r>
              <a:rPr lang="en-US" sz="3200" dirty="0"/>
              <a:t>change our destiny</a:t>
            </a:r>
          </a:p>
          <a:p>
            <a:pPr>
              <a:buFontTx/>
              <a:buChar char="•"/>
            </a:pPr>
            <a:r>
              <a:rPr lang="en-US" sz="3200" dirty="0"/>
              <a:t>Our Choices determine who we are</a:t>
            </a:r>
          </a:p>
          <a:p>
            <a:pPr>
              <a:buFontTx/>
              <a:buChar char="•"/>
            </a:pPr>
            <a:r>
              <a:rPr lang="en-US" sz="3200" dirty="0"/>
              <a:t>Our Choices build our history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76600" y="381000"/>
            <a:ext cx="5410200" cy="1447800"/>
          </a:xfrm>
        </p:spPr>
        <p:txBody>
          <a:bodyPr/>
          <a:lstStyle/>
          <a:p>
            <a:r>
              <a:rPr lang="en-US" sz="4000"/>
              <a:t>‘Repent’ Simply Means to Change Your Choice</a:t>
            </a:r>
          </a:p>
        </p:txBody>
      </p:sp>
      <p:pic>
        <p:nvPicPr>
          <p:cNvPr id="94211" name="Picture 3" descr="utur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  <a14:imgEffect>
                      <a14:brightnessContrast contras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77" y="3124200"/>
            <a:ext cx="296956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2" name="Picture 4" descr="gss07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9000"/>
                    </a14:imgEffect>
                    <a14:imgEffect>
                      <a14:colorTemperature colorTemp="9074"/>
                    </a14:imgEffect>
                    <a14:imgEffect>
                      <a14:saturation sat="75000"/>
                    </a14:imgEffect>
                    <a14:imgEffect>
                      <a14:brightnessContrast bright="8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895600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3" name="Picture 5" descr="hwyexi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662"/>
                    </a14:imgEffect>
                    <a14:imgEffect>
                      <a14:saturation sat="124000"/>
                    </a14:imgEffect>
                    <a14:imgEffect>
                      <a14:brightnessContrast bright="6000" contras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3005" y="2362200"/>
            <a:ext cx="6187752" cy="45071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pPr algn="ctr"/>
            <a:r>
              <a:rPr lang="en-US" b="1" dirty="0"/>
              <a:t>Good Choices are Seldom Easy</a:t>
            </a:r>
            <a:r>
              <a:rPr lang="en-US" dirty="0"/>
              <a:t> </a:t>
            </a:r>
          </a:p>
        </p:txBody>
      </p:sp>
      <p:pic>
        <p:nvPicPr>
          <p:cNvPr id="95235" name="Picture 3" descr="18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91" y="609599"/>
            <a:ext cx="9164956" cy="623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5842337"/>
            <a:ext cx="9144000" cy="10156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3000" dirty="0" smtClean="0"/>
              <a:t>Choosing always means going </a:t>
            </a:r>
            <a:r>
              <a:rPr lang="en-US" sz="3000" dirty="0"/>
              <a:t>after something </a:t>
            </a:r>
            <a:r>
              <a:rPr lang="en-US" sz="3000" dirty="0" smtClean="0"/>
              <a:t>&amp; leaving something else </a:t>
            </a:r>
            <a:r>
              <a:rPr lang="en-US" sz="3000" dirty="0" err="1"/>
              <a:t>else</a:t>
            </a:r>
            <a:r>
              <a:rPr lang="en-US" sz="3000" dirty="0"/>
              <a:t> </a:t>
            </a:r>
            <a:r>
              <a:rPr lang="en-US" sz="3000" dirty="0" smtClean="0"/>
              <a:t>behind.</a:t>
            </a:r>
            <a:endParaRPr lang="en-US" sz="3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Deuteronomy-30-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5000"/>
                    </a14:imgEffect>
                    <a14:imgEffect>
                      <a14:colorTemperature colorTemp="7577"/>
                    </a14:imgEffect>
                    <a14:imgEffect>
                      <a14:saturation sat="295000"/>
                    </a14:imgEffect>
                    <a14:imgEffect>
                      <a14:brightnessContrast bright="-3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66775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en-US" sz="3200" b="1" dirty="0"/>
              <a:t>You Cannot Make two Choices at </a:t>
            </a:r>
            <a:r>
              <a:rPr lang="en-US" sz="3200" b="1" dirty="0" smtClean="0"/>
              <a:t>the </a:t>
            </a:r>
            <a:br>
              <a:rPr lang="en-US" sz="3200" b="1" dirty="0" smtClean="0"/>
            </a:br>
            <a:r>
              <a:rPr lang="en-US" sz="3200" b="1" dirty="0" smtClean="0"/>
              <a:t>Same </a:t>
            </a:r>
            <a:r>
              <a:rPr lang="en-US" sz="3200" b="1" dirty="0"/>
              <a:t>Time – or Have Two Masters</a:t>
            </a:r>
          </a:p>
        </p:txBody>
      </p:sp>
      <p:pic>
        <p:nvPicPr>
          <p:cNvPr id="96260" name="Picture 4" descr="298837_293713183990416_285895721438829_1097642_2014500020_n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6"/>
          <a:stretch/>
        </p:blipFill>
        <p:spPr>
          <a:xfrm>
            <a:off x="5729590" y="1371601"/>
            <a:ext cx="3338209" cy="27334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god-and-mone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9000"/>
                    </a14:imgEffect>
                    <a14:imgEffect>
                      <a14:colorTemperature colorTemp="10243"/>
                    </a14:imgEffect>
                    <a14:imgEffect>
                      <a14:saturation sat="201000"/>
                    </a14:imgEffect>
                    <a14:imgEffect>
                      <a14:brightnessContrast bright="8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4" y="76200"/>
            <a:ext cx="9137515" cy="67509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3" name="Picture 3" descr="twoMast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2000"/>
                    </a14:imgEffect>
                    <a14:imgEffect>
                      <a14:colorTemperature colorTemp="6582"/>
                    </a14:imgEffect>
                    <a14:imgEffect>
                      <a14:saturation sat="106000"/>
                    </a14:imgEffect>
                    <a14:imgEffect>
                      <a14:brightnessContrast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1190" y="2895600"/>
            <a:ext cx="5174976" cy="39624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724400"/>
            <a:ext cx="3962400" cy="1905000"/>
          </a:xfrm>
          <a:solidFill>
            <a:srgbClr val="000000">
              <a:alpha val="56078"/>
            </a:srgbClr>
          </a:solidFill>
        </p:spPr>
        <p:txBody>
          <a:bodyPr/>
          <a:lstStyle/>
          <a:p>
            <a:r>
              <a:rPr lang="en-US" sz="3600" b="1" dirty="0"/>
              <a:t>Our Choices Reveal our True Gods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</a:t>
            </a:r>
            <a:r>
              <a:rPr lang="en-US" sz="3600" b="1" dirty="0"/>
              <a:t>Our True Heart’s Desire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1052</Words>
  <Application>Microsoft Office PowerPoint</Application>
  <PresentationFormat>On-screen Show (4:3)</PresentationFormat>
  <Paragraphs>117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Refined</vt:lpstr>
      <vt:lpstr>YOU Turn: Repentance is a Choice</vt:lpstr>
      <vt:lpstr>PowerPoint Presentation</vt:lpstr>
      <vt:lpstr>Christ died for you, now It’s your turn to turn to Him. </vt:lpstr>
      <vt:lpstr>Next Slide - Video:  Choices   Download Here:  http://www.youtube.com/watch?v=8aoOAXqX6tA  </vt:lpstr>
      <vt:lpstr>All of Life is Choices </vt:lpstr>
      <vt:lpstr>‘Repent’ Simply Means to Change Your Choice</vt:lpstr>
      <vt:lpstr>Good Choices are Seldom Easy </vt:lpstr>
      <vt:lpstr>You Cannot Make two Choices at the  Same Time – or Have Two Masters</vt:lpstr>
      <vt:lpstr>Our Choices Reveal our True Gods  Our True Heart’s Desire</vt:lpstr>
      <vt:lpstr>Our Choices Form Our Friendships  and Determine Our ‘Teams’</vt:lpstr>
      <vt:lpstr>Choosing God May Separate Us From Others.  Joshua cared little for what his neighbors did. </vt:lpstr>
      <vt:lpstr>Our Gods are  What We Worship</vt:lpstr>
      <vt:lpstr>Next Slide - Video:  Idol Worship   Download Here: http://www.youtube.com/watch?v=QPil9Br-5lE  </vt:lpstr>
      <vt:lpstr>Next Slide - Video:  What is Your God?   Download Here: http://www.youtube.com/watch?v=QdKpDWHPZag   </vt:lpstr>
      <vt:lpstr>Choosing God May Separate Us From Others</vt:lpstr>
      <vt:lpstr>PowerPoint Presentation</vt:lpstr>
      <vt:lpstr>Our Choices Often Reveal Our Fears  </vt:lpstr>
      <vt:lpstr>God Requires that We Make a Choice</vt:lpstr>
      <vt:lpstr>God Requires that We Make a Choice</vt:lpstr>
      <vt:lpstr>Next Slide - Video:  Shadrach, Meshach &amp; Abednego   Download Here: http://www.youtube.com/watch?v=PAi36I2husQ </vt:lpstr>
      <vt:lpstr>PowerPoint Presentation</vt:lpstr>
      <vt:lpstr>Everybody Does Make a Choice</vt:lpstr>
      <vt:lpstr>Everybody Does Make a Choice</vt:lpstr>
      <vt:lpstr>We Must Make a Clear Choice for Jesus</vt:lpstr>
      <vt:lpstr>Next Slide - Song:  As For Me &amp; My House (Waller)   Download Here: http://www.youtube.com/watch?v=vhaadvMYk_k&amp; </vt:lpstr>
      <vt:lpstr>Next Slide - Song:  I Choose Jesus   Download Here: http://www.youtube.com/watch?v=ANAOg1rnTAo </vt:lpstr>
      <vt:lpstr>What is the Sinner‘s Prayer?</vt:lpstr>
      <vt:lpstr>You Should Pray this Prayer If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28</cp:revision>
  <dcterms:created xsi:type="dcterms:W3CDTF">2012-07-27T23:36:21Z</dcterms:created>
  <dcterms:modified xsi:type="dcterms:W3CDTF">2012-12-07T03:53:48Z</dcterms:modified>
</cp:coreProperties>
</file>