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sldIdLst>
    <p:sldId id="494" r:id="rId2"/>
    <p:sldId id="495" r:id="rId3"/>
    <p:sldId id="523" r:id="rId4"/>
    <p:sldId id="498" r:id="rId5"/>
    <p:sldId id="499" r:id="rId6"/>
    <p:sldId id="500" r:id="rId7"/>
    <p:sldId id="501" r:id="rId8"/>
    <p:sldId id="506" r:id="rId9"/>
    <p:sldId id="502" r:id="rId10"/>
    <p:sldId id="503" r:id="rId11"/>
    <p:sldId id="504" r:id="rId12"/>
    <p:sldId id="505" r:id="rId13"/>
    <p:sldId id="525" r:id="rId14"/>
    <p:sldId id="507" r:id="rId15"/>
    <p:sldId id="508" r:id="rId16"/>
    <p:sldId id="509" r:id="rId17"/>
    <p:sldId id="521" r:id="rId18"/>
    <p:sldId id="522" r:id="rId19"/>
    <p:sldId id="510" r:id="rId20"/>
    <p:sldId id="520" r:id="rId21"/>
    <p:sldId id="512" r:id="rId22"/>
    <p:sldId id="513" r:id="rId23"/>
    <p:sldId id="515" r:id="rId24"/>
    <p:sldId id="516" r:id="rId25"/>
    <p:sldId id="517" r:id="rId26"/>
    <p:sldId id="519" r:id="rId2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A5035"/>
    <a:srgbClr val="14D40A"/>
    <a:srgbClr val="00D000"/>
    <a:srgbClr val="F6FF3F"/>
    <a:srgbClr val="BC7000"/>
    <a:srgbClr val="FF9900"/>
    <a:srgbClr val="FFEBFF"/>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43" autoAdjust="0"/>
    <p:restoredTop sz="94352" autoAdjust="0"/>
  </p:normalViewPr>
  <p:slideViewPr>
    <p:cSldViewPr>
      <p:cViewPr>
        <p:scale>
          <a:sx n="62" d="100"/>
          <a:sy n="62" d="100"/>
        </p:scale>
        <p:origin x="-39" y="-198"/>
      </p:cViewPr>
      <p:guideLst>
        <p:guide orient="horz" pos="2160"/>
        <p:guide pos="2880"/>
      </p:guideLst>
    </p:cSldViewPr>
  </p:slideViewPr>
  <p:outlineViewPr>
    <p:cViewPr>
      <p:scale>
        <a:sx n="33" d="100"/>
        <a:sy n="33" d="100"/>
      </p:scale>
      <p:origin x="0" y="612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sp>
        <p:nvSpPr>
          <p:cNvPr id="128006" name="Rectangle 6"/>
          <p:cNvSpPr>
            <a:spLocks noGrp="1" noChangeArrowheads="1"/>
          </p:cNvSpPr>
          <p:nvPr>
            <p:ph type="ctrTitle"/>
          </p:nvPr>
        </p:nvSpPr>
        <p:spPr>
          <a:xfrm>
            <a:off x="1219200" y="838200"/>
            <a:ext cx="6781800" cy="2559050"/>
          </a:xfrm>
        </p:spPr>
        <p:txBody>
          <a:bodyPr anchorCtr="1"/>
          <a:lstStyle>
            <a:lvl1pPr algn="ctr">
              <a:defRPr sz="6200"/>
            </a:lvl1pPr>
          </a:lstStyle>
          <a:p>
            <a:r>
              <a:rPr lang="en-US"/>
              <a:t>Click to edit Master title style</a:t>
            </a:r>
          </a:p>
        </p:txBody>
      </p:sp>
      <p:sp>
        <p:nvSpPr>
          <p:cNvPr id="128007"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r>
              <a:rPr lang="en-US"/>
              <a:t>Click to edit Master subtitle style</a:t>
            </a:r>
          </a:p>
        </p:txBody>
      </p:sp>
      <p:sp>
        <p:nvSpPr>
          <p:cNvPr id="8" name="Rectangle 8"/>
          <p:cNvSpPr>
            <a:spLocks noGrp="1" noChangeArrowheads="1"/>
          </p:cNvSpPr>
          <p:nvPr>
            <p:ph type="dt" sz="half" idx="10"/>
          </p:nvPr>
        </p:nvSpPr>
        <p:spPr>
          <a:xfrm>
            <a:off x="536575" y="6248400"/>
            <a:ext cx="2054225" cy="457200"/>
          </a:xfrm>
        </p:spPr>
        <p:txBody>
          <a:bodyPr/>
          <a:lstStyle>
            <a:lvl1pPr>
              <a:defRPr/>
            </a:lvl1pPr>
          </a:lstStyle>
          <a:p>
            <a:pPr>
              <a:defRPr/>
            </a:pPr>
            <a:endParaRPr lang="en-US"/>
          </a:p>
        </p:txBody>
      </p:sp>
      <p:sp>
        <p:nvSpPr>
          <p:cNvPr id="9" name="Rectangle 9"/>
          <p:cNvSpPr>
            <a:spLocks noGrp="1" noChangeArrowheads="1"/>
          </p:cNvSpPr>
          <p:nvPr>
            <p:ph type="ftr" sz="quarter" idx="11"/>
          </p:nvPr>
        </p:nvSpPr>
        <p:spPr>
          <a:xfrm>
            <a:off x="3251200" y="6248400"/>
            <a:ext cx="2887663" cy="457200"/>
          </a:xfrm>
        </p:spPr>
        <p:txBody>
          <a:bodyPr/>
          <a:lstStyle>
            <a:lvl1pPr>
              <a:defRPr/>
            </a:lvl1pPr>
          </a:lstStyle>
          <a:p>
            <a:pPr>
              <a:defRPr/>
            </a:pPr>
            <a:endParaRPr lang="en-US"/>
          </a:p>
        </p:txBody>
      </p:sp>
      <p:sp>
        <p:nvSpPr>
          <p:cNvPr id="10" name="Rectangle 10"/>
          <p:cNvSpPr>
            <a:spLocks noGrp="1" noChangeArrowheads="1"/>
          </p:cNvSpPr>
          <p:nvPr>
            <p:ph type="sldNum" sz="quarter" idx="12"/>
          </p:nvPr>
        </p:nvSpPr>
        <p:spPr>
          <a:xfrm>
            <a:off x="6788150" y="6257925"/>
            <a:ext cx="1905000" cy="457200"/>
          </a:xfrm>
        </p:spPr>
        <p:txBody>
          <a:bodyPr/>
          <a:lstStyle>
            <a:lvl1pPr>
              <a:defRPr/>
            </a:lvl1pPr>
          </a:lstStyle>
          <a:p>
            <a:pPr>
              <a:defRPr/>
            </a:pPr>
            <a:fld id="{E71186CA-FE88-4C52-B423-627E2E02F6DD}" type="slidenum">
              <a:rPr lang="en-US"/>
              <a:pPr>
                <a:defRPr/>
              </a:pPr>
              <a:t>‹#›</a:t>
            </a:fld>
            <a:endParaRPr lang="en-US"/>
          </a:p>
        </p:txBody>
      </p:sp>
    </p:spTree>
    <p:extLst>
      <p:ext uri="{BB962C8B-B14F-4D97-AF65-F5344CB8AC3E}">
        <p14:creationId xmlns:p14="http://schemas.microsoft.com/office/powerpoint/2010/main" val="3190426292"/>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p:txBody>
          <a:bodyPr/>
          <a:lstStyle>
            <a:lvl1pPr>
              <a:defRPr/>
            </a:lvl1pPr>
          </a:lstStyle>
          <a:p>
            <a:pPr>
              <a:defRPr/>
            </a:pPr>
            <a:endParaRPr lang="en-US"/>
          </a:p>
        </p:txBody>
      </p:sp>
      <p:sp>
        <p:nvSpPr>
          <p:cNvPr id="5" name="Rectangle 9"/>
          <p:cNvSpPr>
            <a:spLocks noGrp="1" noChangeArrowheads="1"/>
          </p:cNvSpPr>
          <p:nvPr>
            <p:ph type="ftr" sz="quarter" idx="11"/>
          </p:nvPr>
        </p:nvSpPr>
        <p:spPr/>
        <p:txBody>
          <a:bodyPr/>
          <a:lstStyle>
            <a:lvl1pPr>
              <a:defRPr/>
            </a:lvl1pPr>
          </a:lstStyle>
          <a:p>
            <a:pPr>
              <a:defRPr/>
            </a:pPr>
            <a:endParaRPr lang="en-US"/>
          </a:p>
        </p:txBody>
      </p:sp>
      <p:sp>
        <p:nvSpPr>
          <p:cNvPr id="6" name="Rectangle 10"/>
          <p:cNvSpPr>
            <a:spLocks noGrp="1" noChangeArrowheads="1"/>
          </p:cNvSpPr>
          <p:nvPr>
            <p:ph type="sldNum" sz="quarter" idx="12"/>
          </p:nvPr>
        </p:nvSpPr>
        <p:spPr/>
        <p:txBody>
          <a:bodyPr/>
          <a:lstStyle>
            <a:lvl1pPr>
              <a:defRPr/>
            </a:lvl1pPr>
          </a:lstStyle>
          <a:p>
            <a:pPr>
              <a:defRPr/>
            </a:pPr>
            <a:fld id="{89502E34-837D-4B29-878F-37D633CC4F59}" type="slidenum">
              <a:rPr lang="en-US"/>
              <a:pPr>
                <a:defRPr/>
              </a:pPr>
              <a:t>‹#›</a:t>
            </a:fld>
            <a:endParaRPr lang="en-US"/>
          </a:p>
        </p:txBody>
      </p:sp>
    </p:spTree>
    <p:extLst>
      <p:ext uri="{BB962C8B-B14F-4D97-AF65-F5344CB8AC3E}">
        <p14:creationId xmlns:p14="http://schemas.microsoft.com/office/powerpoint/2010/main" val="3136222797"/>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p:txBody>
          <a:bodyPr/>
          <a:lstStyle>
            <a:lvl1pPr>
              <a:defRPr/>
            </a:lvl1pPr>
          </a:lstStyle>
          <a:p>
            <a:pPr>
              <a:defRPr/>
            </a:pPr>
            <a:endParaRPr lang="en-US"/>
          </a:p>
        </p:txBody>
      </p:sp>
      <p:sp>
        <p:nvSpPr>
          <p:cNvPr id="5" name="Rectangle 9"/>
          <p:cNvSpPr>
            <a:spLocks noGrp="1" noChangeArrowheads="1"/>
          </p:cNvSpPr>
          <p:nvPr>
            <p:ph type="ftr" sz="quarter" idx="11"/>
          </p:nvPr>
        </p:nvSpPr>
        <p:spPr/>
        <p:txBody>
          <a:bodyPr/>
          <a:lstStyle>
            <a:lvl1pPr>
              <a:defRPr/>
            </a:lvl1pPr>
          </a:lstStyle>
          <a:p>
            <a:pPr>
              <a:defRPr/>
            </a:pPr>
            <a:endParaRPr lang="en-US"/>
          </a:p>
        </p:txBody>
      </p:sp>
      <p:sp>
        <p:nvSpPr>
          <p:cNvPr id="6" name="Rectangle 10"/>
          <p:cNvSpPr>
            <a:spLocks noGrp="1" noChangeArrowheads="1"/>
          </p:cNvSpPr>
          <p:nvPr>
            <p:ph type="sldNum" sz="quarter" idx="12"/>
          </p:nvPr>
        </p:nvSpPr>
        <p:spPr/>
        <p:txBody>
          <a:bodyPr/>
          <a:lstStyle>
            <a:lvl1pPr>
              <a:defRPr/>
            </a:lvl1pPr>
          </a:lstStyle>
          <a:p>
            <a:pPr>
              <a:defRPr/>
            </a:pPr>
            <a:fld id="{9CAA4FF9-51A0-4C9F-8A94-FB26E85CFDFD}" type="slidenum">
              <a:rPr lang="en-US"/>
              <a:pPr>
                <a:defRPr/>
              </a:pPr>
              <a:t>‹#›</a:t>
            </a:fld>
            <a:endParaRPr lang="en-US"/>
          </a:p>
        </p:txBody>
      </p:sp>
    </p:spTree>
    <p:extLst>
      <p:ext uri="{BB962C8B-B14F-4D97-AF65-F5344CB8AC3E}">
        <p14:creationId xmlns:p14="http://schemas.microsoft.com/office/powerpoint/2010/main" val="294235722"/>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p:txBody>
          <a:bodyPr/>
          <a:lstStyle>
            <a:lvl1pPr>
              <a:defRPr/>
            </a:lvl1pPr>
          </a:lstStyle>
          <a:p>
            <a:pPr>
              <a:defRPr/>
            </a:pPr>
            <a:endParaRPr lang="en-US"/>
          </a:p>
        </p:txBody>
      </p:sp>
      <p:sp>
        <p:nvSpPr>
          <p:cNvPr id="8" name="Rectangle 9"/>
          <p:cNvSpPr>
            <a:spLocks noGrp="1" noChangeArrowheads="1"/>
          </p:cNvSpPr>
          <p:nvPr>
            <p:ph type="ftr" sz="quarter" idx="11"/>
          </p:nvPr>
        </p:nvSpPr>
        <p:spPr/>
        <p:txBody>
          <a:bodyPr/>
          <a:lstStyle>
            <a:lvl1pPr>
              <a:defRPr/>
            </a:lvl1pPr>
          </a:lstStyle>
          <a:p>
            <a:pPr>
              <a:defRPr/>
            </a:pPr>
            <a:endParaRPr lang="en-US"/>
          </a:p>
        </p:txBody>
      </p:sp>
      <p:sp>
        <p:nvSpPr>
          <p:cNvPr id="9" name="Rectangle 10"/>
          <p:cNvSpPr>
            <a:spLocks noGrp="1" noChangeArrowheads="1"/>
          </p:cNvSpPr>
          <p:nvPr>
            <p:ph type="sldNum" sz="quarter" idx="12"/>
          </p:nvPr>
        </p:nvSpPr>
        <p:spPr/>
        <p:txBody>
          <a:bodyPr/>
          <a:lstStyle>
            <a:lvl1pPr>
              <a:defRPr/>
            </a:lvl1pPr>
          </a:lstStyle>
          <a:p>
            <a:pPr>
              <a:defRPr/>
            </a:pPr>
            <a:fld id="{6D4FFC18-92EA-4F29-A882-61B021F49535}" type="slidenum">
              <a:rPr lang="en-US"/>
              <a:pPr>
                <a:defRPr/>
              </a:pPr>
              <a:t>‹#›</a:t>
            </a:fld>
            <a:endParaRPr lang="en-US"/>
          </a:p>
        </p:txBody>
      </p:sp>
    </p:spTree>
    <p:extLst>
      <p:ext uri="{BB962C8B-B14F-4D97-AF65-F5344CB8AC3E}">
        <p14:creationId xmlns:p14="http://schemas.microsoft.com/office/powerpoint/2010/main" val="683894648"/>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p:txBody>
          <a:bodyPr/>
          <a:lstStyle>
            <a:lvl1pPr>
              <a:defRPr/>
            </a:lvl1pPr>
          </a:lstStyle>
          <a:p>
            <a:pPr>
              <a:defRPr/>
            </a:pPr>
            <a:endParaRPr lang="en-US"/>
          </a:p>
        </p:txBody>
      </p:sp>
      <p:sp>
        <p:nvSpPr>
          <p:cNvPr id="4" name="Rectangle 9"/>
          <p:cNvSpPr>
            <a:spLocks noGrp="1" noChangeArrowheads="1"/>
          </p:cNvSpPr>
          <p:nvPr>
            <p:ph type="ftr" sz="quarter" idx="11"/>
          </p:nvPr>
        </p:nvSpPr>
        <p:spPr/>
        <p:txBody>
          <a:bodyPr/>
          <a:lstStyle>
            <a:lvl1pPr>
              <a:defRPr/>
            </a:lvl1pPr>
          </a:lstStyle>
          <a:p>
            <a:pPr>
              <a:defRPr/>
            </a:pPr>
            <a:endParaRPr lang="en-US"/>
          </a:p>
        </p:txBody>
      </p:sp>
      <p:sp>
        <p:nvSpPr>
          <p:cNvPr id="5" name="Rectangle 10"/>
          <p:cNvSpPr>
            <a:spLocks noGrp="1" noChangeArrowheads="1"/>
          </p:cNvSpPr>
          <p:nvPr>
            <p:ph type="sldNum" sz="quarter" idx="12"/>
          </p:nvPr>
        </p:nvSpPr>
        <p:spPr/>
        <p:txBody>
          <a:bodyPr/>
          <a:lstStyle>
            <a:lvl1pPr>
              <a:defRPr/>
            </a:lvl1pPr>
          </a:lstStyle>
          <a:p>
            <a:pPr>
              <a:defRPr/>
            </a:pPr>
            <a:fld id="{2D97533F-A8FF-4073-AC78-413C91DFB722}" type="slidenum">
              <a:rPr lang="en-US"/>
              <a:pPr>
                <a:defRPr/>
              </a:pPr>
              <a:t>‹#›</a:t>
            </a:fld>
            <a:endParaRPr lang="en-US"/>
          </a:p>
        </p:txBody>
      </p:sp>
    </p:spTree>
    <p:extLst>
      <p:ext uri="{BB962C8B-B14F-4D97-AF65-F5344CB8AC3E}">
        <p14:creationId xmlns:p14="http://schemas.microsoft.com/office/powerpoint/2010/main" val="2550801080"/>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p:txBody>
          <a:bodyPr/>
          <a:lstStyle>
            <a:lvl1pPr>
              <a:defRPr/>
            </a:lvl1pPr>
          </a:lstStyle>
          <a:p>
            <a:pPr>
              <a:defRPr/>
            </a:pPr>
            <a:endParaRPr lang="en-US"/>
          </a:p>
        </p:txBody>
      </p:sp>
      <p:sp>
        <p:nvSpPr>
          <p:cNvPr id="6" name="Rectangle 9"/>
          <p:cNvSpPr>
            <a:spLocks noGrp="1" noChangeArrowheads="1"/>
          </p:cNvSpPr>
          <p:nvPr>
            <p:ph type="ftr" sz="quarter" idx="11"/>
          </p:nvPr>
        </p:nvSpPr>
        <p:spPr/>
        <p:txBody>
          <a:bodyPr/>
          <a:lstStyle>
            <a:lvl1pPr>
              <a:defRPr/>
            </a:lvl1pPr>
          </a:lstStyle>
          <a:p>
            <a:pPr>
              <a:defRPr/>
            </a:pPr>
            <a:endParaRPr lang="en-US"/>
          </a:p>
        </p:txBody>
      </p:sp>
      <p:sp>
        <p:nvSpPr>
          <p:cNvPr id="7" name="Rectangle 10"/>
          <p:cNvSpPr>
            <a:spLocks noGrp="1" noChangeArrowheads="1"/>
          </p:cNvSpPr>
          <p:nvPr>
            <p:ph type="sldNum" sz="quarter" idx="12"/>
          </p:nvPr>
        </p:nvSpPr>
        <p:spPr/>
        <p:txBody>
          <a:bodyPr/>
          <a:lstStyle>
            <a:lvl1pPr>
              <a:defRPr/>
            </a:lvl1pPr>
          </a:lstStyle>
          <a:p>
            <a:pPr>
              <a:defRPr/>
            </a:pPr>
            <a:fld id="{9EEB347D-9618-4B2E-B2F2-45BC5C837473}" type="slidenum">
              <a:rPr lang="en-US"/>
              <a:pPr>
                <a:defRPr/>
              </a:pPr>
              <a:t>‹#›</a:t>
            </a:fld>
            <a:endParaRPr lang="en-US"/>
          </a:p>
        </p:txBody>
      </p:sp>
    </p:spTree>
    <p:extLst>
      <p:ext uri="{BB962C8B-B14F-4D97-AF65-F5344CB8AC3E}">
        <p14:creationId xmlns:p14="http://schemas.microsoft.com/office/powerpoint/2010/main" val="382088867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p:txBody>
          <a:bodyPr/>
          <a:lstStyle>
            <a:lvl1pPr>
              <a:defRPr/>
            </a:lvl1pPr>
          </a:lstStyle>
          <a:p>
            <a:pPr>
              <a:defRPr/>
            </a:pPr>
            <a:endParaRPr lang="en-US"/>
          </a:p>
        </p:txBody>
      </p:sp>
      <p:sp>
        <p:nvSpPr>
          <p:cNvPr id="6" name="Rectangle 9"/>
          <p:cNvSpPr>
            <a:spLocks noGrp="1" noChangeArrowheads="1"/>
          </p:cNvSpPr>
          <p:nvPr>
            <p:ph type="ftr" sz="quarter" idx="11"/>
          </p:nvPr>
        </p:nvSpPr>
        <p:spPr/>
        <p:txBody>
          <a:bodyPr/>
          <a:lstStyle>
            <a:lvl1pPr>
              <a:defRPr/>
            </a:lvl1pPr>
          </a:lstStyle>
          <a:p>
            <a:pPr>
              <a:defRPr/>
            </a:pPr>
            <a:endParaRPr lang="en-US"/>
          </a:p>
        </p:txBody>
      </p:sp>
      <p:sp>
        <p:nvSpPr>
          <p:cNvPr id="7" name="Rectangle 10"/>
          <p:cNvSpPr>
            <a:spLocks noGrp="1" noChangeArrowheads="1"/>
          </p:cNvSpPr>
          <p:nvPr>
            <p:ph type="sldNum" sz="quarter" idx="12"/>
          </p:nvPr>
        </p:nvSpPr>
        <p:spPr/>
        <p:txBody>
          <a:bodyPr/>
          <a:lstStyle>
            <a:lvl1pPr>
              <a:defRPr/>
            </a:lvl1pPr>
          </a:lstStyle>
          <a:p>
            <a:pPr>
              <a:defRPr/>
            </a:pPr>
            <a:fld id="{79A5134E-1C6D-494F-86C6-AD68120BDEFF}" type="slidenum">
              <a:rPr lang="en-US"/>
              <a:pPr>
                <a:defRPr/>
              </a:pPr>
              <a:t>‹#›</a:t>
            </a:fld>
            <a:endParaRPr lang="en-US"/>
          </a:p>
        </p:txBody>
      </p:sp>
    </p:spTree>
    <p:extLst>
      <p:ext uri="{BB962C8B-B14F-4D97-AF65-F5344CB8AC3E}">
        <p14:creationId xmlns:p14="http://schemas.microsoft.com/office/powerpoint/2010/main" val="256740013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p:txBody>
          <a:bodyPr/>
          <a:lstStyle>
            <a:lvl1pPr>
              <a:defRPr/>
            </a:lvl1pPr>
          </a:lstStyle>
          <a:p>
            <a:pPr>
              <a:defRPr/>
            </a:pPr>
            <a:endParaRPr lang="en-US"/>
          </a:p>
        </p:txBody>
      </p:sp>
      <p:sp>
        <p:nvSpPr>
          <p:cNvPr id="5" name="Rectangle 9"/>
          <p:cNvSpPr>
            <a:spLocks noGrp="1" noChangeArrowheads="1"/>
          </p:cNvSpPr>
          <p:nvPr>
            <p:ph type="ftr" sz="quarter" idx="11"/>
          </p:nvPr>
        </p:nvSpPr>
        <p:spPr/>
        <p:txBody>
          <a:bodyPr/>
          <a:lstStyle>
            <a:lvl1pPr>
              <a:defRPr/>
            </a:lvl1pPr>
          </a:lstStyle>
          <a:p>
            <a:pPr>
              <a:defRPr/>
            </a:pPr>
            <a:endParaRPr lang="en-US"/>
          </a:p>
        </p:txBody>
      </p:sp>
      <p:sp>
        <p:nvSpPr>
          <p:cNvPr id="6" name="Rectangle 10"/>
          <p:cNvSpPr>
            <a:spLocks noGrp="1" noChangeArrowheads="1"/>
          </p:cNvSpPr>
          <p:nvPr>
            <p:ph type="sldNum" sz="quarter" idx="12"/>
          </p:nvPr>
        </p:nvSpPr>
        <p:spPr/>
        <p:txBody>
          <a:bodyPr/>
          <a:lstStyle>
            <a:lvl1pPr>
              <a:defRPr/>
            </a:lvl1pPr>
          </a:lstStyle>
          <a:p>
            <a:pPr>
              <a:defRPr/>
            </a:pPr>
            <a:fld id="{B4504889-A6DF-4E2C-AC16-6DF901877DDE}" type="slidenum">
              <a:rPr lang="en-US"/>
              <a:pPr>
                <a:defRPr/>
              </a:pPr>
              <a:t>‹#›</a:t>
            </a:fld>
            <a:endParaRPr lang="en-US"/>
          </a:p>
        </p:txBody>
      </p:sp>
    </p:spTree>
    <p:extLst>
      <p:ext uri="{BB962C8B-B14F-4D97-AF65-F5344CB8AC3E}">
        <p14:creationId xmlns:p14="http://schemas.microsoft.com/office/powerpoint/2010/main" val="2802503410"/>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p:txBody>
          <a:bodyPr/>
          <a:lstStyle>
            <a:lvl1pPr>
              <a:defRPr/>
            </a:lvl1pPr>
          </a:lstStyle>
          <a:p>
            <a:pPr>
              <a:defRPr/>
            </a:pPr>
            <a:endParaRPr lang="en-US"/>
          </a:p>
        </p:txBody>
      </p:sp>
      <p:sp>
        <p:nvSpPr>
          <p:cNvPr id="5" name="Rectangle 9"/>
          <p:cNvSpPr>
            <a:spLocks noGrp="1" noChangeArrowheads="1"/>
          </p:cNvSpPr>
          <p:nvPr>
            <p:ph type="ftr" sz="quarter" idx="11"/>
          </p:nvPr>
        </p:nvSpPr>
        <p:spPr/>
        <p:txBody>
          <a:bodyPr/>
          <a:lstStyle>
            <a:lvl1pPr>
              <a:defRPr/>
            </a:lvl1pPr>
          </a:lstStyle>
          <a:p>
            <a:pPr>
              <a:defRPr/>
            </a:pPr>
            <a:endParaRPr lang="en-US"/>
          </a:p>
        </p:txBody>
      </p:sp>
      <p:sp>
        <p:nvSpPr>
          <p:cNvPr id="6" name="Rectangle 10"/>
          <p:cNvSpPr>
            <a:spLocks noGrp="1" noChangeArrowheads="1"/>
          </p:cNvSpPr>
          <p:nvPr>
            <p:ph type="sldNum" sz="quarter" idx="12"/>
          </p:nvPr>
        </p:nvSpPr>
        <p:spPr/>
        <p:txBody>
          <a:bodyPr/>
          <a:lstStyle>
            <a:lvl1pPr>
              <a:defRPr/>
            </a:lvl1pPr>
          </a:lstStyle>
          <a:p>
            <a:pPr>
              <a:defRPr/>
            </a:pPr>
            <a:fld id="{350AB66B-DED0-4ADF-AC51-5A66912D5B61}" type="slidenum">
              <a:rPr lang="en-US"/>
              <a:pPr>
                <a:defRPr/>
              </a:pPr>
              <a:t>‹#›</a:t>
            </a:fld>
            <a:endParaRPr lang="en-US"/>
          </a:p>
        </p:txBody>
      </p:sp>
    </p:spTree>
    <p:extLst>
      <p:ext uri="{BB962C8B-B14F-4D97-AF65-F5344CB8AC3E}">
        <p14:creationId xmlns:p14="http://schemas.microsoft.com/office/powerpoint/2010/main" val="2552436180"/>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6"/>
          <p:cNvSpPr>
            <a:spLocks noGrp="1" noChangeArrowheads="1"/>
          </p:cNvSpPr>
          <p:nvPr>
            <p:ph type="title"/>
          </p:nvPr>
        </p:nvSpPr>
        <p:spPr bwMode="auto">
          <a:xfrm>
            <a:off x="533400" y="473075"/>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7"/>
          <p:cNvSpPr>
            <a:spLocks noGrp="1" noChangeArrowheads="1"/>
          </p:cNvSpPr>
          <p:nvPr>
            <p:ph type="body" idx="1"/>
          </p:nvPr>
        </p:nvSpPr>
        <p:spPr bwMode="auto">
          <a:xfrm>
            <a:off x="533400" y="1828800"/>
            <a:ext cx="8153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6984" name="Rectangle 8"/>
          <p:cNvSpPr>
            <a:spLocks noGrp="1" noChangeArrowheads="1"/>
          </p:cNvSpPr>
          <p:nvPr>
            <p:ph type="dt" sz="half" idx="2"/>
          </p:nvPr>
        </p:nvSpPr>
        <p:spPr bwMode="auto">
          <a:xfrm>
            <a:off x="533400" y="6248400"/>
            <a:ext cx="2057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latin typeface="+mn-lt"/>
              </a:defRPr>
            </a:lvl1pPr>
          </a:lstStyle>
          <a:p>
            <a:pPr>
              <a:defRPr/>
            </a:pPr>
            <a:endParaRPr lang="en-US"/>
          </a:p>
        </p:txBody>
      </p:sp>
      <p:sp>
        <p:nvSpPr>
          <p:cNvPr id="126985" name="Rectangle 9"/>
          <p:cNvSpPr>
            <a:spLocks noGrp="1" noChangeArrowheads="1"/>
          </p:cNvSpPr>
          <p:nvPr>
            <p:ph type="ftr" sz="quarter" idx="3"/>
          </p:nvPr>
        </p:nvSpPr>
        <p:spPr bwMode="auto">
          <a:xfrm>
            <a:off x="32385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latin typeface="+mn-lt"/>
              </a:defRPr>
            </a:lvl1pPr>
          </a:lstStyle>
          <a:p>
            <a:pPr>
              <a:defRPr/>
            </a:pPr>
            <a:endParaRPr lang="en-US"/>
          </a:p>
        </p:txBody>
      </p:sp>
      <p:sp>
        <p:nvSpPr>
          <p:cNvPr id="126986" name="Rectangle 10"/>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latin typeface="+mn-lt"/>
              </a:defRPr>
            </a:lvl1pPr>
          </a:lstStyle>
          <a:p>
            <a:pPr>
              <a:defRPr/>
            </a:pPr>
            <a:fld id="{6855BBDB-0DE0-4C38-BE14-E92EA7B9EC5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Lst>
  <p:transition/>
  <p:timing>
    <p:tnLst>
      <p:par>
        <p:cTn id="1" dur="indefinite" restart="never" nodeType="tmRoot"/>
      </p:par>
    </p:tnLst>
  </p:timing>
  <p:txStyles>
    <p:titleStyle>
      <a:lvl1pPr algn="l" rtl="0" eaLnBrk="0" fontAlgn="base" hangingPunct="0">
        <a:lnSpc>
          <a:spcPct val="80000"/>
        </a:lnSpc>
        <a:spcBef>
          <a:spcPct val="0"/>
        </a:spcBef>
        <a:spcAft>
          <a:spcPct val="0"/>
        </a:spcAft>
        <a:defRPr sz="4400">
          <a:solidFill>
            <a:schemeClr val="tx2"/>
          </a:solidFill>
          <a:latin typeface="+mj-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youtu.be/M174Pyf7Q9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info@ckbrazos.org" TargetMode="External"/><Relationship Id="rId5" Type="http://schemas.openxmlformats.org/officeDocument/2006/relationships/hyperlink" Target="http://campaignkerusso.org/?p=7391"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info@ckbrazos.org" TargetMode="External"/><Relationship Id="rId5" Type="http://schemas.openxmlformats.org/officeDocument/2006/relationships/hyperlink" Target="http://campaignkerusso.org/?p=7391" TargetMode="Externa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mailto:info@aggielandfaith.or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aggielandfaith.or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info@ckbrazos.org" TargetMode="External"/><Relationship Id="rId5" Type="http://schemas.openxmlformats.org/officeDocument/2006/relationships/hyperlink" Target="http://campaignkerusso.org/?p=7391" TargetMode="Externa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hyperlink" Target="http://youtu.be/7vYzryS4Od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youtube.com/watch?v=V9IOhGPrRvY"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762000" y="304800"/>
            <a:ext cx="3886200" cy="2590800"/>
          </a:xfrm>
        </p:spPr>
        <p:txBody>
          <a:bodyPr/>
          <a:lstStyle/>
          <a:p>
            <a:r>
              <a:rPr lang="en-US" sz="5400" smtClean="0"/>
              <a:t>Parable of </a:t>
            </a:r>
            <a:br>
              <a:rPr lang="en-US" sz="5400" smtClean="0"/>
            </a:br>
            <a:r>
              <a:rPr lang="en-US" sz="5400" smtClean="0"/>
              <a:t>the Sower</a:t>
            </a:r>
          </a:p>
        </p:txBody>
      </p:sp>
      <p:pic>
        <p:nvPicPr>
          <p:cNvPr id="12291" name="Picture 3" descr="parablesower_2"/>
          <p:cNvPicPr>
            <a:picLocks noGrp="1" noChangeAspect="1" noChangeArrowheads="1"/>
          </p:cNvPicPr>
          <p:nvPr>
            <p:ph idx="4294967295"/>
          </p:nvPr>
        </p:nvPicPr>
        <p:blipFill>
          <a:blip r:embed="rId2">
            <a:extLst>
              <a:ext uri="{BEBA8EAE-BF5A-486C-A8C5-ECC9F3942E4B}">
                <a14:imgProps xmlns:a14="http://schemas.microsoft.com/office/drawing/2010/main">
                  <a14:imgLayer r:embed="rId3">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a:xfrm>
            <a:off x="4278313" y="0"/>
            <a:ext cx="4865687" cy="6858000"/>
          </a:xfrm>
          <a:noFill/>
          <a:scene3d>
            <a:camera prst="orthographicFront"/>
            <a:lightRig rig="threePt" dir="t"/>
          </a:scene3d>
          <a:sp3d>
            <a:contourClr>
              <a:srgbClr val="00B050"/>
            </a:contourClr>
          </a:sp3d>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3"/>
          <p:cNvSpPr>
            <a:spLocks noGrp="1" noChangeArrowheads="1"/>
          </p:cNvSpPr>
          <p:nvPr>
            <p:ph type="body" idx="4294967295"/>
          </p:nvPr>
        </p:nvSpPr>
        <p:spPr>
          <a:xfrm>
            <a:off x="4267200" y="228600"/>
            <a:ext cx="4876800" cy="6858000"/>
          </a:xfrm>
        </p:spPr>
        <p:txBody>
          <a:bodyPr/>
          <a:lstStyle/>
          <a:p>
            <a:pPr>
              <a:buFont typeface="Wingdings" pitchFamily="2" charset="2"/>
              <a:buNone/>
            </a:pPr>
            <a:r>
              <a:rPr lang="en-US" smtClean="0"/>
              <a:t>“Like the seeds that fell on the rocky soil and grew up quickly, some people listen to God’s message and seem happy. But they do not believe it very strongly… </a:t>
            </a:r>
          </a:p>
          <a:p>
            <a:pPr>
              <a:buFont typeface="Wingdings" pitchFamily="2" charset="2"/>
              <a:buNone/>
            </a:pPr>
            <a:r>
              <a:rPr lang="en-US" smtClean="0"/>
              <a:t>They are like little plants with no roots. And soon their faith dries up when difficulties and troubles come”.</a:t>
            </a:r>
          </a:p>
        </p:txBody>
      </p:sp>
      <p:pic>
        <p:nvPicPr>
          <p:cNvPr id="19459" name="Picture 3" descr="3827772"/>
          <p:cNvPicPr>
            <a:picLocks noChangeAspect="1" noChangeArrowheads="1"/>
          </p:cNvPicPr>
          <p:nvPr/>
        </p:nvPicPr>
        <p:blipFill>
          <a:blip r:embed="rId2">
            <a:extLst>
              <a:ext uri="{BEBA8EAE-BF5A-486C-A8C5-ECC9F3942E4B}">
                <a14:imgProps xmlns:a14="http://schemas.microsoft.com/office/drawing/2010/main">
                  <a14:imgLayer r:embed="rId3">
                    <a14:imgEffect>
                      <a14:artisticPencilGrayscale/>
                    </a14:imgEffect>
                    <a14:imgEffect>
                      <a14:colorTemperature colorTemp="115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41386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3"/>
          <p:cNvSpPr>
            <a:spLocks noGrp="1" noChangeArrowheads="1"/>
          </p:cNvSpPr>
          <p:nvPr>
            <p:ph type="body" idx="4294967295"/>
          </p:nvPr>
        </p:nvSpPr>
        <p:spPr>
          <a:xfrm>
            <a:off x="0" y="228600"/>
            <a:ext cx="4724400" cy="6629400"/>
          </a:xfrm>
        </p:spPr>
        <p:txBody>
          <a:bodyPr/>
          <a:lstStyle/>
          <a:p>
            <a:pPr>
              <a:lnSpc>
                <a:spcPct val="90000"/>
              </a:lnSpc>
              <a:buClr>
                <a:schemeClr val="tx1"/>
              </a:buClr>
              <a:buFont typeface="Wingdings" pitchFamily="2" charset="2"/>
              <a:buNone/>
            </a:pPr>
            <a:r>
              <a:rPr lang="en-US" sz="3000" smtClean="0"/>
              <a:t>“Like the seeds that fell on the soil crowded with weeds, some people’s lives are crowded with other things. They want money to buy things and go places. They must work long hours for the money they need to buy those things and go to those places. And after all that, there is no room left for God’s message to grow or produce good things in their lives.”</a:t>
            </a:r>
            <a:r>
              <a:rPr lang="en-US" sz="2700" smtClean="0"/>
              <a:t> </a:t>
            </a:r>
            <a:r>
              <a:rPr lang="en-US" sz="1800" smtClean="0"/>
              <a:t>Matthew 13:22</a:t>
            </a:r>
          </a:p>
        </p:txBody>
      </p:sp>
      <p:pic>
        <p:nvPicPr>
          <p:cNvPr id="20483" name="Picture 3" descr="20090115231933140"/>
          <p:cNvPicPr>
            <a:picLocks noChangeAspect="1" noChangeArrowheads="1"/>
          </p:cNvPicPr>
          <p:nvPr/>
        </p:nvPicPr>
        <p:blipFill>
          <a:blip r:embed="rId2">
            <a:duotone>
              <a:prstClr val="black"/>
              <a:srgbClr val="D9C3A5">
                <a:tint val="50000"/>
                <a:satMod val="180000"/>
              </a:srgbClr>
            </a:duotone>
            <a:extLst>
              <a:ext uri="{BEBA8EAE-BF5A-486C-A8C5-ECC9F3942E4B}">
                <a14:imgProps xmlns:a14="http://schemas.microsoft.com/office/drawing/2010/main">
                  <a14:imgLayer r:embed="rId3">
                    <a14:imgEffect>
                      <a14:artisticPencilGrayscale/>
                    </a14:imgEffect>
                    <a14:imgEffect>
                      <a14:sharpenSoften amount="56000"/>
                    </a14:imgEffect>
                    <a14:imgEffect>
                      <a14:colorTemperature colorTemp="115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800600" y="0"/>
            <a:ext cx="43434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2" descr="Newsletter%20Logo"/>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83000"/>
                    </a14:imgEffect>
                  </a14:imgLayer>
                </a14:imgProps>
              </a:ext>
              <a:ext uri="{28A0092B-C50C-407E-A947-70E740481C1C}">
                <a14:useLocalDpi xmlns:a14="http://schemas.microsoft.com/office/drawing/2010/main" val="0"/>
              </a:ext>
            </a:extLst>
          </a:blip>
          <a:srcRect/>
          <a:stretch>
            <a:fillRect/>
          </a:stretch>
        </p:blipFill>
        <p:spPr bwMode="auto">
          <a:xfrm>
            <a:off x="0" y="0"/>
            <a:ext cx="4800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p:cNvSpPr>
            <a:spLocks noGrp="1" noChangeArrowheads="1"/>
          </p:cNvSpPr>
          <p:nvPr>
            <p:ph type="body" idx="4294967295"/>
          </p:nvPr>
        </p:nvSpPr>
        <p:spPr>
          <a:xfrm>
            <a:off x="3352800" y="0"/>
            <a:ext cx="5791200" cy="3048000"/>
          </a:xfrm>
          <a:solidFill>
            <a:schemeClr val="tx1"/>
          </a:solidFill>
        </p:spPr>
        <p:txBody>
          <a:bodyPr/>
          <a:lstStyle/>
          <a:p>
            <a:pPr>
              <a:lnSpc>
                <a:spcPct val="80000"/>
              </a:lnSpc>
              <a:buFont typeface="Wingdings" pitchFamily="2" charset="2"/>
              <a:buNone/>
            </a:pPr>
            <a:r>
              <a:rPr lang="en-US" sz="3000" dirty="0" smtClean="0">
                <a:solidFill>
                  <a:schemeClr val="bg1"/>
                </a:solidFill>
              </a:rPr>
              <a:t>“But some seeds fell on good soil. That soil produced a good crop. It was a 100, 60 or 30 times more than the farmer had planted. </a:t>
            </a:r>
          </a:p>
          <a:p>
            <a:pPr>
              <a:lnSpc>
                <a:spcPct val="80000"/>
              </a:lnSpc>
              <a:buFont typeface="Wingdings" pitchFamily="2" charset="2"/>
              <a:buNone/>
            </a:pPr>
            <a:r>
              <a:rPr lang="en-US" sz="3000" dirty="0" smtClean="0">
                <a:solidFill>
                  <a:schemeClr val="bg1"/>
                </a:solidFill>
              </a:rPr>
              <a:t>That soil is like people who really listen to the message. </a:t>
            </a:r>
          </a:p>
        </p:txBody>
      </p:sp>
      <p:sp>
        <p:nvSpPr>
          <p:cNvPr id="21508" name="Rectangle 3"/>
          <p:cNvSpPr>
            <a:spLocks noChangeArrowheads="1"/>
          </p:cNvSpPr>
          <p:nvPr/>
        </p:nvSpPr>
        <p:spPr bwMode="auto">
          <a:xfrm>
            <a:off x="4800600" y="3810000"/>
            <a:ext cx="4343400" cy="304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buClr>
                <a:schemeClr val="accent2"/>
              </a:buClr>
              <a:buSzPct val="75000"/>
              <a:buFont typeface="Wingdings" pitchFamily="2" charset="2"/>
              <a:buNone/>
            </a:pPr>
            <a:r>
              <a:rPr lang="en-US" sz="3000" dirty="0">
                <a:solidFill>
                  <a:schemeClr val="bg1"/>
                </a:solidFill>
                <a:latin typeface="Arial" charset="0"/>
              </a:rPr>
              <a:t>They change the way they live and produce many good things in their lives, like telling others the wonderful Christian message which they have received”</a:t>
            </a:r>
            <a:r>
              <a:rPr lang="en-US" sz="1300" dirty="0">
                <a:solidFill>
                  <a:schemeClr val="bg1"/>
                </a:solidFill>
                <a:latin typeface="Arial" charset="0"/>
              </a:rPr>
              <a:t> </a:t>
            </a:r>
            <a:r>
              <a:rPr lang="en-US" sz="1000" dirty="0">
                <a:solidFill>
                  <a:schemeClr val="bg1"/>
                </a:solidFill>
                <a:latin typeface="Arial" charset="0"/>
              </a:rPr>
              <a:t>Matthew 13:23</a:t>
            </a:r>
          </a:p>
        </p:txBody>
      </p:sp>
      <p:sp>
        <p:nvSpPr>
          <p:cNvPr id="21509" name="Rectangle 3"/>
          <p:cNvSpPr>
            <a:spLocks noChangeArrowheads="1"/>
          </p:cNvSpPr>
          <p:nvPr/>
        </p:nvSpPr>
        <p:spPr bwMode="auto">
          <a:xfrm>
            <a:off x="4114800" y="2667000"/>
            <a:ext cx="5029200" cy="1143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buClr>
                <a:schemeClr val="accent2"/>
              </a:buClr>
              <a:buSzPct val="75000"/>
              <a:buFont typeface="Wingdings" pitchFamily="2" charset="2"/>
              <a:buNone/>
            </a:pPr>
            <a:r>
              <a:rPr lang="en-US" sz="3000">
                <a:solidFill>
                  <a:schemeClr val="bg1"/>
                </a:solidFill>
                <a:latin typeface="Arial" charset="0"/>
              </a:rPr>
              <a:t>They understand it and believe it, even when they face trouble. </a:t>
            </a: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76200"/>
            <a:ext cx="9144000" cy="4724400"/>
          </a:xfrm>
        </p:spPr>
        <p:txBody>
          <a:bodyPr/>
          <a:lstStyle/>
          <a:p>
            <a:pPr algn="ctr"/>
            <a:r>
              <a:rPr lang="en-US" sz="4000" dirty="0" smtClean="0"/>
              <a:t>Next Slide - Song: The Parable of the Sower </a:t>
            </a:r>
            <a:r>
              <a:rPr lang="en-US" sz="4000" dirty="0" smtClean="0">
                <a:sym typeface="Wingdings" pitchFamily="2" charset="2"/>
              </a:rPr>
              <a:t></a:t>
            </a:r>
            <a:br>
              <a:rPr lang="en-US" sz="4000" dirty="0" smtClean="0">
                <a:sym typeface="Wingdings" pitchFamily="2" charset="2"/>
              </a:rPr>
            </a:br>
            <a:r>
              <a:rPr lang="en-US" sz="4000" dirty="0">
                <a:sym typeface="Wingdings" pitchFamily="2" charset="2"/>
              </a:rPr>
              <a:t/>
            </a:r>
            <a:br>
              <a:rPr lang="en-US" sz="4000" dirty="0">
                <a:sym typeface="Wingdings" pitchFamily="2" charset="2"/>
              </a:rPr>
            </a:br>
            <a:r>
              <a:rPr lang="en-US" sz="4000" dirty="0" smtClean="0">
                <a:sym typeface="Wingdings" pitchFamily="2" charset="2"/>
              </a:rPr>
              <a:t>Download Here:</a:t>
            </a:r>
            <a:br>
              <a:rPr lang="en-US" sz="4000" dirty="0" smtClean="0">
                <a:sym typeface="Wingdings" pitchFamily="2" charset="2"/>
              </a:rPr>
            </a:br>
            <a:r>
              <a:rPr lang="en-US" sz="2800" b="1" dirty="0">
                <a:hlinkClick r:id="rId2"/>
              </a:rPr>
              <a:t>http://youtu.be/M174Pyf7Q9g</a:t>
            </a:r>
            <a:r>
              <a:rPr lang="en-US" sz="2800" b="1" dirty="0"/>
              <a:t> </a:t>
            </a:r>
            <a:r>
              <a:rPr lang="en-US" sz="4000" dirty="0"/>
              <a:t/>
            </a:r>
            <a:br>
              <a:rPr lang="en-US" sz="4000" dirty="0"/>
            </a:br>
            <a:r>
              <a:rPr lang="en-US" sz="4000" dirty="0"/>
              <a:t/>
            </a:r>
            <a:br>
              <a:rPr lang="en-US" sz="4000" dirty="0"/>
            </a:br>
            <a:r>
              <a:rPr lang="en-US" sz="4000" dirty="0" smtClean="0"/>
              <a:t>  </a:t>
            </a:r>
          </a:p>
        </p:txBody>
      </p:sp>
    </p:spTree>
    <p:extLst>
      <p:ext uri="{BB962C8B-B14F-4D97-AF65-F5344CB8AC3E}">
        <p14:creationId xmlns:p14="http://schemas.microsoft.com/office/powerpoint/2010/main" val="1661186146"/>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304800" y="304800"/>
            <a:ext cx="8382000" cy="533400"/>
          </a:xfrm>
        </p:spPr>
        <p:txBody>
          <a:bodyPr/>
          <a:lstStyle/>
          <a:p>
            <a:r>
              <a:rPr lang="en-US" sz="3300" smtClean="0"/>
              <a:t>What is the Sinner‘s Prayer?</a:t>
            </a:r>
          </a:p>
        </p:txBody>
      </p:sp>
      <p:sp>
        <p:nvSpPr>
          <p:cNvPr id="23555" name="Rectangle 3"/>
          <p:cNvSpPr>
            <a:spLocks noChangeArrowheads="1"/>
          </p:cNvSpPr>
          <p:nvPr/>
        </p:nvSpPr>
        <p:spPr bwMode="auto">
          <a:xfrm>
            <a:off x="304800" y="914400"/>
            <a:ext cx="8534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90550" indent="-590550">
              <a:lnSpc>
                <a:spcPct val="80000"/>
              </a:lnSpc>
              <a:spcBef>
                <a:spcPct val="20000"/>
              </a:spcBef>
              <a:buClr>
                <a:schemeClr val="accent2"/>
              </a:buClr>
              <a:buSzPct val="75000"/>
              <a:buFont typeface="Wingdings" pitchFamily="2" charset="2"/>
              <a:buNone/>
            </a:pPr>
            <a:r>
              <a:rPr lang="en-US" sz="2400" b="1">
                <a:latin typeface="Arial" charset="0"/>
              </a:rPr>
              <a:t>This is a prayer we can pray when we are ready to admit we are sinners and need Christ’s forgiveness.</a:t>
            </a:r>
          </a:p>
          <a:p>
            <a:pPr marL="590550" indent="-590550">
              <a:lnSpc>
                <a:spcPct val="80000"/>
              </a:lnSpc>
              <a:spcBef>
                <a:spcPct val="20000"/>
              </a:spcBef>
              <a:buClr>
                <a:schemeClr val="accent2"/>
              </a:buClr>
              <a:buSzPct val="75000"/>
              <a:buFont typeface="Wingdings" pitchFamily="2" charset="2"/>
              <a:buNone/>
            </a:pPr>
            <a:r>
              <a:rPr lang="en-US" sz="2400" b="1">
                <a:latin typeface="Arial" charset="0"/>
              </a:rPr>
              <a:t>It must be prayed with faith in our hearts and a readiness to have a life-changing encounter with Jesus Christ.</a:t>
            </a:r>
          </a:p>
        </p:txBody>
      </p:sp>
      <p:pic>
        <p:nvPicPr>
          <p:cNvPr id="23556" name="Picture 4" descr="confession-sign-3"/>
          <p:cNvPicPr>
            <a:picLocks noGrp="1" noChangeAspect="1" noChangeArrowheads="1"/>
          </p:cNvPicPr>
          <p:nvPr>
            <p:ph idx="4294967295"/>
          </p:nvPr>
        </p:nvPicPr>
        <p:blipFill>
          <a:blip r:embed="rId2">
            <a:lum contrast="36000"/>
            <a:extLst>
              <a:ext uri="{28A0092B-C50C-407E-A947-70E740481C1C}">
                <a14:useLocalDpi xmlns:a14="http://schemas.microsoft.com/office/drawing/2010/main" val="0"/>
              </a:ext>
            </a:extLst>
          </a:blip>
          <a:srcRect/>
          <a:stretch>
            <a:fillRect/>
          </a:stretch>
        </p:blipFill>
        <p:spPr>
          <a:xfrm>
            <a:off x="381000" y="2735263"/>
            <a:ext cx="3657600" cy="3313112"/>
          </a:xfrm>
          <a:noFill/>
        </p:spPr>
      </p:pic>
      <p:sp>
        <p:nvSpPr>
          <p:cNvPr id="23557" name="Rectangle 5"/>
          <p:cNvSpPr>
            <a:spLocks noChangeArrowheads="1"/>
          </p:cNvSpPr>
          <p:nvPr/>
        </p:nvSpPr>
        <p:spPr bwMode="auto">
          <a:xfrm>
            <a:off x="3581400" y="2362200"/>
            <a:ext cx="5181600" cy="3581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590550" indent="-590550">
              <a:lnSpc>
                <a:spcPct val="80000"/>
              </a:lnSpc>
              <a:spcBef>
                <a:spcPct val="20000"/>
              </a:spcBef>
              <a:buClr>
                <a:schemeClr val="bg1"/>
              </a:buClr>
              <a:buSzPct val="75000"/>
              <a:buFont typeface="Wingdings" pitchFamily="2" charset="2"/>
              <a:buNone/>
            </a:pPr>
            <a:r>
              <a:rPr lang="en-US" sz="2400" b="1">
                <a:latin typeface="Arial" charset="0"/>
              </a:rPr>
              <a:t>You Should Pray this Prayer If :</a:t>
            </a:r>
          </a:p>
          <a:p>
            <a:pPr marL="590550" indent="-590550">
              <a:lnSpc>
                <a:spcPct val="80000"/>
              </a:lnSpc>
              <a:spcBef>
                <a:spcPct val="20000"/>
              </a:spcBef>
              <a:buClr>
                <a:schemeClr val="tx1"/>
              </a:buClr>
              <a:buSzPct val="75000"/>
              <a:buFont typeface="Wingdings" pitchFamily="2" charset="2"/>
              <a:buChar char="n"/>
            </a:pPr>
            <a:r>
              <a:rPr lang="en-US" sz="2400">
                <a:latin typeface="Arial" charset="0"/>
              </a:rPr>
              <a:t>If you never have before</a:t>
            </a:r>
          </a:p>
          <a:p>
            <a:pPr marL="590550" indent="-590550">
              <a:lnSpc>
                <a:spcPct val="80000"/>
              </a:lnSpc>
              <a:spcBef>
                <a:spcPct val="20000"/>
              </a:spcBef>
              <a:buClr>
                <a:schemeClr val="tx1"/>
              </a:buClr>
              <a:buSzPct val="75000"/>
              <a:buFont typeface="Wingdings" pitchFamily="2" charset="2"/>
              <a:buChar char="n"/>
            </a:pPr>
            <a:r>
              <a:rPr lang="en-US" sz="2400">
                <a:latin typeface="Arial" charset="0"/>
              </a:rPr>
              <a:t>You have in the past, but you think you would mean it more today</a:t>
            </a:r>
          </a:p>
          <a:p>
            <a:pPr marL="590550" indent="-590550">
              <a:lnSpc>
                <a:spcPct val="80000"/>
              </a:lnSpc>
              <a:spcBef>
                <a:spcPct val="20000"/>
              </a:spcBef>
              <a:buClr>
                <a:schemeClr val="tx1"/>
              </a:buClr>
              <a:buSzPct val="75000"/>
              <a:buFont typeface="Wingdings" pitchFamily="2" charset="2"/>
              <a:buChar char="n"/>
            </a:pPr>
            <a:r>
              <a:rPr lang="en-US" sz="2400">
                <a:latin typeface="Arial" charset="0"/>
              </a:rPr>
              <a:t>You have been walking afar off and you want to get closer</a:t>
            </a:r>
          </a:p>
          <a:p>
            <a:pPr marL="590550" indent="-590550">
              <a:lnSpc>
                <a:spcPct val="80000"/>
              </a:lnSpc>
              <a:spcBef>
                <a:spcPct val="20000"/>
              </a:spcBef>
              <a:buClr>
                <a:schemeClr val="tx1"/>
              </a:buClr>
              <a:buSzPct val="75000"/>
              <a:buFont typeface="Wingdings" pitchFamily="2" charset="2"/>
              <a:buChar char="n"/>
            </a:pPr>
            <a:r>
              <a:rPr lang="en-US" sz="2400">
                <a:latin typeface="Arial" charset="0"/>
              </a:rPr>
              <a:t>You want to set an example and show others how it is done</a:t>
            </a:r>
          </a:p>
          <a:p>
            <a:pPr marL="590550" indent="-590550">
              <a:lnSpc>
                <a:spcPct val="80000"/>
              </a:lnSpc>
              <a:spcBef>
                <a:spcPct val="20000"/>
              </a:spcBef>
              <a:buClr>
                <a:schemeClr val="tx1"/>
              </a:buClr>
              <a:buSzPct val="75000"/>
              <a:buFont typeface="Wingdings" pitchFamily="2" charset="2"/>
              <a:buChar char="n"/>
            </a:pPr>
            <a:r>
              <a:rPr lang="en-US" sz="2400">
                <a:latin typeface="Arial" charset="0"/>
              </a:rPr>
              <a:t>You just like to give your heart to Jesus again &amp; again</a:t>
            </a: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2" descr="elima_mihanlog_com-child-praying%20(17)"/>
          <p:cNvPicPr>
            <a:picLocks noChangeAspect="1" noChangeArrowheads="1"/>
          </p:cNvPicPr>
          <p:nvPr/>
        </p:nvPicPr>
        <p:blipFill>
          <a:blip r:embed="rId2">
            <a:lum bright="12000" contrast="30000"/>
            <a:extLst>
              <a:ext uri="{28A0092B-C50C-407E-A947-70E740481C1C}">
                <a14:useLocalDpi xmlns:a14="http://schemas.microsoft.com/office/drawing/2010/main" val="0"/>
              </a:ext>
            </a:extLst>
          </a:blip>
          <a:srcRect/>
          <a:stretch>
            <a:fillRect/>
          </a:stretch>
        </p:blipFill>
        <p:spPr bwMode="auto">
          <a:xfrm>
            <a:off x="228600" y="3048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noChangeArrowheads="1"/>
          </p:cNvSpPr>
          <p:nvPr>
            <p:ph type="body" idx="4294967295"/>
          </p:nvPr>
        </p:nvSpPr>
        <p:spPr>
          <a:xfrm>
            <a:off x="228600" y="3657600"/>
            <a:ext cx="6096000" cy="2362200"/>
          </a:xfrm>
          <a:solidFill>
            <a:schemeClr val="bg1">
              <a:alpha val="63136"/>
            </a:schemeClr>
          </a:solidFill>
        </p:spPr>
        <p:txBody>
          <a:bodyPr/>
          <a:lstStyle/>
          <a:p>
            <a:pPr>
              <a:lnSpc>
                <a:spcPct val="80000"/>
              </a:lnSpc>
            </a:pPr>
            <a:r>
              <a:rPr lang="en-US" sz="2400" smtClean="0"/>
              <a:t>Do you want to meet Jesus &amp; know Him as your personal savior?</a:t>
            </a:r>
          </a:p>
          <a:p>
            <a:pPr>
              <a:lnSpc>
                <a:spcPct val="80000"/>
              </a:lnSpc>
            </a:pPr>
            <a:r>
              <a:rPr lang="en-US" sz="2400" smtClean="0"/>
              <a:t>Do you believe Jesus died to save you from your sins &amp; that He rose from the dead? </a:t>
            </a:r>
          </a:p>
          <a:p>
            <a:pPr>
              <a:lnSpc>
                <a:spcPct val="80000"/>
              </a:lnSpc>
            </a:pPr>
            <a:r>
              <a:rPr lang="en-US" sz="2400" smtClean="0"/>
              <a:t>Do you believe that He is waiting to save you right now? </a:t>
            </a:r>
          </a:p>
        </p:txBody>
      </p:sp>
      <p:sp>
        <p:nvSpPr>
          <p:cNvPr id="24580" name="Rectangle 4"/>
          <p:cNvSpPr>
            <a:spLocks noChangeArrowheads="1"/>
          </p:cNvSpPr>
          <p:nvPr/>
        </p:nvSpPr>
        <p:spPr bwMode="auto">
          <a:xfrm>
            <a:off x="6324600" y="304800"/>
            <a:ext cx="2514600" cy="5715000"/>
          </a:xfrm>
          <a:prstGeom prst="rect">
            <a:avLst/>
          </a:prstGeom>
          <a:solidFill>
            <a:schemeClr val="bg1">
              <a:alpha val="54117"/>
            </a:schemeClr>
          </a:solidFill>
          <a:ln w="63500">
            <a:solidFill>
              <a:srgbClr val="C8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accent2"/>
              </a:buClr>
              <a:buSzPct val="75000"/>
              <a:buFont typeface="Wingdings" pitchFamily="2" charset="2"/>
              <a:buNone/>
            </a:pPr>
            <a:r>
              <a:rPr lang="en-US" sz="2800">
                <a:latin typeface="Arial" charset="0"/>
              </a:rPr>
              <a:t>Dear Jesus, </a:t>
            </a:r>
          </a:p>
          <a:p>
            <a:pPr marL="342900" indent="-342900">
              <a:spcBef>
                <a:spcPct val="20000"/>
              </a:spcBef>
              <a:buClr>
                <a:schemeClr val="accent2"/>
              </a:buClr>
              <a:buSzPct val="75000"/>
              <a:buFont typeface="Wingdings" pitchFamily="2" charset="2"/>
              <a:buNone/>
            </a:pPr>
            <a:r>
              <a:rPr lang="en-US" sz="2800">
                <a:latin typeface="Arial" charset="0"/>
              </a:rPr>
              <a:t>I know I am a sinner &amp; need your forgiveness. </a:t>
            </a:r>
          </a:p>
          <a:p>
            <a:pPr marL="342900" indent="-342900">
              <a:spcBef>
                <a:spcPct val="20000"/>
              </a:spcBef>
              <a:buClr>
                <a:schemeClr val="accent2"/>
              </a:buClr>
              <a:buSzPct val="75000"/>
              <a:buFont typeface="Wingdings" pitchFamily="2" charset="2"/>
              <a:buNone/>
            </a:pPr>
            <a:r>
              <a:rPr lang="en-US" sz="2800">
                <a:latin typeface="Arial" charset="0"/>
              </a:rPr>
              <a:t>I believe you died for my sins. </a:t>
            </a:r>
          </a:p>
          <a:p>
            <a:pPr marL="342900" indent="-342900">
              <a:spcBef>
                <a:spcPct val="20000"/>
              </a:spcBef>
              <a:buClr>
                <a:schemeClr val="accent2"/>
              </a:buClr>
              <a:buSzPct val="75000"/>
              <a:buFont typeface="Wingdings" pitchFamily="2" charset="2"/>
              <a:buNone/>
            </a:pPr>
            <a:r>
              <a:rPr lang="en-US" sz="2800">
                <a:latin typeface="Arial" charset="0"/>
              </a:rPr>
              <a:t>I now turn from sin &amp; ask you into my heart.</a:t>
            </a: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lstStyle/>
          <a:p>
            <a:endParaRPr lang="en-US" smtClean="0"/>
          </a:p>
        </p:txBody>
      </p:sp>
      <p:pic>
        <p:nvPicPr>
          <p:cNvPr id="25603" name="Picture 3" descr="8825280"/>
          <p:cNvPicPr>
            <a:picLocks noChangeAspect="1" noChangeArrowheads="1"/>
          </p:cNvPicPr>
          <p:nvPr/>
        </p:nvPicPr>
        <p:blipFill>
          <a:blip r:embed="rId2">
            <a:lum contrast="16000"/>
            <a:extLst>
              <a:ext uri="{28A0092B-C50C-407E-A947-70E740481C1C}">
                <a14:useLocalDpi xmlns:a14="http://schemas.microsoft.com/office/drawing/2010/main" val="0"/>
              </a:ext>
            </a:extLst>
          </a:blip>
          <a:srcRect/>
          <a:stretch>
            <a:fillRect/>
          </a:stretch>
        </p:blipFill>
        <p:spPr bwMode="auto">
          <a:xfrm>
            <a:off x="4038600" y="304800"/>
            <a:ext cx="47244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4" descr="4469261588_9946469d09_z"/>
          <p:cNvPicPr>
            <a:picLocks noChangeAspect="1" noChangeArrowheads="1"/>
          </p:cNvPicPr>
          <p:nvPr/>
        </p:nvPicPr>
        <p:blipFill>
          <a:blip r:embed="rId3">
            <a:lum bright="8000" contrast="22000"/>
            <a:extLst>
              <a:ext uri="{28A0092B-C50C-407E-A947-70E740481C1C}">
                <a14:useLocalDpi xmlns:a14="http://schemas.microsoft.com/office/drawing/2010/main" val="0"/>
              </a:ext>
            </a:extLst>
          </a:blip>
          <a:srcRect/>
          <a:stretch>
            <a:fillRect/>
          </a:stretch>
        </p:blipFill>
        <p:spPr bwMode="auto">
          <a:xfrm>
            <a:off x="304800" y="304800"/>
            <a:ext cx="38354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5"/>
          <p:cNvSpPr>
            <a:spLocks noGrp="1" noChangeArrowheads="1"/>
          </p:cNvSpPr>
          <p:nvPr>
            <p:ph type="body" idx="4294967295"/>
          </p:nvPr>
        </p:nvSpPr>
        <p:spPr>
          <a:xfrm>
            <a:off x="3200400" y="3505200"/>
            <a:ext cx="5638800" cy="2514600"/>
          </a:xfrm>
        </p:spPr>
        <p:txBody>
          <a:bodyPr/>
          <a:lstStyle/>
          <a:p>
            <a:pPr>
              <a:lnSpc>
                <a:spcPct val="90000"/>
              </a:lnSpc>
            </a:pPr>
            <a:r>
              <a:rPr lang="en-US" sz="3200" smtClean="0"/>
              <a:t>What did you learn today?</a:t>
            </a:r>
          </a:p>
          <a:p>
            <a:pPr>
              <a:lnSpc>
                <a:spcPct val="90000"/>
              </a:lnSpc>
            </a:pPr>
            <a:r>
              <a:rPr lang="en-US" sz="3200" smtClean="0"/>
              <a:t>How does this lesson apply to us today?</a:t>
            </a:r>
          </a:p>
          <a:p>
            <a:pPr>
              <a:lnSpc>
                <a:spcPct val="90000"/>
              </a:lnSpc>
            </a:pPr>
            <a:r>
              <a:rPr lang="en-US" sz="3200" smtClean="0"/>
              <a:t>What do you want to say about Jesus today?</a:t>
            </a:r>
          </a:p>
        </p:txBody>
      </p:sp>
      <p:sp>
        <p:nvSpPr>
          <p:cNvPr id="25606" name="Rectangle 6"/>
          <p:cNvSpPr>
            <a:spLocks noChangeArrowheads="1"/>
          </p:cNvSpPr>
          <p:nvPr/>
        </p:nvSpPr>
        <p:spPr bwMode="auto">
          <a:xfrm>
            <a:off x="381000" y="173038"/>
            <a:ext cx="1981200" cy="57705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bIns="0" anchor="ctr">
            <a:spAutoFit/>
          </a:bodyPr>
          <a:lstStyle/>
          <a:p>
            <a:r>
              <a:rPr lang="en-US" sz="3600">
                <a:latin typeface="Arial" charset="0"/>
              </a:rPr>
              <a:t>“</a:t>
            </a:r>
            <a:r>
              <a:rPr lang="en-US" sz="2400">
                <a:latin typeface="Arial" charset="0"/>
              </a:rPr>
              <a:t>If you declare with your mouth that Jesus is </a:t>
            </a:r>
          </a:p>
          <a:p>
            <a:r>
              <a:rPr lang="en-US" sz="2400">
                <a:latin typeface="Arial" charset="0"/>
              </a:rPr>
              <a:t>Lord, and believe in your heart that God raised him from the dead, </a:t>
            </a:r>
            <a:r>
              <a:rPr lang="en-US" sz="3200">
                <a:latin typeface="Arial" charset="0"/>
              </a:rPr>
              <a:t>you </a:t>
            </a:r>
          </a:p>
          <a:p>
            <a:r>
              <a:rPr lang="en-US" sz="3200">
                <a:latin typeface="Arial" charset="0"/>
              </a:rPr>
              <a:t>will be </a:t>
            </a:r>
          </a:p>
          <a:p>
            <a:r>
              <a:rPr lang="en-US" sz="3200">
                <a:latin typeface="Arial" charset="0"/>
              </a:rPr>
              <a:t>saved.”</a:t>
            </a:r>
            <a:r>
              <a:rPr lang="en-US" sz="3600">
                <a:latin typeface="Arial" charset="0"/>
              </a:rPr>
              <a:t> </a:t>
            </a:r>
          </a:p>
          <a:p>
            <a:r>
              <a:rPr lang="en-US" sz="2000">
                <a:latin typeface="Arial" charset="0"/>
              </a:rPr>
              <a:t>Rom. 10:9</a:t>
            </a:r>
            <a:r>
              <a:rPr lang="en-US" sz="2400">
                <a:latin typeface="Arial" charset="0"/>
              </a:rPr>
              <a:t> </a:t>
            </a: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p:txBody>
          <a:bodyPr/>
          <a:lstStyle/>
          <a:p>
            <a:endParaRPr lang="en-US" smtClean="0"/>
          </a:p>
        </p:txBody>
      </p:sp>
      <p:sp>
        <p:nvSpPr>
          <p:cNvPr id="26627" name="Rectangle 3"/>
          <p:cNvSpPr>
            <a:spLocks noGrp="1" noChangeArrowheads="1"/>
          </p:cNvSpPr>
          <p:nvPr>
            <p:ph type="body" sz="half" idx="4294967295"/>
          </p:nvPr>
        </p:nvSpPr>
        <p:spPr>
          <a:xfrm>
            <a:off x="228600" y="4800600"/>
            <a:ext cx="8915400" cy="1828800"/>
          </a:xfrm>
        </p:spPr>
        <p:txBody>
          <a:bodyPr/>
          <a:lstStyle/>
          <a:p>
            <a:pPr>
              <a:lnSpc>
                <a:spcPct val="90000"/>
              </a:lnSpc>
              <a:buFont typeface="Wingdings" pitchFamily="2" charset="2"/>
              <a:buNone/>
            </a:pPr>
            <a:r>
              <a:rPr lang="en-US" sz="4000" smtClean="0"/>
              <a:t>“But to all who believed him and accepted him, he gave the right to become children of God.”</a:t>
            </a:r>
            <a:r>
              <a:rPr lang="en-US" sz="2700" smtClean="0"/>
              <a:t> </a:t>
            </a:r>
            <a:r>
              <a:rPr lang="en-US" sz="2300" smtClean="0"/>
              <a:t>John 1:12</a:t>
            </a:r>
            <a:r>
              <a:rPr lang="en-US" sz="2700" smtClean="0"/>
              <a:t> </a:t>
            </a:r>
          </a:p>
        </p:txBody>
      </p:sp>
      <p:pic>
        <p:nvPicPr>
          <p:cNvPr id="26628" name="Picture 4" descr="PBWU_-_Child_of_God_-_black__19686_zoom"/>
          <p:cNvPicPr>
            <a:picLocks noGrp="1" noChangeAspect="1" noChangeArrowheads="1"/>
          </p:cNvPicPr>
          <p:nvPr>
            <p:ph sz="quarter" idx="4294967295"/>
          </p:nvPr>
        </p:nvPicPr>
        <p:blipFill>
          <a:blip r:embed="rId2">
            <a:lum contrast="10000"/>
            <a:extLst>
              <a:ext uri="{28A0092B-C50C-407E-A947-70E740481C1C}">
                <a14:useLocalDpi xmlns:a14="http://schemas.microsoft.com/office/drawing/2010/main" val="0"/>
              </a:ext>
            </a:extLst>
          </a:blip>
          <a:srcRect/>
          <a:stretch>
            <a:fillRect/>
          </a:stretch>
        </p:blipFill>
        <p:spPr>
          <a:xfrm>
            <a:off x="4724400" y="304800"/>
            <a:ext cx="4419600" cy="4343400"/>
          </a:xfrm>
          <a:noFill/>
        </p:spPr>
      </p:pic>
      <p:pic>
        <p:nvPicPr>
          <p:cNvPr id="26629" name="Picture 5" descr="untitled"/>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152400" y="304800"/>
            <a:ext cx="4419600" cy="4343400"/>
          </a:xfrm>
        </p:spPr>
      </p:pic>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2" descr="2011_1000V_front_1-e1316632609332"/>
          <p:cNvPicPr>
            <a:picLocks noGrp="1" noChangeAspect="1" noChangeArrowheads="1"/>
          </p:cNvPicPr>
          <p:nvPr>
            <p:ph sz="half" idx="4294967295"/>
          </p:nvPr>
        </p:nvPicPr>
        <p:blipFill>
          <a:blip r:embed="rId2">
            <a:lum contrast="30000"/>
            <a:extLst>
              <a:ext uri="{28A0092B-C50C-407E-A947-70E740481C1C}">
                <a14:useLocalDpi xmlns:a14="http://schemas.microsoft.com/office/drawing/2010/main" val="0"/>
              </a:ext>
            </a:extLst>
          </a:blip>
          <a:srcRect/>
          <a:stretch>
            <a:fillRect/>
          </a:stretch>
        </p:blipFill>
        <p:spPr>
          <a:xfrm>
            <a:off x="304800" y="304800"/>
            <a:ext cx="4000500" cy="3300413"/>
          </a:xfrm>
          <a:noFill/>
        </p:spPr>
      </p:pic>
      <p:pic>
        <p:nvPicPr>
          <p:cNvPr id="27651" name="Picture 3" descr="new-creation-2-suzanne-carter"/>
          <p:cNvPicPr>
            <a:picLocks noGrp="1" noChangeAspect="1" noChangeArrowheads="1"/>
          </p:cNvPicPr>
          <p:nvPr>
            <p:ph sz="half" idx="4294967295"/>
          </p:nvPr>
        </p:nvPicPr>
        <p:blipFill>
          <a:blip r:embed="rId3">
            <a:lum contrast="28000"/>
            <a:extLst>
              <a:ext uri="{28A0092B-C50C-407E-A947-70E740481C1C}">
                <a14:useLocalDpi xmlns:a14="http://schemas.microsoft.com/office/drawing/2010/main" val="0"/>
              </a:ext>
            </a:extLst>
          </a:blip>
          <a:srcRect/>
          <a:stretch>
            <a:fillRect/>
          </a:stretch>
        </p:blipFill>
        <p:spPr>
          <a:xfrm>
            <a:off x="4038600" y="990600"/>
            <a:ext cx="4762500" cy="5057775"/>
          </a:xfrm>
          <a:noFill/>
        </p:spPr>
      </p:pic>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2" descr="1352002_861_574"/>
          <p:cNvPicPr>
            <a:picLocks noGrp="1" noChangeAspect="1" noChangeArrowheads="1"/>
          </p:cNvPicPr>
          <p:nvPr>
            <p:ph sz="half" idx="4294967295"/>
          </p:nvPr>
        </p:nvPicPr>
        <p:blipFill>
          <a:blip r:embed="rId2">
            <a:lum bright="16000" contrast="18000"/>
            <a:extLst>
              <a:ext uri="{28A0092B-C50C-407E-A947-70E740481C1C}">
                <a14:useLocalDpi xmlns:a14="http://schemas.microsoft.com/office/drawing/2010/main" val="0"/>
              </a:ext>
            </a:extLst>
          </a:blip>
          <a:srcRect/>
          <a:stretch>
            <a:fillRect/>
          </a:stretch>
        </p:blipFill>
        <p:spPr>
          <a:xfrm>
            <a:off x="762000" y="474663"/>
            <a:ext cx="8039100" cy="5545137"/>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5" name="Rectangle 3"/>
          <p:cNvSpPr>
            <a:spLocks noGrp="1" noChangeArrowheads="1"/>
          </p:cNvSpPr>
          <p:nvPr>
            <p:ph type="body" sz="half" idx="4294967295"/>
          </p:nvPr>
        </p:nvSpPr>
        <p:spPr>
          <a:xfrm>
            <a:off x="304800" y="381000"/>
            <a:ext cx="5638800" cy="1524000"/>
          </a:xfrm>
        </p:spPr>
        <p:txBody>
          <a:bodyPr/>
          <a:lstStyle/>
          <a:p>
            <a:pPr>
              <a:lnSpc>
                <a:spcPct val="80000"/>
              </a:lnSpc>
              <a:buFont typeface="Wingdings" pitchFamily="2" charset="2"/>
              <a:buNone/>
            </a:pPr>
            <a:r>
              <a:rPr lang="en-US" sz="4000" smtClean="0"/>
              <a:t>“Draw near to God, and He will draw near to you… </a:t>
            </a:r>
          </a:p>
        </p:txBody>
      </p:sp>
      <p:sp>
        <p:nvSpPr>
          <p:cNvPr id="28676" name="Rectangle 4"/>
          <p:cNvSpPr>
            <a:spLocks noChangeArrowheads="1"/>
          </p:cNvSpPr>
          <p:nvPr/>
        </p:nvSpPr>
        <p:spPr bwMode="auto">
          <a:xfrm>
            <a:off x="457200" y="4343400"/>
            <a:ext cx="8420100" cy="1600200"/>
          </a:xfrm>
          <a:prstGeom prst="rect">
            <a:avLst/>
          </a:prstGeom>
          <a:solidFill>
            <a:schemeClr val="bg1">
              <a:alpha val="5294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accent2"/>
              </a:buClr>
              <a:buSzPct val="75000"/>
              <a:buFont typeface="Wingdings" pitchFamily="2" charset="2"/>
              <a:buNone/>
            </a:pPr>
            <a:r>
              <a:rPr lang="en-US" sz="3600">
                <a:latin typeface="Arial" charset="0"/>
              </a:rPr>
              <a:t>…Cleanse your hands, you sinners, and make your hearts pure, you who are half-hearted towards God.”</a:t>
            </a:r>
            <a:r>
              <a:rPr lang="en-US" sz="2700">
                <a:latin typeface="Arial" charset="0"/>
              </a:rPr>
              <a:t> </a:t>
            </a:r>
            <a:r>
              <a:rPr lang="en-US" sz="2000" i="1">
                <a:latin typeface="Arial" charset="0"/>
              </a:rPr>
              <a:t>James 4:8 WNT</a:t>
            </a: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body" idx="4294967295"/>
          </p:nvPr>
        </p:nvSpPr>
        <p:spPr>
          <a:xfrm>
            <a:off x="2133600" y="381000"/>
            <a:ext cx="6705600" cy="1752600"/>
          </a:xfrm>
        </p:spPr>
        <p:txBody>
          <a:bodyPr/>
          <a:lstStyle/>
          <a:p>
            <a:pPr>
              <a:lnSpc>
                <a:spcPct val="90000"/>
              </a:lnSpc>
              <a:buFont typeface="Wingdings" pitchFamily="2" charset="2"/>
              <a:buNone/>
            </a:pPr>
            <a:r>
              <a:rPr lang="en-US" sz="2400" b="1" smtClean="0"/>
              <a:t>Note:</a:t>
            </a:r>
            <a:r>
              <a:rPr lang="en-US" sz="2400" smtClean="0"/>
              <a:t> Any videos in this presentation will only play online. After you download the slideshow, you will need to also download the videos from YouTube &amp; add them back into your PowerPoint.</a:t>
            </a:r>
          </a:p>
        </p:txBody>
      </p:sp>
      <p:pic>
        <p:nvPicPr>
          <p:cNvPr id="11267" name="Picture 3" descr="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21336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73288"/>
            <a:ext cx="2514600"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mail"/>
          <p:cNvPicPr>
            <a:picLocks noChangeAspect="1" noChangeArrowheads="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304800" y="3810000"/>
            <a:ext cx="20828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6"/>
          <p:cNvSpPr>
            <a:spLocks noChangeArrowheads="1"/>
          </p:cNvSpPr>
          <p:nvPr/>
        </p:nvSpPr>
        <p:spPr bwMode="auto">
          <a:xfrm>
            <a:off x="2819400" y="2133600"/>
            <a:ext cx="6096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accent2"/>
              </a:buClr>
              <a:buSzPct val="75000"/>
              <a:buFont typeface="Wingdings" pitchFamily="2" charset="2"/>
              <a:buNone/>
            </a:pPr>
            <a:r>
              <a:rPr lang="en-US" sz="2400" dirty="0">
                <a:latin typeface="Arial" charset="0"/>
              </a:rPr>
              <a:t>We present these messages at Bee Creek Park in College Station, TX. </a:t>
            </a:r>
            <a:br>
              <a:rPr lang="en-US" sz="2400" dirty="0">
                <a:latin typeface="Arial" charset="0"/>
              </a:rPr>
            </a:br>
            <a:r>
              <a:rPr lang="en-US" sz="2400" dirty="0">
                <a:latin typeface="Arial" charset="0"/>
              </a:rPr>
              <a:t>If you would like to watch the videos, click here</a:t>
            </a:r>
            <a:r>
              <a:rPr lang="en-US" sz="2400" b="1" dirty="0" smtClean="0">
                <a:latin typeface="Arial" charset="0"/>
              </a:rPr>
              <a:t>:</a:t>
            </a:r>
          </a:p>
          <a:p>
            <a:pPr marL="342900" indent="-342900">
              <a:lnSpc>
                <a:spcPct val="90000"/>
              </a:lnSpc>
              <a:spcBef>
                <a:spcPct val="20000"/>
              </a:spcBef>
              <a:buClr>
                <a:schemeClr val="accent2"/>
              </a:buClr>
              <a:buSzPct val="75000"/>
            </a:pPr>
            <a:r>
              <a:rPr lang="en-US" sz="2000" b="1" u="sng" dirty="0">
                <a:hlinkClick r:id="rId5"/>
              </a:rPr>
              <a:t>http://campaignkerusso.org/?p=7391</a:t>
            </a:r>
            <a:r>
              <a:rPr lang="en-US" sz="2000" b="1" dirty="0"/>
              <a:t>  </a:t>
            </a:r>
            <a:endParaRPr lang="en-US" sz="2000" dirty="0"/>
          </a:p>
          <a:p>
            <a:pPr marL="342900" indent="-342900">
              <a:lnSpc>
                <a:spcPct val="90000"/>
              </a:lnSpc>
              <a:spcBef>
                <a:spcPct val="20000"/>
              </a:spcBef>
              <a:buClr>
                <a:schemeClr val="accent2"/>
              </a:buClr>
              <a:buSzPct val="75000"/>
            </a:pPr>
            <a:r>
              <a:rPr lang="en-US" sz="2000" b="1" dirty="0" smtClean="0"/>
              <a:t>  </a:t>
            </a:r>
            <a:endParaRPr lang="en-US" sz="2000" dirty="0"/>
          </a:p>
          <a:p>
            <a:pPr marL="342900" indent="-342900">
              <a:lnSpc>
                <a:spcPct val="90000"/>
              </a:lnSpc>
              <a:spcBef>
                <a:spcPct val="20000"/>
              </a:spcBef>
              <a:buClr>
                <a:schemeClr val="accent2"/>
              </a:buClr>
              <a:buSzPct val="75000"/>
              <a:buFont typeface="Wingdings" pitchFamily="2" charset="2"/>
              <a:buNone/>
            </a:pPr>
            <a:r>
              <a:rPr lang="en-US" sz="2400" b="1" dirty="0" smtClean="0">
                <a:latin typeface="Arial" charset="0"/>
              </a:rPr>
              <a:t>  </a:t>
            </a:r>
            <a:endParaRPr lang="en-US" sz="2000" b="1" dirty="0">
              <a:latin typeface="Arial" charset="0"/>
            </a:endParaRPr>
          </a:p>
        </p:txBody>
      </p:sp>
      <p:sp>
        <p:nvSpPr>
          <p:cNvPr id="11271" name="Rectangle 7"/>
          <p:cNvSpPr>
            <a:spLocks noChangeArrowheads="1"/>
          </p:cNvSpPr>
          <p:nvPr/>
        </p:nvSpPr>
        <p:spPr bwMode="auto">
          <a:xfrm>
            <a:off x="2438400" y="4114800"/>
            <a:ext cx="6400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accent2"/>
              </a:buClr>
              <a:buSzPct val="75000"/>
              <a:buFont typeface="Wingdings" pitchFamily="2" charset="2"/>
              <a:buNone/>
            </a:pPr>
            <a:r>
              <a:rPr lang="en-US" sz="2400" dirty="0">
                <a:latin typeface="Arial" charset="0"/>
              </a:rPr>
              <a:t>We would love to know more about the people who download our lessons &amp; sermons. We invite you to email us &amp; let us know where &amp; how you use them.</a:t>
            </a:r>
            <a:r>
              <a:rPr lang="en-US" sz="2000" dirty="0">
                <a:latin typeface="Arial" charset="0"/>
              </a:rPr>
              <a:t> </a:t>
            </a:r>
          </a:p>
          <a:p>
            <a:pPr marL="342900" indent="-342900" algn="ctr">
              <a:lnSpc>
                <a:spcPct val="90000"/>
              </a:lnSpc>
              <a:spcBef>
                <a:spcPct val="20000"/>
              </a:spcBef>
              <a:buClr>
                <a:schemeClr val="accent2"/>
              </a:buClr>
              <a:buSzPct val="75000"/>
              <a:buFont typeface="Wingdings" pitchFamily="2" charset="2"/>
              <a:buNone/>
            </a:pPr>
            <a:r>
              <a:rPr lang="en-US" sz="2400" b="1" dirty="0">
                <a:latin typeface="Arial" charset="0"/>
                <a:hlinkClick r:id="rId6"/>
              </a:rPr>
              <a:t>info@ckbrazos.org</a:t>
            </a:r>
            <a:r>
              <a:rPr lang="en-US" sz="2400" b="1" dirty="0">
                <a:latin typeface="Arial" charset="0"/>
              </a:rPr>
              <a:t> </a:t>
            </a: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body" idx="4294967295"/>
          </p:nvPr>
        </p:nvSpPr>
        <p:spPr>
          <a:xfrm>
            <a:off x="2133600" y="381000"/>
            <a:ext cx="6705600" cy="1752600"/>
          </a:xfrm>
        </p:spPr>
        <p:txBody>
          <a:bodyPr/>
          <a:lstStyle/>
          <a:p>
            <a:pPr>
              <a:lnSpc>
                <a:spcPct val="90000"/>
              </a:lnSpc>
              <a:buFont typeface="Wingdings" pitchFamily="2" charset="2"/>
              <a:buNone/>
            </a:pPr>
            <a:r>
              <a:rPr lang="en-US" sz="2400" b="1" smtClean="0"/>
              <a:t>Note:</a:t>
            </a:r>
            <a:r>
              <a:rPr lang="en-US" sz="2400" smtClean="0"/>
              <a:t> Any videos in this presentation will only play online. After you download the slideshow, you will need to also download the videos from YouTube &amp; add them back into your PowerPoint.</a:t>
            </a:r>
          </a:p>
        </p:txBody>
      </p:sp>
      <p:pic>
        <p:nvPicPr>
          <p:cNvPr id="29699" name="Picture 3" descr="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21336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descr="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73288"/>
            <a:ext cx="2514600"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descr="mail"/>
          <p:cNvPicPr>
            <a:picLocks noChangeAspect="1" noChangeArrowheads="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304800" y="3810000"/>
            <a:ext cx="20828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Rectangle 6"/>
          <p:cNvSpPr>
            <a:spLocks noChangeArrowheads="1"/>
          </p:cNvSpPr>
          <p:nvPr/>
        </p:nvSpPr>
        <p:spPr bwMode="auto">
          <a:xfrm>
            <a:off x="2819400" y="2133600"/>
            <a:ext cx="6324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accent2"/>
              </a:buClr>
              <a:buSzPct val="75000"/>
            </a:pPr>
            <a:r>
              <a:rPr lang="en-US" sz="2400" dirty="0">
                <a:latin typeface="Arial" charset="0"/>
              </a:rPr>
              <a:t>We present these messages at Bee Creek Park in College Station, TX. </a:t>
            </a:r>
            <a:br>
              <a:rPr lang="en-US" sz="2400" dirty="0">
                <a:latin typeface="Arial" charset="0"/>
              </a:rPr>
            </a:br>
            <a:r>
              <a:rPr lang="en-US" sz="2400" dirty="0">
                <a:latin typeface="Arial" charset="0"/>
              </a:rPr>
              <a:t>If you would like to watch the videos, click here: </a:t>
            </a:r>
            <a:r>
              <a:rPr lang="en-US" sz="2000" b="1" u="sng" dirty="0">
                <a:hlinkClick r:id="rId5"/>
              </a:rPr>
              <a:t>http://campaignkerusso.org/?p=7391</a:t>
            </a:r>
            <a:r>
              <a:rPr lang="en-US" sz="2000" b="1" dirty="0"/>
              <a:t>  </a:t>
            </a:r>
            <a:endParaRPr lang="en-US" sz="2000" dirty="0"/>
          </a:p>
          <a:p>
            <a:pPr marL="342900" indent="-342900">
              <a:lnSpc>
                <a:spcPct val="90000"/>
              </a:lnSpc>
              <a:spcBef>
                <a:spcPct val="20000"/>
              </a:spcBef>
              <a:buClr>
                <a:schemeClr val="accent2"/>
              </a:buClr>
              <a:buSzPct val="75000"/>
              <a:buFont typeface="Wingdings" pitchFamily="2" charset="2"/>
              <a:buNone/>
            </a:pPr>
            <a:endParaRPr lang="en-US" sz="2000" b="1" dirty="0">
              <a:latin typeface="Arial" charset="0"/>
            </a:endParaRPr>
          </a:p>
          <a:p>
            <a:pPr marL="342900" indent="-342900" algn="ctr">
              <a:lnSpc>
                <a:spcPct val="90000"/>
              </a:lnSpc>
              <a:spcBef>
                <a:spcPct val="20000"/>
              </a:spcBef>
              <a:buClr>
                <a:schemeClr val="accent2"/>
              </a:buClr>
              <a:buSzPct val="75000"/>
              <a:buFont typeface="Wingdings" pitchFamily="2" charset="2"/>
              <a:buNone/>
            </a:pPr>
            <a:endParaRPr lang="en-US" sz="2000" b="1" dirty="0">
              <a:latin typeface="Arial" charset="0"/>
            </a:endParaRPr>
          </a:p>
        </p:txBody>
      </p:sp>
      <p:sp>
        <p:nvSpPr>
          <p:cNvPr id="29703" name="Rectangle 7"/>
          <p:cNvSpPr>
            <a:spLocks noChangeArrowheads="1"/>
          </p:cNvSpPr>
          <p:nvPr/>
        </p:nvSpPr>
        <p:spPr bwMode="auto">
          <a:xfrm>
            <a:off x="2438400" y="4114800"/>
            <a:ext cx="6400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accent2"/>
              </a:buClr>
              <a:buSzPct val="75000"/>
              <a:buFont typeface="Wingdings" pitchFamily="2" charset="2"/>
              <a:buNone/>
            </a:pPr>
            <a:r>
              <a:rPr lang="en-US" sz="2400" dirty="0">
                <a:latin typeface="Arial" charset="0"/>
              </a:rPr>
              <a:t>We would love to know more about the people who download our lessons &amp; sermons. We invite you to email us &amp; let us know where &amp; how you use them.</a:t>
            </a:r>
            <a:r>
              <a:rPr lang="en-US" sz="2000" dirty="0">
                <a:latin typeface="Arial" charset="0"/>
              </a:rPr>
              <a:t> </a:t>
            </a:r>
          </a:p>
          <a:p>
            <a:pPr marL="342900" indent="-342900" algn="ctr">
              <a:lnSpc>
                <a:spcPct val="90000"/>
              </a:lnSpc>
              <a:spcBef>
                <a:spcPct val="20000"/>
              </a:spcBef>
              <a:buClr>
                <a:schemeClr val="accent2"/>
              </a:buClr>
              <a:buSzPct val="75000"/>
              <a:buFont typeface="Wingdings" pitchFamily="2" charset="2"/>
              <a:buNone/>
            </a:pPr>
            <a:r>
              <a:rPr lang="en-US" sz="2400" b="1" dirty="0">
                <a:latin typeface="Arial" charset="0"/>
                <a:hlinkClick r:id="rId6"/>
              </a:rPr>
              <a:t>info@ckbrazos.org</a:t>
            </a:r>
            <a:r>
              <a:rPr lang="en-US" sz="2400" b="1" dirty="0">
                <a:latin typeface="Arial" charset="0"/>
              </a:rPr>
              <a:t> </a:t>
            </a: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Picture 2" descr="Family-Worship-Background"/>
          <p:cNvPicPr>
            <a:picLocks noGrp="1" noChangeAspect="1" noChangeArrowheads="1"/>
          </p:cNvPicPr>
          <p:nvPr>
            <p:ph idx="4294967295"/>
          </p:nvPr>
        </p:nvPicPr>
        <p:blipFill>
          <a:blip r:embed="rId2">
            <a:lum contrast="12000"/>
            <a:extLst>
              <a:ext uri="{28A0092B-C50C-407E-A947-70E740481C1C}">
                <a14:useLocalDpi xmlns:a14="http://schemas.microsoft.com/office/drawing/2010/main" val="0"/>
              </a:ext>
            </a:extLst>
          </a:blip>
          <a:srcRect/>
          <a:stretch>
            <a:fillRect/>
          </a:stretch>
        </p:blipFill>
        <p:spPr>
          <a:xfrm>
            <a:off x="304800" y="285750"/>
            <a:ext cx="8509000" cy="5810250"/>
          </a:xfrm>
          <a:noFill/>
        </p:spPr>
      </p:pic>
      <p:sp>
        <p:nvSpPr>
          <p:cNvPr id="30723" name="Rectangle 3"/>
          <p:cNvSpPr>
            <a:spLocks noGrp="1" noChangeArrowheads="1"/>
          </p:cNvSpPr>
          <p:nvPr>
            <p:ph type="title" idx="4294967295"/>
          </p:nvPr>
        </p:nvSpPr>
        <p:spPr>
          <a:xfrm>
            <a:off x="304800" y="4800600"/>
            <a:ext cx="8534400" cy="1279525"/>
          </a:xfrm>
          <a:solidFill>
            <a:srgbClr val="523706">
              <a:alpha val="72156"/>
            </a:srgbClr>
          </a:solidFill>
        </p:spPr>
        <p:txBody>
          <a:bodyPr/>
          <a:lstStyle/>
          <a:p>
            <a:pPr algn="ctr"/>
            <a:r>
              <a:rPr lang="en-US" smtClean="0"/>
              <a:t>Welcome to Aggieland Faith</a:t>
            </a:r>
            <a:br>
              <a:rPr lang="en-US" smtClean="0"/>
            </a:br>
            <a:r>
              <a:rPr lang="en-US" smtClean="0"/>
              <a:t>Family Style Worship</a:t>
            </a:r>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p:txBody>
          <a:bodyPr/>
          <a:lstStyle/>
          <a:p>
            <a:pPr eaLnBrk="1" hangingPunct="1"/>
            <a:r>
              <a:rPr lang="en-US" sz="4300" b="1" smtClean="0"/>
              <a:t>CURRENT SCHEDULE: </a:t>
            </a:r>
            <a:br>
              <a:rPr lang="en-US" sz="4300" b="1" smtClean="0"/>
            </a:br>
            <a:r>
              <a:rPr lang="en-US" sz="4000" smtClean="0"/>
              <a:t>See www.Aggielandfaith.org</a:t>
            </a:r>
          </a:p>
        </p:txBody>
      </p:sp>
      <p:sp>
        <p:nvSpPr>
          <p:cNvPr id="31747" name="Rectangle 3"/>
          <p:cNvSpPr>
            <a:spLocks noGrp="1" noChangeArrowheads="1"/>
          </p:cNvSpPr>
          <p:nvPr>
            <p:ph type="body" sz="half" idx="4294967295"/>
          </p:nvPr>
        </p:nvSpPr>
        <p:spPr>
          <a:xfrm>
            <a:off x="4419600" y="1752600"/>
            <a:ext cx="4381500" cy="4495800"/>
          </a:xfrm>
        </p:spPr>
        <p:txBody>
          <a:bodyPr/>
          <a:lstStyle/>
          <a:p>
            <a:pPr>
              <a:lnSpc>
                <a:spcPct val="90000"/>
              </a:lnSpc>
            </a:pPr>
            <a:r>
              <a:rPr lang="en-US" sz="2500" b="1" smtClean="0"/>
              <a:t>SATURDAY — </a:t>
            </a:r>
          </a:p>
          <a:p>
            <a:pPr>
              <a:lnSpc>
                <a:spcPct val="90000"/>
              </a:lnSpc>
              <a:buFont typeface="Wingdings" pitchFamily="2" charset="2"/>
              <a:buNone/>
            </a:pPr>
            <a:r>
              <a:rPr lang="en-US" sz="2000" b="1" smtClean="0"/>
              <a:t>	At Bee Creek Park </a:t>
            </a:r>
          </a:p>
          <a:p>
            <a:pPr>
              <a:lnSpc>
                <a:spcPct val="90000"/>
              </a:lnSpc>
              <a:buFont typeface="Wingdings" pitchFamily="2" charset="2"/>
              <a:buNone/>
            </a:pPr>
            <a:r>
              <a:rPr lang="en-US" sz="2500" smtClean="0"/>
              <a:t>	2:00-4:00pm: Through the bible with felt-board stories – plus hot-dogs &amp; drinks</a:t>
            </a:r>
          </a:p>
          <a:p>
            <a:pPr>
              <a:lnSpc>
                <a:spcPct val="90000"/>
              </a:lnSpc>
              <a:buFont typeface="Wingdings" pitchFamily="2" charset="2"/>
              <a:buNone/>
            </a:pPr>
            <a:endParaRPr lang="en-US" sz="2500" smtClean="0"/>
          </a:p>
          <a:p>
            <a:pPr>
              <a:lnSpc>
                <a:spcPct val="90000"/>
              </a:lnSpc>
            </a:pPr>
            <a:r>
              <a:rPr lang="en-US" sz="2500" b="1" smtClean="0"/>
              <a:t>SUNDAY — </a:t>
            </a:r>
          </a:p>
          <a:p>
            <a:pPr>
              <a:lnSpc>
                <a:spcPct val="90000"/>
              </a:lnSpc>
              <a:buFont typeface="Wingdings" pitchFamily="2" charset="2"/>
              <a:buNone/>
            </a:pPr>
            <a:r>
              <a:rPr lang="en-US" sz="2000" b="1" smtClean="0"/>
              <a:t>	At Bee Creek Park </a:t>
            </a:r>
          </a:p>
          <a:p>
            <a:pPr>
              <a:lnSpc>
                <a:spcPct val="90000"/>
              </a:lnSpc>
              <a:buFont typeface="Wingdings" pitchFamily="2" charset="2"/>
              <a:buNone/>
            </a:pPr>
            <a:r>
              <a:rPr lang="en-US" sz="2500" smtClean="0"/>
              <a:t>	2:00-4pm: Free snacks, drinks, kids crafts, prizes, singing &amp; bible preaching </a:t>
            </a:r>
            <a:endParaRPr lang="en-US" sz="2100" smtClean="0"/>
          </a:p>
        </p:txBody>
      </p:sp>
      <p:pic>
        <p:nvPicPr>
          <p:cNvPr id="31748" name="Picture 9" descr="hot_dog_iStock_000001755412_270x203"/>
          <p:cNvPicPr>
            <a:picLocks noChangeAspect="1" noChangeArrowheads="1"/>
          </p:cNvPicPr>
          <p:nvPr/>
        </p:nvPicPr>
        <p:blipFill>
          <a:blip r:embed="rId2">
            <a:lum bright="4000" contrast="6000"/>
            <a:extLst>
              <a:ext uri="{28A0092B-C50C-407E-A947-70E740481C1C}">
                <a14:useLocalDpi xmlns:a14="http://schemas.microsoft.com/office/drawing/2010/main" val="0"/>
              </a:ext>
            </a:extLst>
          </a:blip>
          <a:srcRect/>
          <a:stretch>
            <a:fillRect/>
          </a:stretch>
        </p:blipFill>
        <p:spPr bwMode="auto">
          <a:xfrm>
            <a:off x="381000" y="1752600"/>
            <a:ext cx="4114800"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3581400" y="609600"/>
            <a:ext cx="5181600" cy="1676400"/>
          </a:xfrm>
        </p:spPr>
        <p:txBody>
          <a:bodyPr/>
          <a:lstStyle/>
          <a:p>
            <a:pPr eaLnBrk="1" hangingPunct="1"/>
            <a:r>
              <a:rPr lang="en-US" sz="4000" b="1" smtClean="0"/>
              <a:t>Would You Like Prayer or Bible Study at Your House?</a:t>
            </a:r>
          </a:p>
        </p:txBody>
      </p:sp>
      <p:pic>
        <p:nvPicPr>
          <p:cNvPr id="32771" name="Picture 4" descr="group"/>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304800" y="304800"/>
            <a:ext cx="2971800" cy="2365375"/>
          </a:xfrm>
          <a:noFill/>
        </p:spPr>
      </p:pic>
      <p:sp>
        <p:nvSpPr>
          <p:cNvPr id="32772" name="Rectangle 3"/>
          <p:cNvSpPr>
            <a:spLocks noGrp="1" noChangeArrowheads="1"/>
          </p:cNvSpPr>
          <p:nvPr>
            <p:ph type="body" sz="half" idx="4294967295"/>
          </p:nvPr>
        </p:nvSpPr>
        <p:spPr>
          <a:xfrm>
            <a:off x="304800" y="2514600"/>
            <a:ext cx="8534400" cy="3733800"/>
          </a:xfrm>
        </p:spPr>
        <p:txBody>
          <a:bodyPr/>
          <a:lstStyle/>
          <a:p>
            <a:pPr eaLnBrk="1" hangingPunct="1">
              <a:lnSpc>
                <a:spcPct val="90000"/>
              </a:lnSpc>
            </a:pPr>
            <a:r>
              <a:rPr lang="en-US" sz="2500" b="1" u="sng" smtClean="0">
                <a:solidFill>
                  <a:srgbClr val="F6FF3F"/>
                </a:solidFill>
              </a:rPr>
              <a:t>Personal Prayer</a:t>
            </a:r>
            <a:r>
              <a:rPr lang="en-US" sz="2500" b="1" u="sng" smtClean="0"/>
              <a:t>:</a:t>
            </a:r>
            <a:r>
              <a:rPr lang="en-US" sz="2500" smtClean="0"/>
              <a:t/>
            </a:r>
            <a:br>
              <a:rPr lang="en-US" sz="2500" smtClean="0"/>
            </a:br>
            <a:r>
              <a:rPr lang="en-US" sz="2400" smtClean="0"/>
              <a:t>We can come to your home &amp; pray with you, or you can email us when you need prayer.</a:t>
            </a:r>
          </a:p>
          <a:p>
            <a:pPr eaLnBrk="1" hangingPunct="1">
              <a:lnSpc>
                <a:spcPct val="90000"/>
              </a:lnSpc>
            </a:pPr>
            <a:r>
              <a:rPr lang="en-US" sz="2500" b="1" u="sng" smtClean="0">
                <a:solidFill>
                  <a:srgbClr val="F6FF3F"/>
                </a:solidFill>
              </a:rPr>
              <a:t>Home Bible Study:</a:t>
            </a:r>
            <a:r>
              <a:rPr lang="en-US" sz="2500" b="1" smtClean="0">
                <a:solidFill>
                  <a:srgbClr val="F6FF3F"/>
                </a:solidFill>
              </a:rPr>
              <a:t/>
            </a:r>
            <a:br>
              <a:rPr lang="en-US" sz="2500" b="1" smtClean="0">
                <a:solidFill>
                  <a:srgbClr val="F6FF3F"/>
                </a:solidFill>
              </a:rPr>
            </a:br>
            <a:r>
              <a:rPr lang="en-US" sz="2400" smtClean="0"/>
              <a:t>We will come to your home &amp; hold</a:t>
            </a:r>
            <a:br>
              <a:rPr lang="en-US" sz="2400" smtClean="0"/>
            </a:br>
            <a:r>
              <a:rPr lang="en-US" sz="2400" smtClean="0"/>
              <a:t>a bible study for you &amp; your friends.</a:t>
            </a:r>
          </a:p>
          <a:p>
            <a:pPr eaLnBrk="1" hangingPunct="1">
              <a:lnSpc>
                <a:spcPct val="90000"/>
              </a:lnSpc>
            </a:pPr>
            <a:r>
              <a:rPr lang="en-US" sz="2500" b="1" u="sng" smtClean="0">
                <a:solidFill>
                  <a:srgbClr val="F6FF3F"/>
                </a:solidFill>
              </a:rPr>
              <a:t>Bible Party:</a:t>
            </a:r>
            <a:r>
              <a:rPr lang="en-US" sz="2500" smtClean="0"/>
              <a:t/>
            </a:r>
            <a:br>
              <a:rPr lang="en-US" sz="2500" smtClean="0"/>
            </a:br>
            <a:r>
              <a:rPr lang="en-US" sz="2400" smtClean="0"/>
              <a:t>We will hold a Kid’s Bible Party:</a:t>
            </a:r>
            <a:br>
              <a:rPr lang="en-US" sz="2400" smtClean="0"/>
            </a:br>
            <a:r>
              <a:rPr lang="en-US" sz="2400" smtClean="0"/>
              <a:t>You provide the food &amp; kids - we </a:t>
            </a:r>
            <a:br>
              <a:rPr lang="en-US" sz="2400" smtClean="0"/>
            </a:br>
            <a:r>
              <a:rPr lang="en-US" sz="2400" smtClean="0"/>
              <a:t>will do the bible fun &amp; stories.</a:t>
            </a:r>
          </a:p>
        </p:txBody>
      </p:sp>
      <p:pic>
        <p:nvPicPr>
          <p:cNvPr id="32773" name="Picture 5" descr="bettylukenslarge_1"/>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5715000" y="3787775"/>
            <a:ext cx="3124200" cy="2300288"/>
          </a:xfrm>
          <a:noFill/>
        </p:spPr>
      </p:pic>
      <p:sp>
        <p:nvSpPr>
          <p:cNvPr id="32774" name="Rectangle 6"/>
          <p:cNvSpPr>
            <a:spLocks noChangeArrowheads="1"/>
          </p:cNvSpPr>
          <p:nvPr/>
        </p:nvSpPr>
        <p:spPr bwMode="auto">
          <a:xfrm>
            <a:off x="304800" y="5029200"/>
            <a:ext cx="5791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Char char="n"/>
            </a:pPr>
            <a:endParaRPr lang="en-US" sz="2400">
              <a:latin typeface="Arial" charset="0"/>
            </a:endParaRP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5105400" y="304800"/>
            <a:ext cx="3581400" cy="2895600"/>
          </a:xfrm>
        </p:spPr>
        <p:txBody>
          <a:bodyPr/>
          <a:lstStyle/>
          <a:p>
            <a:pPr eaLnBrk="1" hangingPunct="1"/>
            <a:r>
              <a:rPr lang="en-US" sz="4000" b="1" smtClean="0"/>
              <a:t>Would You Like Visitation?</a:t>
            </a:r>
          </a:p>
        </p:txBody>
      </p:sp>
      <p:sp>
        <p:nvSpPr>
          <p:cNvPr id="33795" name="Rectangle 3"/>
          <p:cNvSpPr>
            <a:spLocks noGrp="1" noChangeArrowheads="1"/>
          </p:cNvSpPr>
          <p:nvPr>
            <p:ph type="body" sz="half" idx="4294967295"/>
          </p:nvPr>
        </p:nvSpPr>
        <p:spPr>
          <a:xfrm>
            <a:off x="533400" y="3581400"/>
            <a:ext cx="8229600" cy="2209800"/>
          </a:xfrm>
        </p:spPr>
        <p:txBody>
          <a:bodyPr/>
          <a:lstStyle/>
          <a:p>
            <a:pPr eaLnBrk="1" hangingPunct="1"/>
            <a:r>
              <a:rPr lang="en-US" sz="3200" smtClean="0"/>
              <a:t>We will visit a friend, loved one in the hospital or in prison to pray for them &amp; share Christ with them.</a:t>
            </a:r>
          </a:p>
          <a:p>
            <a:pPr eaLnBrk="1" hangingPunct="1"/>
            <a:r>
              <a:rPr lang="en-US" sz="3200" smtClean="0"/>
              <a:t>Contact: </a:t>
            </a:r>
            <a:r>
              <a:rPr lang="en-US" sz="3200" smtClean="0">
                <a:hlinkClick r:id="rId2"/>
              </a:rPr>
              <a:t>info@aggielandfaith.org</a:t>
            </a:r>
            <a:r>
              <a:rPr lang="en-US" sz="3200" smtClean="0"/>
              <a:t> </a:t>
            </a:r>
          </a:p>
        </p:txBody>
      </p:sp>
      <p:pic>
        <p:nvPicPr>
          <p:cNvPr id="33796" name="Picture 4" descr="3288902374_bde2704194"/>
          <p:cNvPicPr>
            <a:picLocks noGrp="1" noChangeAspect="1" noChangeArrowheads="1"/>
          </p:cNvPicPr>
          <p:nvPr>
            <p:ph sz="half" idx="4294967295"/>
          </p:nvPr>
        </p:nvPicPr>
        <p:blipFill>
          <a:blip r:embed="rId3">
            <a:lum bright="10000" contrast="20000"/>
            <a:extLst>
              <a:ext uri="{28A0092B-C50C-407E-A947-70E740481C1C}">
                <a14:useLocalDpi xmlns:a14="http://schemas.microsoft.com/office/drawing/2010/main" val="0"/>
              </a:ext>
            </a:extLst>
          </a:blip>
          <a:srcRect/>
          <a:stretch>
            <a:fillRect/>
          </a:stretch>
        </p:blipFill>
        <p:spPr>
          <a:xfrm>
            <a:off x="304800" y="304800"/>
            <a:ext cx="4572000" cy="3062288"/>
          </a:xfrm>
          <a:noFill/>
        </p:spPr>
      </p:pic>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body" sz="half" idx="4294967295"/>
          </p:nvPr>
        </p:nvSpPr>
        <p:spPr>
          <a:xfrm>
            <a:off x="304800" y="3581400"/>
            <a:ext cx="8534400" cy="2743200"/>
          </a:xfrm>
        </p:spPr>
        <p:txBody>
          <a:bodyPr/>
          <a:lstStyle/>
          <a:p>
            <a:pPr algn="ctr">
              <a:lnSpc>
                <a:spcPct val="90000"/>
              </a:lnSpc>
              <a:buFont typeface="Wingdings" pitchFamily="2" charset="2"/>
              <a:buNone/>
            </a:pPr>
            <a:r>
              <a:rPr lang="en-US" sz="4000" b="1" smtClean="0">
                <a:hlinkClick r:id="rId2"/>
              </a:rPr>
              <a:t>www.aggielandfaith.org</a:t>
            </a:r>
            <a:endParaRPr lang="en-US" sz="4000" b="1" smtClean="0"/>
          </a:p>
          <a:p>
            <a:pPr>
              <a:lnSpc>
                <a:spcPct val="90000"/>
              </a:lnSpc>
            </a:pPr>
            <a:r>
              <a:rPr lang="en-US" sz="4000" smtClean="0"/>
              <a:t>Go here to see pictures &amp; videos</a:t>
            </a:r>
          </a:p>
          <a:p>
            <a:pPr>
              <a:lnSpc>
                <a:spcPct val="90000"/>
              </a:lnSpc>
            </a:pPr>
            <a:r>
              <a:rPr lang="en-US" sz="4000" smtClean="0"/>
              <a:t>Go here to subscribe to e-mails about changes &amp; cancellations</a:t>
            </a:r>
            <a:r>
              <a:rPr lang="en-US" sz="2700" smtClean="0"/>
              <a:t> </a:t>
            </a:r>
          </a:p>
        </p:txBody>
      </p:sp>
      <p:pic>
        <p:nvPicPr>
          <p:cNvPr id="34819" name="Picture 3" descr="heade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304800" y="304800"/>
            <a:ext cx="8534400" cy="3295650"/>
          </a:xfrm>
        </p:spPr>
      </p:pic>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body" idx="4294967295"/>
          </p:nvPr>
        </p:nvSpPr>
        <p:spPr>
          <a:xfrm>
            <a:off x="2133600" y="381000"/>
            <a:ext cx="6705600" cy="1752600"/>
          </a:xfrm>
        </p:spPr>
        <p:txBody>
          <a:bodyPr/>
          <a:lstStyle/>
          <a:p>
            <a:pPr>
              <a:lnSpc>
                <a:spcPct val="90000"/>
              </a:lnSpc>
              <a:buFont typeface="Wingdings" pitchFamily="2" charset="2"/>
              <a:buNone/>
            </a:pPr>
            <a:r>
              <a:rPr lang="en-US" sz="2400" b="1" smtClean="0"/>
              <a:t>Note:</a:t>
            </a:r>
            <a:r>
              <a:rPr lang="en-US" sz="2400" smtClean="0"/>
              <a:t> Any videos in this presentation will only play online. After you download the slideshow, you will need to also download the videos from YouTube &amp; add them back into your PowerPoint.</a:t>
            </a:r>
          </a:p>
        </p:txBody>
      </p:sp>
      <p:pic>
        <p:nvPicPr>
          <p:cNvPr id="35843" name="Picture 3" descr="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21336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4" descr="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73288"/>
            <a:ext cx="2514600"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5" descr="mail"/>
          <p:cNvPicPr>
            <a:picLocks noChangeAspect="1" noChangeArrowheads="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304800" y="3810000"/>
            <a:ext cx="20828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Rectangle 6"/>
          <p:cNvSpPr>
            <a:spLocks noChangeArrowheads="1"/>
          </p:cNvSpPr>
          <p:nvPr/>
        </p:nvSpPr>
        <p:spPr bwMode="auto">
          <a:xfrm>
            <a:off x="2819400" y="2133600"/>
            <a:ext cx="6096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accent2"/>
              </a:buClr>
              <a:buSzPct val="75000"/>
            </a:pPr>
            <a:r>
              <a:rPr lang="en-US" sz="2400" dirty="0">
                <a:latin typeface="Arial" charset="0"/>
              </a:rPr>
              <a:t>We present these messages at Bee Creek Park in College Station, TX. </a:t>
            </a:r>
            <a:br>
              <a:rPr lang="en-US" sz="2400" dirty="0">
                <a:latin typeface="Arial" charset="0"/>
              </a:rPr>
            </a:br>
            <a:r>
              <a:rPr lang="en-US" sz="2400" dirty="0">
                <a:latin typeface="Arial" charset="0"/>
              </a:rPr>
              <a:t>If you would like to watch the videos, click here: </a:t>
            </a:r>
            <a:r>
              <a:rPr lang="en-US" sz="2000" b="1" u="sng" dirty="0">
                <a:hlinkClick r:id="rId5"/>
              </a:rPr>
              <a:t>http://campaignkerusso.org/?p=7391</a:t>
            </a:r>
            <a:r>
              <a:rPr lang="en-US" sz="2000" b="1" dirty="0"/>
              <a:t>  </a:t>
            </a:r>
            <a:endParaRPr lang="en-US" sz="2000" dirty="0"/>
          </a:p>
          <a:p>
            <a:pPr marL="342900" indent="-342900" algn="ctr">
              <a:lnSpc>
                <a:spcPct val="90000"/>
              </a:lnSpc>
              <a:spcBef>
                <a:spcPct val="20000"/>
              </a:spcBef>
              <a:buClr>
                <a:schemeClr val="accent2"/>
              </a:buClr>
              <a:buSzPct val="75000"/>
              <a:buFont typeface="Wingdings" pitchFamily="2" charset="2"/>
              <a:buNone/>
            </a:pPr>
            <a:endParaRPr lang="en-US" sz="2000" b="1" dirty="0">
              <a:latin typeface="Arial" charset="0"/>
            </a:endParaRPr>
          </a:p>
        </p:txBody>
      </p:sp>
      <p:sp>
        <p:nvSpPr>
          <p:cNvPr id="35847" name="Rectangle 7"/>
          <p:cNvSpPr>
            <a:spLocks noChangeArrowheads="1"/>
          </p:cNvSpPr>
          <p:nvPr/>
        </p:nvSpPr>
        <p:spPr bwMode="auto">
          <a:xfrm>
            <a:off x="2438400" y="4114800"/>
            <a:ext cx="6400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accent2"/>
              </a:buClr>
              <a:buSzPct val="75000"/>
              <a:buFont typeface="Wingdings" pitchFamily="2" charset="2"/>
              <a:buNone/>
            </a:pPr>
            <a:r>
              <a:rPr lang="en-US" sz="2400">
                <a:latin typeface="Arial" charset="0"/>
              </a:rPr>
              <a:t>We would love to know more about the people who download our lessons &amp; sermons. We invite you to email us &amp; let us know where &amp; how you use them.</a:t>
            </a:r>
            <a:r>
              <a:rPr lang="en-US" sz="2000">
                <a:latin typeface="Arial" charset="0"/>
              </a:rPr>
              <a:t> </a:t>
            </a:r>
          </a:p>
          <a:p>
            <a:pPr marL="342900" indent="-342900" algn="ctr">
              <a:lnSpc>
                <a:spcPct val="90000"/>
              </a:lnSpc>
              <a:spcBef>
                <a:spcPct val="20000"/>
              </a:spcBef>
              <a:buClr>
                <a:schemeClr val="accent2"/>
              </a:buClr>
              <a:buSzPct val="75000"/>
              <a:buFont typeface="Wingdings" pitchFamily="2" charset="2"/>
              <a:buNone/>
            </a:pPr>
            <a:r>
              <a:rPr lang="en-US" sz="2400" b="1">
                <a:latin typeface="Arial" charset="0"/>
                <a:hlinkClick r:id="rId6"/>
              </a:rPr>
              <a:t>info@ckbrazos.org</a:t>
            </a:r>
            <a:r>
              <a:rPr lang="en-US" sz="2400" b="1">
                <a:latin typeface="Arial" charset="0"/>
              </a:rPr>
              <a:t> </a:t>
            </a: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76200"/>
            <a:ext cx="9144000" cy="4267200"/>
          </a:xfrm>
        </p:spPr>
        <p:txBody>
          <a:bodyPr/>
          <a:lstStyle/>
          <a:p>
            <a:pPr algn="ctr"/>
            <a:r>
              <a:rPr lang="en-US" sz="4000" dirty="0" smtClean="0"/>
              <a:t>Next Slide - Song: God’s Holy Business</a:t>
            </a:r>
            <a:br>
              <a:rPr lang="en-US" sz="4000" dirty="0" smtClean="0"/>
            </a:br>
            <a:r>
              <a:rPr lang="en-US" sz="4000" dirty="0"/>
              <a:t/>
            </a:r>
            <a:br>
              <a:rPr lang="en-US" sz="4000" dirty="0"/>
            </a:br>
            <a:r>
              <a:rPr lang="en-US" sz="4000" dirty="0" smtClean="0"/>
              <a:t>Download Here: </a:t>
            </a:r>
            <a:br>
              <a:rPr lang="en-US" sz="4000" dirty="0" smtClean="0"/>
            </a:br>
            <a:r>
              <a:rPr lang="en-US" sz="2400" b="1" dirty="0"/>
              <a:t/>
            </a:r>
            <a:br>
              <a:rPr lang="en-US" sz="2400" b="1" dirty="0"/>
            </a:br>
            <a:r>
              <a:rPr lang="en-US" sz="2400" b="1" dirty="0">
                <a:hlinkClick r:id="rId2"/>
              </a:rPr>
              <a:t>http://youtu.be/7vYzryS4OdE</a:t>
            </a:r>
            <a:r>
              <a:rPr lang="en-US" sz="2400" b="1" dirty="0" smtClean="0"/>
              <a:t> </a:t>
            </a:r>
            <a:r>
              <a:rPr lang="en-US" sz="4000" dirty="0" smtClean="0"/>
              <a:t/>
            </a:r>
            <a:br>
              <a:rPr lang="en-US" sz="4000" dirty="0" smtClean="0"/>
            </a:br>
            <a:endParaRPr lang="en-US" sz="4000" dirty="0" smtClean="0"/>
          </a:p>
        </p:txBody>
      </p:sp>
    </p:spTree>
    <p:extLst>
      <p:ext uri="{BB962C8B-B14F-4D97-AF65-F5344CB8AC3E}">
        <p14:creationId xmlns:p14="http://schemas.microsoft.com/office/powerpoint/2010/main" val="979591557"/>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3"/>
          <p:cNvSpPr>
            <a:spLocks noGrp="1" noChangeArrowheads="1"/>
          </p:cNvSpPr>
          <p:nvPr>
            <p:ph type="body" idx="4294967295"/>
          </p:nvPr>
        </p:nvSpPr>
        <p:spPr>
          <a:xfrm>
            <a:off x="152400" y="152400"/>
            <a:ext cx="4191000" cy="6705600"/>
          </a:xfrm>
        </p:spPr>
        <p:txBody>
          <a:bodyPr/>
          <a:lstStyle/>
          <a:p>
            <a:pPr>
              <a:buClr>
                <a:schemeClr val="tx1"/>
              </a:buClr>
              <a:buFont typeface="Wingdings" pitchFamily="2" charset="2"/>
              <a:buNone/>
            </a:pPr>
            <a:r>
              <a:rPr lang="en-US" smtClean="0"/>
              <a:t>“A farmer went out to plant seeds. As he was scattering the seeds, some fell on the hardened path. </a:t>
            </a:r>
          </a:p>
          <a:p>
            <a:pPr>
              <a:buClr>
                <a:schemeClr val="tx1"/>
              </a:buClr>
              <a:buFont typeface="Wingdings" pitchFamily="2" charset="2"/>
              <a:buNone/>
            </a:pPr>
            <a:r>
              <a:rPr lang="en-US" sz="2400" smtClean="0"/>
              <a:t>[</a:t>
            </a:r>
            <a:r>
              <a:rPr lang="en-US" sz="2400" i="1" smtClean="0"/>
              <a:t>People walked on the paths and this made them very hard.</a:t>
            </a:r>
            <a:r>
              <a:rPr lang="en-US" sz="2400" smtClean="0"/>
              <a:t> </a:t>
            </a:r>
            <a:r>
              <a:rPr lang="en-US" sz="2400" i="1" smtClean="0"/>
              <a:t>So the seeds would lie on top and the birds could quickly eat these seeds.</a:t>
            </a:r>
            <a:r>
              <a:rPr lang="en-US" sz="2400" smtClean="0"/>
              <a:t>]</a:t>
            </a:r>
            <a:r>
              <a:rPr lang="en-US" sz="2400" i="1" smtClean="0"/>
              <a:t> </a:t>
            </a:r>
          </a:p>
          <a:p>
            <a:pPr>
              <a:buClr>
                <a:schemeClr val="tx1"/>
              </a:buClr>
              <a:buFont typeface="Wingdings" pitchFamily="2" charset="2"/>
              <a:buNone/>
            </a:pPr>
            <a:r>
              <a:rPr lang="en-US" smtClean="0"/>
              <a:t>Then some birds came and ate all those seeds.” </a:t>
            </a:r>
            <a:r>
              <a:rPr lang="en-US" sz="2000" smtClean="0"/>
              <a:t>Matthew 13:4</a:t>
            </a:r>
          </a:p>
        </p:txBody>
      </p:sp>
      <p:pic>
        <p:nvPicPr>
          <p:cNvPr id="14339" name="Picture 3" descr="wayside_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344988" y="0"/>
            <a:ext cx="4875212"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3"/>
          <p:cNvSpPr>
            <a:spLocks noGrp="1" noChangeArrowheads="1"/>
          </p:cNvSpPr>
          <p:nvPr>
            <p:ph type="body" idx="4294967295"/>
          </p:nvPr>
        </p:nvSpPr>
        <p:spPr>
          <a:xfrm>
            <a:off x="152400" y="76200"/>
            <a:ext cx="4114800" cy="6858000"/>
          </a:xfrm>
        </p:spPr>
        <p:txBody>
          <a:bodyPr/>
          <a:lstStyle/>
          <a:p>
            <a:pPr>
              <a:lnSpc>
                <a:spcPct val="90000"/>
              </a:lnSpc>
              <a:buClr>
                <a:schemeClr val="tx1"/>
              </a:buClr>
              <a:buFont typeface="Wingdings" pitchFamily="2" charset="2"/>
              <a:buNone/>
            </a:pPr>
            <a:r>
              <a:rPr lang="en-US" smtClean="0"/>
              <a:t>“Other seeds fell on rocky ground, where there was not much earth. The seeds could only grow up (but not down) because of all the rocks. </a:t>
            </a:r>
            <a:endParaRPr lang="en-US" b="1" smtClean="0"/>
          </a:p>
          <a:p>
            <a:pPr>
              <a:lnSpc>
                <a:spcPct val="90000"/>
              </a:lnSpc>
              <a:buClr>
                <a:schemeClr val="tx1"/>
              </a:buClr>
              <a:buFont typeface="Wingdings" pitchFamily="2" charset="2"/>
              <a:buNone/>
            </a:pPr>
            <a:r>
              <a:rPr lang="en-US" smtClean="0"/>
              <a:t> But the heat of the sun burned the young plants. Then they dried up and died because they did not have deep roots.” </a:t>
            </a:r>
            <a:r>
              <a:rPr lang="en-US" sz="2000" smtClean="0"/>
              <a:t>Matthew 13:5,6</a:t>
            </a:r>
          </a:p>
        </p:txBody>
      </p:sp>
      <p:pic>
        <p:nvPicPr>
          <p:cNvPr id="15363" name="Picture 3" descr="stonyplaces_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267200" y="0"/>
            <a:ext cx="487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3"/>
          <p:cNvSpPr>
            <a:spLocks noGrp="1" noChangeArrowheads="1"/>
          </p:cNvSpPr>
          <p:nvPr>
            <p:ph type="body" idx="4294967295"/>
          </p:nvPr>
        </p:nvSpPr>
        <p:spPr>
          <a:xfrm>
            <a:off x="228600" y="228600"/>
            <a:ext cx="3276600" cy="6629400"/>
          </a:xfrm>
        </p:spPr>
        <p:txBody>
          <a:bodyPr/>
          <a:lstStyle/>
          <a:p>
            <a:pPr>
              <a:buFont typeface="Wingdings" pitchFamily="2" charset="2"/>
              <a:buNone/>
            </a:pPr>
            <a:r>
              <a:rPr lang="en-US" smtClean="0"/>
              <a:t>“Other seeds fell among weeds. The weeds grew faster and bigger, so that the good plants had no room to grow.” </a:t>
            </a:r>
            <a:r>
              <a:rPr lang="en-US" sz="2000" smtClean="0"/>
              <a:t>Matthew 13:7</a:t>
            </a:r>
          </a:p>
        </p:txBody>
      </p:sp>
      <p:pic>
        <p:nvPicPr>
          <p:cNvPr id="16387" name="Picture 3" descr="thornyplaces_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733800" y="0"/>
            <a:ext cx="541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3"/>
          <p:cNvSpPr>
            <a:spLocks noGrp="1" noChangeArrowheads="1"/>
          </p:cNvSpPr>
          <p:nvPr>
            <p:ph type="body" idx="4294967295"/>
          </p:nvPr>
        </p:nvSpPr>
        <p:spPr>
          <a:xfrm>
            <a:off x="152400" y="304800"/>
            <a:ext cx="4953000" cy="6553200"/>
          </a:xfrm>
        </p:spPr>
        <p:txBody>
          <a:bodyPr/>
          <a:lstStyle/>
          <a:p>
            <a:r>
              <a:rPr lang="en-US" smtClean="0"/>
              <a:t>“Still other seeds fell on good earth. They grew and produced a crop. Some seeds produced 100 times more than the farmer planted. Some produced 60 times more and some 30 times more than the farmer planted.” </a:t>
            </a:r>
            <a:r>
              <a:rPr lang="en-US" sz="2000" smtClean="0"/>
              <a:t>Matthew 13:8</a:t>
            </a:r>
          </a:p>
        </p:txBody>
      </p:sp>
      <p:pic>
        <p:nvPicPr>
          <p:cNvPr id="17411" name="Picture 3" descr="goodground_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246688" y="0"/>
            <a:ext cx="38973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533400" y="685800"/>
            <a:ext cx="8153400" cy="3657600"/>
          </a:xfrm>
        </p:spPr>
        <p:txBody>
          <a:bodyPr/>
          <a:lstStyle/>
          <a:p>
            <a:r>
              <a:rPr lang="en-US" smtClean="0"/>
              <a:t>Video: Parable of the Sower</a:t>
            </a:r>
            <a:br>
              <a:rPr lang="en-US" smtClean="0"/>
            </a:br>
            <a:r>
              <a:rPr lang="en-US" smtClean="0"/>
              <a:t>See next slide </a:t>
            </a:r>
            <a:r>
              <a:rPr lang="en-US" smtClean="0">
                <a:sym typeface="Wingdings" pitchFamily="2" charset="2"/>
              </a:rPr>
              <a:t></a:t>
            </a:r>
            <a:br>
              <a:rPr lang="en-US" smtClean="0">
                <a:sym typeface="Wingdings" pitchFamily="2" charset="2"/>
              </a:rPr>
            </a:br>
            <a:r>
              <a:rPr lang="en-US" smtClean="0">
                <a:sym typeface="Wingdings" pitchFamily="2" charset="2"/>
              </a:rPr>
              <a:t/>
            </a:r>
            <a:br>
              <a:rPr lang="en-US" smtClean="0">
                <a:sym typeface="Wingdings" pitchFamily="2" charset="2"/>
              </a:rPr>
            </a:br>
            <a:r>
              <a:rPr lang="en-US" smtClean="0">
                <a:sym typeface="Wingdings" pitchFamily="2" charset="2"/>
              </a:rPr>
              <a:t>Download Here: </a:t>
            </a:r>
            <a:r>
              <a:rPr lang="en-US" sz="2800" b="1" smtClean="0">
                <a:sym typeface="Wingdings" pitchFamily="2" charset="2"/>
                <a:hlinkClick r:id="rId2"/>
              </a:rPr>
              <a:t>http://www.youtube.com/watch?v=V9IOhGPrRvY</a:t>
            </a:r>
            <a:r>
              <a:rPr lang="en-US" smtClean="0">
                <a:sym typeface="Wingdings" pitchFamily="2" charset="2"/>
              </a:rPr>
              <a:t> </a:t>
            </a: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267200" y="152400"/>
            <a:ext cx="4876800" cy="6705600"/>
          </a:xfrm>
        </p:spPr>
        <p:txBody>
          <a:bodyPr/>
          <a:lstStyle/>
          <a:p>
            <a:pPr>
              <a:lnSpc>
                <a:spcPct val="90000"/>
              </a:lnSpc>
              <a:buFont typeface="Wingdings" pitchFamily="2" charset="2"/>
              <a:buNone/>
            </a:pPr>
            <a:r>
              <a:rPr lang="en-US" dirty="0" smtClean="0"/>
              <a:t>“Like the seeds that fell on the hard path…</a:t>
            </a:r>
          </a:p>
          <a:p>
            <a:pPr>
              <a:lnSpc>
                <a:spcPct val="90000"/>
              </a:lnSpc>
              <a:buFont typeface="Wingdings" pitchFamily="2" charset="2"/>
              <a:buNone/>
            </a:pPr>
            <a:r>
              <a:rPr lang="en-US" dirty="0" smtClean="0"/>
              <a:t>Some people do not accept God’s message because their hearts are hard like the path. </a:t>
            </a:r>
          </a:p>
          <a:p>
            <a:pPr>
              <a:lnSpc>
                <a:spcPct val="90000"/>
              </a:lnSpc>
              <a:buFont typeface="Wingdings" pitchFamily="2" charset="2"/>
              <a:buNone/>
            </a:pPr>
            <a:r>
              <a:rPr lang="en-US" dirty="0" smtClean="0"/>
              <a:t>Then Satan comes </a:t>
            </a:r>
          </a:p>
          <a:p>
            <a:pPr>
              <a:lnSpc>
                <a:spcPct val="90000"/>
              </a:lnSpc>
              <a:buFont typeface="Wingdings" pitchFamily="2" charset="2"/>
              <a:buNone/>
            </a:pPr>
            <a:endParaRPr lang="en-US" sz="1800" dirty="0" smtClean="0"/>
          </a:p>
          <a:p>
            <a:pPr>
              <a:lnSpc>
                <a:spcPct val="90000"/>
              </a:lnSpc>
              <a:buFont typeface="Wingdings" pitchFamily="2" charset="2"/>
              <a:buNone/>
            </a:pPr>
            <a:r>
              <a:rPr lang="en-US" dirty="0" smtClean="0"/>
              <a:t>[</a:t>
            </a:r>
            <a:r>
              <a:rPr lang="en-US" sz="2400" i="1" dirty="0" smtClean="0"/>
              <a:t>like the bird who steals seeds from the ground</a:t>
            </a:r>
            <a:r>
              <a:rPr lang="en-US" dirty="0" smtClean="0"/>
              <a:t>] </a:t>
            </a:r>
          </a:p>
          <a:p>
            <a:pPr>
              <a:lnSpc>
                <a:spcPct val="90000"/>
              </a:lnSpc>
              <a:buFont typeface="Wingdings" pitchFamily="2" charset="2"/>
              <a:buNone/>
            </a:pPr>
            <a:endParaRPr lang="en-US" sz="1800" dirty="0" smtClean="0"/>
          </a:p>
          <a:p>
            <a:pPr>
              <a:lnSpc>
                <a:spcPct val="90000"/>
              </a:lnSpc>
              <a:buFont typeface="Wingdings" pitchFamily="2" charset="2"/>
              <a:buNone/>
            </a:pPr>
            <a:r>
              <a:rPr lang="en-US" dirty="0" smtClean="0"/>
              <a:t>and steals away the message from their minds.” </a:t>
            </a:r>
            <a:r>
              <a:rPr lang="en-US" sz="2000" dirty="0" smtClean="0"/>
              <a:t>Matthew 13:19</a:t>
            </a:r>
          </a:p>
        </p:txBody>
      </p:sp>
      <p:pic>
        <p:nvPicPr>
          <p:cNvPr id="18435" name="Picture 3" descr="not-listening"/>
          <p:cNvPicPr>
            <a:picLocks noChangeAspect="1" noChangeArrowheads="1"/>
          </p:cNvPicPr>
          <p:nvPr/>
        </p:nvPicPr>
        <p:blipFill>
          <a:blip r:embed="rId2">
            <a:duotone>
              <a:prstClr val="black"/>
              <a:srgbClr val="D9C3A5">
                <a:tint val="50000"/>
                <a:satMod val="180000"/>
              </a:srgbClr>
            </a:duotone>
            <a:extLst>
              <a:ext uri="{BEBA8EAE-BF5A-486C-A8C5-ECC9F3942E4B}">
                <a14:imgProps xmlns:a14="http://schemas.microsoft.com/office/drawing/2010/main">
                  <a14:imgLayer r:embed="rId3">
                    <a14:imgEffect>
                      <a14:artisticPencilGrayscale/>
                    </a14:imgEffect>
                    <a14:imgEffect>
                      <a14:sharpenSoften amount="90000"/>
                    </a14:imgEffect>
                    <a14:imgEffect>
                      <a14:colorTemperature colorTemp="1150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419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Refined</Template>
  <TotalTime>4539</TotalTime>
  <Words>1128</Words>
  <Application>Microsoft Office PowerPoint</Application>
  <PresentationFormat>On-screen Show (4:3)</PresentationFormat>
  <Paragraphs>86</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Refined</vt:lpstr>
      <vt:lpstr>Parable of  the Sower</vt:lpstr>
      <vt:lpstr>PowerPoint Presentation</vt:lpstr>
      <vt:lpstr>Next Slide - Song: God’s Holy Business  Download Here:   http://youtu.be/7vYzryS4OdE  </vt:lpstr>
      <vt:lpstr>PowerPoint Presentation</vt:lpstr>
      <vt:lpstr>PowerPoint Presentation</vt:lpstr>
      <vt:lpstr>PowerPoint Presentation</vt:lpstr>
      <vt:lpstr>PowerPoint Presentation</vt:lpstr>
      <vt:lpstr>Video: Parable of the Sower See next slide   Download Here: http://www.youtube.com/watch?v=V9IOhGPrRvY </vt:lpstr>
      <vt:lpstr>PowerPoint Presentation</vt:lpstr>
      <vt:lpstr>PowerPoint Presentation</vt:lpstr>
      <vt:lpstr>PowerPoint Presentation</vt:lpstr>
      <vt:lpstr>PowerPoint Presentation</vt:lpstr>
      <vt:lpstr>Next Slide - Song: The Parable of the Sower   Download Here: http://youtu.be/M174Pyf7Q9g     </vt:lpstr>
      <vt:lpstr>What is the Sinner‘s Prayer?</vt:lpstr>
      <vt:lpstr>PowerPoint Presentation</vt:lpstr>
      <vt:lpstr>PowerPoint Presentation</vt:lpstr>
      <vt:lpstr>PowerPoint Presentation</vt:lpstr>
      <vt:lpstr>PowerPoint Presentation</vt:lpstr>
      <vt:lpstr>PowerPoint Presentation</vt:lpstr>
      <vt:lpstr>PowerPoint Presentation</vt:lpstr>
      <vt:lpstr>Welcome to Aggieland Faith Family Style Worship</vt:lpstr>
      <vt:lpstr>CURRENT SCHEDULE:  See www.Aggielandfaith.org</vt:lpstr>
      <vt:lpstr>Would You Like Prayer or Bible Study at Your House?</vt:lpstr>
      <vt:lpstr>Would You Like Visitation?</vt:lpstr>
      <vt:lpstr>PowerPoint Presentation</vt:lpstr>
      <vt:lpstr>PowerPoint Presentation</vt:lpstr>
    </vt:vector>
  </TitlesOfParts>
  <Company>Greenberg Creative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Therese</dc:creator>
  <cp:lastModifiedBy>Therese Greenberg</cp:lastModifiedBy>
  <cp:revision>559</cp:revision>
  <cp:lastPrinted>1601-01-01T00:00:00Z</cp:lastPrinted>
  <dcterms:created xsi:type="dcterms:W3CDTF">2011-07-10T15:29:56Z</dcterms:created>
  <dcterms:modified xsi:type="dcterms:W3CDTF">2012-12-19T04:47:42Z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5</vt:i4>
  </property>
</Properties>
</file>