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sldIdLst>
    <p:sldId id="606" r:id="rId2"/>
    <p:sldId id="605" r:id="rId3"/>
    <p:sldId id="607" r:id="rId4"/>
    <p:sldId id="608" r:id="rId5"/>
    <p:sldId id="609" r:id="rId6"/>
    <p:sldId id="610" r:id="rId7"/>
    <p:sldId id="611" r:id="rId8"/>
    <p:sldId id="612" r:id="rId9"/>
    <p:sldId id="613" r:id="rId10"/>
    <p:sldId id="614" r:id="rId11"/>
    <p:sldId id="543" r:id="rId12"/>
    <p:sldId id="544" r:id="rId13"/>
    <p:sldId id="545" r:id="rId14"/>
    <p:sldId id="546" r:id="rId15"/>
    <p:sldId id="547" r:id="rId16"/>
    <p:sldId id="548" r:id="rId17"/>
    <p:sldId id="550" r:id="rId18"/>
    <p:sldId id="551" r:id="rId19"/>
    <p:sldId id="615" r:id="rId20"/>
    <p:sldId id="405" r:id="rId21"/>
    <p:sldId id="406" r:id="rId22"/>
    <p:sldId id="408" r:id="rId23"/>
    <p:sldId id="409" r:id="rId24"/>
    <p:sldId id="410" r:id="rId25"/>
    <p:sldId id="616"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000"/>
    <a:srgbClr val="1A5035"/>
    <a:srgbClr val="F6FF3F"/>
    <a:srgbClr val="D2E3E6"/>
    <a:srgbClr val="E2E2E2"/>
    <a:srgbClr val="FFC04F"/>
    <a:srgbClr val="0F0807"/>
    <a:srgbClr val="1E1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93" autoAdjust="0"/>
    <p:restoredTop sz="94349" autoAdjust="0"/>
  </p:normalViewPr>
  <p:slideViewPr>
    <p:cSldViewPr>
      <p:cViewPr>
        <p:scale>
          <a:sx n="64" d="100"/>
          <a:sy n="64" d="100"/>
        </p:scale>
        <p:origin x="-60" y="-16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a:defRPr/>
              </a:pPr>
              <a:endParaRPr lang="en-US"/>
            </a:p>
          </p:txBody>
        </p:sp>
      </p:grpSp>
      <p:sp>
        <p:nvSpPr>
          <p:cNvPr id="128006"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US"/>
              <a:t>Click to edit Master title style</a:t>
            </a:r>
          </a:p>
        </p:txBody>
      </p:sp>
      <p:sp>
        <p:nvSpPr>
          <p:cNvPr id="128007"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US"/>
              <a:t>Click to edit Master subtitle style</a:t>
            </a:r>
          </a:p>
        </p:txBody>
      </p:sp>
      <p:sp>
        <p:nvSpPr>
          <p:cNvPr id="8" name="Rectangle 8"/>
          <p:cNvSpPr>
            <a:spLocks noGrp="1" noChangeArrowheads="1"/>
          </p:cNvSpPr>
          <p:nvPr>
            <p:ph type="dt" sz="half" idx="10"/>
          </p:nvPr>
        </p:nvSpPr>
        <p:spPr>
          <a:xfrm>
            <a:off x="536575" y="6248400"/>
            <a:ext cx="2054225"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251200" y="6248400"/>
            <a:ext cx="2887663" cy="457200"/>
          </a:xfrm>
        </p:spPr>
        <p:txBody>
          <a:bodyPr/>
          <a:lstStyle>
            <a:lvl1pPr>
              <a:defRPr/>
            </a:lvl1pPr>
          </a:lstStyle>
          <a:p>
            <a:pPr>
              <a:defRPr/>
            </a:pPr>
            <a:endParaRPr lang="en-US"/>
          </a:p>
        </p:txBody>
      </p:sp>
      <p:sp>
        <p:nvSpPr>
          <p:cNvPr id="10" name="Rectangle 10"/>
          <p:cNvSpPr>
            <a:spLocks noGrp="1" noChangeArrowheads="1"/>
          </p:cNvSpPr>
          <p:nvPr>
            <p:ph type="sldNum" sz="quarter" idx="12"/>
          </p:nvPr>
        </p:nvSpPr>
        <p:spPr>
          <a:xfrm>
            <a:off x="6788150" y="6257925"/>
            <a:ext cx="1905000" cy="457200"/>
          </a:xfrm>
        </p:spPr>
        <p:txBody>
          <a:bodyPr/>
          <a:lstStyle>
            <a:lvl1pPr>
              <a:defRPr/>
            </a:lvl1pPr>
          </a:lstStyle>
          <a:p>
            <a:pPr>
              <a:defRPr/>
            </a:pPr>
            <a:fld id="{E34E3A59-9900-4A48-A366-8C0F23B73F40}" type="slidenum">
              <a:rPr lang="en-US"/>
              <a:pPr>
                <a:defRPr/>
              </a:pPr>
              <a:t>‹#›</a:t>
            </a:fld>
            <a:endParaRPr lang="en-US"/>
          </a:p>
        </p:txBody>
      </p:sp>
    </p:spTree>
    <p:extLst>
      <p:ext uri="{BB962C8B-B14F-4D97-AF65-F5344CB8AC3E}">
        <p14:creationId xmlns:p14="http://schemas.microsoft.com/office/powerpoint/2010/main" val="2745491650"/>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D3F0D07E-C7AA-41D3-8A5D-6EAAD998DF92}" type="slidenum">
              <a:rPr lang="en-US"/>
              <a:pPr>
                <a:defRPr/>
              </a:pPr>
              <a:t>‹#›</a:t>
            </a:fld>
            <a:endParaRPr lang="en-US"/>
          </a:p>
        </p:txBody>
      </p:sp>
    </p:spTree>
    <p:extLst>
      <p:ext uri="{BB962C8B-B14F-4D97-AF65-F5344CB8AC3E}">
        <p14:creationId xmlns:p14="http://schemas.microsoft.com/office/powerpoint/2010/main" val="2226186239"/>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FB0C97C5-6513-42DB-9145-437BDA392384}" type="slidenum">
              <a:rPr lang="en-US"/>
              <a:pPr>
                <a:defRPr/>
              </a:pPr>
              <a:t>‹#›</a:t>
            </a:fld>
            <a:endParaRPr lang="en-US"/>
          </a:p>
        </p:txBody>
      </p:sp>
    </p:spTree>
    <p:extLst>
      <p:ext uri="{BB962C8B-B14F-4D97-AF65-F5344CB8AC3E}">
        <p14:creationId xmlns:p14="http://schemas.microsoft.com/office/powerpoint/2010/main" val="323165898"/>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4774E554-1068-4D4D-B975-F3C309547E2D}" type="slidenum">
              <a:rPr lang="en-US"/>
              <a:pPr>
                <a:defRPr/>
              </a:pPr>
              <a:t>‹#›</a:t>
            </a:fld>
            <a:endParaRPr lang="en-US"/>
          </a:p>
        </p:txBody>
      </p:sp>
    </p:spTree>
    <p:extLst>
      <p:ext uri="{BB962C8B-B14F-4D97-AF65-F5344CB8AC3E}">
        <p14:creationId xmlns:p14="http://schemas.microsoft.com/office/powerpoint/2010/main" val="2801452906"/>
      </p:ext>
    </p:extLst>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B7BF89EE-6F75-4C90-AA2A-B3CAEBC1BF77}" type="slidenum">
              <a:rPr lang="en-US"/>
              <a:pPr>
                <a:defRPr/>
              </a:pPr>
              <a:t>‹#›</a:t>
            </a:fld>
            <a:endParaRPr lang="en-US"/>
          </a:p>
        </p:txBody>
      </p:sp>
    </p:spTree>
    <p:extLst>
      <p:ext uri="{BB962C8B-B14F-4D97-AF65-F5344CB8AC3E}">
        <p14:creationId xmlns:p14="http://schemas.microsoft.com/office/powerpoint/2010/main" val="222821157"/>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p:txBody>
          <a:bodyPr/>
          <a:lstStyle>
            <a:lvl1pPr>
              <a:defRPr/>
            </a:lvl1pPr>
          </a:lstStyle>
          <a:p>
            <a:pPr>
              <a:defRPr/>
            </a:pPr>
            <a:endParaRPr lang="en-US"/>
          </a:p>
        </p:txBody>
      </p:sp>
      <p:sp>
        <p:nvSpPr>
          <p:cNvPr id="8" name="Rectangle 9"/>
          <p:cNvSpPr>
            <a:spLocks noGrp="1" noChangeArrowheads="1"/>
          </p:cNvSpPr>
          <p:nvPr>
            <p:ph type="ftr" sz="quarter" idx="11"/>
          </p:nvPr>
        </p:nvSpPr>
        <p:spPr/>
        <p:txBody>
          <a:bodyPr/>
          <a:lstStyle>
            <a:lvl1pPr>
              <a:defRPr/>
            </a:lvl1pPr>
          </a:lstStyle>
          <a:p>
            <a:pPr>
              <a:defRPr/>
            </a:pPr>
            <a:endParaRPr lang="en-US"/>
          </a:p>
        </p:txBody>
      </p:sp>
      <p:sp>
        <p:nvSpPr>
          <p:cNvPr id="9" name="Rectangle 10"/>
          <p:cNvSpPr>
            <a:spLocks noGrp="1" noChangeArrowheads="1"/>
          </p:cNvSpPr>
          <p:nvPr>
            <p:ph type="sldNum" sz="quarter" idx="12"/>
          </p:nvPr>
        </p:nvSpPr>
        <p:spPr/>
        <p:txBody>
          <a:bodyPr/>
          <a:lstStyle>
            <a:lvl1pPr>
              <a:defRPr/>
            </a:lvl1pPr>
          </a:lstStyle>
          <a:p>
            <a:pPr>
              <a:defRPr/>
            </a:pPr>
            <a:fld id="{259BE63E-D766-40BD-9B2E-84A22FF575F5}" type="slidenum">
              <a:rPr lang="en-US"/>
              <a:pPr>
                <a:defRPr/>
              </a:pPr>
              <a:t>‹#›</a:t>
            </a:fld>
            <a:endParaRPr lang="en-US"/>
          </a:p>
        </p:txBody>
      </p:sp>
    </p:spTree>
    <p:extLst>
      <p:ext uri="{BB962C8B-B14F-4D97-AF65-F5344CB8AC3E}">
        <p14:creationId xmlns:p14="http://schemas.microsoft.com/office/powerpoint/2010/main" val="2512308780"/>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p:txBody>
          <a:bodyPr/>
          <a:lstStyle>
            <a:lvl1pPr>
              <a:defRPr/>
            </a:lvl1pPr>
          </a:lstStyle>
          <a:p>
            <a:pPr>
              <a:defRPr/>
            </a:pPr>
            <a:endParaRPr lang="en-US"/>
          </a:p>
        </p:txBody>
      </p:sp>
      <p:sp>
        <p:nvSpPr>
          <p:cNvPr id="4" name="Rectangle 9"/>
          <p:cNvSpPr>
            <a:spLocks noGrp="1" noChangeArrowheads="1"/>
          </p:cNvSpPr>
          <p:nvPr>
            <p:ph type="ftr" sz="quarter" idx="11"/>
          </p:nvPr>
        </p:nvSpPr>
        <p:spPr/>
        <p:txBody>
          <a:bodyPr/>
          <a:lstStyle>
            <a:lvl1pPr>
              <a:defRPr/>
            </a:lvl1pPr>
          </a:lstStyle>
          <a:p>
            <a:pPr>
              <a:defRPr/>
            </a:pPr>
            <a:endParaRPr lang="en-US"/>
          </a:p>
        </p:txBody>
      </p:sp>
      <p:sp>
        <p:nvSpPr>
          <p:cNvPr id="5" name="Rectangle 10"/>
          <p:cNvSpPr>
            <a:spLocks noGrp="1" noChangeArrowheads="1"/>
          </p:cNvSpPr>
          <p:nvPr>
            <p:ph type="sldNum" sz="quarter" idx="12"/>
          </p:nvPr>
        </p:nvSpPr>
        <p:spPr/>
        <p:txBody>
          <a:bodyPr/>
          <a:lstStyle>
            <a:lvl1pPr>
              <a:defRPr/>
            </a:lvl1pPr>
          </a:lstStyle>
          <a:p>
            <a:pPr>
              <a:defRPr/>
            </a:pPr>
            <a:fld id="{2EAEBA2B-1E33-4183-94D2-CB169366858D}" type="slidenum">
              <a:rPr lang="en-US"/>
              <a:pPr>
                <a:defRPr/>
              </a:pPr>
              <a:t>‹#›</a:t>
            </a:fld>
            <a:endParaRPr lang="en-US"/>
          </a:p>
        </p:txBody>
      </p:sp>
    </p:spTree>
    <p:extLst>
      <p:ext uri="{BB962C8B-B14F-4D97-AF65-F5344CB8AC3E}">
        <p14:creationId xmlns:p14="http://schemas.microsoft.com/office/powerpoint/2010/main" val="1193808398"/>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49D1A784-8D82-4566-A3F9-49F405FBFC6C}" type="slidenum">
              <a:rPr lang="en-US"/>
              <a:pPr>
                <a:defRPr/>
              </a:pPr>
              <a:t>‹#›</a:t>
            </a:fld>
            <a:endParaRPr lang="en-US"/>
          </a:p>
        </p:txBody>
      </p:sp>
    </p:spTree>
    <p:extLst>
      <p:ext uri="{BB962C8B-B14F-4D97-AF65-F5344CB8AC3E}">
        <p14:creationId xmlns:p14="http://schemas.microsoft.com/office/powerpoint/2010/main" val="2881374981"/>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a:defRPr/>
            </a:lvl1pPr>
          </a:lstStyle>
          <a:p>
            <a:pPr>
              <a:defRPr/>
            </a:pPr>
            <a:endParaRPr lang="en-US"/>
          </a:p>
        </p:txBody>
      </p:sp>
      <p:sp>
        <p:nvSpPr>
          <p:cNvPr id="6" name="Rectangle 9"/>
          <p:cNvSpPr>
            <a:spLocks noGrp="1" noChangeArrowheads="1"/>
          </p:cNvSpPr>
          <p:nvPr>
            <p:ph type="ftr" sz="quarter" idx="11"/>
          </p:nvPr>
        </p:nvSpPr>
        <p:spPr/>
        <p:txBody>
          <a:bodyPr/>
          <a:lstStyle>
            <a:lvl1pPr>
              <a:defRPr/>
            </a:lvl1pPr>
          </a:lstStyle>
          <a:p>
            <a:pPr>
              <a:defRPr/>
            </a:pPr>
            <a:endParaRPr lang="en-US"/>
          </a:p>
        </p:txBody>
      </p:sp>
      <p:sp>
        <p:nvSpPr>
          <p:cNvPr id="7" name="Rectangle 10"/>
          <p:cNvSpPr>
            <a:spLocks noGrp="1" noChangeArrowheads="1"/>
          </p:cNvSpPr>
          <p:nvPr>
            <p:ph type="sldNum" sz="quarter" idx="12"/>
          </p:nvPr>
        </p:nvSpPr>
        <p:spPr/>
        <p:txBody>
          <a:bodyPr/>
          <a:lstStyle>
            <a:lvl1pPr>
              <a:defRPr/>
            </a:lvl1pPr>
          </a:lstStyle>
          <a:p>
            <a:pPr>
              <a:defRPr/>
            </a:pPr>
            <a:fld id="{D01F67E5-9839-4E20-ACB4-C237BF75904A}" type="slidenum">
              <a:rPr lang="en-US"/>
              <a:pPr>
                <a:defRPr/>
              </a:pPr>
              <a:t>‹#›</a:t>
            </a:fld>
            <a:endParaRPr lang="en-US"/>
          </a:p>
        </p:txBody>
      </p:sp>
    </p:spTree>
    <p:extLst>
      <p:ext uri="{BB962C8B-B14F-4D97-AF65-F5344CB8AC3E}">
        <p14:creationId xmlns:p14="http://schemas.microsoft.com/office/powerpoint/2010/main" val="141666737"/>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p:txBody>
          <a:bodyPr/>
          <a:lstStyle>
            <a:lvl1pPr>
              <a:defRPr/>
            </a:lvl1pPr>
          </a:lstStyle>
          <a:p>
            <a:pPr>
              <a:defRPr/>
            </a:pPr>
            <a:endParaRPr lang="en-US"/>
          </a:p>
        </p:txBody>
      </p:sp>
      <p:sp>
        <p:nvSpPr>
          <p:cNvPr id="5" name="Rectangle 9"/>
          <p:cNvSpPr>
            <a:spLocks noGrp="1" noChangeArrowheads="1"/>
          </p:cNvSpPr>
          <p:nvPr>
            <p:ph type="ftr" sz="quarter" idx="11"/>
          </p:nvPr>
        </p:nvSpPr>
        <p:spPr/>
        <p:txBody>
          <a:bodyPr/>
          <a:lstStyle>
            <a:lvl1pPr>
              <a:defRPr/>
            </a:lvl1pPr>
          </a:lstStyle>
          <a:p>
            <a:pPr>
              <a:defRPr/>
            </a:pPr>
            <a:endParaRPr lang="en-US"/>
          </a:p>
        </p:txBody>
      </p:sp>
      <p:sp>
        <p:nvSpPr>
          <p:cNvPr id="6" name="Rectangle 10"/>
          <p:cNvSpPr>
            <a:spLocks noGrp="1" noChangeArrowheads="1"/>
          </p:cNvSpPr>
          <p:nvPr>
            <p:ph type="sldNum" sz="quarter" idx="12"/>
          </p:nvPr>
        </p:nvSpPr>
        <p:spPr/>
        <p:txBody>
          <a:bodyPr/>
          <a:lstStyle>
            <a:lvl1pPr>
              <a:defRPr/>
            </a:lvl1pPr>
          </a:lstStyle>
          <a:p>
            <a:pPr>
              <a:defRPr/>
            </a:pPr>
            <a:fld id="{8618DFFE-9F95-45C9-89C7-C0728E2EE9C4}" type="slidenum">
              <a:rPr lang="en-US"/>
              <a:pPr>
                <a:defRPr/>
              </a:pPr>
              <a:t>‹#›</a:t>
            </a:fld>
            <a:endParaRPr lang="en-US"/>
          </a:p>
        </p:txBody>
      </p:sp>
    </p:spTree>
    <p:extLst>
      <p:ext uri="{BB962C8B-B14F-4D97-AF65-F5344CB8AC3E}">
        <p14:creationId xmlns:p14="http://schemas.microsoft.com/office/powerpoint/2010/main" val="2925798543"/>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26979"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6980"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26981"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a:defRPr/>
              </a:pPr>
              <a:endParaRPr lang="en-US"/>
            </a:p>
          </p:txBody>
        </p:sp>
      </p:grpSp>
      <p:sp>
        <p:nvSpPr>
          <p:cNvPr id="1027" name="Rectangle 6"/>
          <p:cNvSpPr>
            <a:spLocks noGrp="1" noChangeArrowheads="1"/>
          </p:cNvSpPr>
          <p:nvPr>
            <p:ph type="title"/>
          </p:nvPr>
        </p:nvSpPr>
        <p:spPr bwMode="auto">
          <a:xfrm>
            <a:off x="533400" y="473075"/>
            <a:ext cx="8153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533400" y="1828800"/>
            <a:ext cx="815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6984"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latin typeface="+mn-lt"/>
              </a:defRPr>
            </a:lvl1pPr>
          </a:lstStyle>
          <a:p>
            <a:pPr>
              <a:defRPr/>
            </a:pPr>
            <a:endParaRPr lang="en-US"/>
          </a:p>
        </p:txBody>
      </p:sp>
      <p:sp>
        <p:nvSpPr>
          <p:cNvPr id="126985"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latin typeface="+mn-lt"/>
              </a:defRPr>
            </a:lvl1pPr>
          </a:lstStyle>
          <a:p>
            <a:pPr>
              <a:defRPr/>
            </a:pPr>
            <a:endParaRPr lang="en-US"/>
          </a:p>
        </p:txBody>
      </p:sp>
      <p:sp>
        <p:nvSpPr>
          <p:cNvPr id="126986"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latin typeface="+mn-lt"/>
              </a:defRPr>
            </a:lvl1pPr>
          </a:lstStyle>
          <a:p>
            <a:pPr>
              <a:defRPr/>
            </a:pPr>
            <a:fld id="{0DE0F2D5-ACE6-406F-A5D7-7427C6EF31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Lst>
  <p:transition/>
  <p:timing>
    <p:tnLst>
      <p:par>
        <p:cTn id="1" dur="indefinite" restart="never" nodeType="tmRoot"/>
      </p:par>
    </p:tn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027" TargetMode="Externa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027"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www.aggielandfaith.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mailto:info@ckbrazos.org" TargetMode="External"/><Relationship Id="rId5" Type="http://schemas.openxmlformats.org/officeDocument/2006/relationships/hyperlink" Target="http://campaignkerusso.org/?p=7027" TargetMode="Externa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youtube.com/watch?v=4noirajzCnI"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jpe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hyperlink" Target="http://www.youtube.com/watch?v=ADHyt1XsZR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3394" name="Picture 2" descr="GodLooksAtTheHeart"/>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23038" y="-33670"/>
            <a:ext cx="9167038" cy="68916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1586" name="Picture 2" descr="edVisX18Bmrrp5oxgheFgwdoo1_500"/>
          <p:cNvPicPr>
            <a:picLocks noChangeAspect="1" noChangeArrowheads="1"/>
          </p:cNvPicPr>
          <p:nvPr>
            <p:ph sz="half" idx="4294967295"/>
          </p:nvPr>
        </p:nvPicPr>
        <p:blipFill rotWithShape="1">
          <a:blip r:embed="rId2">
            <a:extLst>
              <a:ext uri="{BEBA8EAE-BF5A-486C-A8C5-ECC9F3942E4B}">
                <a14:imgProps xmlns:a14="http://schemas.microsoft.com/office/drawing/2010/main">
                  <a14:imgLayer r:embed="rId3">
                    <a14:imgEffect>
                      <a14:sharpenSoften amount="45000"/>
                    </a14:imgEffect>
                    <a14:imgEffect>
                      <a14:colorTemperature colorTemp="11500"/>
                    </a14:imgEffect>
                    <a14:imgEffect>
                      <a14:saturation sat="243000"/>
                    </a14:imgEffect>
                    <a14:imgEffect>
                      <a14:brightnessContrast bright="15000" contrast="30000"/>
                    </a14:imgEffect>
                  </a14:imgLayer>
                </a14:imgProps>
              </a:ext>
              <a:ext uri="{28A0092B-C50C-407E-A947-70E740481C1C}">
                <a14:useLocalDpi xmlns:a14="http://schemas.microsoft.com/office/drawing/2010/main" val="0"/>
              </a:ext>
            </a:extLst>
          </a:blip>
          <a:srcRect l="3770" r="5692"/>
          <a:stretch/>
        </p:blipFill>
        <p:spPr>
          <a:xfrm>
            <a:off x="5316" y="11614"/>
            <a:ext cx="4566684" cy="6823349"/>
          </a:xfrm>
          <a:noFill/>
        </p:spPr>
      </p:pic>
      <p:sp>
        <p:nvSpPr>
          <p:cNvPr id="451587" name="Rectangle 3"/>
          <p:cNvSpPr>
            <a:spLocks noGrp="1" noChangeArrowheads="1"/>
          </p:cNvSpPr>
          <p:nvPr>
            <p:ph type="body" sz="half" idx="4294967295"/>
          </p:nvPr>
        </p:nvSpPr>
        <p:spPr>
          <a:xfrm>
            <a:off x="4724400" y="304800"/>
            <a:ext cx="4419600" cy="6553200"/>
          </a:xfrm>
          <a:solidFill>
            <a:schemeClr val="bg1"/>
          </a:solidFill>
        </p:spPr>
        <p:txBody>
          <a:bodyPr/>
          <a:lstStyle/>
          <a:p>
            <a:pPr marL="0" indent="0">
              <a:buNone/>
            </a:pPr>
            <a:r>
              <a:rPr lang="en-US" sz="3000" b="1" dirty="0" smtClean="0"/>
              <a:t>“Do not let your adorning be external—the braiding of hair and the putting on of gold jewelry, or the clothing you wear— but let your adorning be the hidden person of the heart with the imperishable beauty of a gentle and quiet spirit, which in God's sight is very precious</a:t>
            </a:r>
            <a:r>
              <a:rPr lang="en-US" sz="3000" b="1" dirty="0" smtClean="0"/>
              <a:t>.”</a:t>
            </a:r>
          </a:p>
          <a:p>
            <a:pPr marL="0" indent="0" algn="r">
              <a:buNone/>
            </a:pPr>
            <a:r>
              <a:rPr lang="en-US" sz="1800" dirty="0" smtClean="0"/>
              <a:t>1 </a:t>
            </a:r>
            <a:r>
              <a:rPr lang="en-US" sz="1800" dirty="0" smtClean="0"/>
              <a:t>Pet. 3:3,4</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1474" name="Picture 2" descr="confession-sign-3"/>
          <p:cNvPicPr>
            <a:picLocks noChangeAspect="1" noChangeArrowheads="1"/>
          </p:cNvPicPr>
          <p:nvPr>
            <p:ph idx="4294967295"/>
          </p:nvPr>
        </p:nvPicPr>
        <p:blipFill>
          <a:blip r:embed="rId2">
            <a:lum contrast="36000"/>
            <a:extLst>
              <a:ext uri="{28A0092B-C50C-407E-A947-70E740481C1C}">
                <a14:useLocalDpi xmlns:a14="http://schemas.microsoft.com/office/drawing/2010/main" val="0"/>
              </a:ext>
            </a:extLst>
          </a:blip>
          <a:srcRect/>
          <a:stretch>
            <a:fillRect/>
          </a:stretch>
        </p:blipFill>
        <p:spPr>
          <a:xfrm>
            <a:off x="0" y="1905000"/>
            <a:ext cx="4191000" cy="3795713"/>
          </a:xfrm>
          <a:noFill/>
        </p:spPr>
      </p:pic>
      <p:sp>
        <p:nvSpPr>
          <p:cNvPr id="361475" name="Rectangle 3"/>
          <p:cNvSpPr>
            <a:spLocks noGrp="1" noChangeArrowheads="1"/>
          </p:cNvSpPr>
          <p:nvPr>
            <p:ph type="title" idx="4294967295"/>
          </p:nvPr>
        </p:nvSpPr>
        <p:spPr>
          <a:xfrm>
            <a:off x="228600" y="152400"/>
            <a:ext cx="8534400" cy="990600"/>
          </a:xfrm>
        </p:spPr>
        <p:txBody>
          <a:bodyPr/>
          <a:lstStyle/>
          <a:p>
            <a:r>
              <a:rPr lang="en-US" smtClean="0"/>
              <a:t>What is the Sinner‘s Prayer?</a:t>
            </a:r>
          </a:p>
        </p:txBody>
      </p:sp>
      <p:sp>
        <p:nvSpPr>
          <p:cNvPr id="361476" name="Rectangle 4"/>
          <p:cNvSpPr>
            <a:spLocks noChangeArrowheads="1"/>
          </p:cNvSpPr>
          <p:nvPr/>
        </p:nvSpPr>
        <p:spPr bwMode="auto">
          <a:xfrm>
            <a:off x="4038600" y="13716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90550" indent="-590550">
              <a:lnSpc>
                <a:spcPct val="80000"/>
              </a:lnSpc>
              <a:spcBef>
                <a:spcPct val="20000"/>
              </a:spcBef>
              <a:buClr>
                <a:schemeClr val="accent2"/>
              </a:buClr>
              <a:buSzPct val="75000"/>
              <a:buFont typeface="Wingdings" pitchFamily="2" charset="2"/>
              <a:buNone/>
            </a:pPr>
            <a:r>
              <a:rPr lang="en-US" sz="2800" b="1">
                <a:latin typeface="Arial" charset="0"/>
              </a:rPr>
              <a:t>This is a prayer we can pray when we are ready to admit we are sinners and need Christ’s forgiveness.</a:t>
            </a:r>
          </a:p>
          <a:p>
            <a:pPr marL="590550" indent="-590550">
              <a:lnSpc>
                <a:spcPct val="80000"/>
              </a:lnSpc>
              <a:spcBef>
                <a:spcPct val="20000"/>
              </a:spcBef>
              <a:buClr>
                <a:schemeClr val="accent2"/>
              </a:buClr>
              <a:buSzPct val="75000"/>
              <a:buFont typeface="Wingdings" pitchFamily="2" charset="2"/>
              <a:buNone/>
            </a:pPr>
            <a:endParaRPr lang="en-US" sz="2800" b="1">
              <a:latin typeface="Arial" charset="0"/>
            </a:endParaRPr>
          </a:p>
          <a:p>
            <a:pPr marL="590550" indent="-590550">
              <a:lnSpc>
                <a:spcPct val="80000"/>
              </a:lnSpc>
              <a:spcBef>
                <a:spcPct val="20000"/>
              </a:spcBef>
              <a:buClr>
                <a:schemeClr val="accent2"/>
              </a:buClr>
              <a:buSzPct val="75000"/>
              <a:buFont typeface="Wingdings" pitchFamily="2" charset="2"/>
              <a:buNone/>
            </a:pPr>
            <a:r>
              <a:rPr lang="en-US" sz="2800" b="1">
                <a:latin typeface="Arial" charset="0"/>
              </a:rPr>
              <a:t>It must be prayed with faith in our hearts and a readiness to have a life-changing encounter with Jesus Christ.</a:t>
            </a: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2498" name="Rectangle 2"/>
          <p:cNvSpPr>
            <a:spLocks noGrp="1" noChangeArrowheads="1"/>
          </p:cNvSpPr>
          <p:nvPr>
            <p:ph type="title" idx="4294967295"/>
          </p:nvPr>
        </p:nvSpPr>
        <p:spPr>
          <a:xfrm>
            <a:off x="228600" y="228600"/>
            <a:ext cx="8153400" cy="669925"/>
          </a:xfrm>
        </p:spPr>
        <p:txBody>
          <a:bodyPr/>
          <a:lstStyle/>
          <a:p>
            <a:r>
              <a:rPr lang="en-US" b="1" smtClean="0"/>
              <a:t>You Should Pray this Prayer If :</a:t>
            </a:r>
          </a:p>
        </p:txBody>
      </p:sp>
      <p:sp>
        <p:nvSpPr>
          <p:cNvPr id="362499" name="Rectangle 3"/>
          <p:cNvSpPr>
            <a:spLocks noChangeArrowheads="1"/>
          </p:cNvSpPr>
          <p:nvPr>
            <p:ph type="body" idx="4294967295"/>
          </p:nvPr>
        </p:nvSpPr>
        <p:spPr>
          <a:xfrm>
            <a:off x="152400" y="1143000"/>
            <a:ext cx="8991600" cy="5562600"/>
          </a:xfrm>
          <a:solidFill>
            <a:schemeClr val="bg1"/>
          </a:solidFill>
        </p:spPr>
        <p:txBody>
          <a:bodyPr/>
          <a:lstStyle/>
          <a:p>
            <a:pPr marL="590550" indent="-590550">
              <a:buClr>
                <a:schemeClr val="tx1"/>
              </a:buClr>
            </a:pPr>
            <a:r>
              <a:rPr lang="en-US" sz="3600" smtClean="0"/>
              <a:t>If you never have before</a:t>
            </a:r>
          </a:p>
          <a:p>
            <a:pPr marL="590550" indent="-590550">
              <a:buClr>
                <a:schemeClr val="tx1"/>
              </a:buClr>
            </a:pPr>
            <a:r>
              <a:rPr lang="en-US" sz="3600" smtClean="0"/>
              <a:t>You have in the past, but you think you would mean it more today</a:t>
            </a:r>
          </a:p>
          <a:p>
            <a:pPr marL="590550" indent="-590550">
              <a:buClr>
                <a:schemeClr val="tx1"/>
              </a:buClr>
            </a:pPr>
            <a:r>
              <a:rPr lang="en-US" sz="3600" smtClean="0"/>
              <a:t>You have been walking afar off and you want to come back</a:t>
            </a:r>
          </a:p>
          <a:p>
            <a:pPr marL="590550" indent="-590550">
              <a:buClr>
                <a:schemeClr val="tx1"/>
              </a:buClr>
            </a:pPr>
            <a:r>
              <a:rPr lang="en-US" sz="3600" smtClean="0"/>
              <a:t>You want to set an example and show others how it is done</a:t>
            </a:r>
          </a:p>
          <a:p>
            <a:pPr marL="590550" indent="-590550">
              <a:buClr>
                <a:schemeClr val="tx1"/>
              </a:buClr>
            </a:pPr>
            <a:r>
              <a:rPr lang="en-US" sz="3600" smtClean="0"/>
              <a:t>You just like to give your heart to Jesus again &amp; again</a:t>
            </a:r>
          </a:p>
        </p:txBody>
      </p:sp>
    </p:spTree>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3522" name="Picture 2" descr="biblevs_rev3_20_atdoor"/>
          <p:cNvPicPr>
            <a:picLocks noChangeAspect="1" noChangeArrowheads="1"/>
          </p:cNvPicPr>
          <p:nvPr>
            <p:ph idx="4294967295"/>
          </p:nvPr>
        </p:nvPicPr>
        <p:blipFill>
          <a:blip r:embed="rId2">
            <a:lum bright="8000" contrast="42000"/>
            <a:extLst>
              <a:ext uri="{28A0092B-C50C-407E-A947-70E740481C1C}">
                <a14:useLocalDpi xmlns:a14="http://schemas.microsoft.com/office/drawing/2010/main" val="0"/>
              </a:ext>
            </a:extLst>
          </a:blip>
          <a:srcRect/>
          <a:stretch>
            <a:fillRect/>
          </a:stretch>
        </p:blipFill>
        <p:spPr>
          <a:xfrm>
            <a:off x="381000" y="36513"/>
            <a:ext cx="8686800" cy="6821487"/>
          </a:xfrm>
          <a:noFill/>
        </p:spPr>
      </p:pic>
    </p:spTree>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4546" name="Picture 2" descr="elima_mihanlog_com-child-praying%20(17)"/>
          <p:cNvPicPr>
            <a:picLocks noChangeAspect="1" noChangeArrowheads="1"/>
          </p:cNvPicPr>
          <p:nvPr/>
        </p:nvPicPr>
        <p:blipFill>
          <a:blip r:embed="rId2">
            <a:lum bright="26000" contrast="50000"/>
            <a:extLst>
              <a:ext uri="{28A0092B-C50C-407E-A947-70E740481C1C}">
                <a14:useLocalDpi xmlns:a14="http://schemas.microsoft.com/office/drawing/2010/main" val="0"/>
              </a:ext>
            </a:extLst>
          </a:blip>
          <a:srcRect/>
          <a:stretch>
            <a:fillRect/>
          </a:stretch>
        </p:blipFill>
        <p:spPr bwMode="auto">
          <a:xfrm>
            <a:off x="228600" y="304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4547" name="Rectangle 3"/>
          <p:cNvSpPr>
            <a:spLocks noGrp="1" noChangeArrowheads="1"/>
          </p:cNvSpPr>
          <p:nvPr>
            <p:ph type="body" idx="4294967295"/>
          </p:nvPr>
        </p:nvSpPr>
        <p:spPr>
          <a:xfrm>
            <a:off x="76200" y="3276600"/>
            <a:ext cx="6248400" cy="3581400"/>
          </a:xfrm>
          <a:solidFill>
            <a:schemeClr val="bg1">
              <a:alpha val="75999"/>
            </a:schemeClr>
          </a:solidFill>
        </p:spPr>
        <p:txBody>
          <a:bodyPr/>
          <a:lstStyle/>
          <a:p>
            <a:pPr>
              <a:lnSpc>
                <a:spcPct val="80000"/>
              </a:lnSpc>
              <a:buClr>
                <a:srgbClr val="F5F5F5"/>
              </a:buClr>
            </a:pPr>
            <a:r>
              <a:rPr lang="en-US" sz="3200" b="1" smtClean="0"/>
              <a:t>Do you want to meet Jesus as your savior right now?</a:t>
            </a:r>
          </a:p>
          <a:p>
            <a:pPr>
              <a:lnSpc>
                <a:spcPct val="80000"/>
              </a:lnSpc>
              <a:buClr>
                <a:srgbClr val="F5F5F5"/>
              </a:buClr>
            </a:pPr>
            <a:r>
              <a:rPr lang="en-US" sz="3200" b="1" smtClean="0"/>
              <a:t>Do you believe He died to save you from your sins &amp; that He rose from the dead? </a:t>
            </a:r>
          </a:p>
          <a:p>
            <a:pPr>
              <a:lnSpc>
                <a:spcPct val="80000"/>
              </a:lnSpc>
              <a:buClr>
                <a:srgbClr val="F5F5F5"/>
              </a:buClr>
            </a:pPr>
            <a:r>
              <a:rPr lang="en-US" sz="3200" b="1" smtClean="0"/>
              <a:t>Do you believe that He is waiting to save you right now?</a:t>
            </a:r>
            <a:r>
              <a:rPr lang="en-US" sz="3200" smtClean="0"/>
              <a:t> </a:t>
            </a:r>
          </a:p>
        </p:txBody>
      </p:sp>
      <p:sp>
        <p:nvSpPr>
          <p:cNvPr id="364548" name="Rectangle 4"/>
          <p:cNvSpPr>
            <a:spLocks noChangeArrowheads="1"/>
          </p:cNvSpPr>
          <p:nvPr/>
        </p:nvSpPr>
        <p:spPr bwMode="auto">
          <a:xfrm>
            <a:off x="6248400" y="0"/>
            <a:ext cx="3048000" cy="6858000"/>
          </a:xfrm>
          <a:prstGeom prst="rect">
            <a:avLst/>
          </a:prstGeom>
          <a:solidFill>
            <a:schemeClr val="bg1">
              <a:alpha val="53999"/>
            </a:schemeClr>
          </a:solidFill>
          <a:ln w="63500">
            <a:solidFill>
              <a:srgbClr val="C80000"/>
            </a:solidFill>
            <a:prstDash val="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200" b="1">
                <a:latin typeface="Arial" charset="0"/>
              </a:rPr>
              <a:t>Dear Jesus, </a:t>
            </a:r>
          </a:p>
          <a:p>
            <a:pPr marL="342900" indent="-342900">
              <a:spcBef>
                <a:spcPct val="20000"/>
              </a:spcBef>
              <a:buClr>
                <a:schemeClr val="accent2"/>
              </a:buClr>
              <a:buSzPct val="75000"/>
              <a:buFont typeface="Wingdings" pitchFamily="2" charset="2"/>
              <a:buNone/>
            </a:pPr>
            <a:r>
              <a:rPr lang="en-US" sz="3200" b="1">
                <a:latin typeface="Arial" charset="0"/>
              </a:rPr>
              <a:t>I know I am a sinner &amp; need your forgiveness.</a:t>
            </a:r>
          </a:p>
          <a:p>
            <a:pPr marL="342900" indent="-342900">
              <a:spcBef>
                <a:spcPct val="20000"/>
              </a:spcBef>
              <a:buClr>
                <a:schemeClr val="accent2"/>
              </a:buClr>
              <a:buSzPct val="75000"/>
              <a:buFont typeface="Wingdings" pitchFamily="2" charset="2"/>
              <a:buNone/>
            </a:pPr>
            <a:endParaRPr lang="en-US" sz="800" b="1">
              <a:latin typeface="Arial" charset="0"/>
            </a:endParaRPr>
          </a:p>
          <a:p>
            <a:pPr marL="342900" indent="-342900">
              <a:spcBef>
                <a:spcPct val="20000"/>
              </a:spcBef>
              <a:buClr>
                <a:schemeClr val="accent2"/>
              </a:buClr>
              <a:buSzPct val="75000"/>
              <a:buFont typeface="Wingdings" pitchFamily="2" charset="2"/>
              <a:buNone/>
            </a:pPr>
            <a:r>
              <a:rPr lang="en-US" sz="3200" b="1">
                <a:latin typeface="Arial" charset="0"/>
              </a:rPr>
              <a:t>I believe you died for my sins. </a:t>
            </a:r>
          </a:p>
          <a:p>
            <a:pPr marL="342900" indent="-342900">
              <a:spcBef>
                <a:spcPct val="20000"/>
              </a:spcBef>
              <a:buClr>
                <a:schemeClr val="accent2"/>
              </a:buClr>
              <a:buSzPct val="75000"/>
              <a:buFont typeface="Wingdings" pitchFamily="2" charset="2"/>
              <a:buNone/>
            </a:pPr>
            <a:r>
              <a:rPr lang="en-US" sz="3200" b="1">
                <a:latin typeface="Arial" charset="0"/>
              </a:rPr>
              <a:t>I now turn from sin.</a:t>
            </a:r>
          </a:p>
          <a:p>
            <a:pPr marL="342900" indent="-342900">
              <a:spcBef>
                <a:spcPct val="20000"/>
              </a:spcBef>
              <a:buClr>
                <a:schemeClr val="accent2"/>
              </a:buClr>
              <a:buSzPct val="75000"/>
              <a:buFont typeface="Wingdings" pitchFamily="2" charset="2"/>
              <a:buNone/>
            </a:pPr>
            <a:r>
              <a:rPr lang="en-US" sz="3200" b="1">
                <a:latin typeface="Arial" charset="0"/>
              </a:rPr>
              <a:t>Come into my heart I pray.</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5570" name="Rectangle 2"/>
          <p:cNvSpPr>
            <a:spLocks noGrp="1" noChangeArrowheads="1"/>
          </p:cNvSpPr>
          <p:nvPr>
            <p:ph type="title" idx="4294967295"/>
          </p:nvPr>
        </p:nvSpPr>
        <p:spPr/>
        <p:txBody>
          <a:bodyPr/>
          <a:lstStyle/>
          <a:p>
            <a:endParaRPr lang="en-US" smtClean="0"/>
          </a:p>
        </p:txBody>
      </p:sp>
      <p:sp>
        <p:nvSpPr>
          <p:cNvPr id="365571" name="Rectangle 3"/>
          <p:cNvSpPr>
            <a:spLocks noGrp="1" noChangeArrowheads="1"/>
          </p:cNvSpPr>
          <p:nvPr>
            <p:ph type="body" sz="half" idx="4294967295"/>
          </p:nvPr>
        </p:nvSpPr>
        <p:spPr>
          <a:xfrm>
            <a:off x="228600" y="4800600"/>
            <a:ext cx="8915400" cy="1828800"/>
          </a:xfrm>
        </p:spPr>
        <p:txBody>
          <a:bodyPr/>
          <a:lstStyle/>
          <a:p>
            <a:pPr>
              <a:lnSpc>
                <a:spcPct val="90000"/>
              </a:lnSpc>
              <a:buFont typeface="Wingdings" pitchFamily="2" charset="2"/>
              <a:buNone/>
            </a:pPr>
            <a:r>
              <a:rPr lang="en-US" sz="4000" smtClean="0"/>
              <a:t>“But to all who believed him and accepted him, he gave the right to become children of God.”</a:t>
            </a:r>
            <a:r>
              <a:rPr lang="en-US" sz="2700" smtClean="0"/>
              <a:t> </a:t>
            </a:r>
            <a:r>
              <a:rPr lang="en-US" sz="2300" smtClean="0"/>
              <a:t>John 1:12</a:t>
            </a:r>
            <a:r>
              <a:rPr lang="en-US" sz="2700" smtClean="0"/>
              <a:t> </a:t>
            </a:r>
          </a:p>
        </p:txBody>
      </p:sp>
      <p:pic>
        <p:nvPicPr>
          <p:cNvPr id="365572" name="Picture 4" descr="PBWU_-_Child_of_God_-_black__19686_zoom"/>
          <p:cNvPicPr>
            <a:picLocks noChangeAspect="1" noChangeArrowheads="1"/>
          </p:cNvPicPr>
          <p:nvPr>
            <p:ph sz="quarter" idx="4294967295"/>
          </p:nvPr>
        </p:nvPicPr>
        <p:blipFill>
          <a:blip r:embed="rId2">
            <a:lum contrast="10000"/>
            <a:extLst>
              <a:ext uri="{28A0092B-C50C-407E-A947-70E740481C1C}">
                <a14:useLocalDpi xmlns:a14="http://schemas.microsoft.com/office/drawing/2010/main" val="0"/>
              </a:ext>
            </a:extLst>
          </a:blip>
          <a:srcRect/>
          <a:stretch>
            <a:fillRect/>
          </a:stretch>
        </p:blipFill>
        <p:spPr>
          <a:xfrm>
            <a:off x="4724400" y="304800"/>
            <a:ext cx="4419600" cy="4343400"/>
          </a:xfrm>
          <a:noFill/>
        </p:spPr>
      </p:pic>
      <p:pic>
        <p:nvPicPr>
          <p:cNvPr id="365573" name="Picture 5" descr="untitled"/>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152400" y="304800"/>
            <a:ext cx="4419600" cy="4343400"/>
          </a:xfrm>
        </p:spPr>
      </p:pic>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6594" name="Picture 2" descr="2011_1000V_front_1-e1316632609332"/>
          <p:cNvPicPr>
            <a:picLocks noChangeAspect="1" noChangeArrowheads="1"/>
          </p:cNvPicPr>
          <p:nvPr>
            <p:ph sz="half" idx="4294967295"/>
          </p:nvPr>
        </p:nvPicPr>
        <p:blipFill>
          <a:blip r:embed="rId2">
            <a:lum contrast="30000"/>
            <a:extLst>
              <a:ext uri="{28A0092B-C50C-407E-A947-70E740481C1C}">
                <a14:useLocalDpi xmlns:a14="http://schemas.microsoft.com/office/drawing/2010/main" val="0"/>
              </a:ext>
            </a:extLst>
          </a:blip>
          <a:srcRect/>
          <a:stretch>
            <a:fillRect/>
          </a:stretch>
        </p:blipFill>
        <p:spPr>
          <a:xfrm>
            <a:off x="304800" y="304800"/>
            <a:ext cx="4000500" cy="3300413"/>
          </a:xfrm>
          <a:noFill/>
        </p:spPr>
      </p:pic>
      <p:pic>
        <p:nvPicPr>
          <p:cNvPr id="366595" name="Picture 3" descr="new-creation-2-suzanne-carter"/>
          <p:cNvPicPr>
            <a:picLocks noChangeAspect="1" noChangeArrowheads="1"/>
          </p:cNvPicPr>
          <p:nvPr>
            <p:ph sz="half" idx="4294967295"/>
          </p:nvPr>
        </p:nvPicPr>
        <p:blipFill>
          <a:blip r:embed="rId3">
            <a:lum contrast="28000"/>
            <a:extLst>
              <a:ext uri="{28A0092B-C50C-407E-A947-70E740481C1C}">
                <a14:useLocalDpi xmlns:a14="http://schemas.microsoft.com/office/drawing/2010/main" val="0"/>
              </a:ext>
            </a:extLst>
          </a:blip>
          <a:srcRect/>
          <a:stretch>
            <a:fillRect/>
          </a:stretch>
        </p:blipFill>
        <p:spPr>
          <a:xfrm>
            <a:off x="4038600" y="990600"/>
            <a:ext cx="4762500" cy="5057775"/>
          </a:xfrm>
          <a:noFill/>
        </p:spPr>
      </p:pic>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8642" name="Picture 2" descr="8825280"/>
          <p:cNvPicPr>
            <a:picLocks noChangeAspect="1" noChangeArrowheads="1"/>
          </p:cNvPicPr>
          <p:nvPr/>
        </p:nvPicPr>
        <p:blipFill>
          <a:blip r:embed="rId2">
            <a:lum contrast="16000"/>
            <a:extLst>
              <a:ext uri="{28A0092B-C50C-407E-A947-70E740481C1C}">
                <a14:useLocalDpi xmlns:a14="http://schemas.microsoft.com/office/drawing/2010/main" val="0"/>
              </a:ext>
            </a:extLst>
          </a:blip>
          <a:srcRect/>
          <a:stretch>
            <a:fillRect/>
          </a:stretch>
        </p:blipFill>
        <p:spPr bwMode="auto">
          <a:xfrm>
            <a:off x="4495800" y="0"/>
            <a:ext cx="47244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43" name="Picture 3" descr="4469261588_9946469d09_z"/>
          <p:cNvPicPr>
            <a:picLocks noChangeAspect="1" noChangeArrowheads="1"/>
          </p:cNvPicPr>
          <p:nvPr/>
        </p:nvPicPr>
        <p:blipFill>
          <a:blip r:embed="rId3">
            <a:lum bright="8000" contrast="22000"/>
            <a:extLst>
              <a:ext uri="{28A0092B-C50C-407E-A947-70E740481C1C}">
                <a14:useLocalDpi xmlns:a14="http://schemas.microsoft.com/office/drawing/2010/main" val="0"/>
              </a:ext>
            </a:extLst>
          </a:blip>
          <a:srcRect/>
          <a:stretch>
            <a:fillRect/>
          </a:stretch>
        </p:blipFill>
        <p:spPr bwMode="auto">
          <a:xfrm>
            <a:off x="1371600" y="0"/>
            <a:ext cx="37369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44" name="Rectangle 4"/>
          <p:cNvSpPr>
            <a:spLocks noGrp="1" noChangeArrowheads="1"/>
          </p:cNvSpPr>
          <p:nvPr>
            <p:ph type="body" idx="4294967295"/>
          </p:nvPr>
        </p:nvSpPr>
        <p:spPr>
          <a:xfrm>
            <a:off x="2971800" y="3962400"/>
            <a:ext cx="6172200" cy="2895600"/>
          </a:xfrm>
          <a:solidFill>
            <a:schemeClr val="bg1">
              <a:alpha val="69000"/>
            </a:schemeClr>
          </a:solidFill>
        </p:spPr>
        <p:txBody>
          <a:bodyPr/>
          <a:lstStyle/>
          <a:p>
            <a:pPr>
              <a:buClr>
                <a:schemeClr val="tx1"/>
              </a:buClr>
            </a:pPr>
            <a:r>
              <a:rPr lang="en-US" sz="3400" b="1" smtClean="0"/>
              <a:t>What did you learn today?</a:t>
            </a:r>
          </a:p>
          <a:p>
            <a:pPr>
              <a:buClr>
                <a:schemeClr val="tx1"/>
              </a:buClr>
            </a:pPr>
            <a:r>
              <a:rPr lang="en-US" sz="3400" b="1" smtClean="0"/>
              <a:t>How does this lesson apply to our lives today?</a:t>
            </a:r>
          </a:p>
          <a:p>
            <a:pPr>
              <a:buClr>
                <a:schemeClr val="tx1"/>
              </a:buClr>
            </a:pPr>
            <a:r>
              <a:rPr lang="en-US" sz="3400" b="1" smtClean="0"/>
              <a:t>What do you want to say about Jesus today?</a:t>
            </a:r>
          </a:p>
        </p:txBody>
      </p:sp>
      <p:sp>
        <p:nvSpPr>
          <p:cNvPr id="368645" name="Rectangle 5"/>
          <p:cNvSpPr>
            <a:spLocks noChangeArrowheads="1"/>
          </p:cNvSpPr>
          <p:nvPr/>
        </p:nvSpPr>
        <p:spPr bwMode="auto">
          <a:xfrm>
            <a:off x="228600" y="152400"/>
            <a:ext cx="2971800" cy="4981575"/>
          </a:xfrm>
          <a:prstGeom prst="rect">
            <a:avLst/>
          </a:prstGeom>
          <a:solidFill>
            <a:schemeClr val="bg1">
              <a:alpha val="31000"/>
            </a:schemeClr>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bIns="0" anchor="ctr">
            <a:spAutoFit/>
          </a:bodyPr>
          <a:lstStyle/>
          <a:p>
            <a:r>
              <a:rPr lang="en-US" sz="3200">
                <a:latin typeface="Arial" charset="0"/>
              </a:rPr>
              <a:t>“If you declare with your mouth that Jesus is </a:t>
            </a:r>
          </a:p>
          <a:p>
            <a:r>
              <a:rPr lang="en-US" sz="3200">
                <a:latin typeface="Arial" charset="0"/>
              </a:rPr>
              <a:t>Lord, and believe in your heart that God raised him from the dead,</a:t>
            </a:r>
            <a:r>
              <a:rPr lang="en-US" sz="2400">
                <a:latin typeface="Arial" charset="0"/>
              </a:rPr>
              <a:t> </a:t>
            </a:r>
            <a:r>
              <a:rPr lang="en-US" sz="3200">
                <a:latin typeface="Arial" charset="0"/>
              </a:rPr>
              <a:t>you </a:t>
            </a:r>
          </a:p>
          <a:p>
            <a:r>
              <a:rPr lang="en-US" sz="3200">
                <a:latin typeface="Arial" charset="0"/>
              </a:rPr>
              <a:t>will be </a:t>
            </a:r>
          </a:p>
          <a:p>
            <a:r>
              <a:rPr lang="en-US" sz="3200">
                <a:latin typeface="Arial" charset="0"/>
              </a:rPr>
              <a:t>saved.”</a:t>
            </a:r>
            <a:r>
              <a:rPr lang="en-US" sz="3600">
                <a:latin typeface="Arial" charset="0"/>
              </a:rPr>
              <a:t> </a:t>
            </a:r>
            <a:r>
              <a:rPr lang="en-US" sz="2000">
                <a:latin typeface="Arial" charset="0"/>
              </a:rPr>
              <a:t>Rom. 10:9</a:t>
            </a:r>
            <a:r>
              <a:rPr lang="en-US" sz="2400">
                <a:latin typeface="Arial" charset="0"/>
              </a:rPr>
              <a:t> </a:t>
            </a:r>
          </a:p>
        </p:txBody>
      </p:sp>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69666" name="Picture 2" descr="1352002_861_574"/>
          <p:cNvPicPr>
            <a:picLocks noChangeAspect="1" noChangeArrowheads="1"/>
          </p:cNvPicPr>
          <p:nvPr>
            <p:ph sz="half" idx="4294967295"/>
          </p:nvPr>
        </p:nvPicPr>
        <p:blipFill>
          <a:blip r:embed="rId2">
            <a:lum bright="16000" contrast="18000"/>
            <a:extLst>
              <a:ext uri="{28A0092B-C50C-407E-A947-70E740481C1C}">
                <a14:useLocalDpi xmlns:a14="http://schemas.microsoft.com/office/drawing/2010/main" val="0"/>
              </a:ext>
            </a:extLst>
          </a:blip>
          <a:srcRect/>
          <a:stretch>
            <a:fillRect/>
          </a:stretch>
        </p:blipFill>
        <p:spPr>
          <a:xfrm>
            <a:off x="762000" y="474663"/>
            <a:ext cx="8039100" cy="5545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9667" name="Rectangle 3"/>
          <p:cNvSpPr>
            <a:spLocks noGrp="1" noChangeArrowheads="1"/>
          </p:cNvSpPr>
          <p:nvPr>
            <p:ph type="body" sz="half" idx="4294967295"/>
          </p:nvPr>
        </p:nvSpPr>
        <p:spPr>
          <a:xfrm>
            <a:off x="304800" y="381000"/>
            <a:ext cx="5638800" cy="1524000"/>
          </a:xfrm>
        </p:spPr>
        <p:txBody>
          <a:bodyPr/>
          <a:lstStyle/>
          <a:p>
            <a:pPr>
              <a:lnSpc>
                <a:spcPct val="80000"/>
              </a:lnSpc>
              <a:buFont typeface="Wingdings" pitchFamily="2" charset="2"/>
              <a:buNone/>
            </a:pPr>
            <a:r>
              <a:rPr lang="en-US" sz="4000" smtClean="0"/>
              <a:t>“Draw near to God, and He will draw near to you… </a:t>
            </a:r>
          </a:p>
        </p:txBody>
      </p:sp>
      <p:sp>
        <p:nvSpPr>
          <p:cNvPr id="369668" name="Rectangle 4"/>
          <p:cNvSpPr>
            <a:spLocks noChangeArrowheads="1"/>
          </p:cNvSpPr>
          <p:nvPr/>
        </p:nvSpPr>
        <p:spPr bwMode="auto">
          <a:xfrm>
            <a:off x="457200" y="4343400"/>
            <a:ext cx="8420100" cy="1600200"/>
          </a:xfrm>
          <a:prstGeom prst="rect">
            <a:avLst/>
          </a:prstGeom>
          <a:solidFill>
            <a:schemeClr val="bg1">
              <a:alpha val="5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75000"/>
              <a:buFont typeface="Wingdings" pitchFamily="2" charset="2"/>
              <a:buNone/>
            </a:pPr>
            <a:r>
              <a:rPr lang="en-US" sz="3600" b="1">
                <a:latin typeface="Arial" charset="0"/>
              </a:rPr>
              <a:t>…Cleanse your hands, you sinners, and make your hearts pure, you who are half-hearted towards God.”</a:t>
            </a:r>
            <a:r>
              <a:rPr lang="en-US" sz="2700">
                <a:latin typeface="Arial" charset="0"/>
              </a:rPr>
              <a:t> </a:t>
            </a:r>
            <a:r>
              <a:rPr lang="en-US" sz="2000" i="1">
                <a:latin typeface="Arial" charset="0"/>
              </a:rPr>
              <a:t>James 4:8 WNT</a:t>
            </a:r>
          </a:p>
        </p:txBody>
      </p:sp>
    </p:spTree>
  </p:cSld>
  <p:clrMapOvr>
    <a:masterClrMapping/>
  </p:clrMapOvr>
  <p:transition>
    <p:wipe dir="d"/>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2610"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45261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45261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5261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55600" y="4219575"/>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452614" name="Rectangle 6"/>
          <p:cNvSpPr>
            <a:spLocks noChangeArrowheads="1"/>
          </p:cNvSpPr>
          <p:nvPr/>
        </p:nvSpPr>
        <p:spPr bwMode="auto">
          <a:xfrm>
            <a:off x="2819400" y="2133600"/>
            <a:ext cx="632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 </a:t>
            </a:r>
            <a:r>
              <a:rPr lang="en-US" sz="2000" b="1" u="sng" dirty="0">
                <a:hlinkClick r:id="rId5"/>
              </a:rPr>
              <a:t>http://campaignkerusso.org/?p=7027</a:t>
            </a:r>
            <a:r>
              <a:rPr lang="en-US" sz="2000" b="1" dirty="0"/>
              <a:t> </a:t>
            </a:r>
            <a:endParaRPr lang="en-US" sz="2000" dirty="0"/>
          </a:p>
          <a:p>
            <a:pPr marL="342900" indent="-342900">
              <a:lnSpc>
                <a:spcPct val="90000"/>
              </a:lnSpc>
              <a:spcBef>
                <a:spcPct val="20000"/>
              </a:spcBef>
              <a:buClr>
                <a:schemeClr val="accent2"/>
              </a:buClr>
              <a:buSzPct val="75000"/>
              <a:buFont typeface="Wingdings" pitchFamily="2" charset="2"/>
              <a:buNone/>
            </a:pPr>
            <a:endParaRPr lang="en-US" sz="1400" dirty="0">
              <a:latin typeface="Arial" charset="0"/>
            </a:endParaRPr>
          </a:p>
          <a:p>
            <a:pPr marL="342900" indent="-342900" algn="ctr">
              <a:lnSpc>
                <a:spcPct val="90000"/>
              </a:lnSpc>
              <a:spcBef>
                <a:spcPct val="20000"/>
              </a:spcBef>
              <a:buClr>
                <a:schemeClr val="accent2"/>
              </a:buClr>
              <a:buSzPct val="75000"/>
              <a:buFont typeface="Wingdings" pitchFamily="2" charset="2"/>
              <a:buNone/>
            </a:pPr>
            <a:endParaRPr lang="en-US" sz="1400" b="1" dirty="0">
              <a:latin typeface="Arial" charset="0"/>
            </a:endParaRPr>
          </a:p>
        </p:txBody>
      </p:sp>
      <p:sp>
        <p:nvSpPr>
          <p:cNvPr id="452615" name="Rectangle 7"/>
          <p:cNvSpPr>
            <a:spLocks noChangeArrowheads="1"/>
          </p:cNvSpPr>
          <p:nvPr/>
        </p:nvSpPr>
        <p:spPr bwMode="auto">
          <a:xfrm>
            <a:off x="2438400" y="4572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2370"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442371"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442372"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42373"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55600" y="4219575"/>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442374" name="Rectangle 6"/>
          <p:cNvSpPr>
            <a:spLocks noChangeArrowheads="1"/>
          </p:cNvSpPr>
          <p:nvPr/>
        </p:nvSpPr>
        <p:spPr bwMode="auto">
          <a:xfrm>
            <a:off x="2819400" y="2133600"/>
            <a:ext cx="632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pPr>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 </a:t>
            </a:r>
            <a:r>
              <a:rPr lang="en-US" sz="2000" b="1" u="sng" dirty="0">
                <a:hlinkClick r:id="rId5"/>
              </a:rPr>
              <a:t>http://campaignkerusso.org/?p=7027</a:t>
            </a:r>
            <a:r>
              <a:rPr lang="en-US" sz="2000" b="1" dirty="0"/>
              <a:t> </a:t>
            </a:r>
            <a:endParaRPr lang="en-US" sz="2000" dirty="0"/>
          </a:p>
          <a:p>
            <a:pPr marL="342900" indent="-342900">
              <a:lnSpc>
                <a:spcPct val="90000"/>
              </a:lnSpc>
              <a:spcBef>
                <a:spcPct val="20000"/>
              </a:spcBef>
              <a:buClr>
                <a:schemeClr val="accent2"/>
              </a:buClr>
              <a:buSzPct val="75000"/>
              <a:buFont typeface="Wingdings" pitchFamily="2" charset="2"/>
              <a:buNone/>
            </a:pPr>
            <a:endParaRPr lang="en-US" sz="1400" dirty="0">
              <a:latin typeface="Arial" charset="0"/>
            </a:endParaRPr>
          </a:p>
          <a:p>
            <a:pPr marL="342900" indent="-342900">
              <a:lnSpc>
                <a:spcPct val="90000"/>
              </a:lnSpc>
              <a:spcBef>
                <a:spcPct val="20000"/>
              </a:spcBef>
              <a:buClr>
                <a:schemeClr val="accent2"/>
              </a:buClr>
              <a:buSzPct val="75000"/>
              <a:buFont typeface="Wingdings" pitchFamily="2" charset="2"/>
              <a:buNone/>
            </a:pPr>
            <a:endParaRPr lang="en-US" sz="1400" dirty="0">
              <a:latin typeface="Arial" charset="0"/>
            </a:endParaRPr>
          </a:p>
          <a:p>
            <a:pPr marL="342900" indent="-342900" algn="ctr">
              <a:lnSpc>
                <a:spcPct val="90000"/>
              </a:lnSpc>
              <a:spcBef>
                <a:spcPct val="20000"/>
              </a:spcBef>
              <a:buClr>
                <a:schemeClr val="accent2"/>
              </a:buClr>
              <a:buSzPct val="75000"/>
              <a:buFont typeface="Wingdings" pitchFamily="2" charset="2"/>
              <a:buNone/>
            </a:pPr>
            <a:endParaRPr lang="en-US" sz="1400" b="1" dirty="0">
              <a:latin typeface="Arial" charset="0"/>
            </a:endParaRPr>
          </a:p>
        </p:txBody>
      </p:sp>
      <p:sp>
        <p:nvSpPr>
          <p:cNvPr id="442375" name="Rectangle 7"/>
          <p:cNvSpPr>
            <a:spLocks noChangeArrowheads="1"/>
          </p:cNvSpPr>
          <p:nvPr/>
        </p:nvSpPr>
        <p:spPr bwMode="auto">
          <a:xfrm>
            <a:off x="2438400" y="4572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0530" name="Picture 2" descr="Family-Worship-Background"/>
          <p:cNvPicPr>
            <a:picLocks noChangeAspect="1" noChangeArrowheads="1"/>
          </p:cNvPicPr>
          <p:nvPr>
            <p:ph idx="4294967295"/>
          </p:nvPr>
        </p:nvPicPr>
        <p:blipFill>
          <a:blip r:embed="rId2">
            <a:lum contrast="12000"/>
            <a:extLst>
              <a:ext uri="{28A0092B-C50C-407E-A947-70E740481C1C}">
                <a14:useLocalDpi xmlns:a14="http://schemas.microsoft.com/office/drawing/2010/main" val="0"/>
              </a:ext>
            </a:extLst>
          </a:blip>
          <a:srcRect/>
          <a:stretch>
            <a:fillRect/>
          </a:stretch>
        </p:blipFill>
        <p:spPr>
          <a:xfrm>
            <a:off x="304800" y="285750"/>
            <a:ext cx="8509000" cy="5810250"/>
          </a:xfrm>
          <a:noFill/>
        </p:spPr>
      </p:pic>
      <p:sp>
        <p:nvSpPr>
          <p:cNvPr id="150531" name="Rectangle 3"/>
          <p:cNvSpPr>
            <a:spLocks noGrp="1" noChangeArrowheads="1"/>
          </p:cNvSpPr>
          <p:nvPr>
            <p:ph type="title" idx="4294967295"/>
          </p:nvPr>
        </p:nvSpPr>
        <p:spPr>
          <a:xfrm>
            <a:off x="304800" y="4800600"/>
            <a:ext cx="8534400" cy="1279525"/>
          </a:xfrm>
          <a:solidFill>
            <a:srgbClr val="523706">
              <a:alpha val="72156"/>
            </a:srgbClr>
          </a:solidFill>
        </p:spPr>
        <p:txBody>
          <a:bodyPr/>
          <a:lstStyle/>
          <a:p>
            <a:pPr algn="ctr"/>
            <a:r>
              <a:rPr lang="en-US" smtClean="0"/>
              <a:t>Welcome to Aggieland Faith</a:t>
            </a:r>
            <a:br>
              <a:rPr lang="en-US" smtClean="0"/>
            </a:br>
            <a:r>
              <a:rPr lang="en-US" smtClean="0"/>
              <a:t>Family Style Worship</a:t>
            </a:r>
          </a:p>
        </p:txBody>
      </p:sp>
    </p:spTree>
  </p:cSld>
  <p:clrMapOvr>
    <a:masterClrMapping/>
  </p:clrMapOvr>
  <p:transition>
    <p:wipe dir="d"/>
  </p:transition>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sz="4300" b="1" smtClean="0"/>
              <a:t>CURRENT SCHEDULE: </a:t>
            </a:r>
            <a:br>
              <a:rPr lang="en-US" sz="4300" b="1" smtClean="0"/>
            </a:br>
            <a:r>
              <a:rPr lang="en-US" sz="4000" smtClean="0"/>
              <a:t>See www.Aggielandfaith.org</a:t>
            </a:r>
          </a:p>
        </p:txBody>
      </p:sp>
      <p:sp>
        <p:nvSpPr>
          <p:cNvPr id="151555" name="Rectangle 3"/>
          <p:cNvSpPr>
            <a:spLocks noGrp="1" noChangeArrowheads="1"/>
          </p:cNvSpPr>
          <p:nvPr>
            <p:ph type="body" sz="half" idx="4294967295"/>
          </p:nvPr>
        </p:nvSpPr>
        <p:spPr>
          <a:xfrm>
            <a:off x="4419600" y="1752600"/>
            <a:ext cx="4381500" cy="4495800"/>
          </a:xfrm>
        </p:spPr>
        <p:txBody>
          <a:bodyPr/>
          <a:lstStyle/>
          <a:p>
            <a:pPr>
              <a:lnSpc>
                <a:spcPct val="90000"/>
              </a:lnSpc>
            </a:pPr>
            <a:r>
              <a:rPr lang="en-US" sz="2500" b="1" smtClean="0"/>
              <a:t>SATURDAY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2:00-4:00pm: Through the bible with felt-board stories – plus hot-dogs &amp; drinks</a:t>
            </a:r>
          </a:p>
          <a:p>
            <a:pPr>
              <a:lnSpc>
                <a:spcPct val="90000"/>
              </a:lnSpc>
              <a:buFont typeface="Wingdings" pitchFamily="2" charset="2"/>
              <a:buNone/>
            </a:pPr>
            <a:endParaRPr lang="en-US" sz="2500" smtClean="0"/>
          </a:p>
          <a:p>
            <a:pPr>
              <a:lnSpc>
                <a:spcPct val="90000"/>
              </a:lnSpc>
            </a:pPr>
            <a:r>
              <a:rPr lang="en-US" sz="2500" b="1" smtClean="0"/>
              <a:t>SUNDAY — </a:t>
            </a:r>
          </a:p>
          <a:p>
            <a:pPr>
              <a:lnSpc>
                <a:spcPct val="90000"/>
              </a:lnSpc>
              <a:buFont typeface="Wingdings" pitchFamily="2" charset="2"/>
              <a:buNone/>
            </a:pPr>
            <a:r>
              <a:rPr lang="en-US" sz="2000" b="1" smtClean="0"/>
              <a:t>	At Bee Creek Park </a:t>
            </a:r>
          </a:p>
          <a:p>
            <a:pPr>
              <a:lnSpc>
                <a:spcPct val="90000"/>
              </a:lnSpc>
              <a:buFont typeface="Wingdings" pitchFamily="2" charset="2"/>
              <a:buNone/>
            </a:pPr>
            <a:r>
              <a:rPr lang="en-US" sz="2500" smtClean="0"/>
              <a:t>	2:00-4pm: Free snacks, drinks, kids crafts, prizes, singing &amp; bible preaching </a:t>
            </a:r>
            <a:endParaRPr lang="en-US" sz="2100" smtClean="0"/>
          </a:p>
        </p:txBody>
      </p:sp>
      <p:pic>
        <p:nvPicPr>
          <p:cNvPr id="151556" name="Picture 9" descr="hot_dog_iStock_000001755412_270x203"/>
          <p:cNvPicPr>
            <a:picLocks noChangeAspect="1" noChangeArrowheads="1"/>
          </p:cNvPicPr>
          <p:nvPr/>
        </p:nvPicPr>
        <p:blipFill>
          <a:blip r:embed="rId2">
            <a:lum bright="4000" contrast="6000"/>
            <a:extLst>
              <a:ext uri="{28A0092B-C50C-407E-A947-70E740481C1C}">
                <a14:useLocalDpi xmlns:a14="http://schemas.microsoft.com/office/drawing/2010/main" val="0"/>
              </a:ext>
            </a:extLst>
          </a:blip>
          <a:srcRect/>
          <a:stretch>
            <a:fillRect/>
          </a:stretch>
        </p:blipFill>
        <p:spPr bwMode="auto">
          <a:xfrm>
            <a:off x="381000" y="1752600"/>
            <a:ext cx="4114800"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3581400" y="609600"/>
            <a:ext cx="5181600" cy="1676400"/>
          </a:xfrm>
        </p:spPr>
        <p:txBody>
          <a:bodyPr/>
          <a:lstStyle/>
          <a:p>
            <a:pPr eaLnBrk="1" hangingPunct="1"/>
            <a:r>
              <a:rPr lang="en-US" sz="4000" b="1" smtClean="0"/>
              <a:t>Would You Like Prayer or Bible Study at Your House?</a:t>
            </a:r>
          </a:p>
        </p:txBody>
      </p:sp>
      <p:pic>
        <p:nvPicPr>
          <p:cNvPr id="153603" name="Picture 4" descr="group"/>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304800" y="304800"/>
            <a:ext cx="2971800" cy="2365375"/>
          </a:xfrm>
          <a:noFill/>
        </p:spPr>
      </p:pic>
      <p:sp>
        <p:nvSpPr>
          <p:cNvPr id="153604" name="Rectangle 3"/>
          <p:cNvSpPr>
            <a:spLocks noGrp="1" noChangeArrowheads="1"/>
          </p:cNvSpPr>
          <p:nvPr>
            <p:ph type="body" sz="half" idx="4294967295"/>
          </p:nvPr>
        </p:nvSpPr>
        <p:spPr>
          <a:xfrm>
            <a:off x="304800" y="2514600"/>
            <a:ext cx="8534400" cy="3733800"/>
          </a:xfrm>
        </p:spPr>
        <p:txBody>
          <a:bodyPr/>
          <a:lstStyle/>
          <a:p>
            <a:pPr eaLnBrk="1" hangingPunct="1">
              <a:lnSpc>
                <a:spcPct val="90000"/>
              </a:lnSpc>
            </a:pPr>
            <a:r>
              <a:rPr lang="en-US" sz="2500" b="1" u="sng" smtClean="0">
                <a:solidFill>
                  <a:srgbClr val="F6FF3F"/>
                </a:solidFill>
              </a:rPr>
              <a:t>Personal Prayer</a:t>
            </a:r>
            <a:r>
              <a:rPr lang="en-US" sz="2500" b="1" u="sng" smtClean="0"/>
              <a:t>:</a:t>
            </a:r>
            <a:r>
              <a:rPr lang="en-US" sz="2500" smtClean="0"/>
              <a:t/>
            </a:r>
            <a:br>
              <a:rPr lang="en-US" sz="2500" smtClean="0"/>
            </a:br>
            <a:r>
              <a:rPr lang="en-US" sz="2400" smtClean="0"/>
              <a:t>We can come to your home &amp; pray with you, or you can email us when you need prayer.</a:t>
            </a:r>
          </a:p>
          <a:p>
            <a:pPr eaLnBrk="1" hangingPunct="1">
              <a:lnSpc>
                <a:spcPct val="90000"/>
              </a:lnSpc>
            </a:pPr>
            <a:r>
              <a:rPr lang="en-US" sz="2500" b="1" u="sng" smtClean="0">
                <a:solidFill>
                  <a:srgbClr val="F6FF3F"/>
                </a:solidFill>
              </a:rPr>
              <a:t>Home Bible Study:</a:t>
            </a:r>
            <a:r>
              <a:rPr lang="en-US" sz="2500" b="1" smtClean="0">
                <a:solidFill>
                  <a:srgbClr val="F6FF3F"/>
                </a:solidFill>
              </a:rPr>
              <a:t/>
            </a:r>
            <a:br>
              <a:rPr lang="en-US" sz="2500" b="1" smtClean="0">
                <a:solidFill>
                  <a:srgbClr val="F6FF3F"/>
                </a:solidFill>
              </a:rPr>
            </a:br>
            <a:r>
              <a:rPr lang="en-US" sz="2400" smtClean="0"/>
              <a:t>We will come to your home &amp; hold</a:t>
            </a:r>
            <a:br>
              <a:rPr lang="en-US" sz="2400" smtClean="0"/>
            </a:br>
            <a:r>
              <a:rPr lang="en-US" sz="2400" smtClean="0"/>
              <a:t>a bible study for you &amp; your friends.</a:t>
            </a:r>
          </a:p>
          <a:p>
            <a:pPr eaLnBrk="1" hangingPunct="1">
              <a:lnSpc>
                <a:spcPct val="90000"/>
              </a:lnSpc>
            </a:pPr>
            <a:r>
              <a:rPr lang="en-US" sz="2500" b="1" u="sng" smtClean="0">
                <a:solidFill>
                  <a:srgbClr val="F6FF3F"/>
                </a:solidFill>
              </a:rPr>
              <a:t>Bible Party:</a:t>
            </a:r>
            <a:r>
              <a:rPr lang="en-US" sz="2500" smtClean="0"/>
              <a:t/>
            </a:r>
            <a:br>
              <a:rPr lang="en-US" sz="2500" smtClean="0"/>
            </a:br>
            <a:r>
              <a:rPr lang="en-US" sz="2400" smtClean="0"/>
              <a:t>We will hold a Kid’s Bible Party:</a:t>
            </a:r>
            <a:br>
              <a:rPr lang="en-US" sz="2400" smtClean="0"/>
            </a:br>
            <a:r>
              <a:rPr lang="en-US" sz="2400" smtClean="0"/>
              <a:t>You provide the food &amp; kids - we </a:t>
            </a:r>
            <a:br>
              <a:rPr lang="en-US" sz="2400" smtClean="0"/>
            </a:br>
            <a:r>
              <a:rPr lang="en-US" sz="2400" smtClean="0"/>
              <a:t>will do the bible fun &amp; stories.</a:t>
            </a:r>
          </a:p>
        </p:txBody>
      </p:sp>
      <p:pic>
        <p:nvPicPr>
          <p:cNvPr id="153605" name="Picture 5" descr="bettylukenslarge_1"/>
          <p:cNvPicPr>
            <a:picLocks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715000" y="3787775"/>
            <a:ext cx="3124200" cy="2300288"/>
          </a:xfrm>
          <a:noFill/>
        </p:spPr>
      </p:pic>
      <p:sp>
        <p:nvSpPr>
          <p:cNvPr id="153606" name="Rectangle 6"/>
          <p:cNvSpPr>
            <a:spLocks noChangeArrowheads="1"/>
          </p:cNvSpPr>
          <p:nvPr/>
        </p:nvSpPr>
        <p:spPr bwMode="auto">
          <a:xfrm>
            <a:off x="304800" y="502920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90000"/>
              </a:lnSpc>
              <a:spcBef>
                <a:spcPct val="20000"/>
              </a:spcBef>
              <a:buClr>
                <a:schemeClr val="accent2"/>
              </a:buClr>
              <a:buSzPct val="75000"/>
              <a:buFont typeface="Wingdings" pitchFamily="2" charset="2"/>
              <a:buChar char="n"/>
            </a:pPr>
            <a:endParaRPr lang="en-US" sz="2400">
              <a:latin typeface="Arial" charset="0"/>
            </a:endParaRP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title" idx="4294967295"/>
          </p:nvPr>
        </p:nvSpPr>
        <p:spPr>
          <a:xfrm>
            <a:off x="5105400" y="304800"/>
            <a:ext cx="3581400" cy="2895600"/>
          </a:xfrm>
        </p:spPr>
        <p:txBody>
          <a:bodyPr/>
          <a:lstStyle/>
          <a:p>
            <a:pPr eaLnBrk="1" hangingPunct="1"/>
            <a:r>
              <a:rPr lang="en-US" sz="4000" b="1" smtClean="0"/>
              <a:t>Would You Like Visitation?</a:t>
            </a:r>
          </a:p>
        </p:txBody>
      </p:sp>
      <p:sp>
        <p:nvSpPr>
          <p:cNvPr id="154627" name="Rectangle 3"/>
          <p:cNvSpPr>
            <a:spLocks noGrp="1" noChangeArrowheads="1"/>
          </p:cNvSpPr>
          <p:nvPr>
            <p:ph type="body" sz="half" idx="4294967295"/>
          </p:nvPr>
        </p:nvSpPr>
        <p:spPr>
          <a:xfrm>
            <a:off x="533400" y="3581400"/>
            <a:ext cx="8229600" cy="2209800"/>
          </a:xfrm>
        </p:spPr>
        <p:txBody>
          <a:bodyPr/>
          <a:lstStyle/>
          <a:p>
            <a:pPr eaLnBrk="1" hangingPunct="1"/>
            <a:r>
              <a:rPr lang="en-US" sz="3200" smtClean="0"/>
              <a:t>We will visit a friend, loved one in the hospital or in prison to pray for them &amp; share Christ with them.</a:t>
            </a:r>
          </a:p>
          <a:p>
            <a:pPr eaLnBrk="1" hangingPunct="1"/>
            <a:r>
              <a:rPr lang="en-US" sz="3200" smtClean="0"/>
              <a:t>Contact: info@aggielandfaith.org</a:t>
            </a:r>
          </a:p>
        </p:txBody>
      </p:sp>
      <p:pic>
        <p:nvPicPr>
          <p:cNvPr id="154628" name="Picture 4" descr="3288902374_bde2704194"/>
          <p:cNvPicPr>
            <a:picLocks noChangeAspect="1" noChangeArrowheads="1"/>
          </p:cNvPicPr>
          <p:nvPr>
            <p:ph sz="half" idx="4294967295"/>
          </p:nvPr>
        </p:nvPicPr>
        <p:blipFill>
          <a:blip r:embed="rId2">
            <a:lum bright="10000" contrast="20000"/>
            <a:extLst>
              <a:ext uri="{28A0092B-C50C-407E-A947-70E740481C1C}">
                <a14:useLocalDpi xmlns:a14="http://schemas.microsoft.com/office/drawing/2010/main" val="0"/>
              </a:ext>
            </a:extLst>
          </a:blip>
          <a:srcRect/>
          <a:stretch>
            <a:fillRect/>
          </a:stretch>
        </p:blipFill>
        <p:spPr>
          <a:xfrm>
            <a:off x="304800" y="304800"/>
            <a:ext cx="4572000" cy="3062288"/>
          </a:xfrm>
          <a:noFill/>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body" sz="half" idx="4294967295"/>
          </p:nvPr>
        </p:nvSpPr>
        <p:spPr>
          <a:xfrm>
            <a:off x="304800" y="3581400"/>
            <a:ext cx="8534400" cy="2743200"/>
          </a:xfrm>
        </p:spPr>
        <p:txBody>
          <a:bodyPr/>
          <a:lstStyle/>
          <a:p>
            <a:pPr algn="ctr">
              <a:lnSpc>
                <a:spcPct val="90000"/>
              </a:lnSpc>
              <a:buFont typeface="Wingdings" pitchFamily="2" charset="2"/>
              <a:buNone/>
            </a:pPr>
            <a:r>
              <a:rPr lang="en-US" sz="4000" b="1" smtClean="0">
                <a:hlinkClick r:id="rId2"/>
              </a:rPr>
              <a:t>www.aggielandfaith.org</a:t>
            </a:r>
            <a:endParaRPr lang="en-US" sz="4000" b="1" smtClean="0"/>
          </a:p>
          <a:p>
            <a:pPr>
              <a:lnSpc>
                <a:spcPct val="90000"/>
              </a:lnSpc>
            </a:pPr>
            <a:r>
              <a:rPr lang="en-US" sz="4000" smtClean="0"/>
              <a:t>Go here to see pictures &amp; videos</a:t>
            </a:r>
          </a:p>
          <a:p>
            <a:pPr>
              <a:lnSpc>
                <a:spcPct val="90000"/>
              </a:lnSpc>
            </a:pPr>
            <a:r>
              <a:rPr lang="en-US" sz="4000" smtClean="0"/>
              <a:t>Go here to subscribe to e-mails about changes &amp; cancellations</a:t>
            </a:r>
            <a:r>
              <a:rPr lang="en-US" sz="2700" smtClean="0"/>
              <a:t> </a:t>
            </a:r>
          </a:p>
        </p:txBody>
      </p:sp>
      <p:pic>
        <p:nvPicPr>
          <p:cNvPr id="155651" name="Picture 3" descr="header"/>
          <p:cNvPicPr>
            <a:picLocks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304800" y="304800"/>
            <a:ext cx="8534400" cy="3295650"/>
          </a:xfrm>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3634" name="Rectangle 2"/>
          <p:cNvSpPr>
            <a:spLocks noGrp="1" noChangeArrowheads="1"/>
          </p:cNvSpPr>
          <p:nvPr>
            <p:ph type="body" idx="4294967295"/>
          </p:nvPr>
        </p:nvSpPr>
        <p:spPr>
          <a:xfrm>
            <a:off x="2133600" y="381000"/>
            <a:ext cx="6705600" cy="1752600"/>
          </a:xfrm>
        </p:spPr>
        <p:txBody>
          <a:bodyPr/>
          <a:lstStyle/>
          <a:p>
            <a:pPr>
              <a:lnSpc>
                <a:spcPct val="90000"/>
              </a:lnSpc>
              <a:buFont typeface="Wingdings" pitchFamily="2" charset="2"/>
              <a:buNone/>
            </a:pPr>
            <a:r>
              <a:rPr lang="en-US" sz="2400" b="1" smtClean="0"/>
              <a:t>Note:</a:t>
            </a:r>
            <a:r>
              <a:rPr lang="en-US" sz="2400" smtClean="0"/>
              <a:t> Any videos in this presentation will only play online. After you download the slideshow, you will need to also download the videos from YouTube &amp; add them back into your PowerPoint.</a:t>
            </a:r>
          </a:p>
        </p:txBody>
      </p:sp>
      <p:pic>
        <p:nvPicPr>
          <p:cNvPr id="453635" name="Picture 3" descr="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74700"/>
            <a:ext cx="2133600" cy="901700"/>
          </a:xfrm>
          <a:prstGeom prst="rect">
            <a:avLst/>
          </a:prstGeom>
          <a:noFill/>
          <a:extLst>
            <a:ext uri="{909E8E84-426E-40DD-AFC4-6F175D3DCCD1}">
              <a14:hiddenFill xmlns:a14="http://schemas.microsoft.com/office/drawing/2010/main">
                <a:solidFill>
                  <a:srgbClr val="FFFFFF"/>
                </a:solidFill>
              </a14:hiddenFill>
            </a:ext>
          </a:extLst>
        </p:spPr>
      </p:pic>
      <p:pic>
        <p:nvPicPr>
          <p:cNvPr id="453636" name="Picture 4" descr="v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173288"/>
            <a:ext cx="2514600" cy="1484312"/>
          </a:xfrm>
          <a:prstGeom prst="rect">
            <a:avLst/>
          </a:prstGeom>
          <a:noFill/>
          <a:extLst>
            <a:ext uri="{909E8E84-426E-40DD-AFC4-6F175D3DCCD1}">
              <a14:hiddenFill xmlns:a14="http://schemas.microsoft.com/office/drawing/2010/main">
                <a:solidFill>
                  <a:srgbClr val="FFFFFF"/>
                </a:solidFill>
              </a14:hiddenFill>
            </a:ext>
          </a:extLst>
        </p:spPr>
      </p:pic>
      <p:pic>
        <p:nvPicPr>
          <p:cNvPr id="453637" name="Picture 5" descr="mail"/>
          <p:cNvPicPr>
            <a:picLocks noChangeAspect="1" noChangeArrowheads="1"/>
          </p:cNvPicPr>
          <p:nvPr/>
        </p:nvPicPr>
        <p:blipFill>
          <a:blip r:embed="rId4">
            <a:lum contrast="14000"/>
            <a:extLst>
              <a:ext uri="{28A0092B-C50C-407E-A947-70E740481C1C}">
                <a14:useLocalDpi xmlns:a14="http://schemas.microsoft.com/office/drawing/2010/main" val="0"/>
              </a:ext>
            </a:extLst>
          </a:blip>
          <a:srcRect/>
          <a:stretch>
            <a:fillRect/>
          </a:stretch>
        </p:blipFill>
        <p:spPr bwMode="auto">
          <a:xfrm>
            <a:off x="355600" y="4219575"/>
            <a:ext cx="2082800" cy="2257425"/>
          </a:xfrm>
          <a:prstGeom prst="rect">
            <a:avLst/>
          </a:prstGeom>
          <a:noFill/>
          <a:extLst>
            <a:ext uri="{909E8E84-426E-40DD-AFC4-6F175D3DCCD1}">
              <a14:hiddenFill xmlns:a14="http://schemas.microsoft.com/office/drawing/2010/main">
                <a:solidFill>
                  <a:srgbClr val="FFFFFF"/>
                </a:solidFill>
              </a14:hiddenFill>
            </a:ext>
          </a:extLst>
        </p:spPr>
      </p:pic>
      <p:sp>
        <p:nvSpPr>
          <p:cNvPr id="453638" name="Rectangle 6"/>
          <p:cNvSpPr>
            <a:spLocks noChangeArrowheads="1"/>
          </p:cNvSpPr>
          <p:nvPr/>
        </p:nvSpPr>
        <p:spPr bwMode="auto">
          <a:xfrm>
            <a:off x="2819400" y="2133600"/>
            <a:ext cx="6324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latin typeface="Arial" charset="0"/>
              </a:rPr>
              <a:t>We present these messages at Bee Creek Park in College Station, TX. </a:t>
            </a:r>
            <a:br>
              <a:rPr lang="en-US" sz="2400" dirty="0">
                <a:latin typeface="Arial" charset="0"/>
              </a:rPr>
            </a:br>
            <a:r>
              <a:rPr lang="en-US" sz="2400" dirty="0">
                <a:latin typeface="Arial" charset="0"/>
              </a:rPr>
              <a:t>If you would like to watch the video of the service with this message, click here: </a:t>
            </a:r>
            <a:r>
              <a:rPr lang="en-US" sz="2000" b="1" u="sng" dirty="0">
                <a:hlinkClick r:id="rId5"/>
              </a:rPr>
              <a:t>http://campaignkerusso.org/?p=7027</a:t>
            </a:r>
            <a:r>
              <a:rPr lang="en-US" sz="2000" b="1" dirty="0"/>
              <a:t> </a:t>
            </a:r>
            <a:endParaRPr lang="en-US" sz="2000" dirty="0"/>
          </a:p>
          <a:p>
            <a:pPr marL="342900" indent="-342900">
              <a:lnSpc>
                <a:spcPct val="90000"/>
              </a:lnSpc>
              <a:spcBef>
                <a:spcPct val="20000"/>
              </a:spcBef>
              <a:buClr>
                <a:schemeClr val="accent2"/>
              </a:buClr>
              <a:buSzPct val="75000"/>
              <a:buFont typeface="Wingdings" pitchFamily="2" charset="2"/>
              <a:buNone/>
            </a:pPr>
            <a:endParaRPr lang="en-US" sz="1400" dirty="0">
              <a:latin typeface="Arial" charset="0"/>
            </a:endParaRPr>
          </a:p>
          <a:p>
            <a:pPr marL="342900" indent="-342900" algn="ctr">
              <a:lnSpc>
                <a:spcPct val="90000"/>
              </a:lnSpc>
              <a:spcBef>
                <a:spcPct val="20000"/>
              </a:spcBef>
              <a:buClr>
                <a:schemeClr val="accent2"/>
              </a:buClr>
              <a:buSzPct val="75000"/>
              <a:buFont typeface="Wingdings" pitchFamily="2" charset="2"/>
              <a:buNone/>
            </a:pPr>
            <a:endParaRPr lang="en-US" sz="1400" b="1" dirty="0">
              <a:latin typeface="Arial" charset="0"/>
            </a:endParaRPr>
          </a:p>
        </p:txBody>
      </p:sp>
      <p:sp>
        <p:nvSpPr>
          <p:cNvPr id="453639" name="Rectangle 7"/>
          <p:cNvSpPr>
            <a:spLocks noChangeArrowheads="1"/>
          </p:cNvSpPr>
          <p:nvPr/>
        </p:nvSpPr>
        <p:spPr bwMode="auto">
          <a:xfrm>
            <a:off x="2438400" y="4572000"/>
            <a:ext cx="6400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75000"/>
              <a:buFont typeface="Wingdings" pitchFamily="2" charset="2"/>
              <a:buNone/>
            </a:pPr>
            <a:r>
              <a:rPr lang="en-US" sz="2400">
                <a:latin typeface="Arial" charset="0"/>
              </a:rPr>
              <a:t>We would love to know more about the people who download our lessons &amp; sermons. We invite you to email us &amp; let us know where &amp; how you use them.</a:t>
            </a:r>
            <a:r>
              <a:rPr lang="en-US" sz="2000">
                <a:latin typeface="Arial" charset="0"/>
              </a:rPr>
              <a:t> </a:t>
            </a:r>
          </a:p>
          <a:p>
            <a:pPr marL="342900" indent="-342900" algn="ctr">
              <a:lnSpc>
                <a:spcPct val="90000"/>
              </a:lnSpc>
              <a:spcBef>
                <a:spcPct val="20000"/>
              </a:spcBef>
              <a:buClr>
                <a:schemeClr val="accent2"/>
              </a:buClr>
              <a:buSzPct val="75000"/>
              <a:buFont typeface="Wingdings" pitchFamily="2" charset="2"/>
              <a:buNone/>
            </a:pPr>
            <a:r>
              <a:rPr lang="en-US" sz="2400" b="1">
                <a:latin typeface="Arial" charset="0"/>
                <a:hlinkClick r:id="rId6"/>
              </a:rPr>
              <a:t>info@ckbrazos.org</a:t>
            </a:r>
            <a:r>
              <a:rPr lang="en-US" sz="2400" b="1">
                <a:latin typeface="Arial" charset="0"/>
              </a:rPr>
              <a:t> </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4418" name="Picture 2" descr="2_memory-verse"/>
          <p:cNvPicPr>
            <a:picLocks noChangeAspect="1" noChangeArrowheads="1"/>
          </p:cNvPicPr>
          <p:nvPr>
            <p:ph idx="4294967295"/>
          </p:nvPr>
        </p:nvPicPr>
        <p:blipFill>
          <a:blip r:embed="rId2">
            <a:extLst>
              <a:ext uri="{BEBA8EAE-BF5A-486C-A8C5-ECC9F3942E4B}">
                <a14:imgProps xmlns:a14="http://schemas.microsoft.com/office/drawing/2010/main">
                  <a14:imgLayer r:embed="rId3">
                    <a14:imgEffect>
                      <a14:colorTemperature colorTemp="6280"/>
                    </a14:imgEffect>
                    <a14:imgEffect>
                      <a14:saturation sat="279000"/>
                    </a14:imgEffect>
                    <a14:imgEffect>
                      <a14:brightnessContrast contrast="33000"/>
                    </a14:imgEffect>
                  </a14:imgLayer>
                </a14:imgProps>
              </a:ext>
              <a:ext uri="{28A0092B-C50C-407E-A947-70E740481C1C}">
                <a14:useLocalDpi xmlns:a14="http://schemas.microsoft.com/office/drawing/2010/main" val="0"/>
              </a:ext>
            </a:extLst>
          </a:blip>
          <a:srcRect/>
          <a:stretch>
            <a:fillRect/>
          </a:stretch>
        </p:blipFill>
        <p:spPr>
          <a:xfrm>
            <a:off x="1771" y="0"/>
            <a:ext cx="9105955" cy="6858000"/>
          </a:xfrm>
          <a:noFill/>
        </p:spPr>
      </p:pic>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5442" name="Rectangle 2"/>
          <p:cNvSpPr>
            <a:spLocks noGrp="1" noChangeArrowheads="1"/>
          </p:cNvSpPr>
          <p:nvPr>
            <p:ph type="title" idx="4294967295"/>
          </p:nvPr>
        </p:nvSpPr>
        <p:spPr>
          <a:xfrm>
            <a:off x="304800" y="1143000"/>
            <a:ext cx="8458200" cy="2422525"/>
          </a:xfrm>
        </p:spPr>
        <p:txBody>
          <a:bodyPr/>
          <a:lstStyle/>
          <a:p>
            <a:r>
              <a:rPr lang="en-US" sz="4000" smtClean="0"/>
              <a:t>Next Slide - Song : </a:t>
            </a:r>
            <a:br>
              <a:rPr lang="en-US" sz="4000" smtClean="0"/>
            </a:br>
            <a:r>
              <a:rPr lang="en-US" sz="4000" smtClean="0"/>
              <a:t>The Lord Looks at the Heart </a:t>
            </a:r>
            <a:r>
              <a:rPr lang="en-US" sz="4000" smtClean="0">
                <a:sym typeface="Wingdings" pitchFamily="2" charset="2"/>
              </a:rPr>
              <a:t></a:t>
            </a:r>
            <a:r>
              <a:rPr lang="en-US" sz="4000" smtClean="0"/>
              <a:t> </a:t>
            </a:r>
            <a:br>
              <a:rPr lang="en-US" sz="4000" smtClean="0"/>
            </a:br>
            <a:r>
              <a:rPr lang="en-US" sz="4000" smtClean="0"/>
              <a:t/>
            </a:r>
            <a:br>
              <a:rPr lang="en-US" sz="4000" smtClean="0"/>
            </a:br>
            <a:r>
              <a:rPr lang="en-US" sz="4000" smtClean="0"/>
              <a:t>Download Here: </a:t>
            </a:r>
          </a:p>
        </p:txBody>
      </p:sp>
      <p:sp>
        <p:nvSpPr>
          <p:cNvPr id="445443" name="Rectangle 3"/>
          <p:cNvSpPr>
            <a:spLocks noChangeArrowheads="1"/>
          </p:cNvSpPr>
          <p:nvPr/>
        </p:nvSpPr>
        <p:spPr bwMode="auto">
          <a:xfrm>
            <a:off x="304800" y="3657600"/>
            <a:ext cx="8839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hlinkClick r:id="rId2"/>
              </a:rPr>
              <a:t>http://www.youtube.com/watch?v=4noirajzCnI</a:t>
            </a:r>
            <a:r>
              <a:rPr lang="en-US" sz="2800"/>
              <a:t> </a:t>
            </a:r>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6467" name="Picture 5" descr="stickfigurepeopl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46051"/>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6466" name="TextBox 1"/>
          <p:cNvSpPr txBox="1">
            <a:spLocks noChangeArrowheads="1"/>
          </p:cNvSpPr>
          <p:nvPr/>
        </p:nvSpPr>
        <p:spPr bwMode="auto">
          <a:xfrm>
            <a:off x="0" y="0"/>
            <a:ext cx="9144000" cy="954107"/>
          </a:xfrm>
          <a:prstGeom prst="rect">
            <a:avLst/>
          </a:prstGeom>
          <a:solidFill>
            <a:schemeClr val="bg1"/>
          </a:solidFill>
          <a:ln>
            <a:noFill/>
          </a:ln>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2800" b="1" dirty="0"/>
              <a:t>“Man looks at the outward appearance but the Lord looks at the heart.” </a:t>
            </a:r>
            <a:r>
              <a:rPr lang="en-US" sz="2000" dirty="0"/>
              <a:t>1 Sam. 16:7</a:t>
            </a:r>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7490" name="TextBox 1"/>
          <p:cNvSpPr txBox="1">
            <a:spLocks noChangeArrowheads="1"/>
          </p:cNvSpPr>
          <p:nvPr/>
        </p:nvSpPr>
        <p:spPr bwMode="auto">
          <a:xfrm>
            <a:off x="0" y="0"/>
            <a:ext cx="9144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algn="ctr"/>
            <a:r>
              <a:rPr lang="en-US" sz="3200" b="1" dirty="0"/>
              <a:t>What does this woman care about?</a:t>
            </a:r>
          </a:p>
        </p:txBody>
      </p:sp>
      <p:pic>
        <p:nvPicPr>
          <p:cNvPr id="447491" name="Picture 3" descr="burberryBig_280_470734a"/>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8000"/>
                    </a14:imgEffect>
                    <a14:imgEffect>
                      <a14:colorTemperature colorTemp="8210"/>
                    </a14:imgEffect>
                    <a14:imgEffect>
                      <a14:saturation sat="141000"/>
                    </a14:imgEffect>
                    <a14:imgEffect>
                      <a14:brightnessContrast bright="-2000" contrast="41000"/>
                    </a14:imgEffect>
                  </a14:imgLayer>
                </a14:imgProps>
              </a:ext>
              <a:ext uri="{28A0092B-C50C-407E-A947-70E740481C1C}">
                <a14:useLocalDpi xmlns:a14="http://schemas.microsoft.com/office/drawing/2010/main" val="0"/>
              </a:ext>
            </a:extLst>
          </a:blip>
          <a:srcRect/>
          <a:stretch>
            <a:fillRect/>
          </a:stretch>
        </p:blipFill>
        <p:spPr bwMode="auto">
          <a:xfrm>
            <a:off x="0" y="584775"/>
            <a:ext cx="4504160" cy="6273225"/>
          </a:xfrm>
          <a:prstGeom prst="rect">
            <a:avLst/>
          </a:prstGeom>
          <a:noFill/>
          <a:extLst>
            <a:ext uri="{909E8E84-426E-40DD-AFC4-6F175D3DCCD1}">
              <a14:hiddenFill xmlns:a14="http://schemas.microsoft.com/office/drawing/2010/main">
                <a:solidFill>
                  <a:srgbClr val="FFFFFF"/>
                </a:solidFill>
              </a14:hiddenFill>
            </a:ext>
          </a:extLst>
        </p:spPr>
      </p:pic>
      <p:pic>
        <p:nvPicPr>
          <p:cNvPr id="447492" name="Picture 4" descr="Brans"/>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14000"/>
                    </a14:imgEffect>
                    <a14:imgEffect>
                      <a14:colorTemperature colorTemp="10550"/>
                    </a14:imgEffect>
                    <a14:imgEffect>
                      <a14:saturation sat="295000"/>
                    </a14:imgEffect>
                    <a14:imgEffect>
                      <a14:brightnessContrast bright="2000" contrast="36000"/>
                    </a14:imgEffect>
                  </a14:imgLayer>
                </a14:imgProps>
              </a:ext>
              <a:ext uri="{28A0092B-C50C-407E-A947-70E740481C1C}">
                <a14:useLocalDpi xmlns:a14="http://schemas.microsoft.com/office/drawing/2010/main" val="0"/>
              </a:ext>
            </a:extLst>
          </a:blip>
          <a:srcRect/>
          <a:stretch>
            <a:fillRect/>
          </a:stretch>
        </p:blipFill>
        <p:spPr bwMode="auto">
          <a:xfrm>
            <a:off x="4490547" y="584775"/>
            <a:ext cx="4649910" cy="6273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8514" name="Rectangle 2"/>
          <p:cNvSpPr>
            <a:spLocks noGrp="1" noChangeArrowheads="1"/>
          </p:cNvSpPr>
          <p:nvPr>
            <p:ph type="title" idx="4294967295"/>
          </p:nvPr>
        </p:nvSpPr>
        <p:spPr>
          <a:xfrm>
            <a:off x="533400" y="473075"/>
            <a:ext cx="8153400" cy="3260725"/>
          </a:xfrm>
        </p:spPr>
        <p:txBody>
          <a:bodyPr/>
          <a:lstStyle/>
          <a:p>
            <a:r>
              <a:rPr lang="en-US" smtClean="0"/>
              <a:t>Next Slide - Video: </a:t>
            </a:r>
            <a:br>
              <a:rPr lang="en-US" smtClean="0"/>
            </a:br>
            <a:r>
              <a:rPr lang="en-US" smtClean="0"/>
              <a:t>Dove Commercial </a:t>
            </a:r>
            <a:r>
              <a:rPr lang="en-US" smtClean="0">
                <a:sym typeface="Wingdings" pitchFamily="2" charset="2"/>
              </a:rPr>
              <a:t></a:t>
            </a:r>
            <a:br>
              <a:rPr lang="en-US" smtClean="0">
                <a:sym typeface="Wingdings" pitchFamily="2" charset="2"/>
              </a:rPr>
            </a:br>
            <a:r>
              <a:rPr lang="en-US" smtClean="0">
                <a:sym typeface="Wingdings" pitchFamily="2" charset="2"/>
              </a:rPr>
              <a:t/>
            </a:r>
            <a:br>
              <a:rPr lang="en-US" smtClean="0">
                <a:sym typeface="Wingdings" pitchFamily="2" charset="2"/>
              </a:rPr>
            </a:br>
            <a:r>
              <a:rPr lang="en-US" smtClean="0">
                <a:sym typeface="Wingdings" pitchFamily="2" charset="2"/>
              </a:rPr>
              <a:t>Download Here:</a:t>
            </a:r>
          </a:p>
        </p:txBody>
      </p:sp>
      <p:sp>
        <p:nvSpPr>
          <p:cNvPr id="448515" name="Rectangle 3"/>
          <p:cNvSpPr>
            <a:spLocks noChangeArrowheads="1"/>
          </p:cNvSpPr>
          <p:nvPr/>
        </p:nvSpPr>
        <p:spPr bwMode="auto">
          <a:xfrm>
            <a:off x="141288" y="4013200"/>
            <a:ext cx="804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hlinkClick r:id="rId2"/>
              </a:rPr>
              <a:t>http://www.youtube.com/watch?v=ADHyt1XsZRM</a:t>
            </a:r>
            <a:r>
              <a:rPr lang="en-US" sz="2400" b="1"/>
              <a:t> </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49538" name="Picture 4" descr="plasticsurgery.jpg"/>
          <p:cNvPicPr>
            <a:picLocks noChangeAspect="1"/>
          </p:cNvPicPr>
          <p:nvPr/>
        </p:nvPicPr>
        <p:blipFill>
          <a:blip r:embed="rId2">
            <a:extLst>
              <a:ext uri="{BEBA8EAE-BF5A-486C-A8C5-ECC9F3942E4B}">
                <a14:imgProps xmlns:a14="http://schemas.microsoft.com/office/drawing/2010/main">
                  <a14:imgLayer r:embed="rId3">
                    <a14:imgEffect>
                      <a14:sharpenSoften amount="56000"/>
                    </a14:imgEffect>
                    <a14:imgEffect>
                      <a14:colorTemperature colorTemp="8390"/>
                    </a14:imgEffect>
                    <a14:imgEffect>
                      <a14:saturation sat="181000"/>
                    </a14:imgEffect>
                    <a14:imgEffect>
                      <a14:brightnessContrast bright="-12000" contrast="38000"/>
                    </a14:imgEffect>
                  </a14:imgLayer>
                </a14:imgProps>
              </a:ext>
              <a:ext uri="{28A0092B-C50C-407E-A947-70E740481C1C}">
                <a14:useLocalDpi xmlns:a14="http://schemas.microsoft.com/office/drawing/2010/main" val="0"/>
              </a:ext>
            </a:extLst>
          </a:blip>
          <a:srcRect/>
          <a:stretch>
            <a:fillRect/>
          </a:stretch>
        </p:blipFill>
        <p:spPr bwMode="auto">
          <a:xfrm>
            <a:off x="4159399" y="-23814"/>
            <a:ext cx="4984601"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9539" name="TextBox 1"/>
          <p:cNvSpPr txBox="1">
            <a:spLocks noChangeArrowheads="1"/>
          </p:cNvSpPr>
          <p:nvPr/>
        </p:nvSpPr>
        <p:spPr bwMode="auto">
          <a:xfrm>
            <a:off x="228600" y="762000"/>
            <a:ext cx="3930799"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dirty="0"/>
              <a:t>Outer beauty fades.</a:t>
            </a:r>
          </a:p>
          <a:p>
            <a:endParaRPr lang="en-US" sz="3200" b="1" dirty="0"/>
          </a:p>
          <a:p>
            <a:r>
              <a:rPr lang="en-US" sz="3200" b="1" dirty="0"/>
              <a:t>“So we do not lose heart. Though our outer self is wasting away, our inner self is being renewed day by day.”</a:t>
            </a:r>
            <a:r>
              <a:rPr lang="en-US" b="1" dirty="0"/>
              <a:t> </a:t>
            </a:r>
            <a:endParaRPr lang="en-US" b="1" dirty="0" smtClean="0"/>
          </a:p>
          <a:p>
            <a:pPr algn="r"/>
            <a:r>
              <a:rPr lang="en-US" sz="2000" dirty="0" smtClean="0"/>
              <a:t>1 </a:t>
            </a:r>
            <a:r>
              <a:rPr lang="en-US" sz="2000" dirty="0"/>
              <a:t>Cor. 4:16</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62" name="Picture 3" descr="heart-and-tongu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0311" y="26580"/>
            <a:ext cx="5013690" cy="683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3" name="TextBox 1"/>
          <p:cNvSpPr txBox="1">
            <a:spLocks noChangeArrowheads="1"/>
          </p:cNvSpPr>
          <p:nvPr/>
        </p:nvSpPr>
        <p:spPr bwMode="auto">
          <a:xfrm>
            <a:off x="304800" y="425450"/>
            <a:ext cx="36576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r>
              <a:rPr lang="en-US" sz="3200" b="1" dirty="0"/>
              <a:t>Our Tongue Reveals How Our Hearts Really Look</a:t>
            </a:r>
          </a:p>
          <a:p>
            <a:endParaRPr lang="en-US" sz="3200" b="1" dirty="0"/>
          </a:p>
          <a:p>
            <a:r>
              <a:rPr lang="en-US" sz="3200" b="1" dirty="0"/>
              <a:t>“But the things that come out of the mouth come from the heart…” </a:t>
            </a:r>
            <a:r>
              <a:rPr lang="en-US" sz="2000" dirty="0"/>
              <a:t>Mat.15:18</a:t>
            </a:r>
          </a:p>
        </p:txBody>
      </p:sp>
    </p:spTree>
  </p:cSld>
  <p:clrMapOvr>
    <a:masterClrMapping/>
  </p:clrMapOvr>
  <p:transition>
    <p:wipe dir="d"/>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Refined</Template>
  <TotalTime>3393</TotalTime>
  <Words>795</Words>
  <Application>Microsoft Office PowerPoint</Application>
  <PresentationFormat>On-screen Show (4:3)</PresentationFormat>
  <Paragraphs>76</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Verdana</vt:lpstr>
      <vt:lpstr>Arial</vt:lpstr>
      <vt:lpstr>Times New Roman</vt:lpstr>
      <vt:lpstr>Wingdings</vt:lpstr>
      <vt:lpstr>Calibri</vt:lpstr>
      <vt:lpstr>Refined</vt:lpstr>
      <vt:lpstr>PowerPoint Presentation</vt:lpstr>
      <vt:lpstr>PowerPoint Presentation</vt:lpstr>
      <vt:lpstr>PowerPoint Presentation</vt:lpstr>
      <vt:lpstr>Next Slide - Song :  The Lord Looks at the Heart    Download Here: </vt:lpstr>
      <vt:lpstr>PowerPoint Presentation</vt:lpstr>
      <vt:lpstr>PowerPoint Presentation</vt:lpstr>
      <vt:lpstr>Next Slide - Video:  Dove Commercial   Download Here:</vt:lpstr>
      <vt:lpstr>PowerPoint Presentation</vt:lpstr>
      <vt:lpstr>PowerPoint Presentation</vt:lpstr>
      <vt:lpstr>PowerPoint Presentation</vt:lpstr>
      <vt:lpstr>What is the Sinner‘s Prayer?</vt:lpstr>
      <vt:lpstr>You Should Pray this Prayer If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Welcome to Aggieland Faith Family Style Worship</vt:lpstr>
      <vt:lpstr>CURRENT SCHEDULE:  See www.Aggielandfaith.org</vt:lpstr>
      <vt:lpstr>Would You Like Prayer or Bible Study at Your House?</vt:lpstr>
      <vt:lpstr>Would You Like Visitation?</vt:lpstr>
      <vt:lpstr>PowerPoint Presentation</vt:lpstr>
      <vt:lpstr>PowerPoint Presentation</vt:lpstr>
    </vt:vector>
  </TitlesOfParts>
  <Company>Greenberg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Therese</dc:creator>
  <cp:lastModifiedBy>Therese Greenberg</cp:lastModifiedBy>
  <cp:revision>423</cp:revision>
  <cp:lastPrinted>1601-01-01T00:00:00Z</cp:lastPrinted>
  <dcterms:created xsi:type="dcterms:W3CDTF">2011-07-10T15:29:56Z</dcterms:created>
  <dcterms:modified xsi:type="dcterms:W3CDTF">2012-12-17T22:56:32Z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5</vt:i4>
  </property>
</Properties>
</file>