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608" r:id="rId2"/>
    <p:sldId id="607" r:id="rId3"/>
    <p:sldId id="601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9" r:id="rId13"/>
    <p:sldId id="590" r:id="rId14"/>
    <p:sldId id="603" r:id="rId15"/>
    <p:sldId id="593" r:id="rId16"/>
    <p:sldId id="594" r:id="rId17"/>
    <p:sldId id="595" r:id="rId18"/>
    <p:sldId id="597" r:id="rId19"/>
    <p:sldId id="598" r:id="rId20"/>
    <p:sldId id="599" r:id="rId21"/>
    <p:sldId id="592" r:id="rId22"/>
    <p:sldId id="543" r:id="rId23"/>
    <p:sldId id="544" r:id="rId24"/>
    <p:sldId id="545" r:id="rId25"/>
    <p:sldId id="546" r:id="rId26"/>
    <p:sldId id="547" r:id="rId27"/>
    <p:sldId id="548" r:id="rId28"/>
    <p:sldId id="550" r:id="rId29"/>
    <p:sldId id="551" r:id="rId30"/>
    <p:sldId id="606" r:id="rId31"/>
    <p:sldId id="405" r:id="rId32"/>
    <p:sldId id="406" r:id="rId33"/>
    <p:sldId id="408" r:id="rId34"/>
    <p:sldId id="409" r:id="rId35"/>
    <p:sldId id="410" r:id="rId36"/>
    <p:sldId id="60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DF9F"/>
    <a:srgbClr val="FFD98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94349" autoAdjust="0"/>
  </p:normalViewPr>
  <p:slideViewPr>
    <p:cSldViewPr>
      <p:cViewPr varScale="1">
        <p:scale>
          <a:sx n="62" d="100"/>
          <a:sy n="62" d="100"/>
        </p:scale>
        <p:origin x="-1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14400" y="2256"/>
            <a:ext cx="7315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9E90-9494-4E2B-A409-A056A9CB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962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BBB4-0995-4686-B23B-0A1652ADE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950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4252-C028-4FDF-B1FD-A81D30F02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824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EEF-CE66-4334-8EAF-0861428D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31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7AB0-D176-4549-BD2A-778B1CF26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600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5F31-EF27-4B0D-8452-B3449591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52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DEC2-3E04-4C0E-9F24-92C1931D1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082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4C2C-4021-4430-93A9-B65C6D25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191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DCCB-CC51-4821-92ED-318CC82DE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426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88C7-BD61-46F2-9FCD-C5449BDB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638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37C440F8-81F3-4F4F-8E3C-D78B1585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8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8" TargetMode="Externa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8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213" y="5992238"/>
            <a:ext cx="9160213" cy="865762"/>
          </a:xfrm>
          <a:solidFill>
            <a:schemeClr val="accent6">
              <a:lumMod val="50000"/>
            </a:schemeClr>
          </a:solidFill>
        </p:spPr>
        <p:txBody>
          <a:bodyPr bIns="182880"/>
          <a:lstStyle/>
          <a:p>
            <a:pPr algn="ctr"/>
            <a:r>
              <a:rPr lang="en-US" sz="4000" b="1" dirty="0" smtClean="0"/>
              <a:t>The Tabernacle in the Wilderness pt. 2</a:t>
            </a:r>
          </a:p>
        </p:txBody>
      </p:sp>
    </p:spTree>
    <p:extLst>
      <p:ext uri="{BB962C8B-B14F-4D97-AF65-F5344CB8AC3E}">
        <p14:creationId xmlns:p14="http://schemas.microsoft.com/office/powerpoint/2010/main" val="10534946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 descr="God_and_Man_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700"/>
                    </a14:imgEffect>
                    <a14:imgEffect>
                      <a14:saturation sat="120000"/>
                    </a14:imgEffect>
                    <a14:imgEffect>
                      <a14:brightnessContrast bright="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52" r="26060"/>
          <a:stretch/>
        </p:blipFill>
        <p:spPr>
          <a:xfrm>
            <a:off x="4584700" y="0"/>
            <a:ext cx="4559300" cy="6858000"/>
          </a:xfrm>
          <a:noFill/>
        </p:spPr>
      </p:pic>
      <p:sp>
        <p:nvSpPr>
          <p:cNvPr id="407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48200" cy="655320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smtClean="0"/>
              <a:t>The perfect universe looks like this: God dwells with man!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Sin destroys this, but God repairs it.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That’s the whole bible story… that’s the Gospel.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God wants us to come home and dwell with Him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RiverLife_L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8800"/>
                    </a14:imgEffect>
                    <a14:imgEffect>
                      <a14:saturation sat="208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8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8100"/>
            <a:ext cx="6337300" cy="13335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en-US" b="1" dirty="0" smtClean="0"/>
              <a:t>“Thy will be done on Earth as it is in Heaven.”</a:t>
            </a: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381000" y="4038600"/>
            <a:ext cx="2667000" cy="2590800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4000" b="1" dirty="0">
                <a:latin typeface="Arial" charset="0"/>
              </a:rPr>
              <a:t>Eden looked a lot like Heaven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verLife_L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8800"/>
                    </a14:imgEffect>
                    <a14:imgEffect>
                      <a14:saturation sat="208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197600" cy="12192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b="1" dirty="0" smtClean="0"/>
              <a:t>“Thy will be done on Earth as it is in Heaven.”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819400"/>
            <a:ext cx="2667000" cy="2209800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Heaven: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River of life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Tree of Life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Mountain</a:t>
            </a: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5943600" y="2743200"/>
            <a:ext cx="2667000" cy="24384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Eden: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River of life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Tree of Life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Mountain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worship17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colorTemperature colorTemp="5100"/>
                    </a14:imgEffect>
                    <a14:imgEffect>
                      <a14:saturation sat="168000"/>
                    </a14:imgEffect>
                    <a14:imgEffect>
                      <a14:brightnessContrast bright="-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/>
        </p:blipFill>
        <p:spPr>
          <a:xfrm>
            <a:off x="12700" y="914401"/>
            <a:ext cx="9144000" cy="5905500"/>
          </a:xfr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"/>
            <a:ext cx="9144000" cy="901700"/>
          </a:xfrm>
          <a:solidFill>
            <a:srgbClr val="000080">
              <a:alpha val="87000"/>
            </a:srgbClr>
          </a:solidFill>
        </p:spPr>
        <p:txBody>
          <a:bodyPr tIns="0" bIns="91440"/>
          <a:lstStyle/>
          <a:p>
            <a:pPr algn="ctr"/>
            <a:r>
              <a:rPr lang="en-US" b="1" dirty="0" smtClean="0"/>
              <a:t>God’s Dwelling Places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2819400" cy="4495800"/>
          </a:xfrm>
          <a:solidFill>
            <a:srgbClr val="002060">
              <a:alpha val="88000"/>
            </a:srgb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 smtClean="0"/>
              <a:t>Heavenly Tabernacle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Garden of Eden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Hebrew Tabernacle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Jesus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Believers</a:t>
            </a:r>
            <a:endParaRPr lang="en-US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jesus-walk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11500"/>
                    </a14:imgEffect>
                    <a14:imgEffect>
                      <a14:saturation sat="236000"/>
                    </a14:imgEffect>
                    <a14:imgEffect>
                      <a14:brightnessContrast bright="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/>
        </p:blipFill>
        <p:spPr>
          <a:xfrm>
            <a:off x="-1" y="0"/>
            <a:ext cx="9156701" cy="6858000"/>
          </a:xfr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3048000" cy="6858000"/>
          </a:xfrm>
          <a:solidFill>
            <a:srgbClr val="482700">
              <a:alpha val="77000"/>
            </a:srgbClr>
          </a:solidFill>
        </p:spPr>
        <p:txBody>
          <a:bodyPr lIns="182880" tIns="182880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/>
              <a:t>Tabernacle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3400" b="1" dirty="0" smtClean="0"/>
              <a:t>“Moreover, I will make My dwelling among you, and My soul will not reject you. I will also walk among you and be your God, and you shall be My people.”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Lev. 26:11, 12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096000" y="0"/>
            <a:ext cx="3060700" cy="6858000"/>
          </a:xfrm>
          <a:prstGeom prst="rect">
            <a:avLst/>
          </a:prstGeom>
          <a:solidFill>
            <a:srgbClr val="583000">
              <a:alpha val="80000"/>
            </a:srgbClr>
          </a:solidFill>
          <a:ln>
            <a:noFill/>
          </a:ln>
        </p:spPr>
        <p:txBody>
          <a:bodyPr lIns="182880" tIns="18288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Believer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3200" b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400" b="1" dirty="0">
                <a:latin typeface="Arial" charset="0"/>
              </a:rPr>
              <a:t>“For we are the temple of the living God. As God said: "I will live in them and walk among them. I will be their God, and they will be my people.”</a:t>
            </a:r>
            <a:r>
              <a:rPr lang="en-US" sz="3400" dirty="0">
                <a:latin typeface="Arial" charset="0"/>
              </a:rPr>
              <a:t>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Arial" charset="0"/>
              </a:rPr>
              <a:t>2 Cor. 6:16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Big picture Afghan m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600"/>
                    </a14:imgEffect>
                    <a14:imgEffect>
                      <a14:saturation sat="268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4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rgbClr val="683900">
              <a:alpha val="64999"/>
            </a:srgbClr>
          </a:solidFill>
        </p:spPr>
        <p:txBody>
          <a:bodyPr/>
          <a:lstStyle/>
          <a:p>
            <a:pPr algn="ctr"/>
            <a:r>
              <a:rPr lang="en-US" b="1" dirty="0" smtClean="0"/>
              <a:t>God is a Walker – </a:t>
            </a:r>
            <a:br>
              <a:rPr lang="en-US" b="1" dirty="0" smtClean="0"/>
            </a:br>
            <a:r>
              <a:rPr lang="en-US" b="1" dirty="0" smtClean="0"/>
              <a:t>He Loves to Walk With Men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9144000" cy="3657600"/>
          </a:xfrm>
          <a:solidFill>
            <a:srgbClr val="683900">
              <a:alpha val="84000"/>
            </a:srgb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 smtClean="0"/>
              <a:t>“Noah was a righteous man, blameless in his generation. Noah walked with God.” </a:t>
            </a:r>
            <a:r>
              <a:rPr lang="en-US" sz="2000" b="1" dirty="0" smtClean="0"/>
              <a:t>Genesis 6:9</a:t>
            </a:r>
            <a:r>
              <a:rPr lang="en-US" sz="3200" b="1" dirty="0" smtClean="0"/>
              <a:t>  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“Enoch walked with God, and he was not, for God took him.” </a:t>
            </a:r>
            <a:r>
              <a:rPr lang="en-US" sz="2000" b="1" dirty="0" smtClean="0"/>
              <a:t>Genesis 5:24</a:t>
            </a:r>
            <a:r>
              <a:rPr lang="en-US" sz="3200" b="1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/>
              <a:t>Jesus and His disciples were always walking &amp; talking.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feetu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8200"/>
                    </a14:imgEffect>
                    <a14:imgEffect>
                      <a14:saturation sat="152000"/>
                    </a14:imgEffect>
                    <a14:imgEffect>
                      <a14:brightnessContrast bright="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371600"/>
          </a:xfrm>
          <a:solidFill>
            <a:srgbClr val="1A504F">
              <a:alpha val="93000"/>
            </a:srgbClr>
          </a:solidFill>
        </p:spPr>
        <p:txBody>
          <a:bodyPr bIns="91440"/>
          <a:lstStyle/>
          <a:p>
            <a:pPr algn="ctr"/>
            <a:r>
              <a:rPr lang="en-US" b="1" dirty="0" smtClean="0"/>
              <a:t>It’s called the ‘Christian Walk,’ </a:t>
            </a:r>
            <a:br>
              <a:rPr lang="en-US" b="1" dirty="0" smtClean="0"/>
            </a:br>
            <a:r>
              <a:rPr lang="en-US" b="1" dirty="0" smtClean="0"/>
              <a:t>not merely the ‘Christian Thought.’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294073_261349780569355_193775447326789_707006_1458079315_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5200"/>
                    </a14:imgEffect>
                    <a14:imgEffect>
                      <a14:saturation sat="260000"/>
                    </a14:imgEffect>
                    <a14:imgEffect>
                      <a14:brightnessContrast bright="-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7984" cy="6858000"/>
          </a:xfr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57800"/>
            <a:ext cx="9144000" cy="1600200"/>
          </a:xfrm>
          <a:solidFill>
            <a:srgbClr val="993300">
              <a:alpha val="88000"/>
            </a:srgbClr>
          </a:solidFill>
        </p:spPr>
        <p:txBody>
          <a:bodyPr lIns="182880" bIns="91440"/>
          <a:lstStyle/>
          <a:p>
            <a:r>
              <a:rPr lang="en-US" sz="3800" b="1" dirty="0" smtClean="0"/>
              <a:t>God prefers forward motion to stagnation. His idea of ‘dwelling’ is a walking with His people. He is going somewhere!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priest-carry-ark-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500"/>
                    </a14:imgEffect>
                    <a14:imgEffect>
                      <a14:saturation sat="248000"/>
                    </a14:imgEffect>
                    <a14:imgEffect>
                      <a14:brightnessContrast bright="-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5" r="5787" b="11065"/>
          <a:stretch/>
        </p:blipFill>
        <p:spPr>
          <a:xfrm>
            <a:off x="-1" y="2209800"/>
            <a:ext cx="5094621" cy="4648200"/>
          </a:xfrm>
          <a:noFill/>
        </p:spPr>
      </p:pic>
      <p:sp>
        <p:nvSpPr>
          <p:cNvPr id="418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4572000"/>
            <a:ext cx="3962400" cy="2286000"/>
          </a:xfrm>
          <a:solidFill>
            <a:schemeClr val="bg1"/>
          </a:solidFill>
        </p:spPr>
        <p:txBody>
          <a:bodyPr lIns="91440"/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b="1" dirty="0" smtClean="0"/>
              <a:t>A fixed, immobile Temple (though permitted by God) was not His preference.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76200" y="0"/>
            <a:ext cx="510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The Ark of the Covenant was to be carried by the priests as the nation moved forward. </a:t>
            </a:r>
          </a:p>
        </p:txBody>
      </p:sp>
      <p:pic>
        <p:nvPicPr>
          <p:cNvPr id="418821" name="Picture 5" descr="templesolom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10300"/>
                    </a14:imgEffect>
                    <a14:imgEffect>
                      <a14:saturation sat="364000"/>
                    </a14:imgEffect>
                    <a14:imgEffect>
                      <a14:brightnessContrast bright="-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2" y="457200"/>
            <a:ext cx="3967168" cy="4114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 tIns="457200" bIns="0"/>
          <a:lstStyle/>
          <a:p>
            <a:pPr algn="ctr"/>
            <a:r>
              <a:rPr lang="en-US" sz="4000" b="1" dirty="0" smtClean="0"/>
              <a:t>The Feast of Tabernacles Reminds </a:t>
            </a:r>
            <a:br>
              <a:rPr lang="en-US" sz="4000" b="1" dirty="0" smtClean="0"/>
            </a:br>
            <a:r>
              <a:rPr lang="en-US" sz="4000" b="1" dirty="0" smtClean="0"/>
              <a:t>Us that the World is Not Our Home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3886200" cy="5791200"/>
          </a:xfrm>
        </p:spPr>
        <p:txBody>
          <a:bodyPr lIns="182880"/>
          <a:lstStyle/>
          <a:p>
            <a:pPr marL="0" indent="0">
              <a:buNone/>
            </a:pPr>
            <a:r>
              <a:rPr lang="en-US" b="1" dirty="0" smtClean="0"/>
              <a:t>“For seven days you will be living in tents; all those who are Israelites by birth are to make tents their living-places.” </a:t>
            </a:r>
          </a:p>
          <a:p>
            <a:pPr marL="0" indent="0" algn="r">
              <a:buNone/>
            </a:pPr>
            <a:r>
              <a:rPr lang="en-US" sz="1600" dirty="0" smtClean="0"/>
              <a:t>Lev. 23:42</a:t>
            </a:r>
            <a:r>
              <a:rPr lang="en-US" sz="1600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God doesn’t want our hearts fixed to Earth &amp; Earthly things.</a:t>
            </a:r>
          </a:p>
        </p:txBody>
      </p:sp>
      <p:pic>
        <p:nvPicPr>
          <p:cNvPr id="419844" name="Picture 4" descr="image03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" r="2873"/>
          <a:stretch/>
        </p:blipFill>
        <p:spPr>
          <a:xfrm>
            <a:off x="3886201" y="1066800"/>
            <a:ext cx="5245099" cy="57912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35203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4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5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videos of the service, click here: 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http://campaignkerusso.org/?p=7688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140188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6000"/>
                    </a14:imgEffect>
                    <a14:imgEffect>
                      <a14:saturation sat="128000"/>
                    </a14:imgEffect>
                    <a14:imgEffect>
                      <a14:brightnessContrast bright="6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6522" r="21981" b="-6522"/>
          <a:stretch/>
        </p:blipFill>
        <p:spPr>
          <a:xfrm>
            <a:off x="0" y="0"/>
            <a:ext cx="3429000" cy="3711388"/>
          </a:xfrm>
        </p:spPr>
      </p:pic>
      <p:sp>
        <p:nvSpPr>
          <p:cNvPr id="420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3200400"/>
          </a:xfrm>
        </p:spPr>
        <p:txBody>
          <a:bodyPr lIns="182880"/>
          <a:lstStyle/>
          <a:p>
            <a:r>
              <a:rPr lang="en-US" dirty="0" smtClean="0"/>
              <a:t>He wants us following – walking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err="1" smtClean="0"/>
              <a:t>Walking</a:t>
            </a:r>
            <a:r>
              <a:rPr lang="en-US" dirty="0" smtClean="0"/>
              <a:t> with Him, in His direction, is transforming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429000"/>
            <a:ext cx="9144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2800" b="1" dirty="0" smtClean="0"/>
              <a:t>“Whoever says he abides in him ought to walk in the same way in which he walked.” </a:t>
            </a:r>
            <a:r>
              <a:rPr lang="en-US" sz="2000" dirty="0" smtClean="0"/>
              <a:t>1 John 2:6</a:t>
            </a:r>
            <a:r>
              <a:rPr lang="en-US" sz="2700" dirty="0" smtClean="0"/>
              <a:t>  </a:t>
            </a:r>
          </a:p>
          <a:p>
            <a:r>
              <a:rPr lang="en-US" sz="2800" b="1" dirty="0" smtClean="0"/>
              <a:t>“Do two walk together, unless they have agreed…” </a:t>
            </a:r>
            <a:r>
              <a:rPr lang="en-US" sz="2000" dirty="0" smtClean="0"/>
              <a:t>Amos 3:3</a:t>
            </a:r>
            <a:r>
              <a:rPr lang="en-US" sz="2700" dirty="0" smtClean="0"/>
              <a:t> </a:t>
            </a:r>
          </a:p>
          <a:p>
            <a:r>
              <a:rPr lang="en-US" sz="2800" b="1" dirty="0" smtClean="0"/>
              <a:t>“…what does the Lord require of you but to do justice, and to love kindness, and to walk humbly with your God?” </a:t>
            </a:r>
            <a:r>
              <a:rPr lang="en-US" sz="2000" dirty="0" smtClean="0"/>
              <a:t>Micah 6:8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rgbClr val="683900">
              <a:alpha val="77000"/>
            </a:srgbClr>
          </a:solidFill>
        </p:spPr>
        <p:txBody>
          <a:bodyPr/>
          <a:lstStyle/>
          <a:p>
            <a:pPr algn="ctr"/>
            <a:r>
              <a:rPr lang="en-US" sz="4800" b="1" dirty="0" smtClean="0"/>
              <a:t>“Let’s Go for a Walk!”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371600"/>
            <a:ext cx="2197100" cy="4648200"/>
          </a:xfrm>
          <a:solidFill>
            <a:srgbClr val="683900">
              <a:alpha val="85000"/>
            </a:srgbClr>
          </a:solidFill>
          <a:ln w="88900">
            <a:solidFill>
              <a:srgbClr val="4827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“Walk, talk and become more intimate with Me.”</a:t>
            </a:r>
          </a:p>
        </p:txBody>
      </p:sp>
      <p:pic>
        <p:nvPicPr>
          <p:cNvPr id="1026" name="Picture 2" descr="http://www.cilent.ie/2012/images/stories/cilent2010/walking-with-jes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7300"/>
                    </a14:imgEffect>
                    <a14:imgEffect>
                      <a14:saturation sat="400000"/>
                    </a14:imgEffect>
                    <a14:imgEffect>
                      <a14:brightnessContrast bright="8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49300"/>
            <a:ext cx="6108700" cy="6108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61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smtClean="0"/>
              <a:t>What is the Sinner‘s Prayer?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 smtClean="0"/>
              <a:t>You Should Pray this Prayer If :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 smtClean="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iblevs_rev3_20_at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that He is waiting to save you right now?</a:t>
            </a:r>
            <a:r>
              <a:rPr lang="en-US" sz="3200" smtClean="0"/>
              <a:t> 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“But to all who believed him and accepted him, he gave the right to become children of God.”</a:t>
            </a:r>
            <a:r>
              <a:rPr lang="en-US" sz="2700" smtClean="0"/>
              <a:t> </a:t>
            </a:r>
            <a:r>
              <a:rPr lang="en-US" sz="2300" smtClean="0"/>
              <a:t>John 1:12</a:t>
            </a:r>
            <a:r>
              <a:rPr lang="en-US" sz="2700" smtClean="0"/>
              <a:t> </a:t>
            </a:r>
          </a:p>
        </p:txBody>
      </p:sp>
      <p:pic>
        <p:nvPicPr>
          <p:cNvPr id="365572" name="Picture 4" descr="PBWU_-_Child_of_God_-_black__19686_zo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65573" name="Picture 5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2011_1000V_front_1-e13166326093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6595" name="Picture 3" descr="new-creation-2-suzanne-car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 smtClean="0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What do you want to say about Jesus today?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22922" name="Picture 10" descr="revi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7400"/>
                    </a14:imgEffect>
                    <a14:imgEffect>
                      <a14:saturation sat="400000"/>
                    </a14:imgEffect>
                    <a14:imgEffect>
                      <a14:brightnessContrast bright="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133600"/>
            <a:ext cx="5638800" cy="4229100"/>
          </a:xfrm>
          <a:noFill/>
        </p:spPr>
      </p:pic>
      <p:pic>
        <p:nvPicPr>
          <p:cNvPr id="422920" name="Picture 8" descr="under-revi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colorTemperature colorTemp="6600"/>
                    </a14:imgEffect>
                    <a14:imgEffect>
                      <a14:saturation sat="396000"/>
                    </a14:imgEffect>
                    <a14:imgEffect>
                      <a14:brightnessContrast bright="8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2738438" cy="4038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3417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videos of the service, click here: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http://campaignkerusso.org/?p=7688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b="1" dirty="0">
              <a:latin typeface="Arial" charset="0"/>
            </a:endParaRPr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smtClean="0"/>
              <a:t>Welcome to Aggieland Faith</a:t>
            </a:r>
            <a:br>
              <a:rPr lang="en-US" smtClean="0"/>
            </a:br>
            <a:r>
              <a:rPr lang="en-US" smtClean="0"/>
              <a:t>Family Style Worship</a:t>
            </a: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CURRENT SCHEDULE: </a:t>
            </a:r>
            <a:br>
              <a:rPr lang="en-US" sz="4300" b="1" smtClean="0"/>
            </a:br>
            <a:r>
              <a:rPr lang="en-US" sz="4000" smtClean="0"/>
              <a:t>See www.Aggielandfaith.org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515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15360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53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smtClean="0"/>
              <a:t>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Home Bible Study:</a:t>
            </a:r>
            <a:r>
              <a:rPr lang="en-US" sz="2500" b="1" smtClean="0">
                <a:solidFill>
                  <a:srgbClr val="F6FF3F"/>
                </a:solidFill>
              </a:rPr>
              <a:t/>
            </a:r>
            <a:br>
              <a:rPr lang="en-US" sz="2500" b="1" smtClean="0">
                <a:solidFill>
                  <a:srgbClr val="F6FF3F"/>
                </a:solidFill>
              </a:rPr>
            </a:br>
            <a:r>
              <a:rPr lang="en-US" sz="2400" smtClean="0"/>
              <a:t>We will come to your home &amp; hold</a:t>
            </a:r>
            <a:br>
              <a:rPr lang="en-US" sz="2400" smtClean="0"/>
            </a:br>
            <a:r>
              <a:rPr lang="en-US" sz="240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Bible Party: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will hold a Kid’s Bible Party:</a:t>
            </a:r>
            <a:br>
              <a:rPr lang="en-US" sz="2400" smtClean="0"/>
            </a:br>
            <a:r>
              <a:rPr lang="en-US" sz="2400" smtClean="0"/>
              <a:t>You provide the food &amp; kids - we </a:t>
            </a:r>
            <a:br>
              <a:rPr lang="en-US" sz="2400" smtClean="0"/>
            </a:br>
            <a:r>
              <a:rPr lang="en-US" sz="2400" smtClean="0"/>
              <a:t>will do the bible fun &amp; stories.</a:t>
            </a:r>
          </a:p>
        </p:txBody>
      </p:sp>
      <p:pic>
        <p:nvPicPr>
          <p:cNvPr id="15360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Visitation?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info@aggielandfaith.org</a:t>
            </a:r>
          </a:p>
        </p:txBody>
      </p:sp>
      <p:pic>
        <p:nvPicPr>
          <p:cNvPr id="15462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>
                <a:hlinkClick r:id="rId2"/>
              </a:rPr>
              <a:t>www.aggielandfaith.org</a:t>
            </a:r>
            <a:endParaRPr lang="en-US" sz="4000" b="1" smtClean="0"/>
          </a:p>
          <a:p>
            <a:pPr>
              <a:lnSpc>
                <a:spcPct val="90000"/>
              </a:lnSpc>
            </a:pPr>
            <a:r>
              <a:rPr lang="en-US" sz="4000" smtClean="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 smtClean="0"/>
              <a:t>Go here to subscribe to e-mails about changes &amp; cancellations</a:t>
            </a:r>
            <a:r>
              <a:rPr lang="en-US" sz="2700" smtClean="0"/>
              <a:t> </a:t>
            </a:r>
          </a:p>
        </p:txBody>
      </p:sp>
      <p:pic>
        <p:nvPicPr>
          <p:cNvPr id="15565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331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videos of the service, click here: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http://campaignkerusso.org/?p=7688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33159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21300" y="-33272"/>
            <a:ext cx="3848100" cy="3919472"/>
          </a:xfrm>
          <a:solidFill>
            <a:schemeClr val="bg1">
              <a:alpha val="31000"/>
            </a:schemeClr>
          </a:solidFill>
        </p:spPr>
        <p:txBody>
          <a:bodyPr lIns="182880"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To temporally dwell with His people and to illustrate how He planned to make it a permanent living situation.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242" y="463984"/>
            <a:ext cx="3349558" cy="1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Why a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Tabernacle?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34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5400"/>
                    </a14:imgEffect>
                    <a14:imgEffect>
                      <a14:saturation sat="80000"/>
                    </a14:imgEffect>
                    <a14:imgEffect>
                      <a14:brightnessContrast bright="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704" y="762000"/>
            <a:ext cx="4706295" cy="6108700"/>
          </a:xfrm>
        </p:spPr>
      </p:pic>
      <p:sp>
        <p:nvSpPr>
          <p:cNvPr id="402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5200"/>
            <a:ext cx="4419600" cy="3352800"/>
          </a:xfrm>
        </p:spPr>
        <p:txBody>
          <a:bodyPr/>
          <a:lstStyle/>
          <a:p>
            <a:pPr algn="ctr"/>
            <a:r>
              <a:rPr lang="en-US" b="1" dirty="0" smtClean="0"/>
              <a:t>Sin destroyed our relationship with God…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God wants it back!</a:t>
            </a:r>
          </a:p>
        </p:txBody>
      </p:sp>
      <p:pic>
        <p:nvPicPr>
          <p:cNvPr id="402437" name="Picture 5" descr="beach%20feet%20crop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colorTemperature colorTemp="8200"/>
                    </a14:imgEffect>
                    <a14:imgEffect>
                      <a14:saturation sat="116000"/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10" y="76200"/>
            <a:ext cx="5706989" cy="3442728"/>
          </a:xfrm>
          <a:noFill/>
          <a:ln w="889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11427" cy="2133600"/>
          </a:xfrm>
        </p:spPr>
        <p:txBody>
          <a:bodyPr/>
          <a:lstStyle/>
          <a:p>
            <a:r>
              <a:rPr lang="en-US" sz="4800" b="1" dirty="0" smtClean="0"/>
              <a:t>The Beauty of God’s Consistency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45720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 smtClean="0"/>
              <a:t>From Genesis to Revelation:</a:t>
            </a:r>
          </a:p>
          <a:p>
            <a:pPr>
              <a:buFont typeface="Wingdings" pitchFamily="2" charset="2"/>
              <a:buNone/>
            </a:pPr>
            <a:r>
              <a:rPr lang="en-US" sz="3200" b="1" dirty="0" smtClean="0"/>
              <a:t>The bible is one story… It is the story of God making a way in which He can dwell with men.</a:t>
            </a:r>
          </a:p>
        </p:txBody>
      </p:sp>
      <p:pic>
        <p:nvPicPr>
          <p:cNvPr id="5" name="Picture 5" descr="http://www.revelationillustrated.com/gallery2/images/taberna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5797"/>
          <a:stretch/>
        </p:blipFill>
        <p:spPr bwMode="auto">
          <a:xfrm>
            <a:off x="4611427" y="-25400"/>
            <a:ext cx="4532573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904999"/>
          </a:xfrm>
        </p:spPr>
        <p:txBody>
          <a:bodyPr bIns="365760"/>
          <a:lstStyle/>
          <a:p>
            <a:r>
              <a:rPr lang="en-US" sz="4800" b="1" dirty="0" smtClean="0"/>
              <a:t>The Tabernacle is actually God’s blueprint of His gospel plan.</a:t>
            </a:r>
          </a:p>
        </p:txBody>
      </p:sp>
      <p:pic>
        <p:nvPicPr>
          <p:cNvPr id="404483" name="Picture 3" descr="bluepri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8200"/>
                    </a14:imgEffect>
                    <a14:imgEffect>
                      <a14:saturation sat="220000"/>
                    </a14:imgEffect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981200"/>
            <a:ext cx="4612807" cy="4851400"/>
          </a:xfrm>
          <a:noFill/>
        </p:spPr>
      </p:pic>
      <p:pic>
        <p:nvPicPr>
          <p:cNvPr id="404484" name="Picture 4" descr="mishkanfurnishings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11500"/>
                    </a14:imgEffect>
                    <a14:imgEffect>
                      <a14:saturation sat="396000"/>
                    </a14:imgEffect>
                    <a14:imgEffect>
                      <a14:brightnessContrast bright="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61824"/>
            <a:ext cx="4419601" cy="48961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Exod4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11500"/>
                    </a14:imgEffect>
                    <a14:imgEffect>
                      <a14:saturation sat="172000"/>
                    </a14:imgEffect>
                    <a14:imgEffect>
                      <a14:brightnessContrast bright="1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0"/>
            <a:ext cx="7581900" cy="6858000"/>
          </a:xfrm>
        </p:spPr>
      </p:pic>
      <p:sp>
        <p:nvSpPr>
          <p:cNvPr id="405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7400" y="0"/>
            <a:ext cx="3276600" cy="6858000"/>
          </a:xfrm>
          <a:solidFill>
            <a:schemeClr val="bg1"/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3600" b="1" dirty="0" smtClean="0"/>
              <a:t>The original tabernacle exists in Heaven.</a:t>
            </a:r>
          </a:p>
          <a:p>
            <a:pPr marL="0" indent="0">
              <a:buNone/>
            </a:pPr>
            <a:r>
              <a:rPr lang="en-US" sz="3600" b="1" dirty="0" smtClean="0"/>
              <a:t>A copy (shadow) was built by Moses. </a:t>
            </a:r>
          </a:p>
          <a:p>
            <a:pPr marL="0" indent="0">
              <a:buNone/>
            </a:pPr>
            <a:r>
              <a:rPr lang="en-US" sz="3600" b="1" dirty="0" smtClean="0"/>
              <a:t>The original tabernacle existed before time and will continue after time.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 descr="tabernacle-te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6900"/>
                    </a14:imgEffect>
                    <a14:imgEffect>
                      <a14:saturation sat="40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084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3528</TotalTime>
  <Words>1159</Words>
  <Application>Microsoft Office PowerPoint</Application>
  <PresentationFormat>On-screen Show (4:3)</PresentationFormat>
  <Paragraphs>116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Refined</vt:lpstr>
      <vt:lpstr>The Tabernacle in the Wilderness pt. 2</vt:lpstr>
      <vt:lpstr>PowerPoint Presentation</vt:lpstr>
      <vt:lpstr>PowerPoint Presentation</vt:lpstr>
      <vt:lpstr>PowerPoint Presentation</vt:lpstr>
      <vt:lpstr>Sin destroyed our relationship with God…  God wants it back!</vt:lpstr>
      <vt:lpstr>The Beauty of God’s Consistency</vt:lpstr>
      <vt:lpstr>The Tabernacle is actually God’s blueprint of His gospel plan.</vt:lpstr>
      <vt:lpstr>PowerPoint Presentation</vt:lpstr>
      <vt:lpstr>PowerPoint Presentation</vt:lpstr>
      <vt:lpstr>The perfect universe looks like this: God dwells with man!  Sin destroys this, but God repairs it.  That’s the whole bible story… that’s the Gospel.  God wants us to come home and dwell with Him.</vt:lpstr>
      <vt:lpstr>“Thy will be done on Earth as it is in Heaven.”</vt:lpstr>
      <vt:lpstr>“Thy will be done on Earth as it is in Heaven.”</vt:lpstr>
      <vt:lpstr>God’s Dwelling Places</vt:lpstr>
      <vt:lpstr>PowerPoint Presentation</vt:lpstr>
      <vt:lpstr>God is a Walker –  He Loves to Walk With Men</vt:lpstr>
      <vt:lpstr>It’s called the ‘Christian Walk,’  not merely the ‘Christian Thought.’</vt:lpstr>
      <vt:lpstr>God prefers forward motion to stagnation. His idea of ‘dwelling’ is a walking with His people. He is going somewhere!</vt:lpstr>
      <vt:lpstr>PowerPoint Presentation</vt:lpstr>
      <vt:lpstr>The Feast of Tabernacles Reminds  Us that the World is Not Our Home</vt:lpstr>
      <vt:lpstr>He wants us following – walking  Walking with Him, in His direction, is transforming</vt:lpstr>
      <vt:lpstr>“Let’s Go for a Walk!”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446</cp:revision>
  <cp:lastPrinted>1601-01-01T00:00:00Z</cp:lastPrinted>
  <dcterms:created xsi:type="dcterms:W3CDTF">2011-07-10T15:29:56Z</dcterms:created>
  <dcterms:modified xsi:type="dcterms:W3CDTF">2013-01-01T22:34:13Z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