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6"/>
  </p:notesMasterIdLst>
  <p:sldIdLst>
    <p:sldId id="577" r:id="rId2"/>
    <p:sldId id="483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96" r:id="rId26"/>
    <p:sldId id="597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  <p:sldId id="588" r:id="rId38"/>
    <p:sldId id="589" r:id="rId39"/>
    <p:sldId id="590" r:id="rId40"/>
    <p:sldId id="591" r:id="rId41"/>
    <p:sldId id="592" r:id="rId42"/>
    <p:sldId id="593" r:id="rId43"/>
    <p:sldId id="594" r:id="rId44"/>
    <p:sldId id="59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1A5035"/>
    <a:srgbClr val="F6FF3F"/>
    <a:srgbClr val="D2E3E6"/>
    <a:srgbClr val="E2E2E2"/>
    <a:srgbClr val="FFDF9F"/>
    <a:srgbClr val="FFD98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3" autoAdjust="0"/>
    <p:restoredTop sz="94349" autoAdjust="0"/>
  </p:normalViewPr>
  <p:slideViewPr>
    <p:cSldViewPr>
      <p:cViewPr>
        <p:scale>
          <a:sx n="56" d="100"/>
          <a:sy n="56" d="100"/>
        </p:scale>
        <p:origin x="-211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22ED-5DCA-4E70-B03F-8F1770EBE4F6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86738-36F0-42F8-BF00-1DC09999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2438" y="533400"/>
            <a:ext cx="8229600" cy="5410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1601-F92C-494F-B4C1-DDE294AE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836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19BE-0BE0-45C5-B339-3B53DC81B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628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69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38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28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F69F-C0A0-4577-9274-0D9555C8D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399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443B-1108-4ED7-BE8C-5B12A63D4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024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A0DB-9162-4EBB-BEE5-0E49A302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428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C642-2C0F-4947-803D-663A036E8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558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35DF-C765-4F25-BBA0-366BA3A11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609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D9DC-C456-4B9E-8E83-E0F88D585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245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7D4D-44A9-4EF4-8BBC-0437F7FB4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056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F733-6106-42B7-88FD-05FE22FC5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47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F1A49F5A-DB56-43AD-B04C-6658D562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680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680" TargetMode="Externa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680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76" y="0"/>
            <a:ext cx="9146275" cy="746125"/>
          </a:xfrm>
        </p:spPr>
        <p:txBody>
          <a:bodyPr/>
          <a:lstStyle/>
          <a:p>
            <a:pPr algn="ctr"/>
            <a:r>
              <a:rPr lang="en-US" b="1" dirty="0" smtClean="0"/>
              <a:t>The Bible is Pictures of Jesus</a:t>
            </a:r>
          </a:p>
        </p:txBody>
      </p:sp>
      <p:pic>
        <p:nvPicPr>
          <p:cNvPr id="396291" name="Picture 3" descr="JesusCrossBible2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7200"/>
                    </a14:imgEffect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754765"/>
            <a:ext cx="9144000" cy="6103235"/>
          </a:xfrm>
          <a:noFill/>
          <a:effectLst>
            <a:softEdge rad="3175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jesus9scenes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7700"/>
                    </a14:imgEffect>
                    <a14:imgEffect>
                      <a14:saturation sat="184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0408" cy="6858000"/>
          </a:xfrm>
          <a:noFill/>
        </p:spPr>
      </p:pic>
      <p:sp>
        <p:nvSpPr>
          <p:cNvPr id="3788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0"/>
            <a:ext cx="9144000" cy="5937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 smtClean="0"/>
              <a:t>Can We Find Jesus in the Bible Stories?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191000"/>
            <a:ext cx="9144000" cy="9906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 smtClean="0"/>
              <a:t>Let’s look at each of the following stories &amp; see if we can match them to our truths about Jesus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3810000" cy="4191000"/>
          </a:xfrm>
        </p:spPr>
        <p:txBody>
          <a:bodyPr/>
          <a:lstStyle/>
          <a:p>
            <a:pPr algn="ctr"/>
            <a:r>
              <a:rPr lang="en-US" sz="7200" dirty="0" smtClean="0"/>
              <a:t>Joseph: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a</a:t>
            </a:r>
            <a:br>
              <a:rPr lang="en-US" sz="7200" dirty="0" smtClean="0"/>
            </a:br>
            <a:r>
              <a:rPr lang="en-US" sz="7200" dirty="0" smtClean="0"/>
              <a:t>Picture </a:t>
            </a:r>
            <a:br>
              <a:rPr lang="en-US" sz="7200" dirty="0" smtClean="0"/>
            </a:br>
            <a:r>
              <a:rPr lang="en-US" sz="7200" dirty="0" smtClean="0"/>
              <a:t>of Jesus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379907" name="Picture 3" descr="Joseph%20and%20His%20Coat%20of%20Colors_html_m380f3d60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6900"/>
                    </a14:imgEffect>
                    <a14:imgEffect>
                      <a14:saturation sat="196000"/>
                    </a14:imgEffect>
                    <a14:imgEffect>
                      <a14:brightnessContrast bright="14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3" t="3781" r="6812" b="4676"/>
          <a:stretch/>
        </p:blipFill>
        <p:spPr>
          <a:xfrm>
            <a:off x="3803668" y="0"/>
            <a:ext cx="5318724" cy="6834116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381000"/>
            <a:ext cx="5791200" cy="1235075"/>
          </a:xfrm>
        </p:spPr>
        <p:txBody>
          <a:bodyPr/>
          <a:lstStyle/>
          <a:p>
            <a:r>
              <a:rPr lang="en-US" b="1" dirty="0" smtClean="0"/>
              <a:t>Which of these apply to Joseph’s story?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2133600"/>
            <a:ext cx="5524500" cy="38862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200" b="1" dirty="0" smtClean="0"/>
              <a:t>Someone who was killed by those he loved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200" b="1" dirty="0" smtClean="0"/>
              <a:t>Someone who saved others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  <a:buFont typeface="Wingdings" pitchFamily="2" charset="2"/>
              <a:buNone/>
            </a:pPr>
            <a:r>
              <a:rPr lang="en-US" sz="3000" dirty="0" smtClean="0"/>
              <a:t> </a:t>
            </a:r>
          </a:p>
        </p:txBody>
      </p:sp>
      <p:pic>
        <p:nvPicPr>
          <p:cNvPr id="380932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-23884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Noah_s_Ark_18_x_24_acrylic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brightnessContrast bright="4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3" y="1"/>
            <a:ext cx="9115567" cy="6858000"/>
          </a:xfr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629400" y="0"/>
            <a:ext cx="2518012" cy="41910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ctr"/>
            <a:r>
              <a:rPr lang="en-US" sz="5400" dirty="0" smtClean="0"/>
              <a:t>Noah’s Ark</a:t>
            </a:r>
            <a:br>
              <a:rPr lang="en-US" sz="5400" dirty="0" smtClean="0"/>
            </a:br>
            <a:r>
              <a:rPr lang="en-US" sz="5400" dirty="0" smtClean="0"/>
              <a:t>a</a:t>
            </a:r>
            <a:br>
              <a:rPr lang="en-US" sz="5400" dirty="0" smtClean="0"/>
            </a:br>
            <a:r>
              <a:rPr lang="en-US" sz="5400" dirty="0" smtClean="0"/>
              <a:t>Picture of Jesus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381000"/>
            <a:ext cx="5638800" cy="1235075"/>
          </a:xfrm>
        </p:spPr>
        <p:txBody>
          <a:bodyPr/>
          <a:lstStyle/>
          <a:p>
            <a:r>
              <a:rPr lang="en-US" b="1" dirty="0" smtClean="0"/>
              <a:t>Which of these apply to Noah’s Ark?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828800"/>
            <a:ext cx="5524500" cy="4191000"/>
          </a:xfrm>
        </p:spPr>
        <p:txBody>
          <a:bodyPr/>
          <a:lstStyle/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(or something) </a:t>
            </a:r>
            <a:r>
              <a:rPr lang="en-US" sz="3200" b="1" dirty="0" smtClean="0"/>
              <a:t>which </a:t>
            </a:r>
            <a:r>
              <a:rPr lang="en-US" sz="3200" b="1" dirty="0" smtClean="0"/>
              <a:t>saved others</a:t>
            </a:r>
          </a:p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</a:t>
            </a:r>
            <a:r>
              <a:rPr lang="en-US" sz="3200" b="1" dirty="0" smtClean="0"/>
              <a:t>is the one </a:t>
            </a:r>
            <a:r>
              <a:rPr lang="en-US" sz="3200" b="1" dirty="0" smtClean="0"/>
              <a:t>way (</a:t>
            </a:r>
            <a:r>
              <a:rPr lang="en-US" sz="3200" b="1" dirty="0"/>
              <a:t>the ONE door in the ark) </a:t>
            </a:r>
            <a:endParaRPr lang="en-US" sz="3200" b="1" dirty="0" smtClean="0"/>
          </a:p>
        </p:txBody>
      </p:sp>
      <p:pic>
        <p:nvPicPr>
          <p:cNvPr id="382980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-23884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Passover Lam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colorTemperature colorTemp="5500"/>
                    </a14:imgEffect>
                    <a14:imgEffect>
                      <a14:saturation sat="180000"/>
                    </a14:imgEffect>
                    <a14:imgEffect>
                      <a14:brightnessContrast bright="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417" y="1371600"/>
            <a:ext cx="9155418" cy="5470479"/>
          </a:xfrm>
          <a:noFill/>
        </p:spPr>
      </p:pic>
      <p:sp>
        <p:nvSpPr>
          <p:cNvPr id="3840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86" y="76200"/>
            <a:ext cx="9138313" cy="1447800"/>
          </a:xfrm>
        </p:spPr>
        <p:txBody>
          <a:bodyPr/>
          <a:lstStyle/>
          <a:p>
            <a:pPr algn="ctr"/>
            <a:r>
              <a:rPr lang="en-US" sz="5400" dirty="0" smtClean="0"/>
              <a:t>Sacrificial Lamb: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 Picture of Jesus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36525"/>
            <a:ext cx="5638800" cy="1235075"/>
          </a:xfrm>
        </p:spPr>
        <p:txBody>
          <a:bodyPr/>
          <a:lstStyle/>
          <a:p>
            <a:r>
              <a:rPr lang="en-US" sz="4000" b="1" dirty="0" smtClean="0"/>
              <a:t>Which of these apply to the Sacrificed Lamb?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371600"/>
            <a:ext cx="5524500" cy="4876800"/>
          </a:xfrm>
        </p:spPr>
        <p:txBody>
          <a:bodyPr/>
          <a:lstStyle/>
          <a:p>
            <a:pPr marL="514350" indent="-514350">
              <a:buClr>
                <a:srgbClr val="FFCC66"/>
              </a:buClr>
            </a:pPr>
            <a:r>
              <a:rPr lang="en-US" sz="2900" b="1" dirty="0" smtClean="0"/>
              <a:t>Someone who was killed by those he loved</a:t>
            </a:r>
          </a:p>
          <a:p>
            <a:pPr marL="514350" indent="-514350">
              <a:buClr>
                <a:srgbClr val="FFCC66"/>
              </a:buClr>
            </a:pPr>
            <a:r>
              <a:rPr lang="en-US" sz="2900" b="1" dirty="0" smtClean="0"/>
              <a:t>Someone who saved others</a:t>
            </a:r>
          </a:p>
          <a:p>
            <a:pPr marL="514350" indent="-514350">
              <a:buClr>
                <a:srgbClr val="FFCC66"/>
              </a:buClr>
            </a:pPr>
            <a:r>
              <a:rPr lang="en-US" sz="2900" b="1" dirty="0" smtClean="0"/>
              <a:t>Someone who’s pain and sacrifice helped others</a:t>
            </a:r>
          </a:p>
          <a:p>
            <a:pPr marL="514350" indent="-514350">
              <a:buClr>
                <a:srgbClr val="FFCC66"/>
              </a:buClr>
            </a:pPr>
            <a:r>
              <a:rPr lang="en-US" sz="2900" b="1" dirty="0" smtClean="0"/>
              <a:t>Someone who made a way to get to heaven (temporarily have their sins covered)</a:t>
            </a:r>
          </a:p>
          <a:p>
            <a:pPr marL="514350" indent="-514350">
              <a:buClr>
                <a:srgbClr val="FFCC66"/>
              </a:buClr>
            </a:pPr>
            <a:endParaRPr lang="en-US" sz="2900" b="1" dirty="0" smtClean="0">
              <a:solidFill>
                <a:srgbClr val="FFDF9F"/>
              </a:solidFill>
            </a:endParaRPr>
          </a:p>
        </p:txBody>
      </p:sp>
      <p:pic>
        <p:nvPicPr>
          <p:cNvPr id="385028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-23884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3581400" cy="4191000"/>
          </a:xfrm>
        </p:spPr>
        <p:txBody>
          <a:bodyPr/>
          <a:lstStyle/>
          <a:p>
            <a:pPr algn="ctr"/>
            <a:r>
              <a:rPr lang="en-US" sz="7200" dirty="0" smtClean="0"/>
              <a:t>Jacob's Ladder</a:t>
            </a:r>
            <a:br>
              <a:rPr lang="en-US" sz="7200" dirty="0" smtClean="0"/>
            </a:br>
            <a:r>
              <a:rPr lang="en-US" sz="7200" dirty="0" smtClean="0"/>
              <a:t>a Picture of Jesus </a:t>
            </a:r>
          </a:p>
        </p:txBody>
      </p:sp>
      <p:pic>
        <p:nvPicPr>
          <p:cNvPr id="386051" name="Picture 3" descr="jacobs_drea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  <a14:imgEffect>
                      <a14:colorTemperature colorTemp="7700"/>
                    </a14:imgEffect>
                    <a14:imgEffect>
                      <a14:saturation sat="224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1" y="-5576"/>
            <a:ext cx="5562600" cy="6860164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0"/>
            <a:ext cx="5638800" cy="1752600"/>
          </a:xfrm>
        </p:spPr>
        <p:txBody>
          <a:bodyPr/>
          <a:lstStyle/>
          <a:p>
            <a:r>
              <a:rPr lang="en-US" b="1" dirty="0" smtClean="0"/>
              <a:t>Which of these apply to Jacob's Ladder ?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828800"/>
            <a:ext cx="5524500" cy="4191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Clr>
                <a:srgbClr val="FFCC66"/>
              </a:buClr>
            </a:pPr>
            <a:r>
              <a:rPr lang="en-US" sz="2900" b="1" dirty="0" smtClean="0"/>
              <a:t>Someone (something) who came from Heaven</a:t>
            </a:r>
          </a:p>
          <a:p>
            <a:pPr marL="514350" indent="-514350">
              <a:lnSpc>
                <a:spcPct val="90000"/>
              </a:lnSpc>
              <a:buClr>
                <a:srgbClr val="FFCC66"/>
              </a:buClr>
            </a:pPr>
            <a:r>
              <a:rPr lang="en-US" sz="2900" b="1" dirty="0" smtClean="0"/>
              <a:t>Someone who made a way to get to heaven</a:t>
            </a:r>
          </a:p>
          <a:p>
            <a:pPr marL="514350" indent="-514350">
              <a:lnSpc>
                <a:spcPct val="90000"/>
              </a:lnSpc>
              <a:buClr>
                <a:srgbClr val="FFCC66"/>
              </a:buClr>
            </a:pPr>
            <a:r>
              <a:rPr lang="en-US" sz="2900" b="1" dirty="0" smtClean="0"/>
              <a:t>Someone who is the one way</a:t>
            </a:r>
          </a:p>
          <a:p>
            <a:pPr marL="514350" indent="-514350">
              <a:lnSpc>
                <a:spcPct val="90000"/>
              </a:lnSpc>
              <a:buClr>
                <a:srgbClr val="FFCC66"/>
              </a:buClr>
              <a:buFont typeface="Wingdings" pitchFamily="2" charset="2"/>
              <a:buNone/>
            </a:pPr>
            <a:endParaRPr lang="en-US" sz="2900" b="1" dirty="0" smtClean="0">
              <a:solidFill>
                <a:srgbClr val="FFDF9F"/>
              </a:solidFill>
            </a:endParaRPr>
          </a:p>
          <a:p>
            <a:pPr marL="514350" indent="-514350">
              <a:lnSpc>
                <a:spcPct val="90000"/>
              </a:lnSpc>
              <a:buClr>
                <a:srgbClr val="FFCC66"/>
              </a:buClr>
              <a:buFont typeface="Wingdings" pitchFamily="2" charset="2"/>
              <a:buNone/>
            </a:pPr>
            <a:endParaRPr lang="en-US" sz="2900" b="1" dirty="0" smtClean="0">
              <a:solidFill>
                <a:srgbClr val="FFDF9F"/>
              </a:solidFill>
            </a:endParaRPr>
          </a:p>
          <a:p>
            <a:pPr marL="514350" indent="-514350">
              <a:lnSpc>
                <a:spcPct val="90000"/>
              </a:lnSpc>
              <a:buClr>
                <a:srgbClr val="FFCC66"/>
              </a:buClr>
              <a:buFont typeface="Wingdings" pitchFamily="2" charset="2"/>
              <a:buNone/>
            </a:pPr>
            <a:r>
              <a:rPr lang="en-US" sz="2600" dirty="0" smtClean="0"/>
              <a:t> </a:t>
            </a:r>
          </a:p>
        </p:txBody>
      </p:sp>
      <p:pic>
        <p:nvPicPr>
          <p:cNvPr id="387076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-23884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3733800" cy="5486400"/>
          </a:xfrm>
        </p:spPr>
        <p:txBody>
          <a:bodyPr/>
          <a:lstStyle/>
          <a:p>
            <a:pPr algn="ctr"/>
            <a:r>
              <a:rPr lang="en-US" sz="6600" dirty="0" smtClean="0"/>
              <a:t>The Lost </a:t>
            </a:r>
            <a:r>
              <a:rPr lang="en-US" sz="6600" dirty="0" smtClean="0"/>
              <a:t>Sheep: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a Picture of Jesus </a:t>
            </a:r>
          </a:p>
        </p:txBody>
      </p:sp>
      <p:pic>
        <p:nvPicPr>
          <p:cNvPr id="388099" name="Picture 3" descr="Black-Rescue-p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colorTemperature colorTemp="9700"/>
                    </a14:imgEffect>
                    <a14:imgEffect>
                      <a14:saturation sat="196000"/>
                    </a14:imgEffect>
                    <a14:imgEffect>
                      <a14:brightnessContrast bright="2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939" y="0"/>
            <a:ext cx="5119061" cy="6858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245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videos of the service, click here:    </a:t>
            </a:r>
            <a:r>
              <a:rPr lang="en-US" sz="1600" b="1" dirty="0">
                <a:latin typeface="Arial" charset="0"/>
              </a:rPr>
              <a:t>   </a:t>
            </a:r>
            <a:r>
              <a:rPr lang="en-US" sz="2000" b="1" dirty="0" smtClean="0">
                <a:latin typeface="Arial" charset="0"/>
                <a:hlinkClick r:id="rId5"/>
              </a:rPr>
              <a:t>http://campaignkerusso.org/?p=7680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0"/>
            <a:ext cx="5791200" cy="1676400"/>
          </a:xfrm>
        </p:spPr>
        <p:txBody>
          <a:bodyPr/>
          <a:lstStyle/>
          <a:p>
            <a:r>
              <a:rPr lang="en-US" sz="4800" b="1" dirty="0" smtClean="0"/>
              <a:t>Which of these apply to the Shepherd?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828800"/>
            <a:ext cx="5524500" cy="4191000"/>
          </a:xfrm>
        </p:spPr>
        <p:txBody>
          <a:bodyPr/>
          <a:lstStyle/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saved others</a:t>
            </a:r>
          </a:p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sees that we are hurting</a:t>
            </a:r>
          </a:p>
          <a:p>
            <a:pPr marL="514350" indent="-514350">
              <a:buClr>
                <a:srgbClr val="FFCC66"/>
              </a:buClr>
            </a:pPr>
            <a:r>
              <a:rPr lang="en-US" sz="3000" b="1" dirty="0" smtClean="0"/>
              <a:t>Someone who lost something he loved</a:t>
            </a:r>
          </a:p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searches for what he lost</a:t>
            </a:r>
          </a:p>
        </p:txBody>
      </p:sp>
      <p:pic>
        <p:nvPicPr>
          <p:cNvPr id="389124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18197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905000"/>
          </a:xfrm>
        </p:spPr>
        <p:txBody>
          <a:bodyPr bIns="91440"/>
          <a:lstStyle/>
          <a:p>
            <a:pPr algn="ctr"/>
            <a:r>
              <a:rPr lang="en-US" sz="6000" dirty="0" smtClean="0"/>
              <a:t>The Wedding </a:t>
            </a:r>
            <a:r>
              <a:rPr lang="en-US" sz="6000" dirty="0" smtClean="0"/>
              <a:t>Feast: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 Picture of Jesus</a:t>
            </a:r>
          </a:p>
        </p:txBody>
      </p:sp>
      <p:pic>
        <p:nvPicPr>
          <p:cNvPr id="390147" name="Picture 3" descr="Jesus__Robe_of_Righteousness-640x3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colorTemperature colorTemp="6700"/>
                    </a14:imgEffect>
                    <a14:imgEffect>
                      <a14:saturation sat="184000"/>
                    </a14:imgEffect>
                    <a14:imgEffect>
                      <a14:brightnessContrast bright="1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515" y="1905000"/>
            <a:ext cx="9160219" cy="4931391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76200"/>
            <a:ext cx="5791200" cy="1447800"/>
          </a:xfrm>
        </p:spPr>
        <p:txBody>
          <a:bodyPr/>
          <a:lstStyle/>
          <a:p>
            <a:r>
              <a:rPr lang="en-US" sz="4800" b="1" dirty="0" smtClean="0"/>
              <a:t>Which of these apply to the Kings Feast?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24200" y="1676400"/>
            <a:ext cx="5676900" cy="41910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200" b="1" dirty="0" smtClean="0"/>
              <a:t>Someone who has prepared something wonderful for those who come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200" b="1" dirty="0" smtClean="0"/>
              <a:t>Someone who sends out servants to invite people to come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200" b="1" dirty="0" smtClean="0"/>
              <a:t>Someone who covers His guests in clean, sinless white garments</a:t>
            </a:r>
            <a:endParaRPr lang="en-US" sz="3000" dirty="0" smtClean="0"/>
          </a:p>
        </p:txBody>
      </p:sp>
      <p:pic>
        <p:nvPicPr>
          <p:cNvPr id="391172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18197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gsa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6200"/>
                    </a14:imgEffect>
                    <a14:imgEffect>
                      <a14:saturation sat="120000"/>
                    </a14:imgEffect>
                    <a14:imgEffect>
                      <a14:brightnessContrast bright="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63334" cy="6858001"/>
          </a:xfr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3884" y="0"/>
            <a:ext cx="3910084" cy="32766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 algn="ctr"/>
            <a:r>
              <a:rPr lang="en-US" sz="6000" dirty="0" smtClean="0"/>
              <a:t>The Good </a:t>
            </a:r>
            <a:r>
              <a:rPr lang="en-US" sz="6000" dirty="0" smtClean="0"/>
              <a:t>Samaritan: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 Picture of Jesus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0"/>
            <a:ext cx="5867400" cy="1752600"/>
          </a:xfrm>
        </p:spPr>
        <p:txBody>
          <a:bodyPr/>
          <a:lstStyle/>
          <a:p>
            <a:pPr algn="ctr"/>
            <a:r>
              <a:rPr lang="en-US" sz="6600" dirty="0" smtClean="0"/>
              <a:t>The Good Samaritan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828800"/>
            <a:ext cx="5524500" cy="4191000"/>
          </a:xfrm>
        </p:spPr>
        <p:txBody>
          <a:bodyPr/>
          <a:lstStyle/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saved others</a:t>
            </a:r>
          </a:p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sees that we are hurting</a:t>
            </a:r>
          </a:p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pays a price to get us well</a:t>
            </a:r>
          </a:p>
          <a:p>
            <a:pPr marL="514350" indent="-514350">
              <a:buClr>
                <a:srgbClr val="FFCC66"/>
              </a:buClr>
            </a:pPr>
            <a:r>
              <a:rPr lang="en-US" sz="3200" b="1" dirty="0" smtClean="0"/>
              <a:t>Someone who is coming back someday</a:t>
            </a:r>
          </a:p>
        </p:txBody>
      </p:sp>
      <p:pic>
        <p:nvPicPr>
          <p:cNvPr id="393220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18197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0867_bible_jesus_christian_clipart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  <a14:imgEffect>
                      <a14:colorTemperature colorTemp="7000"/>
                    </a14:imgEffect>
                    <a14:imgEffect>
                      <a14:saturation sat="184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4"/>
          <a:stretch/>
        </p:blipFill>
        <p:spPr>
          <a:xfrm>
            <a:off x="-15922" y="1137"/>
            <a:ext cx="9161060" cy="6488373"/>
          </a:xfr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05400"/>
            <a:ext cx="9144000" cy="1752600"/>
          </a:xfrm>
          <a:solidFill>
            <a:schemeClr val="bg1">
              <a:alpha val="86000"/>
            </a:schemeClr>
          </a:solidFill>
        </p:spPr>
        <p:txBody>
          <a:bodyPr lIns="274320"/>
          <a:lstStyle/>
          <a:p>
            <a:pPr marL="0" indent="0">
              <a:buNone/>
            </a:pPr>
            <a:r>
              <a:rPr lang="en-US" sz="3600" b="1" dirty="0" smtClean="0"/>
              <a:t>There are pictures of Jesus in every story in the bible. We just need to practice looking for them.</a:t>
            </a:r>
          </a:p>
        </p:txBody>
      </p:sp>
    </p:spTree>
    <p:extLst>
      <p:ext uri="{BB962C8B-B14F-4D97-AF65-F5344CB8AC3E}">
        <p14:creationId xmlns:p14="http://schemas.microsoft.com/office/powerpoint/2010/main" val="1243044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76" y="0"/>
            <a:ext cx="9146275" cy="746125"/>
          </a:xfrm>
        </p:spPr>
        <p:txBody>
          <a:bodyPr/>
          <a:lstStyle/>
          <a:p>
            <a:pPr algn="ctr"/>
            <a:r>
              <a:rPr lang="en-US" b="1" dirty="0" smtClean="0"/>
              <a:t>The Bible is Pictures of Jesus</a:t>
            </a:r>
          </a:p>
        </p:txBody>
      </p:sp>
      <p:pic>
        <p:nvPicPr>
          <p:cNvPr id="396291" name="Picture 3" descr="JesusCrossBible2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7200"/>
                    </a14:imgEffect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754765"/>
            <a:ext cx="9144000" cy="6103235"/>
          </a:xfr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909356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6292560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5045488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5846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5" name="Picture 3" descr="wheres-wald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colorTemperature colorTemp="6600"/>
                    </a14:imgEffect>
                    <a14:imgEffect>
                      <a14:saturation sat="196000"/>
                    </a14:imgEffect>
                    <a14:imgEffect>
                      <a14:brightnessContrast bright="-4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852313"/>
          </a:xfrm>
          <a:noFill/>
        </p:spPr>
      </p:pic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  <a:solidFill>
            <a:srgbClr val="002060">
              <a:alpha val="85000"/>
            </a:srgbClr>
          </a:solidFill>
        </p:spPr>
        <p:txBody>
          <a:bodyPr bIns="182880"/>
          <a:lstStyle/>
          <a:p>
            <a:pPr algn="ctr"/>
            <a:r>
              <a:rPr lang="en-US" sz="4000" b="1" dirty="0" smtClean="0"/>
              <a:t>Remember the Where's Waldo Books?</a:t>
            </a:r>
            <a:br>
              <a:rPr lang="en-US" sz="4000" b="1" dirty="0" smtClean="0"/>
            </a:br>
            <a:r>
              <a:rPr lang="en-US" sz="4000" b="1" dirty="0" smtClean="0"/>
              <a:t>The Bible is a Where’s Jesus Book!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4500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2932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18477775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4147177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2331500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6016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147695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4465592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 smtClean="0">
                <a:hlinkClick r:id="rId5"/>
              </a:rPr>
              <a:t>http://campaignkerusso.org/?p=7680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1855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3329211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0867_bible_jesus_christian_clipart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  <a14:imgEffect>
                      <a14:colorTemperature colorTemp="7000"/>
                    </a14:imgEffect>
                    <a14:imgEffect>
                      <a14:saturation sat="184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4"/>
          <a:stretch/>
        </p:blipFill>
        <p:spPr>
          <a:xfrm>
            <a:off x="-15922" y="1137"/>
            <a:ext cx="9161060" cy="6488373"/>
          </a:xfr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05400"/>
            <a:ext cx="9144000" cy="1752600"/>
          </a:xfrm>
          <a:solidFill>
            <a:schemeClr val="bg1">
              <a:alpha val="86000"/>
            </a:schemeClr>
          </a:solidFill>
        </p:spPr>
        <p:txBody>
          <a:bodyPr lIns="274320"/>
          <a:lstStyle/>
          <a:p>
            <a:pPr marL="0" indent="0">
              <a:buNone/>
            </a:pPr>
            <a:r>
              <a:rPr lang="en-US" sz="3600" b="1" dirty="0" smtClean="0"/>
              <a:t>There are pictures of Jesus in every story in the bible. We just need to practice looking for them.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94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6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3837395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39186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 smtClean="0">
                <a:hlinkClick r:id="rId5"/>
              </a:rPr>
              <a:t>http://campaignkerusso.org/?p=7680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6176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4678536754_cdfc4aae78_z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7900"/>
                    </a14:imgEffect>
                    <a14:imgEffect>
                      <a14:saturation sat="128000"/>
                    </a14:imgEffect>
                    <a14:imgEffect>
                      <a14:brightnessContrast bright="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12"/>
          <a:stretch/>
        </p:blipFill>
        <p:spPr>
          <a:xfrm>
            <a:off x="0" y="936009"/>
            <a:ext cx="9121986" cy="5906069"/>
          </a:xfrm>
          <a:noFill/>
        </p:spPr>
      </p:pic>
      <p:sp>
        <p:nvSpPr>
          <p:cNvPr id="373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2982" y="0"/>
            <a:ext cx="9176982" cy="1066800"/>
          </a:xfrm>
          <a:solidFill>
            <a:srgbClr val="5C2E00"/>
          </a:solidFill>
          <a:ln w="50800">
            <a:solidFill>
              <a:srgbClr val="5C2E00"/>
            </a:solidFill>
            <a:miter lim="800000"/>
            <a:headEnd/>
            <a:tailEnd/>
          </a:ln>
        </p:spPr>
        <p:txBody>
          <a:bodyPr lIns="182880"/>
          <a:lstStyle/>
          <a:p>
            <a:r>
              <a:rPr lang="en-US" sz="4000" b="1" dirty="0" smtClean="0"/>
              <a:t>The Bible is God’s Family Album all about His Wonderful Son </a:t>
            </a:r>
            <a:r>
              <a:rPr lang="en-US" sz="4000" b="1" dirty="0" smtClean="0">
                <a:sym typeface="Wingdings" pitchFamily="2" charset="2"/>
              </a:rPr>
              <a:t> JESUS</a:t>
            </a:r>
            <a:endParaRPr lang="en-US" sz="4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510" y="0"/>
            <a:ext cx="9156510" cy="762000"/>
          </a:xfrm>
        </p:spPr>
        <p:txBody>
          <a:bodyPr/>
          <a:lstStyle/>
          <a:p>
            <a:pPr algn="ctr"/>
            <a:r>
              <a:rPr lang="en-US" sz="4000" b="1" dirty="0" smtClean="0"/>
              <a:t>It’s Like Looking for Golden Nuggets</a:t>
            </a:r>
          </a:p>
        </p:txBody>
      </p:sp>
      <p:pic>
        <p:nvPicPr>
          <p:cNvPr id="374787" name="Picture 3" descr="gold%20nugge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8000"/>
                    </a14:imgEffect>
                    <a14:imgEffect>
                      <a14:saturation sat="172000"/>
                    </a14:imgEffect>
                    <a14:imgEffect>
                      <a14:brightnessContrast bright="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2637"/>
            <a:ext cx="6361996" cy="4246563"/>
          </a:xfrm>
          <a:noFill/>
        </p:spPr>
      </p:pic>
      <p:pic>
        <p:nvPicPr>
          <p:cNvPr id="374788" name="Picture 4" descr="gold-nugget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7000"/>
                    </a14:imgEffect>
                    <a14:imgEffect>
                      <a14:colorTemperature colorTemp="8902"/>
                    </a14:imgEffect>
                    <a14:imgEffect>
                      <a14:saturation sat="92000"/>
                    </a14:imgEffect>
                    <a14:imgEffect>
                      <a14:brightnessContrast bright="14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3581400"/>
            <a:ext cx="4400550" cy="3139637"/>
          </a:xfrm>
          <a:noFill/>
          <a:ln w="1016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381000"/>
            <a:ext cx="5486400" cy="1235075"/>
          </a:xfrm>
        </p:spPr>
        <p:txBody>
          <a:bodyPr/>
          <a:lstStyle/>
          <a:p>
            <a:r>
              <a:rPr lang="en-US" sz="4000" b="1" dirty="0" smtClean="0"/>
              <a:t>Searching for Jesus…</a:t>
            </a:r>
            <a:br>
              <a:rPr lang="en-US" sz="4000" b="1" dirty="0" smtClean="0"/>
            </a:br>
            <a:r>
              <a:rPr lang="en-US" sz="4000" b="1" dirty="0" smtClean="0"/>
              <a:t>Look for these things…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828800"/>
            <a:ext cx="5524500" cy="41910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was killed by those he loved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saved others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whose pain and sacrifice helped others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came from Heaven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sees that we are hurting</a:t>
            </a:r>
          </a:p>
        </p:txBody>
      </p:sp>
      <p:pic>
        <p:nvPicPr>
          <p:cNvPr id="375812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-23884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381000"/>
            <a:ext cx="5486400" cy="1235075"/>
          </a:xfrm>
        </p:spPr>
        <p:txBody>
          <a:bodyPr/>
          <a:lstStyle/>
          <a:p>
            <a:r>
              <a:rPr lang="en-US" sz="4000" b="1" dirty="0" smtClean="0"/>
              <a:t>Searching for Jesus…</a:t>
            </a:r>
            <a:br>
              <a:rPr lang="en-US" sz="4000" b="1" dirty="0" smtClean="0"/>
            </a:br>
            <a:r>
              <a:rPr lang="en-US" sz="4000" b="1" dirty="0" smtClean="0"/>
              <a:t>Look for these things…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828800"/>
            <a:ext cx="5524500" cy="41910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made a way to get to heaven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lost something he loved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searches for what he lost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pays a price to get us well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is coming back someday.</a:t>
            </a:r>
          </a:p>
        </p:txBody>
      </p:sp>
      <p:pic>
        <p:nvPicPr>
          <p:cNvPr id="376836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-23884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381000"/>
            <a:ext cx="5486400" cy="1235075"/>
          </a:xfrm>
        </p:spPr>
        <p:txBody>
          <a:bodyPr/>
          <a:lstStyle/>
          <a:p>
            <a:r>
              <a:rPr lang="en-US" sz="4000" b="1" dirty="0" smtClean="0"/>
              <a:t>Searching for Jesus…</a:t>
            </a:r>
            <a:br>
              <a:rPr lang="en-US" sz="4000" b="1" dirty="0" smtClean="0"/>
            </a:br>
            <a:r>
              <a:rPr lang="en-US" sz="4000" b="1" dirty="0" smtClean="0"/>
              <a:t>Look for these things…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676400"/>
            <a:ext cx="5524500" cy="41910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has prepared something wonderful for those who come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sends out servants to invite people to come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covers His guests in clean, sinless white garments</a:t>
            </a:r>
          </a:p>
          <a:p>
            <a:pPr marL="514350" indent="-514350">
              <a:lnSpc>
                <a:spcPct val="80000"/>
              </a:lnSpc>
              <a:buClr>
                <a:srgbClr val="FFCC66"/>
              </a:buClr>
            </a:pPr>
            <a:r>
              <a:rPr lang="en-US" sz="3000" smtClean="0"/>
              <a:t>Someone who is the one way</a:t>
            </a:r>
          </a:p>
        </p:txBody>
      </p:sp>
      <p:pic>
        <p:nvPicPr>
          <p:cNvPr id="377860" name="Picture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304800"/>
            <a:ext cx="2840037" cy="3810000"/>
          </a:xfrm>
        </p:spPr>
      </p:pic>
      <p:pic>
        <p:nvPicPr>
          <p:cNvPr id="5" name="Content Placeholder 4" descr="jesus-wearing-the-thorn-of-crow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" y="-23884"/>
            <a:ext cx="3193576" cy="42842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3340</TotalTime>
  <Words>1235</Words>
  <Application>Microsoft Office PowerPoint</Application>
  <PresentationFormat>On-screen Show (4:3)</PresentationFormat>
  <Paragraphs>141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Refined</vt:lpstr>
      <vt:lpstr>The Bible is Pictures of Jesus</vt:lpstr>
      <vt:lpstr>PowerPoint Presentation</vt:lpstr>
      <vt:lpstr>Remember the Where's Waldo Books? The Bible is a Where’s Jesus Book! </vt:lpstr>
      <vt:lpstr>PowerPoint Presentation</vt:lpstr>
      <vt:lpstr>The Bible is God’s Family Album all about His Wonderful Son  JESUS</vt:lpstr>
      <vt:lpstr>It’s Like Looking for Golden Nuggets</vt:lpstr>
      <vt:lpstr>Searching for Jesus… Look for these things…</vt:lpstr>
      <vt:lpstr>Searching for Jesus… Look for these things…</vt:lpstr>
      <vt:lpstr>Searching for Jesus… Look for these things…</vt:lpstr>
      <vt:lpstr>Can We Find Jesus in the Bible Stories?</vt:lpstr>
      <vt:lpstr>Joseph: a Picture  of Jesus </vt:lpstr>
      <vt:lpstr>Which of these apply to Joseph’s story?</vt:lpstr>
      <vt:lpstr>Noah’s Ark a Picture of Jesus </vt:lpstr>
      <vt:lpstr>Which of these apply to Noah’s Ark?</vt:lpstr>
      <vt:lpstr>Sacrificial Lamb: a Picture of Jesus</vt:lpstr>
      <vt:lpstr>Which of these apply to the Sacrificed Lamb?</vt:lpstr>
      <vt:lpstr>Jacob's Ladder a Picture of Jesus </vt:lpstr>
      <vt:lpstr>Which of these apply to Jacob's Ladder ?</vt:lpstr>
      <vt:lpstr>The Lost Sheep: a Picture of Jesus </vt:lpstr>
      <vt:lpstr>Which of these apply to the Shepherd?</vt:lpstr>
      <vt:lpstr>The Wedding Feast:  a Picture of Jesus</vt:lpstr>
      <vt:lpstr>Which of these apply to the Kings Feast?</vt:lpstr>
      <vt:lpstr>The Good Samaritan: a Picture of Jesus </vt:lpstr>
      <vt:lpstr>The Good Samaritan</vt:lpstr>
      <vt:lpstr>PowerPoint Presentation</vt:lpstr>
      <vt:lpstr>The Bible is Pictures of Jesus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Therese Greenberg</cp:lastModifiedBy>
  <cp:revision>425</cp:revision>
  <cp:lastPrinted>1601-01-01T00:00:00Z</cp:lastPrinted>
  <dcterms:created xsi:type="dcterms:W3CDTF">2011-07-10T15:29:56Z</dcterms:created>
  <dcterms:modified xsi:type="dcterms:W3CDTF">2013-01-01T15:45:23Z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