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sldIdLst>
    <p:sldId id="257" r:id="rId2"/>
    <p:sldId id="287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85" autoAdjust="0"/>
    <p:restoredTop sz="94660"/>
  </p:normalViewPr>
  <p:slideViewPr>
    <p:cSldViewPr>
      <p:cViewPr>
        <p:scale>
          <a:sx n="50" d="100"/>
          <a:sy n="50" d="100"/>
        </p:scale>
        <p:origin x="-611" y="-23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9FAAE4B0-D036-43AE-895D-7FF7CE78E9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89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FA5274-5BFB-4428-BBB4-971D59B5A795}" type="slidenum">
              <a:rPr lang="en-US"/>
              <a:pPr/>
              <a:t>12</a:t>
            </a:fld>
            <a:endParaRPr lang="en-US"/>
          </a:p>
        </p:txBody>
      </p:sp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3FE324DC-0D3B-41C4-8D8F-EF930221C250}" type="slidenum">
              <a:rPr lang="en-US" sz="1200">
                <a:latin typeface="Verdana" pitchFamily="34" charset="0"/>
              </a:rPr>
              <a:pPr algn="r"/>
              <a:t>12</a:t>
            </a:fld>
            <a:endParaRPr lang="en-US" sz="120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8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C846943-6D06-4042-B19B-B3B0D21742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F30C5-205B-46E1-9F27-E98D1893DD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0124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AAB21-4148-4C03-B190-3BFAC781F5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9969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5C27271-3F84-4FAF-8860-888F9A8FFE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4608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93D4645-99AE-4FF2-8602-5A2A40BEB8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1088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8EDA8-8693-498E-B4F6-673EF4F9BF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3214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46930-3448-435A-AA84-38855DA697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3813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59ABD-9D32-4BD7-A4B4-745C349921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6919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57D16-C75D-4A1C-82CF-FC59183F4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6460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37AD6-F226-4792-AAF4-0EAB460423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7036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01C8B-1A06-4573-959D-952DB2B614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1315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A0010-0B44-44C6-9DDA-88317F74B6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5810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BA288-538C-4AF7-B238-B8070355A5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706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E93C9DC5-4C24-47E4-9BAE-8FE1B0031A7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XwNylr9GjH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8525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8525" TargetMode="Externa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mailto:info@aggielandfaith.org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aggielandfaith.org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8525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pPr algn="ctr"/>
            <a:r>
              <a:rPr lang="en-US" sz="3400"/>
              <a:t>Parable of 2 Debtors - Woman Washed Jesus Feet</a:t>
            </a:r>
          </a:p>
        </p:txBody>
      </p:sp>
      <p:pic>
        <p:nvPicPr>
          <p:cNvPr id="7173" name="Picture 5" descr="Jesus-Luke-086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3738"/>
            <a:ext cx="9144000" cy="616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twodebts-b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4881563" cy="628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2819400" y="247332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Verdana" pitchFamily="34" charset="0"/>
              </a:rPr>
              <a:t>house</a:t>
            </a:r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4191000" y="29718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Verdana" pitchFamily="34" charset="0"/>
              </a:rPr>
              <a:t>feet</a:t>
            </a:r>
          </a:p>
        </p:txBody>
      </p:sp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5326063" y="2701925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Verdana" pitchFamily="34" charset="0"/>
              </a:rPr>
              <a:t>money</a:t>
            </a:r>
          </a:p>
        </p:txBody>
      </p:sp>
      <p:sp>
        <p:nvSpPr>
          <p:cNvPr id="32774" name="TextBox 5"/>
          <p:cNvSpPr txBox="1">
            <a:spLocks noChangeArrowheads="1"/>
          </p:cNvSpPr>
          <p:nvPr/>
        </p:nvSpPr>
        <p:spPr bwMode="auto">
          <a:xfrm>
            <a:off x="2590800" y="479425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Verdana" pitchFamily="34" charset="0"/>
              </a:rPr>
              <a:t>forgiven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057650" y="50292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Verdana" pitchFamily="34" charset="0"/>
              </a:rPr>
              <a:t>Jesus</a:t>
            </a:r>
          </a:p>
        </p:txBody>
      </p:sp>
      <p:sp>
        <p:nvSpPr>
          <p:cNvPr id="32776" name="TextBox 3"/>
          <p:cNvSpPr txBox="1">
            <a:spLocks noChangeArrowheads="1"/>
          </p:cNvSpPr>
          <p:nvPr/>
        </p:nvSpPr>
        <p:spPr bwMode="auto">
          <a:xfrm>
            <a:off x="5665788" y="3900488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Verdana" pitchFamily="34" charset="0"/>
              </a:rPr>
              <a:t>x</a:t>
            </a:r>
          </a:p>
        </p:txBody>
      </p:sp>
      <p:sp>
        <p:nvSpPr>
          <p:cNvPr id="32777" name="TextBox 3"/>
          <p:cNvSpPr txBox="1">
            <a:spLocks noChangeArrowheads="1"/>
          </p:cNvSpPr>
          <p:nvPr/>
        </p:nvSpPr>
        <p:spPr bwMode="auto">
          <a:xfrm>
            <a:off x="5665788" y="424815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Verdana" pitchFamily="34" charset="0"/>
              </a:rPr>
              <a:t>x</a:t>
            </a:r>
          </a:p>
        </p:txBody>
      </p:sp>
      <p:sp>
        <p:nvSpPr>
          <p:cNvPr id="32778" name="TextBox 3"/>
          <p:cNvSpPr txBox="1">
            <a:spLocks noChangeArrowheads="1"/>
          </p:cNvSpPr>
          <p:nvPr/>
        </p:nvSpPr>
        <p:spPr bwMode="auto">
          <a:xfrm>
            <a:off x="5665788" y="4594225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Verdana" pitchFamily="34" charset="0"/>
              </a:rPr>
              <a:t>x</a:t>
            </a:r>
          </a:p>
        </p:txBody>
      </p:sp>
      <p:sp>
        <p:nvSpPr>
          <p:cNvPr id="32779" name="TextBox 3"/>
          <p:cNvSpPr txBox="1">
            <a:spLocks noChangeArrowheads="1"/>
          </p:cNvSpPr>
          <p:nvPr/>
        </p:nvSpPr>
        <p:spPr bwMode="auto">
          <a:xfrm>
            <a:off x="5653088" y="495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Verdana" pitchFamily="34" charset="0"/>
              </a:rPr>
              <a:t>x</a:t>
            </a:r>
          </a:p>
        </p:txBody>
      </p:sp>
      <p:sp>
        <p:nvSpPr>
          <p:cNvPr id="32780" name="TextBox 3"/>
          <p:cNvSpPr txBox="1">
            <a:spLocks noChangeArrowheads="1"/>
          </p:cNvSpPr>
          <p:nvPr/>
        </p:nvSpPr>
        <p:spPr bwMode="auto">
          <a:xfrm>
            <a:off x="5673725" y="5292725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Verdana" pitchFamily="34" charset="0"/>
              </a:rPr>
              <a:t>x</a:t>
            </a:r>
          </a:p>
        </p:txBody>
      </p:sp>
    </p:spTree>
  </p:cSld>
  <p:clrMapOvr>
    <a:masterClrMapping/>
  </p:clrMapOvr>
  <p:transition spd="slow"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balan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153400" cy="3810000"/>
          </a:xfrm>
        </p:spPr>
        <p:txBody>
          <a:bodyPr/>
          <a:lstStyle/>
          <a:p>
            <a:pPr algn="ctr"/>
            <a:r>
              <a:rPr lang="en-US" sz="4000"/>
              <a:t> Next Slide: Two Debtor Rap </a:t>
            </a:r>
            <a:r>
              <a:rPr lang="en-US" sz="4000">
                <a:sym typeface="Wingdings" pitchFamily="2" charset="2"/>
              </a:rPr>
              <a:t></a:t>
            </a:r>
            <a:br>
              <a:rPr lang="en-US" sz="4000">
                <a:sym typeface="Wingdings" pitchFamily="2" charset="2"/>
              </a:rPr>
            </a:br>
            <a:r>
              <a:rPr lang="en-US" sz="4000">
                <a:sym typeface="Wingdings" pitchFamily="2" charset="2"/>
              </a:rPr>
              <a:t>Download it Here:</a:t>
            </a:r>
            <a:br>
              <a:rPr lang="en-US" sz="4000">
                <a:sym typeface="Wingdings" pitchFamily="2" charset="2"/>
              </a:rPr>
            </a:br>
            <a:r>
              <a:rPr lang="en-US" sz="2000" b="1">
                <a:hlinkClick r:id="rId3"/>
              </a:rPr>
              <a:t>http://youtu.be/XwNylr9GjHc</a:t>
            </a:r>
            <a:r>
              <a:rPr lang="en-US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What is the Sinner‘s Prayer?</a:t>
            </a:r>
          </a:p>
        </p:txBody>
      </p:sp>
      <p:pic>
        <p:nvPicPr>
          <p:cNvPr id="6146" name="Picture 2" descr="confession-sign-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5486400" cy="5181600"/>
          </a:xfr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410200" y="762000"/>
            <a:ext cx="3733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  <p:extLst>
      <p:ext uri="{BB962C8B-B14F-4D97-AF65-F5344CB8AC3E}">
        <p14:creationId xmlns:p14="http://schemas.microsoft.com/office/powerpoint/2010/main" val="391717436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blevs_rev3_20_a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8000" contras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6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504"/>
            <a:ext cx="9144000" cy="6884504"/>
          </a:xfrm>
          <a:noFill/>
        </p:spPr>
      </p:pic>
    </p:spTree>
    <p:extLst>
      <p:ext uri="{BB962C8B-B14F-4D97-AF65-F5344CB8AC3E}">
        <p14:creationId xmlns:p14="http://schemas.microsoft.com/office/powerpoint/2010/main" val="144815135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JacksonWesleyLL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24958" r="13440" b="26153"/>
          <a:stretch/>
        </p:blipFill>
        <p:spPr>
          <a:xfrm>
            <a:off x="4964113" y="0"/>
            <a:ext cx="4179887" cy="3352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3446" y="0"/>
            <a:ext cx="4976446" cy="32766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>
                <a:latin typeface="Times New Roman" pitchFamily="18" charset="0"/>
              </a:rPr>
              <a:t>John Wesley’s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“…the preacher was describing the change which God works in the heart through faith in Christ and I felt my heart strangely warmed.”</a:t>
            </a:r>
          </a:p>
        </p:txBody>
      </p:sp>
      <p:pic>
        <p:nvPicPr>
          <p:cNvPr id="1026" name="Picture 2" descr="http://2.bp.blogspot.com/_Gz7Z11J0DDU/S7dYe6RJAII/AAAAAAAABIk/B081pidxw8k/s1600/Emmaus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04" t="43124" r="13874"/>
          <a:stretch/>
        </p:blipFill>
        <p:spPr bwMode="auto">
          <a:xfrm>
            <a:off x="4873679" y="3657600"/>
            <a:ext cx="4270322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102767" y="3581400"/>
            <a:ext cx="497644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4320" tIns="182880" rIns="137160" bIns="18288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>
                <a:latin typeface="Times New Roman" pitchFamily="18" charset="0"/>
              </a:rPr>
              <a:t>Disciple’s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“They </a:t>
            </a:r>
            <a:r>
              <a:rPr lang="en-US" sz="2800" dirty="0"/>
              <a:t>said to each other, </a:t>
            </a:r>
            <a:r>
              <a:rPr lang="en-US" sz="2800" dirty="0" smtClean="0"/>
              <a:t>‘Did </a:t>
            </a:r>
            <a:r>
              <a:rPr lang="en-US" sz="2800" dirty="0"/>
              <a:t>not our hearts burn within us while he talked to us on the road, while he opened to us the Scriptures</a:t>
            </a:r>
            <a:r>
              <a:rPr lang="en-US" sz="2800" dirty="0" smtClean="0"/>
              <a:t>?’”</a:t>
            </a:r>
          </a:p>
        </p:txBody>
      </p:sp>
    </p:spTree>
    <p:extLst>
      <p:ext uri="{BB962C8B-B14F-4D97-AF65-F5344CB8AC3E}">
        <p14:creationId xmlns:p14="http://schemas.microsoft.com/office/powerpoint/2010/main" val="296570075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e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9568"/>
          </a:xfrm>
          <a:solidFill>
            <a:srgbClr val="6C1B02">
              <a:alpha val="87057"/>
            </a:srgbClr>
          </a:solidFill>
        </p:spPr>
        <p:txBody>
          <a:bodyPr/>
          <a:lstStyle/>
          <a:p>
            <a:pPr eaLnBrk="1" hangingPunct="1"/>
            <a:r>
              <a:rPr lang="en-US" sz="3600" b="1" dirty="0" smtClean="0"/>
              <a:t>A prayer of faith </a:t>
            </a:r>
            <a:r>
              <a:rPr lang="en-US" sz="3600" b="1" dirty="0" smtClean="0">
                <a:sym typeface="Wingdings" pitchFamily="2" charset="2"/>
              </a:rPr>
              <a:t></a:t>
            </a:r>
            <a:r>
              <a:rPr lang="en-US" sz="3600" b="1" dirty="0" smtClean="0"/>
              <a:t> Pray this prayer if :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324600" y="685800"/>
            <a:ext cx="2819400" cy="6172200"/>
          </a:xfrm>
          <a:solidFill>
            <a:schemeClr val="bg1">
              <a:alpha val="58823"/>
            </a:schemeClr>
          </a:solidFill>
        </p:spPr>
        <p:txBody>
          <a:bodyPr tIns="182880"/>
          <a:lstStyle/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want to set an example &amp; show others how it is done</a:t>
            </a:r>
          </a:p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just like to give your heart to Jesus again &amp; again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689568"/>
            <a:ext cx="3048000" cy="6172200"/>
          </a:xfrm>
          <a:prstGeom prst="rect">
            <a:avLst/>
          </a:prstGeom>
          <a:solidFill>
            <a:schemeClr val="bg1">
              <a:alpha val="5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/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If you never have before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in the past, but you think </a:t>
            </a:r>
            <a:r>
              <a:rPr lang="en-US" sz="3200" dirty="0" smtClean="0">
                <a:latin typeface="Arial" charset="0"/>
              </a:rPr>
              <a:t>it </a:t>
            </a:r>
            <a:r>
              <a:rPr lang="en-US" sz="3200" dirty="0">
                <a:latin typeface="Arial" charset="0"/>
              </a:rPr>
              <a:t>would mean </a:t>
            </a:r>
            <a:r>
              <a:rPr lang="en-US" sz="3200" dirty="0" smtClean="0">
                <a:latin typeface="Arial" charset="0"/>
              </a:rPr>
              <a:t>more </a:t>
            </a:r>
            <a:r>
              <a:rPr lang="en-US" sz="3200" dirty="0">
                <a:latin typeface="Arial" charset="0"/>
              </a:rPr>
              <a:t>today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been walking afar off and you want to come back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4114800"/>
            <a:ext cx="2209800" cy="914400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glow rad="533400">
              <a:srgbClr val="FFFF00">
                <a:alpha val="66000"/>
              </a:srgbClr>
            </a:glow>
            <a:softEdge rad="114300"/>
          </a:effectLst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6000" b="1" dirty="0" smtClean="0"/>
              <a:t>Faith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5175136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lebrate-the-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>
            <a:fillRect/>
          </a:stretch>
        </p:blipFill>
        <p:spPr>
          <a:xfrm>
            <a:off x="0" y="95250"/>
            <a:ext cx="9144000" cy="6000750"/>
          </a:xfr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algn="ctr" eaLnBrk="1" hangingPunct="1"/>
            <a:r>
              <a:rPr lang="en-US" sz="3200" dirty="0" smtClean="0"/>
              <a:t>We Declare Our Faith Publicly Because Jesus Declared His LOVE Publicly</a:t>
            </a:r>
          </a:p>
        </p:txBody>
      </p:sp>
      <p:pic>
        <p:nvPicPr>
          <p:cNvPr id="10243" name="Picture 3" descr="Milverto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colorTemperature colorTemp="7400"/>
                    </a14:imgEffect>
                    <a14:imgEffect>
                      <a14:saturation sat="136000"/>
                    </a14:imgEffect>
                    <a14:imgEffect>
                      <a14:brightnessContrast bright="1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066800"/>
            <a:ext cx="3175000" cy="31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889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" y="5334000"/>
            <a:ext cx="891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“If you stand before others and are willing to say you believe in me, then I will tell my Father in heaven that you belong to me.”</a:t>
            </a:r>
            <a:r>
              <a:rPr lang="en-US" sz="31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Mat 10:32</a:t>
            </a:r>
            <a:r>
              <a:rPr lang="en-US" sz="3100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62103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lima_mihanlog_com-child-praying%20(17)"/>
          <p:cNvPicPr>
            <a:picLocks noChangeAspect="1" noChangeArrowheads="1"/>
          </p:cNvPicPr>
          <p:nvPr/>
        </p:nvPicPr>
        <p:blipFill>
          <a:blip r:embed="rId3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" y="-1"/>
            <a:ext cx="6101862" cy="457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-5862" y="3407465"/>
            <a:ext cx="6330462" cy="3450535"/>
          </a:xfrm>
          <a:solidFill>
            <a:schemeClr val="bg1">
              <a:alpha val="84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want to meet Jesus as your savior right now?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He died to save you from your sins &amp; that He rose from the dead? 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that He is waiting to save you right now?</a:t>
            </a:r>
            <a:r>
              <a:rPr lang="en-US" sz="3200" dirty="0" smtClean="0"/>
              <a:t>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248400" y="33130"/>
            <a:ext cx="2819400" cy="6748670"/>
          </a:xfrm>
          <a:prstGeom prst="rect">
            <a:avLst/>
          </a:prstGeom>
          <a:solidFill>
            <a:schemeClr val="bg1">
              <a:alpha val="54117"/>
            </a:schemeClr>
          </a:solidFill>
          <a:ln w="63500">
            <a:solidFill>
              <a:srgbClr val="C8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91440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Dear Jesus</a:t>
            </a:r>
            <a:r>
              <a:rPr lang="en-US" sz="2800" b="1" dirty="0" smtClean="0">
                <a:latin typeface="Arial" charset="0"/>
              </a:rPr>
              <a:t>,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400" b="1" dirty="0" smtClean="0">
                <a:latin typeface="Arial" charset="0"/>
              </a:rPr>
              <a:t> </a:t>
            </a:r>
            <a:endParaRPr lang="en-US" sz="2400" b="1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know I am a sinner &amp; need your forgiveness.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800" b="1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believe you died for my sins.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now turn from sin.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Come into my heart I pray.</a:t>
            </a:r>
          </a:p>
        </p:txBody>
      </p:sp>
    </p:spTree>
    <p:extLst>
      <p:ext uri="{BB962C8B-B14F-4D97-AF65-F5344CB8AC3E}">
        <p14:creationId xmlns:p14="http://schemas.microsoft.com/office/powerpoint/2010/main" val="265121071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0"/>
            <a:ext cx="91440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 smtClean="0"/>
              <a:t>“But some people did accept him. They believed in him, and he gave them the right to become children of God.”</a:t>
            </a:r>
            <a:r>
              <a:rPr lang="en-US" sz="2700" dirty="0" smtClean="0"/>
              <a:t> </a:t>
            </a:r>
            <a:r>
              <a:rPr lang="en-US" sz="2300" dirty="0" smtClean="0"/>
              <a:t>John 1:12</a:t>
            </a:r>
            <a:r>
              <a:rPr lang="en-US" sz="2700" dirty="0" smtClean="0"/>
              <a:t> </a:t>
            </a:r>
          </a:p>
        </p:txBody>
      </p:sp>
      <p:pic>
        <p:nvPicPr>
          <p:cNvPr id="12292" name="Picture 4" descr="PBWU_-_Child_of_God_-_black__19686_zoom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" r="398" b="1292"/>
          <a:stretch/>
        </p:blipFill>
        <p:spPr>
          <a:xfrm>
            <a:off x="4648200" y="0"/>
            <a:ext cx="4495800" cy="4495800"/>
          </a:xfrm>
          <a:noFill/>
        </p:spPr>
      </p:pic>
      <p:pic>
        <p:nvPicPr>
          <p:cNvPr id="12293" name="Picture 5" descr="untitl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5" y="0"/>
            <a:ext cx="4574674" cy="4495800"/>
          </a:xfrm>
        </p:spPr>
      </p:pic>
    </p:spTree>
    <p:extLst>
      <p:ext uri="{BB962C8B-B14F-4D97-AF65-F5344CB8AC3E}">
        <p14:creationId xmlns:p14="http://schemas.microsoft.com/office/powerpoint/2010/main" val="140449950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/>
              <a:t>Note:</a:t>
            </a:r>
            <a:r>
              <a:rPr lang="en-US" sz="240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39939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00600"/>
            <a:ext cx="2209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2514600" y="2057400"/>
            <a:ext cx="6629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http://campaignkerusso.org/?p=8525</a:t>
            </a:r>
            <a:endParaRPr lang="en-US" sz="2000" dirty="0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2514600" y="4419600"/>
            <a:ext cx="640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>
                <a:latin typeface="Arial" charset="0"/>
              </a:rPr>
              <a:t>We would love to know more about the people who download our lessons &amp; sermons. We invite you to email us &amp; let us know where &amp; how you use them.</a:t>
            </a:r>
            <a:r>
              <a:rPr lang="en-US" sz="200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>
                <a:latin typeface="Arial" charset="0"/>
                <a:hlinkClick r:id="rId6"/>
              </a:rPr>
              <a:t>info@ckbrazos.org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011_1000V_front_1-e13166326093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3657600" cy="3017838"/>
          </a:xfrm>
          <a:noFill/>
        </p:spPr>
      </p:pic>
      <p:pic>
        <p:nvPicPr>
          <p:cNvPr id="13315" name="Picture 3" descr="new-creation-2-suzanne-car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25" y="838200"/>
            <a:ext cx="5667375" cy="6019800"/>
          </a:xfrm>
          <a:noFill/>
        </p:spPr>
      </p:pic>
    </p:spTree>
    <p:extLst>
      <p:ext uri="{BB962C8B-B14F-4D97-AF65-F5344CB8AC3E}">
        <p14:creationId xmlns:p14="http://schemas.microsoft.com/office/powerpoint/2010/main" val="49201130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8825280"/>
          <p:cNvPicPr>
            <a:picLocks noChangeAspect="1" noChangeArrowheads="1"/>
          </p:cNvPicPr>
          <p:nvPr/>
        </p:nvPicPr>
        <p:blipFill>
          <a:blip r:embed="rId2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4469261588_9946469d09_z"/>
          <p:cNvPicPr>
            <a:picLocks noChangeAspect="1" noChangeArrowheads="1"/>
          </p:cNvPicPr>
          <p:nvPr/>
        </p:nvPicPr>
        <p:blipFill>
          <a:blip r:embed="rId3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3200400" y="3429000"/>
            <a:ext cx="5943600" cy="34290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did you learn today?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is the meaning of the name-tag?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have you </a:t>
            </a:r>
            <a:r>
              <a:rPr lang="en-US" sz="3000" b="1" dirty="0" err="1" smtClean="0"/>
              <a:t>neen</a:t>
            </a:r>
            <a:r>
              <a:rPr lang="en-US" sz="3000" b="1" dirty="0" smtClean="0"/>
              <a:t> thinking about God lately?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do you want to tell the world about Jesus?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2400" y="76200"/>
            <a:ext cx="2971800" cy="6453188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bIns="0" anchor="ctr">
            <a:spAutoFit/>
          </a:bodyPr>
          <a:lstStyle/>
          <a:p>
            <a:r>
              <a:rPr lang="en-US" sz="3600" b="1">
                <a:latin typeface="Arial" charset="0"/>
              </a:rPr>
              <a:t>“If you openly say, ‘Jesus is Lord’ and believe in your heart that God raised him from death, you will be saved.”</a:t>
            </a:r>
            <a:r>
              <a:rPr lang="en-US" b="1">
                <a:latin typeface="Arial" charset="0"/>
              </a:rPr>
              <a:t> </a:t>
            </a:r>
          </a:p>
          <a:p>
            <a:pPr algn="r"/>
            <a:r>
              <a:rPr lang="en-US" sz="2000" b="1">
                <a:latin typeface="Arial" charset="0"/>
              </a:rPr>
              <a:t>Rom. 10:9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480113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352002_861_57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1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7825"/>
            <a:ext cx="9144000" cy="6481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0005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000" smtClean="0"/>
              <a:t>“Draw near to God, and He will draw near to you…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5181600"/>
            <a:ext cx="9144000" cy="1600200"/>
          </a:xfrm>
          <a:prstGeom prst="rect">
            <a:avLst/>
          </a:prstGeom>
          <a:solidFill>
            <a:schemeClr val="bg1">
              <a:alpha val="5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>
                <a:latin typeface="Arial" charset="0"/>
              </a:rPr>
              <a:t>…Cleanse your hands, you sinners, and make your hearts pure, you who are half-hearted towards God.”</a:t>
            </a:r>
            <a:r>
              <a:rPr lang="en-US" sz="2700">
                <a:latin typeface="Arial" charset="0"/>
              </a:rPr>
              <a:t> </a:t>
            </a:r>
            <a:r>
              <a:rPr lang="en-US" sz="2000" i="1">
                <a:latin typeface="Arial" charset="0"/>
              </a:rPr>
              <a:t>James 4:8 WNT</a:t>
            </a:r>
          </a:p>
        </p:txBody>
      </p:sp>
    </p:spTree>
    <p:extLst>
      <p:ext uri="{BB962C8B-B14F-4D97-AF65-F5344CB8AC3E}">
        <p14:creationId xmlns:p14="http://schemas.microsoft.com/office/powerpoint/2010/main" val="28244758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amily_praying_hands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5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19800" y="473075"/>
            <a:ext cx="2971800" cy="1431925"/>
          </a:xfrm>
        </p:spPr>
        <p:txBody>
          <a:bodyPr/>
          <a:lstStyle/>
          <a:p>
            <a:pPr eaLnBrk="1" hangingPunct="1"/>
            <a:r>
              <a:rPr lang="en-US" sz="5400" smtClean="0"/>
              <a:t>Close in Prayer</a:t>
            </a:r>
          </a:p>
        </p:txBody>
      </p:sp>
    </p:spTree>
    <p:extLst>
      <p:ext uri="{BB962C8B-B14F-4D97-AF65-F5344CB8AC3E}">
        <p14:creationId xmlns:p14="http://schemas.microsoft.com/office/powerpoint/2010/main" val="273310187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http://campaignkerusso.org/?p=8525</a:t>
            </a:r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740888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amily-Worship-Backgroun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816"/>
            <a:ext cx="9144000" cy="6828184"/>
          </a:xfr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3130" y="5638800"/>
            <a:ext cx="9110870" cy="1219201"/>
          </a:xfrm>
          <a:solidFill>
            <a:srgbClr val="523706">
              <a:alpha val="72156"/>
            </a:srgbClr>
          </a:solidFill>
        </p:spPr>
        <p:txBody>
          <a:bodyPr/>
          <a:lstStyle/>
          <a:p>
            <a:pPr algn="ctr" eaLnBrk="1" hangingPunct="1"/>
            <a:r>
              <a:rPr lang="en-US" dirty="0" smtClean="0"/>
              <a:t>Welcome to </a:t>
            </a:r>
            <a:r>
              <a:rPr lang="en-US" dirty="0" err="1" smtClean="0"/>
              <a:t>Aggieland</a:t>
            </a:r>
            <a:r>
              <a:rPr lang="en-US" dirty="0" smtClean="0"/>
              <a:t> Faith</a:t>
            </a:r>
            <a:br>
              <a:rPr lang="en-US" dirty="0" smtClean="0"/>
            </a:br>
            <a:r>
              <a:rPr lang="en-US" dirty="0" smtClean="0"/>
              <a:t>Family Style Worship</a:t>
            </a:r>
          </a:p>
        </p:txBody>
      </p:sp>
    </p:spTree>
    <p:extLst>
      <p:ext uri="{BB962C8B-B14F-4D97-AF65-F5344CB8AC3E}">
        <p14:creationId xmlns:p14="http://schemas.microsoft.com/office/powerpoint/2010/main" val="223640200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838200"/>
          </a:xfrm>
        </p:spPr>
        <p:txBody>
          <a:bodyPr/>
          <a:lstStyle/>
          <a:p>
            <a:pPr eaLnBrk="1" hangingPunct="1"/>
            <a:r>
              <a:rPr lang="en-US" sz="4300" b="1" dirty="0" smtClean="0"/>
              <a:t>CURRENT SCHEDULE: </a:t>
            </a:r>
            <a:br>
              <a:rPr lang="en-US" sz="4300" b="1" dirty="0" smtClean="0"/>
            </a:br>
            <a:r>
              <a:rPr lang="en-US" sz="4000" dirty="0" smtClean="0"/>
              <a:t>See www.Aggielandfaith.org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62500" y="1752600"/>
            <a:ext cx="43815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smtClean="0"/>
              <a:t>SATURDAY —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2:00-4:00pm: Through the bible with felt-board stories – plus hot-dogs &amp; drinks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500" smtClean="0"/>
          </a:p>
          <a:p>
            <a:pPr eaLnBrk="1" hangingPunct="1">
              <a:lnSpc>
                <a:spcPct val="90000"/>
              </a:lnSpc>
            </a:pPr>
            <a:r>
              <a:rPr lang="en-US" sz="2500" b="1" smtClean="0"/>
              <a:t>SUNDAY —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2:00-4pm: Free snacks, drinks, kids crafts, prizes, singing &amp; bible preaching </a:t>
            </a:r>
            <a:endParaRPr lang="en-US" sz="2100" smtClean="0"/>
          </a:p>
        </p:txBody>
      </p:sp>
      <p:pic>
        <p:nvPicPr>
          <p:cNvPr id="19460" name="Picture 9" descr="hot_dog_iStock_000001755412_270x203"/>
          <p:cNvPicPr>
            <a:picLocks noChangeAspect="1" noChangeArrowheads="1"/>
          </p:cNvPicPr>
          <p:nvPr/>
        </p:nvPicPr>
        <p:blipFill>
          <a:blip r:embed="rId2">
            <a:lum bright="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1148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67807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62400" y="609600"/>
            <a:ext cx="5181600" cy="1676400"/>
          </a:xfrm>
        </p:spPr>
        <p:txBody>
          <a:bodyPr/>
          <a:lstStyle/>
          <a:p>
            <a:pPr eaLnBrk="1" hangingPunct="1"/>
            <a:r>
              <a:rPr lang="en-US" sz="4000" b="1" smtClean="0"/>
              <a:t>Would You Like Prayer or Bible Study at Your House?</a:t>
            </a:r>
          </a:p>
        </p:txBody>
      </p:sp>
      <p:pic>
        <p:nvPicPr>
          <p:cNvPr id="20483" name="Picture 4" descr="grou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505200" cy="2789929"/>
          </a:xfrm>
          <a:noFill/>
        </p:spPr>
      </p:pic>
      <p:sp>
        <p:nvSpPr>
          <p:cNvPr id="2048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895600"/>
            <a:ext cx="8534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Personal Prayer</a:t>
            </a:r>
            <a:r>
              <a:rPr lang="en-US" sz="2500" b="1" u="sng" dirty="0" smtClean="0"/>
              <a:t>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can come to your home &amp; pray with you, or you can email us when you need prayer.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Home Bible Study:</a:t>
            </a:r>
            <a:r>
              <a:rPr lang="en-US" sz="2500" b="1" dirty="0" smtClean="0">
                <a:solidFill>
                  <a:srgbClr val="F6FF3F"/>
                </a:solidFill>
              </a:rPr>
              <a:t/>
            </a:r>
            <a:br>
              <a:rPr lang="en-US" sz="2500" b="1" dirty="0" smtClean="0">
                <a:solidFill>
                  <a:srgbClr val="F6FF3F"/>
                </a:solidFill>
              </a:rPr>
            </a:br>
            <a:r>
              <a:rPr lang="en-US" sz="2400" dirty="0" smtClean="0"/>
              <a:t>We will come to your home &amp; hold</a:t>
            </a:r>
            <a:br>
              <a:rPr lang="en-US" sz="2400" dirty="0" smtClean="0"/>
            </a:br>
            <a:r>
              <a:rPr lang="en-US" sz="2400" dirty="0" smtClean="0"/>
              <a:t>a bible study for you &amp; your friends.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Bible Party: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will hold a Kid’s Bible Party:</a:t>
            </a:r>
            <a:br>
              <a:rPr lang="en-US" sz="2400" dirty="0" smtClean="0"/>
            </a:br>
            <a:r>
              <a:rPr lang="en-US" sz="2400" dirty="0" smtClean="0"/>
              <a:t>You provide the food &amp; kids - we </a:t>
            </a:r>
            <a:br>
              <a:rPr lang="en-US" sz="2400" dirty="0" smtClean="0"/>
            </a:br>
            <a:r>
              <a:rPr lang="en-US" sz="2400" dirty="0" smtClean="0"/>
              <a:t>will do the bible fun &amp; stories.</a:t>
            </a:r>
          </a:p>
        </p:txBody>
      </p:sp>
      <p:pic>
        <p:nvPicPr>
          <p:cNvPr id="20485" name="Picture 5" descr="bettylukenslarge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4174505"/>
            <a:ext cx="3250096" cy="2392983"/>
          </a:xfr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04800" y="502920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en-US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13850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6800" y="304800"/>
            <a:ext cx="4267200" cy="28956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Would You Like Visitation?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3581400"/>
            <a:ext cx="8229600" cy="2209800"/>
          </a:xfrm>
        </p:spPr>
        <p:txBody>
          <a:bodyPr/>
          <a:lstStyle/>
          <a:p>
            <a:pPr eaLnBrk="1" hangingPunct="1"/>
            <a:r>
              <a:rPr lang="en-US" sz="3200" smtClean="0"/>
              <a:t>We will visit a friend, loved one in the hospital or in prison to pray for them &amp; share Christ with them.</a:t>
            </a:r>
          </a:p>
          <a:p>
            <a:pPr eaLnBrk="1" hangingPunct="1"/>
            <a:r>
              <a:rPr lang="en-US" sz="3200" smtClean="0"/>
              <a:t>Contact: </a:t>
            </a:r>
            <a:r>
              <a:rPr lang="en-US" sz="3200" smtClean="0">
                <a:hlinkClick r:id="rId2"/>
              </a:rPr>
              <a:t>info@aggielandfaith.org</a:t>
            </a:r>
            <a:r>
              <a:rPr lang="en-US" sz="3200" smtClean="0"/>
              <a:t> </a:t>
            </a:r>
          </a:p>
        </p:txBody>
      </p:sp>
      <p:pic>
        <p:nvPicPr>
          <p:cNvPr id="21508" name="Picture 4" descr="3288902374_bde270419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4572000" cy="3062288"/>
          </a:xfrm>
          <a:noFill/>
        </p:spPr>
      </p:pic>
    </p:spTree>
    <p:extLst>
      <p:ext uri="{BB962C8B-B14F-4D97-AF65-F5344CB8AC3E}">
        <p14:creationId xmlns:p14="http://schemas.microsoft.com/office/powerpoint/2010/main" val="228135409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581400"/>
            <a:ext cx="9144000" cy="3276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dirty="0" smtClean="0">
                <a:hlinkClick r:id="rId2"/>
              </a:rPr>
              <a:t>www.aggielandfaith.org</a:t>
            </a:r>
            <a:endParaRPr lang="en-US" sz="4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see pictures &amp; videos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subscribe to e-mails about changes &amp; cancellations</a:t>
            </a:r>
            <a:r>
              <a:rPr lang="en-US" sz="2700" dirty="0" smtClean="0"/>
              <a:t> </a:t>
            </a:r>
          </a:p>
        </p:txBody>
      </p:sp>
      <p:pic>
        <p:nvPicPr>
          <p:cNvPr id="22531" name="Picture 3" descr="head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3531054"/>
          </a:xfrm>
        </p:spPr>
      </p:pic>
    </p:spTree>
    <p:extLst>
      <p:ext uri="{BB962C8B-B14F-4D97-AF65-F5344CB8AC3E}">
        <p14:creationId xmlns:p14="http://schemas.microsoft.com/office/powerpoint/2010/main" val="288809984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twodebts-a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50577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http://campaignkerusso.org/?p=8525</a:t>
            </a:r>
            <a:endParaRPr lang="en-US" sz="2000" dirty="0"/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000" b="1" dirty="0">
              <a:latin typeface="Arial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032997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twodebts-a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50577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3581400" y="4683125"/>
            <a:ext cx="1447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30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450</a:t>
            </a:r>
          </a:p>
        </p:txBody>
      </p:sp>
    </p:spTree>
  </p:cSld>
  <p:clrMapOvr>
    <a:masterClrMapping/>
  </p:clrMapOvr>
  <p:transition spd="slow"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twodebts-b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4881563" cy="628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twodebts-b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4881563" cy="628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2819400" y="247332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Verdana" pitchFamily="34" charset="0"/>
              </a:rPr>
              <a:t>house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5543550" y="4865688"/>
            <a:ext cx="628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  <a:latin typeface="Verdana" pitchFamily="34" charset="0"/>
              </a:rPr>
              <a:t>  </a:t>
            </a:r>
            <a:r>
              <a:rPr lang="en-US" sz="2800">
                <a:solidFill>
                  <a:schemeClr val="bg1"/>
                </a:solidFill>
                <a:latin typeface="Verdana" pitchFamily="34" charset="0"/>
              </a:rPr>
              <a:t>x</a:t>
            </a:r>
          </a:p>
        </p:txBody>
      </p:sp>
    </p:spTree>
  </p:cSld>
  <p:clrMapOvr>
    <a:masterClrMapping/>
  </p:clrMapOvr>
  <p:transition spd="slow"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twodebts-b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4881563" cy="628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2819400" y="247332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Verdana" pitchFamily="34" charset="0"/>
              </a:rPr>
              <a:t>house</a:t>
            </a: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5543550" y="4865688"/>
            <a:ext cx="628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  <a:latin typeface="Verdana" pitchFamily="34" charset="0"/>
              </a:rPr>
              <a:t>  </a:t>
            </a:r>
            <a:r>
              <a:rPr lang="en-US" sz="2800">
                <a:solidFill>
                  <a:schemeClr val="bg1"/>
                </a:solidFill>
                <a:latin typeface="Verdana" pitchFamily="34" charset="0"/>
              </a:rPr>
              <a:t>x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91000" y="29718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Verdana" pitchFamily="34" charset="0"/>
              </a:rPr>
              <a:t>feet</a:t>
            </a:r>
          </a:p>
        </p:txBody>
      </p:sp>
      <p:sp>
        <p:nvSpPr>
          <p:cNvPr id="29702" name="TextBox 3"/>
          <p:cNvSpPr txBox="1">
            <a:spLocks noChangeArrowheads="1"/>
          </p:cNvSpPr>
          <p:nvPr/>
        </p:nvSpPr>
        <p:spPr bwMode="auto">
          <a:xfrm>
            <a:off x="5562600" y="4495800"/>
            <a:ext cx="6286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  <a:latin typeface="Verdana" pitchFamily="34" charset="0"/>
              </a:rPr>
              <a:t>  </a:t>
            </a:r>
            <a:r>
              <a:rPr lang="en-US" sz="2800">
                <a:solidFill>
                  <a:schemeClr val="bg1"/>
                </a:solidFill>
                <a:latin typeface="Verdana" pitchFamily="34" charset="0"/>
              </a:rPr>
              <a:t>x</a:t>
            </a:r>
          </a:p>
        </p:txBody>
      </p:sp>
    </p:spTree>
  </p:cSld>
  <p:clrMapOvr>
    <a:masterClrMapping/>
  </p:clrMapOvr>
  <p:transition spd="slow"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twodebts-b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4881563" cy="628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2819400" y="247332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Verdana" pitchFamily="34" charset="0"/>
              </a:rPr>
              <a:t>house</a:t>
            </a: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4191000" y="29718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Verdana" pitchFamily="34" charset="0"/>
              </a:rPr>
              <a:t>feet</a:t>
            </a:r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5721350" y="4892675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solidFill>
                  <a:schemeClr val="bg1"/>
                </a:solidFill>
                <a:latin typeface="Verdana" pitchFamily="34" charset="0"/>
              </a:rPr>
              <a:t>x</a:t>
            </a:r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5707063" y="4522788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solidFill>
                  <a:schemeClr val="bg1"/>
                </a:solidFill>
                <a:latin typeface="Verdana" pitchFamily="34" charset="0"/>
              </a:rPr>
              <a:t>x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57800" y="2667000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Verdana" pitchFamily="34" charset="0"/>
              </a:rPr>
              <a:t>money</a:t>
            </a:r>
          </a:p>
        </p:txBody>
      </p:sp>
      <p:sp>
        <p:nvSpPr>
          <p:cNvPr id="30728" name="TextBox 6"/>
          <p:cNvSpPr txBox="1">
            <a:spLocks noChangeArrowheads="1"/>
          </p:cNvSpPr>
          <p:nvPr/>
        </p:nvSpPr>
        <p:spPr bwMode="auto">
          <a:xfrm>
            <a:off x="5700713" y="523875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solidFill>
                  <a:schemeClr val="bg1"/>
                </a:solidFill>
                <a:latin typeface="Verdana" pitchFamily="34" charset="0"/>
              </a:rPr>
              <a:t>x</a:t>
            </a:r>
          </a:p>
        </p:txBody>
      </p:sp>
    </p:spTree>
  </p:cSld>
  <p:clrMapOvr>
    <a:masterClrMapping/>
  </p:clrMapOvr>
  <p:transition spd="slow"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twodebts-b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4881563" cy="628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2819400" y="247332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Verdana" pitchFamily="34" charset="0"/>
              </a:rPr>
              <a:t>house</a:t>
            </a: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4191000" y="29718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Verdana" pitchFamily="34" charset="0"/>
              </a:rPr>
              <a:t>feet</a:t>
            </a:r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5326063" y="2701925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Verdana" pitchFamily="34" charset="0"/>
              </a:rPr>
              <a:t>money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590800" y="480060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Verdana" pitchFamily="34" charset="0"/>
              </a:rPr>
              <a:t>forgiven</a:t>
            </a:r>
          </a:p>
        </p:txBody>
      </p:sp>
      <p:sp>
        <p:nvSpPr>
          <p:cNvPr id="31751" name="TextBox 4"/>
          <p:cNvSpPr txBox="1">
            <a:spLocks noChangeArrowheads="1"/>
          </p:cNvSpPr>
          <p:nvPr/>
        </p:nvSpPr>
        <p:spPr bwMode="auto">
          <a:xfrm>
            <a:off x="5702300" y="5292725"/>
            <a:ext cx="38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  <a:latin typeface="Verdana" pitchFamily="34" charset="0"/>
              </a:rPr>
              <a:t>x</a:t>
            </a:r>
          </a:p>
        </p:txBody>
      </p:sp>
      <p:sp>
        <p:nvSpPr>
          <p:cNvPr id="31752" name="TextBox 4"/>
          <p:cNvSpPr txBox="1">
            <a:spLocks noChangeArrowheads="1"/>
          </p:cNvSpPr>
          <p:nvPr/>
        </p:nvSpPr>
        <p:spPr bwMode="auto">
          <a:xfrm>
            <a:off x="5729288" y="4953000"/>
            <a:ext cx="38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  <a:latin typeface="Verdana" pitchFamily="34" charset="0"/>
              </a:rPr>
              <a:t>x</a:t>
            </a:r>
          </a:p>
        </p:txBody>
      </p:sp>
      <p:sp>
        <p:nvSpPr>
          <p:cNvPr id="31753" name="TextBox 4"/>
          <p:cNvSpPr txBox="1">
            <a:spLocks noChangeArrowheads="1"/>
          </p:cNvSpPr>
          <p:nvPr/>
        </p:nvSpPr>
        <p:spPr bwMode="auto">
          <a:xfrm>
            <a:off x="5715000" y="4572000"/>
            <a:ext cx="38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  <a:latin typeface="Verdana" pitchFamily="34" charset="0"/>
              </a:rPr>
              <a:t>x</a:t>
            </a:r>
          </a:p>
        </p:txBody>
      </p:sp>
      <p:sp>
        <p:nvSpPr>
          <p:cNvPr id="31754" name="TextBox 4"/>
          <p:cNvSpPr txBox="1">
            <a:spLocks noChangeArrowheads="1"/>
          </p:cNvSpPr>
          <p:nvPr/>
        </p:nvSpPr>
        <p:spPr bwMode="auto">
          <a:xfrm>
            <a:off x="5729288" y="4259263"/>
            <a:ext cx="38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  <a:latin typeface="Verdana" pitchFamily="34" charset="0"/>
              </a:rPr>
              <a:t>x</a:t>
            </a:r>
          </a:p>
        </p:txBody>
      </p:sp>
    </p:spTree>
  </p:cSld>
  <p:clrMapOvr>
    <a:masterClrMapping/>
  </p:clrMapOvr>
  <p:transition spd="slow"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Park-Refined</Template>
  <TotalTime>49</TotalTime>
  <Words>812</Words>
  <Application>Microsoft Office PowerPoint</Application>
  <PresentationFormat>On-screen Show (4:3)</PresentationFormat>
  <Paragraphs>112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Refined</vt:lpstr>
      <vt:lpstr>Parable of 2 Debtors - Woman Washed Jesus Feet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Next Slide: Two Debtor Rap  Download it Here: http://youtu.be/XwNylr9GjHc </vt:lpstr>
      <vt:lpstr>What is the Sinner‘s Prayer?</vt:lpstr>
      <vt:lpstr>PowerPoint Presentation</vt:lpstr>
      <vt:lpstr>PowerPoint Presentation</vt:lpstr>
      <vt:lpstr>A prayer of faith  Pray this prayer if :</vt:lpstr>
      <vt:lpstr>We Declare Our Faith Publicly Because Jesus Declared His LOVE Publicly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Close in Prayer</vt:lpstr>
      <vt:lpstr>PowerPoint Presentation</vt:lpstr>
      <vt:lpstr>Welcome to Aggieland Faith Family Style Worship</vt:lpstr>
      <vt:lpstr>CURRENT SCHEDULE:  See www.Aggielandfaith.org</vt:lpstr>
      <vt:lpstr>Would You Like Prayer or Bible Study at Your House?</vt:lpstr>
      <vt:lpstr>Would You Like Visitation?</vt:lpstr>
      <vt:lpstr>PowerPoint Presentation</vt:lpstr>
      <vt:lpstr>PowerPoint Presentation</vt:lpstr>
    </vt:vector>
  </TitlesOfParts>
  <Company>Campaign Kerusso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Therese Greenberg</dc:creator>
  <cp:lastModifiedBy>Therese Greenberg</cp:lastModifiedBy>
  <cp:revision>9</cp:revision>
  <dcterms:created xsi:type="dcterms:W3CDTF">2012-08-28T02:53:07Z</dcterms:created>
  <dcterms:modified xsi:type="dcterms:W3CDTF">2013-01-10T14:18:08Z</dcterms:modified>
</cp:coreProperties>
</file>