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3"/>
  </p:notesMasterIdLst>
  <p:sldIdLst>
    <p:sldId id="275" r:id="rId2"/>
    <p:sldId id="258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51" autoAdjust="0"/>
    <p:restoredTop sz="94660"/>
  </p:normalViewPr>
  <p:slideViewPr>
    <p:cSldViewPr>
      <p:cViewPr varScale="1">
        <p:scale>
          <a:sx n="52" d="100"/>
          <a:sy n="52" d="100"/>
        </p:scale>
        <p:origin x="-66" y="-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B7BB8-328C-46EA-8705-FD3AF5BB6107}" type="datetimeFigureOut">
              <a:rPr lang="en-US" smtClean="0"/>
              <a:t>1/11/2013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BFF8D2-D220-474F-929C-BF8DD9D9E1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43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63CC0D-EBA7-4C90-A293-3EC321C822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9F48E-957C-4FE3-B4F2-227584E23E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763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400C1-C38A-40D3-88B8-BF3E166A51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95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C7C5CEF-FFA4-4BB0-B753-004A641F6A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568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3456856-D13F-4884-B145-316424D02F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270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3153D-8E18-4170-B29E-81EFA28497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780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F1926-3B65-4C7D-886F-06BA03281C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097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6BB21-5794-411D-9BA1-F4ABA9E765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37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EDFD2F-489B-40F6-A00B-A341CAB9258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25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7A9A81-4F4D-476B-85D6-E788BE68F3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E06C5E-4C1F-41A8-B844-DAC9BECCFB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888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237E1-2495-4073-B9F6-394D69B8A8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58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27D0F-A51B-4210-A685-661A71F527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554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14A6541A-375D-4AF3-BB80-D8612B3364D3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4" Type="http://schemas.microsoft.com/office/2007/relationships/hdphoto" Target="../media/hdphoto16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91" TargetMode="Externa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91" TargetMode="Externa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mailto:info@aggielandfaith.org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www.aggielandfaith.org/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fo@ckbrazos.org" TargetMode="External"/><Relationship Id="rId5" Type="http://schemas.openxmlformats.org/officeDocument/2006/relationships/hyperlink" Target="http://campaignkerusso.org/?p=8591" TargetMode="Externa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38000"/>
                    </a14:imgEffect>
                    <a14:imgEffect>
                      <a14:colorTemperature colorTemp="6592"/>
                    </a14:imgEffect>
                    <a14:imgEffect>
                      <a14:saturation sat="114000"/>
                    </a14:imgEffect>
                    <a14:imgEffect>
                      <a14:brightnessContrast bright="9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125" t="9148" r="25249" b="42435"/>
          <a:stretch>
            <a:fillRect/>
          </a:stretch>
        </p:blipFill>
        <p:spPr bwMode="auto">
          <a:xfrm>
            <a:off x="2295525" y="6350"/>
            <a:ext cx="6848475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" y="0"/>
            <a:ext cx="229552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Parable of the Talents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lum contrast="34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colorTemperature colorTemp="7608"/>
                    </a14:imgEffect>
                    <a14:imgEffect>
                      <a14:saturation sat="1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34" t="5405" r="6786" b="5919"/>
          <a:stretch>
            <a:fillRect/>
          </a:stretch>
        </p:blipFill>
        <p:spPr bwMode="auto">
          <a:xfrm>
            <a:off x="-3175" y="1588"/>
            <a:ext cx="5108575" cy="5103812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There is an old saying: “If you want to get a job done, give it to a busy person.” Lazy people never seem to find the time to work.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4294967295"/>
          </p:nvPr>
        </p:nvSpPr>
        <p:spPr>
          <a:xfrm>
            <a:off x="5029200" y="-76200"/>
            <a:ext cx="4114800" cy="5181600"/>
          </a:xfrm>
          <a:solidFill>
            <a:schemeClr val="bg1"/>
          </a:solidFill>
        </p:spPr>
        <p:txBody>
          <a:bodyPr/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400">
                <a:latin typeface="Calibri" pitchFamily="34" charset="0"/>
              </a:rPr>
              <a:t>The third servant gave the man back the talent he had buried.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400">
                <a:latin typeface="Calibri" pitchFamily="34" charset="0"/>
              </a:rPr>
              <a:t>The man was not happy. He said the servant was lazy.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400">
                <a:latin typeface="Calibri" pitchFamily="34" charset="0"/>
              </a:rPr>
              <a:t>He should have worked hard to earn more talents.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colorTemperature colorTemp="7053"/>
                    </a14:imgEffect>
                    <a14:imgEffect>
                      <a14:saturation sat="181000"/>
                    </a14:imgEffect>
                    <a14:imgEffect>
                      <a14:brightnessContrast bright="12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418" r="8772" b="7187"/>
          <a:stretch>
            <a:fillRect/>
          </a:stretch>
        </p:blipFill>
        <p:spPr bwMode="auto">
          <a:xfrm>
            <a:off x="3884613" y="-3175"/>
            <a:ext cx="5254625" cy="5256213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4267200" cy="46482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The man took the talent from the third servant and gave it to the first servant. He was the busiest servant.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Then he sent the lazy servant away.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4648200"/>
            <a:ext cx="9144000" cy="2209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765908"/>
              </a:buClr>
              <a:buFont typeface="Arial" charset="0"/>
              <a:buNone/>
            </a:pPr>
            <a:r>
              <a:rPr lang="en-US" sz="3700">
                <a:latin typeface="Calibri" pitchFamily="34" charset="0"/>
                <a:cs typeface="Arial" charset="0"/>
              </a:rPr>
              <a:t>The rich man in the story is like Jesus and we are like his servants with jobs to do for Him. </a:t>
            </a:r>
          </a:p>
          <a:p>
            <a:pPr eaLnBrk="1" hangingPunct="1">
              <a:lnSpc>
                <a:spcPct val="90000"/>
              </a:lnSpc>
              <a:buClr>
                <a:srgbClr val="765908"/>
              </a:buClr>
              <a:buFont typeface="Arial" charset="0"/>
              <a:buNone/>
            </a:pPr>
            <a:r>
              <a:rPr lang="en-US" sz="3700">
                <a:latin typeface="Calibri" pitchFamily="34" charset="0"/>
                <a:cs typeface="Arial" charset="0"/>
              </a:rPr>
              <a:t>Jesus will judge how we each use the gifts and work we have been given.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47800" y="0"/>
            <a:ext cx="76962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400">
                <a:latin typeface="Calibri" pitchFamily="34" charset="0"/>
                <a:cs typeface="Arial" charset="0"/>
              </a:rPr>
              <a:t>Q) In the story, who is the master of the servants?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400">
                <a:latin typeface="Calibri" pitchFamily="34" charset="0"/>
                <a:cs typeface="Arial" charset="0"/>
              </a:rPr>
              <a:t>A) In the story, the master of the servants represents God.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400">
                <a:latin typeface="Calibri" pitchFamily="34" charset="0"/>
                <a:cs typeface="Arial" charset="0"/>
              </a:rPr>
              <a:t>Q) In the story, who are the servants?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400">
                <a:latin typeface="Calibri" pitchFamily="34" charset="0"/>
                <a:cs typeface="Arial" charset="0"/>
              </a:rPr>
              <a:t>A) The servants are the people of God.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400">
                <a:latin typeface="Calibri" pitchFamily="34" charset="0"/>
                <a:cs typeface="Arial" charset="0"/>
              </a:rPr>
              <a:t>Q) In the story, the master gives the servants a lot of money. What does the money represent?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400">
                <a:latin typeface="Calibri" pitchFamily="34" charset="0"/>
                <a:cs typeface="Arial" charset="0"/>
              </a:rPr>
              <a:t>A) The money represents all the gifts that God gives to his people. </a:t>
            </a:r>
          </a:p>
        </p:txBody>
      </p:sp>
      <p:pic>
        <p:nvPicPr>
          <p:cNvPr id="48129" name="Picture 1" descr="C:\Users\covalt\AppData\Local\Microsoft\Windows\Temporary Internet Files\Content.IE5\US87UOI0\MC9004343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176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1447800" y="0"/>
            <a:ext cx="7696200" cy="6858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200">
                <a:latin typeface="Calibri" pitchFamily="34" charset="0"/>
                <a:cs typeface="Arial" charset="0"/>
              </a:rPr>
              <a:t>Q) What did the fearful servant do with the money?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200">
                <a:latin typeface="Calibri" pitchFamily="34" charset="0"/>
                <a:cs typeface="Arial" charset="0"/>
              </a:rPr>
              <a:t>A) The fearful servant buried the money in the ground.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200">
                <a:latin typeface="Calibri" pitchFamily="34" charset="0"/>
                <a:cs typeface="Arial" charset="0"/>
              </a:rPr>
              <a:t>Q) What does God want us to do with all the things he gives us?</a:t>
            </a:r>
          </a:p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200">
                <a:latin typeface="Calibri" pitchFamily="34" charset="0"/>
                <a:cs typeface="Arial" charset="0"/>
              </a:rPr>
              <a:t>A) God wants us to use and to share with others all the things that he gives us.</a:t>
            </a:r>
          </a:p>
        </p:txBody>
      </p:sp>
      <p:pic>
        <p:nvPicPr>
          <p:cNvPr id="48129" name="Picture 1" descr="C:\Users\covalt\AppData\Local\Microsoft\Windows\Temporary Internet Files\Content.IE5\US87UOI0\MC900434389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401763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 smtClean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extLst>
      <p:ext uri="{BB962C8B-B14F-4D97-AF65-F5344CB8AC3E}">
        <p14:creationId xmlns:p14="http://schemas.microsoft.com/office/powerpoint/2010/main" val="2847137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9201417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814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 smtClean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 smtClean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 smtClean="0"/>
              <a:t>“They </a:t>
            </a:r>
            <a:r>
              <a:rPr lang="en-US" sz="2800" dirty="0"/>
              <a:t>said to each other, </a:t>
            </a:r>
            <a:r>
              <a:rPr lang="en-US" sz="2800" dirty="0" smtClean="0"/>
              <a:t>‘Did </a:t>
            </a:r>
            <a:r>
              <a:rPr lang="en-US" sz="2800" dirty="0"/>
              <a:t>not our hearts burn within us while he talked to us on the road, while he opened to us the Scriptures</a:t>
            </a:r>
            <a:r>
              <a:rPr lang="en-US" sz="2800" dirty="0" smtClean="0"/>
              <a:t>?’”</a:t>
            </a:r>
          </a:p>
        </p:txBody>
      </p:sp>
    </p:spTree>
    <p:extLst>
      <p:ext uri="{BB962C8B-B14F-4D97-AF65-F5344CB8AC3E}">
        <p14:creationId xmlns:p14="http://schemas.microsoft.com/office/powerpoint/2010/main" val="2470886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 smtClean="0"/>
              <a:t>A prayer of faith </a:t>
            </a:r>
            <a:r>
              <a:rPr lang="en-US" sz="3600" b="1" dirty="0" smtClean="0">
                <a:sym typeface="Wingdings" pitchFamily="2" charset="2"/>
              </a:rPr>
              <a:t></a:t>
            </a:r>
            <a:r>
              <a:rPr lang="en-US" sz="3600" b="1" dirty="0" smtClean="0"/>
              <a:t> Pray this prayer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want to set an example &amp; show others how it is done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 smtClean="0"/>
              <a:t>You just like to give your heart to Jesus again &amp; again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</a:t>
            </a:r>
            <a:r>
              <a:rPr lang="en-US" sz="3200" dirty="0" smtClean="0">
                <a:latin typeface="Arial" charset="0"/>
              </a:rPr>
              <a:t>it </a:t>
            </a:r>
            <a:r>
              <a:rPr lang="en-US" sz="3200" dirty="0">
                <a:latin typeface="Arial" charset="0"/>
              </a:rPr>
              <a:t>would mean </a:t>
            </a:r>
            <a:r>
              <a:rPr lang="en-US" sz="3200" dirty="0" smtClean="0">
                <a:latin typeface="Arial" charset="0"/>
              </a:rPr>
              <a:t>more </a:t>
            </a:r>
            <a:r>
              <a:rPr lang="en-US" sz="3200" dirty="0">
                <a:latin typeface="Arial" charset="0"/>
              </a:rPr>
              <a:t>today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 smtClean="0"/>
              <a:t>Faith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9555480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95250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 smtClean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34077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3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 smtClean="0"/>
              <a:t>Do you believe that He is waiting to save you right now?</a:t>
            </a:r>
            <a:r>
              <a:rPr lang="en-US" sz="3200" dirty="0" smtClean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33130"/>
            <a:ext cx="2819400" cy="6748670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Dear Jesus</a:t>
            </a:r>
            <a:r>
              <a:rPr lang="en-US" sz="2800" b="1" dirty="0" smtClean="0">
                <a:latin typeface="Arial" charset="0"/>
              </a:rPr>
              <a:t>,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400" b="1" dirty="0" smtClean="0">
                <a:latin typeface="Arial" charset="0"/>
              </a:rPr>
              <a:t> </a:t>
            </a:r>
            <a:endParaRPr lang="en-US" sz="24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800" b="1" dirty="0">
              <a:latin typeface="Arial" charset="0"/>
            </a:endParaRP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2800" b="1" dirty="0">
                <a:latin typeface="Arial" charset="0"/>
              </a:rPr>
              <a:t>Come into my heart I pray.</a:t>
            </a:r>
          </a:p>
        </p:txBody>
      </p:sp>
    </p:spTree>
    <p:extLst>
      <p:ext uri="{BB962C8B-B14F-4D97-AF65-F5344CB8AC3E}">
        <p14:creationId xmlns:p14="http://schemas.microsoft.com/office/powerpoint/2010/main" val="38990931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/>
              <a:t>Note:</a:t>
            </a:r>
            <a:r>
              <a:rPr lang="en-US" sz="240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819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00600"/>
            <a:ext cx="22098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14600" y="2057400"/>
            <a:ext cx="6629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http://campaignkerusso.org/?p=8591</a:t>
            </a:r>
            <a:endParaRPr lang="en-US" sz="2000" dirty="0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514600" y="4419600"/>
            <a:ext cx="6400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>
                <a:latin typeface="Arial" charset="0"/>
                <a:hlinkClick r:id="rId6"/>
              </a:rPr>
              <a:t>info@ckbrazos.org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 smtClean="0"/>
              <a:t>“But some people did accept him. They believed in him, and he gave them the right to become children of God.”</a:t>
            </a:r>
            <a:r>
              <a:rPr lang="en-US" sz="2700" dirty="0" smtClean="0"/>
              <a:t> </a:t>
            </a:r>
            <a:r>
              <a:rPr lang="en-US" sz="2300" dirty="0" smtClean="0"/>
              <a:t>John 1:12</a:t>
            </a:r>
            <a:r>
              <a:rPr lang="en-US" sz="2700" dirty="0" smtClean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9642113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4241147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2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3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429000"/>
            <a:ext cx="5943600" cy="34290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is the meaning of the name-tag?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have you </a:t>
            </a:r>
            <a:r>
              <a:rPr lang="en-US" sz="3000" b="1" dirty="0" err="1" smtClean="0"/>
              <a:t>neen</a:t>
            </a:r>
            <a:r>
              <a:rPr lang="en-US" sz="3000" b="1" dirty="0" smtClean="0"/>
              <a:t>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b="1" dirty="0" smtClean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277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 smtClean="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>
                <a:latin typeface="Arial" charset="0"/>
              </a:rPr>
              <a:t> </a:t>
            </a:r>
            <a:r>
              <a:rPr lang="en-US" sz="2000" i="1">
                <a:latin typeface="Arial" charset="0"/>
              </a:rPr>
              <a:t>James 4:8 WNT</a:t>
            </a:r>
          </a:p>
        </p:txBody>
      </p:sp>
    </p:spTree>
    <p:extLst>
      <p:ext uri="{BB962C8B-B14F-4D97-AF65-F5344CB8AC3E}">
        <p14:creationId xmlns:p14="http://schemas.microsoft.com/office/powerpoint/2010/main" val="3489809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 smtClean="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2333475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http://campaignkerusso.org/?p=8591</a:t>
            </a:r>
            <a:endParaRPr lang="en-US" sz="2000" dirty="0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931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amily-Worship-Background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816"/>
            <a:ext cx="9144000" cy="6828184"/>
          </a:xfr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33130" y="5638800"/>
            <a:ext cx="9110870" cy="1219201"/>
          </a:xfrm>
          <a:solidFill>
            <a:srgbClr val="523706">
              <a:alpha val="72156"/>
            </a:srgbClr>
          </a:solidFill>
        </p:spPr>
        <p:txBody>
          <a:bodyPr/>
          <a:lstStyle/>
          <a:p>
            <a:pPr algn="ctr" eaLnBrk="1" hangingPunct="1"/>
            <a:r>
              <a:rPr lang="en-US" dirty="0" smtClean="0"/>
              <a:t>Welcome to </a:t>
            </a:r>
            <a:r>
              <a:rPr lang="en-US" dirty="0" err="1" smtClean="0"/>
              <a:t>Aggieland</a:t>
            </a:r>
            <a:r>
              <a:rPr lang="en-US" dirty="0" smtClean="0"/>
              <a:t> Faith</a:t>
            </a:r>
            <a:br>
              <a:rPr lang="en-US" dirty="0" smtClean="0"/>
            </a:br>
            <a:r>
              <a:rPr lang="en-US" dirty="0" smtClean="0"/>
              <a:t>Family Style Worship</a:t>
            </a:r>
          </a:p>
        </p:txBody>
      </p:sp>
    </p:spTree>
    <p:extLst>
      <p:ext uri="{BB962C8B-B14F-4D97-AF65-F5344CB8AC3E}">
        <p14:creationId xmlns:p14="http://schemas.microsoft.com/office/powerpoint/2010/main" val="19686826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4300" b="1" dirty="0" smtClean="0"/>
              <a:t>CURRENT SCHEDULE: </a:t>
            </a:r>
            <a:br>
              <a:rPr lang="en-US" sz="4300" b="1" dirty="0" smtClean="0"/>
            </a:br>
            <a:r>
              <a:rPr lang="en-US" sz="4000" dirty="0" smtClean="0"/>
              <a:t>See www.Aggielandfaith.org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62500" y="1752600"/>
            <a:ext cx="4381500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SATURDAY —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2:00-4:00pm: Through the bible with felt-board stories – plus hot-dogs &amp; drinks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500" smtClean="0"/>
          </a:p>
          <a:p>
            <a:pPr eaLnBrk="1" hangingPunct="1">
              <a:lnSpc>
                <a:spcPct val="90000"/>
              </a:lnSpc>
            </a:pPr>
            <a:r>
              <a:rPr lang="en-US" sz="2500" b="1" smtClean="0"/>
              <a:t>SUNDAY — 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b="1" smtClean="0"/>
              <a:t>	At Bee Creek Park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500" smtClean="0"/>
              <a:t>	2:00-4pm: Free snacks, drinks, kids crafts, prizes, singing &amp; bible preaching </a:t>
            </a:r>
            <a:endParaRPr lang="en-US" sz="2100" smtClean="0"/>
          </a:p>
        </p:txBody>
      </p:sp>
      <p:pic>
        <p:nvPicPr>
          <p:cNvPr id="19460" name="Picture 9" descr="hot_dog_iStock_000001755412_270x203"/>
          <p:cNvPicPr>
            <a:picLocks noChangeAspect="1" noChangeArrowheads="1"/>
          </p:cNvPicPr>
          <p:nvPr/>
        </p:nvPicPr>
        <p:blipFill>
          <a:blip r:embed="rId2">
            <a:lum bright="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41148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7714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62400" y="609600"/>
            <a:ext cx="5181600" cy="1676400"/>
          </a:xfrm>
        </p:spPr>
        <p:txBody>
          <a:bodyPr/>
          <a:lstStyle/>
          <a:p>
            <a:pPr eaLnBrk="1" hangingPunct="1"/>
            <a:r>
              <a:rPr lang="en-US" sz="4000" b="1" smtClean="0"/>
              <a:t>Would You Like Prayer or Bible Study at Your House?</a:t>
            </a:r>
          </a:p>
        </p:txBody>
      </p:sp>
      <p:pic>
        <p:nvPicPr>
          <p:cNvPr id="20483" name="Picture 4" descr="gro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3505200" cy="2789929"/>
          </a:xfrm>
          <a:noFill/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2895600"/>
            <a:ext cx="8534400" cy="3733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Personal Prayer</a:t>
            </a:r>
            <a:r>
              <a:rPr lang="en-US" sz="2500" b="1" u="sng" dirty="0" smtClean="0"/>
              <a:t>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can come to your home &amp; pray with you, or you can email us when you need prayer.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Home Bible Study:</a:t>
            </a:r>
            <a:r>
              <a:rPr lang="en-US" sz="2500" b="1" dirty="0" smtClean="0">
                <a:solidFill>
                  <a:srgbClr val="F6FF3F"/>
                </a:solidFill>
              </a:rPr>
              <a:t/>
            </a:r>
            <a:br>
              <a:rPr lang="en-US" sz="2500" b="1" dirty="0" smtClean="0">
                <a:solidFill>
                  <a:srgbClr val="F6FF3F"/>
                </a:solidFill>
              </a:rPr>
            </a:br>
            <a:r>
              <a:rPr lang="en-US" sz="2400" dirty="0" smtClean="0"/>
              <a:t>We will come to your home &amp; hold</a:t>
            </a:r>
            <a:br>
              <a:rPr lang="en-US" sz="2400" dirty="0" smtClean="0"/>
            </a:br>
            <a:r>
              <a:rPr lang="en-US" sz="2400" dirty="0" smtClean="0"/>
              <a:t>a bible study for you &amp; your friends.</a:t>
            </a:r>
          </a:p>
          <a:p>
            <a:pPr eaLnBrk="1" hangingPunct="1">
              <a:lnSpc>
                <a:spcPct val="90000"/>
              </a:lnSpc>
            </a:pPr>
            <a:r>
              <a:rPr lang="en-US" sz="2500" b="1" u="sng" dirty="0" smtClean="0">
                <a:solidFill>
                  <a:srgbClr val="F6FF3F"/>
                </a:solidFill>
              </a:rPr>
              <a:t>Bible Party:</a:t>
            </a: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400" dirty="0" smtClean="0"/>
              <a:t>We will hold a Kid’s Bible Party:</a:t>
            </a:r>
            <a:br>
              <a:rPr lang="en-US" sz="2400" dirty="0" smtClean="0"/>
            </a:br>
            <a:r>
              <a:rPr lang="en-US" sz="2400" dirty="0" smtClean="0"/>
              <a:t>You provide the food &amp; kids - we </a:t>
            </a:r>
            <a:br>
              <a:rPr lang="en-US" sz="2400" dirty="0" smtClean="0"/>
            </a:br>
            <a:r>
              <a:rPr lang="en-US" sz="2400" dirty="0" smtClean="0"/>
              <a:t>will do the bible fun &amp; stories.</a:t>
            </a:r>
          </a:p>
        </p:txBody>
      </p:sp>
      <p:pic>
        <p:nvPicPr>
          <p:cNvPr id="20485" name="Picture 5" descr="bettylukenslarge_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174505"/>
            <a:ext cx="3250096" cy="2392983"/>
          </a:xfr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4800" y="5029200"/>
            <a:ext cx="579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n"/>
            </a:pPr>
            <a:endParaRPr lang="en-US" sz="24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094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6800" y="304800"/>
            <a:ext cx="4267200" cy="28956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Would You Like Visitation?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914400" y="3581400"/>
            <a:ext cx="8229600" cy="2209800"/>
          </a:xfrm>
        </p:spPr>
        <p:txBody>
          <a:bodyPr/>
          <a:lstStyle/>
          <a:p>
            <a:pPr eaLnBrk="1" hangingPunct="1"/>
            <a:r>
              <a:rPr lang="en-US" sz="3200" smtClean="0"/>
              <a:t>We will visit a friend, loved one in the hospital or in prison to pray for them &amp; share Christ with them.</a:t>
            </a:r>
          </a:p>
          <a:p>
            <a:pPr eaLnBrk="1" hangingPunct="1"/>
            <a:r>
              <a:rPr lang="en-US" sz="3200" smtClean="0"/>
              <a:t>Contact: </a:t>
            </a:r>
            <a:r>
              <a:rPr lang="en-US" sz="3200" smtClean="0">
                <a:hlinkClick r:id="rId2"/>
              </a:rPr>
              <a:t>info@aggielandfaith.org</a:t>
            </a:r>
            <a:r>
              <a:rPr lang="en-US" sz="3200" smtClean="0"/>
              <a:t> </a:t>
            </a:r>
          </a:p>
        </p:txBody>
      </p:sp>
      <p:pic>
        <p:nvPicPr>
          <p:cNvPr id="21508" name="Picture 4" descr="3288902374_bde2704194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04800"/>
            <a:ext cx="4572000" cy="3062288"/>
          </a:xfrm>
          <a:noFill/>
        </p:spPr>
      </p:pic>
    </p:spTree>
    <p:extLst>
      <p:ext uri="{BB962C8B-B14F-4D97-AF65-F5344CB8AC3E}">
        <p14:creationId xmlns:p14="http://schemas.microsoft.com/office/powerpoint/2010/main" val="1800827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7000"/>
                    </a14:imgEffect>
                    <a14:imgEffect>
                      <a14:colorTemperature colorTemp="5388"/>
                    </a14:imgEffect>
                    <a14:imgEffect>
                      <a14:saturation sat="171000"/>
                    </a14:imgEffect>
                    <a14:imgEffect>
                      <a14:brightnessContrast bright="-11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27" t="8627" r="9283" b="6857"/>
          <a:stretch>
            <a:fillRect/>
          </a:stretch>
        </p:blipFill>
        <p:spPr bwMode="auto">
          <a:xfrm>
            <a:off x="0" y="0"/>
            <a:ext cx="5938838" cy="5942013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5410200"/>
            <a:ext cx="6019800" cy="1447800"/>
          </a:xfrm>
          <a:solidFill>
            <a:schemeClr val="bg1"/>
          </a:solidFill>
        </p:spPr>
        <p:txBody>
          <a:bodyPr lIns="274320"/>
          <a:lstStyle/>
          <a:p>
            <a:pPr marL="0" indent="0">
              <a:buNone/>
            </a:pPr>
            <a:r>
              <a:rPr lang="en-US" sz="4400" dirty="0">
                <a:latin typeface="Calibri" pitchFamily="34" charset="0"/>
              </a:rPr>
              <a:t>A talent was a large amount of money.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6019800" y="0"/>
            <a:ext cx="31242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1" hangingPunct="1">
              <a:spcBef>
                <a:spcPct val="20000"/>
              </a:spcBef>
              <a:buClr>
                <a:srgbClr val="765908"/>
              </a:buClr>
            </a:pPr>
            <a:r>
              <a:rPr lang="en-US" sz="3600" dirty="0">
                <a:latin typeface="Calibri" pitchFamily="34" charset="0"/>
                <a:cs typeface="Arial" charset="0"/>
              </a:rPr>
              <a:t>Jesus told His disciples a story about a man who gave his servants some talents</a:t>
            </a:r>
            <a:r>
              <a:rPr lang="en-US" sz="3600" dirty="0" smtClean="0">
                <a:latin typeface="Calibri" pitchFamily="34" charset="0"/>
                <a:cs typeface="Arial" charset="0"/>
              </a:rPr>
              <a:t>.</a:t>
            </a:r>
          </a:p>
          <a:p>
            <a:pPr marL="0" indent="0" eaLnBrk="1" hangingPunct="1">
              <a:spcBef>
                <a:spcPct val="20000"/>
              </a:spcBef>
              <a:buClr>
                <a:srgbClr val="765908"/>
              </a:buClr>
            </a:pPr>
            <a:endParaRPr lang="en-US" sz="3600" dirty="0">
              <a:latin typeface="Calibri" pitchFamily="34" charset="0"/>
              <a:cs typeface="Arial" charset="0"/>
            </a:endParaRPr>
          </a:p>
          <a:p>
            <a:pPr marL="0" indent="0" eaLnBrk="1" hangingPunct="1">
              <a:spcBef>
                <a:spcPct val="20000"/>
              </a:spcBef>
              <a:buClr>
                <a:srgbClr val="765908"/>
              </a:buClr>
            </a:pPr>
            <a:r>
              <a:rPr lang="en-US" sz="3600" dirty="0">
                <a:latin typeface="Calibri" pitchFamily="34" charset="0"/>
                <a:cs typeface="Arial" charset="0"/>
              </a:rPr>
              <a:t>Jesus also gave us talents of a different kind.</a:t>
            </a:r>
            <a:r>
              <a:rPr lang="en-US" sz="4400" dirty="0">
                <a:latin typeface="Calibri" pitchFamily="34" charset="0"/>
                <a:cs typeface="Arial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3581400"/>
            <a:ext cx="9144000" cy="3276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4000" b="1" dirty="0" smtClean="0">
                <a:hlinkClick r:id="rId2"/>
              </a:rPr>
              <a:t>www.aggielandfaith.org</a:t>
            </a:r>
            <a:endParaRPr lang="en-US" sz="40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see pictures &amp; videos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/>
              <a:t>Go here to subscribe to e-mails about changes &amp; cancellations</a:t>
            </a:r>
            <a:r>
              <a:rPr lang="en-US" sz="2700" dirty="0" smtClean="0"/>
              <a:t> </a:t>
            </a:r>
          </a:p>
        </p:txBody>
      </p:sp>
      <p:pic>
        <p:nvPicPr>
          <p:cNvPr id="22531" name="Picture 3" descr="header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3531054"/>
          </a:xfrm>
        </p:spPr>
      </p:pic>
    </p:spTree>
    <p:extLst>
      <p:ext uri="{BB962C8B-B14F-4D97-AF65-F5344CB8AC3E}">
        <p14:creationId xmlns:p14="http://schemas.microsoft.com/office/powerpoint/2010/main" val="544644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2362200" y="381000"/>
            <a:ext cx="67056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smtClean="0"/>
              <a:t>Note:</a:t>
            </a:r>
            <a:r>
              <a:rPr lang="en-US" sz="2400" smtClean="0"/>
              <a:t> Any videos in this presentation will only play online. After you download the slideshow, you will need to also download the videos from YouTube &amp; add them back into your PowerPoint.</a:t>
            </a:r>
          </a:p>
        </p:txBody>
      </p:sp>
      <p:pic>
        <p:nvPicPr>
          <p:cNvPr id="23555" name="Picture 3" descr="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74700"/>
            <a:ext cx="236220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4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72440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819400" y="2057400"/>
            <a:ext cx="624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 these messages at Bee Creek Park in College Station, TX. </a:t>
            </a: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the service with this message, click here:</a:t>
            </a:r>
          </a:p>
          <a:p>
            <a:pPr algn="ctr"/>
            <a:r>
              <a:rPr lang="en-US" sz="2000" b="1" u="sng" dirty="0">
                <a:hlinkClick r:id="rId5"/>
              </a:rPr>
              <a:t>http://campaignkerusso.org/?p=8591</a:t>
            </a:r>
            <a:endParaRPr lang="en-US" sz="2000" dirty="0"/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4724400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</a:t>
            </a:r>
            <a:r>
              <a:rPr lang="en-US" sz="2400" dirty="0" smtClean="0">
                <a:latin typeface="Arial" charset="0"/>
              </a:rPr>
              <a:t>love </a:t>
            </a:r>
            <a:r>
              <a:rPr lang="en-US" sz="2400" dirty="0">
                <a:latin typeface="Arial" charset="0"/>
              </a:rPr>
              <a:t>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b="1" dirty="0">
                <a:latin typeface="Arial" charset="0"/>
                <a:hlinkClick r:id="rId6"/>
              </a:rPr>
              <a:t>info@ckbrazos.org</a:t>
            </a:r>
            <a:r>
              <a:rPr lang="en-US" sz="2400" b="1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5306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43200" y="0"/>
            <a:ext cx="6400800" cy="1669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>
                <a:latin typeface="Calibri" pitchFamily="34" charset="0"/>
              </a:rPr>
              <a:t>In the parable, the talents refer to pieces of money.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0" y="2895600"/>
            <a:ext cx="3962400" cy="39624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4000" dirty="0">
                <a:latin typeface="Calibri" pitchFamily="34" charset="0"/>
                <a:cs typeface="Arial" charset="0"/>
              </a:rPr>
              <a:t>For us, talents are the gifts we use to serve Jesus, spread the good news about Jesus and help others. </a:t>
            </a:r>
          </a:p>
        </p:txBody>
      </p:sp>
      <p:pic>
        <p:nvPicPr>
          <p:cNvPr id="6" name="Picture 4" descr="http://www.freeldsart.com/images/clipart/talent-coin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8D6A09">
                <a:tint val="45000"/>
                <a:satMod val="400000"/>
              </a:srgbClr>
            </a:duotone>
            <a:extLst/>
          </a:blip>
          <a:srcRect b="30482"/>
          <a:stretch/>
        </p:blipFill>
        <p:spPr bwMode="auto">
          <a:xfrm>
            <a:off x="201221" y="201006"/>
            <a:ext cx="783029" cy="816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  <a:extLst/>
        </p:spPr>
      </p:pic>
      <p:pic>
        <p:nvPicPr>
          <p:cNvPr id="7" name="Picture 4" descr="http://www.freeldsart.com/images/clipart/talent-coin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8D6A09">
                <a:tint val="45000"/>
                <a:satMod val="400000"/>
              </a:srgbClr>
            </a:duotone>
            <a:extLst/>
          </a:blip>
          <a:srcRect b="30482"/>
          <a:stretch/>
        </p:blipFill>
        <p:spPr bwMode="auto">
          <a:xfrm rot="356376">
            <a:off x="771387" y="495970"/>
            <a:ext cx="827113" cy="862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  <a:extLst/>
        </p:spPr>
      </p:pic>
      <p:pic>
        <p:nvPicPr>
          <p:cNvPr id="8" name="Picture 4" descr="http://www.freeldsart.com/images/clipart/talent-coin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8D6A09">
                <a:tint val="45000"/>
                <a:satMod val="400000"/>
              </a:srgbClr>
            </a:duotone>
            <a:extLst/>
          </a:blip>
          <a:srcRect b="30482"/>
          <a:stretch/>
        </p:blipFill>
        <p:spPr bwMode="auto">
          <a:xfrm rot="21156076">
            <a:off x="342200" y="1054534"/>
            <a:ext cx="829918" cy="86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  <a:extLst/>
        </p:spPr>
      </p:pic>
      <p:pic>
        <p:nvPicPr>
          <p:cNvPr id="9" name="Picture 4" descr="http://www.freeldsart.com/images/clipart/talent-coin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8D6A09">
                <a:tint val="45000"/>
                <a:satMod val="400000"/>
              </a:srgbClr>
            </a:duotone>
            <a:extLst/>
          </a:blip>
          <a:srcRect b="30482"/>
          <a:stretch/>
        </p:blipFill>
        <p:spPr bwMode="auto">
          <a:xfrm rot="320387">
            <a:off x="793052" y="1424739"/>
            <a:ext cx="841754" cy="877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  <a:extLst/>
        </p:spPr>
      </p:pic>
      <p:pic>
        <p:nvPicPr>
          <p:cNvPr id="11" name="Picture 4" descr="http://www.freeldsart.com/images/clipart/talent-coin.gif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prstClr val="black"/>
              <a:srgbClr val="8D6A09">
                <a:tint val="45000"/>
                <a:satMod val="400000"/>
              </a:srgbClr>
            </a:duotone>
            <a:extLst/>
          </a:blip>
          <a:srcRect b="30482"/>
          <a:stretch/>
        </p:blipFill>
        <p:spPr bwMode="auto">
          <a:xfrm rot="20084918">
            <a:off x="1364079" y="1810416"/>
            <a:ext cx="859768" cy="896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chemeClr val="tx1">
                <a:lumMod val="75000"/>
                <a:lumOff val="25000"/>
                <a:alpha val="65000"/>
              </a:schemeClr>
            </a:outerShdw>
          </a:effectLst>
          <a:extLst/>
        </p:spPr>
      </p:pic>
      <p:pic>
        <p:nvPicPr>
          <p:cNvPr id="27657" name="Picture 9" descr="Right-Education-for-Childre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6000"/>
                    </a14:imgEffect>
                    <a14:imgEffect>
                      <a14:colorTemperature colorTemp="5389"/>
                    </a14:imgEffect>
                    <a14:imgEffect>
                      <a14:saturation sat="400000"/>
                    </a14:imgEffect>
                    <a14:imgEffect>
                      <a14:brightnessContrast bright="-5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806575"/>
            <a:ext cx="52578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4495800" cy="685800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The man gave one servant five talents.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He gave another servant two talents. 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He gave a third servant one talent.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sz="3600" b="1">
                <a:latin typeface="Calibri" pitchFamily="34" charset="0"/>
              </a:rPr>
              <a:t>He gave each the amount he could take care of. Then he went on his journey. 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5000"/>
                    </a14:imgEffect>
                    <a14:imgEffect>
                      <a14:colorTemperature colorTemp="8069"/>
                    </a14:imgEffect>
                    <a14:imgEffect>
                      <a14:saturation sat="250000"/>
                    </a14:imgEffect>
                    <a14:imgEffect>
                      <a14:brightnessContrast bright="12000"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3" r="4250" b="24367"/>
          <a:stretch>
            <a:fillRect/>
          </a:stretch>
        </p:blipFill>
        <p:spPr bwMode="auto">
          <a:xfrm>
            <a:off x="4675188" y="-152400"/>
            <a:ext cx="4468812" cy="6091238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572000" y="4343400"/>
            <a:ext cx="45720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rgbClr val="765908"/>
              </a:buClr>
              <a:buFont typeface="Arial" charset="0"/>
              <a:buNone/>
            </a:pPr>
            <a:r>
              <a:rPr lang="en-US" sz="3600" b="1">
                <a:effectLst>
                  <a:outerShdw blurRad="38100" dist="38100" dir="2700000" algn="tl">
                    <a:srgbClr val="666633"/>
                  </a:outerShdw>
                </a:effectLst>
                <a:latin typeface="Calibri" pitchFamily="34" charset="0"/>
                <a:cs typeface="Arial" charset="0"/>
              </a:rPr>
              <a:t>Jesus is also on a journey to Heaven, and He too is coming back.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7701"/>
                    </a14:imgEffect>
                    <a14:imgEffect>
                      <a14:saturation sat="240000"/>
                    </a14:imgEffect>
                    <a14:imgEffect>
                      <a14:brightnessContrast bright="8000"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881" t="5847" r="7404" b="8040"/>
          <a:stretch>
            <a:fillRect/>
          </a:stretch>
        </p:blipFill>
        <p:spPr bwMode="auto">
          <a:xfrm>
            <a:off x="0" y="1588"/>
            <a:ext cx="4651375" cy="4633912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8162"/>
                    </a14:imgEffect>
                    <a14:imgEffect>
                      <a14:saturation sat="132000"/>
                    </a14:imgEffect>
                    <a14:imgEffect>
                      <a14:brightnessContrast bright="5000" contras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59" t="6912" r="9015" b="26112"/>
          <a:stretch>
            <a:fillRect/>
          </a:stretch>
        </p:blipFill>
        <p:spPr bwMode="auto">
          <a:xfrm>
            <a:off x="4725988" y="3409950"/>
            <a:ext cx="4418012" cy="344805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3581400"/>
            <a:ext cx="46482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700">
                <a:latin typeface="Calibri" pitchFamily="34" charset="0"/>
                <a:cs typeface="Arial" charset="0"/>
              </a:rPr>
              <a:t>The servant with two talents also worked hard.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700">
                <a:latin typeface="Calibri" pitchFamily="34" charset="0"/>
                <a:cs typeface="Arial" charset="0"/>
              </a:rPr>
              <a:t>He earned two more talents. He now had four talents.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48200" y="0"/>
            <a:ext cx="4495800" cy="32766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4000">
                <a:latin typeface="Calibri" pitchFamily="34" charset="0"/>
              </a:rPr>
              <a:t>The servant with five talents worked hard. 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4000">
                <a:latin typeface="Calibri" pitchFamily="34" charset="0"/>
              </a:rPr>
              <a:t>He earned five more talents. He now had ten talents.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lum contrast="38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885"/>
                    </a14:imgEffect>
                    <a14:imgEffect>
                      <a14:saturation sat="1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5" t="7944" r="7742" b="25191"/>
          <a:stretch>
            <a:fillRect/>
          </a:stretch>
        </p:blipFill>
        <p:spPr bwMode="auto">
          <a:xfrm>
            <a:off x="0" y="2986088"/>
            <a:ext cx="4800600" cy="3871912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8000"/>
                    </a14:imgEffect>
                    <a14:imgEffect>
                      <a14:colorTemperature colorTemp="7884"/>
                    </a14:imgEffect>
                    <a14:imgEffect>
                      <a14:saturation sat="209000"/>
                    </a14:imgEffect>
                    <a14:imgEffect>
                      <a14:brightnessContrast bright="-5000" contrast="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57" t="15678" r="8855" b="6995"/>
          <a:stretch>
            <a:fillRect/>
          </a:stretch>
        </p:blipFill>
        <p:spPr bwMode="auto">
          <a:xfrm>
            <a:off x="4876800" y="0"/>
            <a:ext cx="4267200" cy="381000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0"/>
            <a:ext cx="4876800" cy="29718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The servant with one talent buried it in the ground. He was afraid he would lose it.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He did not work to earn any more talents.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76800" y="3810000"/>
            <a:ext cx="4267200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700">
                <a:latin typeface="Calibri" pitchFamily="34" charset="0"/>
                <a:cs typeface="Arial" charset="0"/>
              </a:rPr>
              <a:t>When the man came back, he asked the servants what they had done with his talents.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7885"/>
                    </a14:imgEffect>
                    <a14:imgEffect>
                      <a14:saturation sat="188000"/>
                    </a14:imgEffect>
                    <a14:imgEffect>
                      <a14:brightnessContrast bright="4000"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3" t="5943" r="7538" b="6400"/>
          <a:stretch>
            <a:fillRect/>
          </a:stretch>
        </p:blipFill>
        <p:spPr bwMode="auto">
          <a:xfrm>
            <a:off x="0" y="4763"/>
            <a:ext cx="5332413" cy="5297487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5334000"/>
            <a:ext cx="9144000" cy="15240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3200">
                <a:latin typeface="Calibri" pitchFamily="34" charset="0"/>
                <a:cs typeface="Arial" charset="0"/>
              </a:rPr>
              <a:t>“God's gifts come in many forms. Each of you has received a gift in order to serve others. You should use it faithfully.” </a:t>
            </a:r>
            <a:r>
              <a:rPr lang="en-US" sz="2000">
                <a:latin typeface="Calibri" pitchFamily="34" charset="0"/>
                <a:cs typeface="Arial" charset="0"/>
              </a:rPr>
              <a:t>1 Peter 4:10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81600" y="0"/>
            <a:ext cx="3962400" cy="5410200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The first servant brought him ten talents. 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The man was happy.</a:t>
            </a:r>
          </a:p>
          <a:p>
            <a:pPr>
              <a:buFont typeface="Wingdings" pitchFamily="2" charset="2"/>
              <a:buNone/>
            </a:pPr>
            <a:r>
              <a:rPr lang="en-US" sz="3200">
                <a:latin typeface="Calibri" pitchFamily="34" charset="0"/>
              </a:rPr>
              <a:t>He made the servant a leader over many things and told him to be joyful.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3429000"/>
            <a:ext cx="9144000" cy="3429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This also made the man happy.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He made the second servant a leader over many things and told him to be joyful.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3600">
                <a:latin typeface="Calibri" pitchFamily="34" charset="0"/>
              </a:rPr>
              <a:t>“In all the work you are doing, work the best you can. Work as if you were doing it for the Lord, not for people.” </a:t>
            </a:r>
            <a:r>
              <a:rPr lang="en-US" sz="2000">
                <a:latin typeface="Calibri" pitchFamily="34" charset="0"/>
              </a:rPr>
              <a:t>Col. 3:23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colorTemperature colorTemp="7794"/>
                    </a14:imgEffect>
                    <a14:imgEffect>
                      <a14:saturation sat="191000"/>
                    </a14:imgEffect>
                    <a14:imgEffect>
                      <a14:brightnessContrast bright="11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7" t="7942" r="10736" b="7709"/>
          <a:stretch>
            <a:fillRect/>
          </a:stretch>
        </p:blipFill>
        <p:spPr bwMode="auto">
          <a:xfrm>
            <a:off x="2816225" y="4763"/>
            <a:ext cx="6326188" cy="3422650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404040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-76200" y="0"/>
            <a:ext cx="2895600" cy="33528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rmAutofit lnSpcReduction="10000"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765908"/>
              </a:buClr>
              <a:buFont typeface="Arial" charset="0"/>
              <a:buNone/>
            </a:pPr>
            <a:r>
              <a:rPr lang="en-US" sz="4000">
                <a:latin typeface="Calibri" pitchFamily="34" charset="0"/>
                <a:cs typeface="Arial" charset="0"/>
              </a:rPr>
              <a:t>The second servant brought the man four talents.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</TotalTime>
  <Words>1389</Words>
  <Application>Microsoft Office PowerPoint</Application>
  <PresentationFormat>On-screen Show (4:3)</PresentationFormat>
  <Paragraphs>122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Refined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prayer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  <vt:lpstr>PowerPoint Presentation</vt:lpstr>
      <vt:lpstr>Welcome to Aggieland Faith Family Style Worship</vt:lpstr>
      <vt:lpstr>CURRENT SCHEDULE:  See www.Aggielandfaith.org</vt:lpstr>
      <vt:lpstr>Would You Like Prayer or Bible Study at Your House?</vt:lpstr>
      <vt:lpstr>Would You Like Visitation?</vt:lpstr>
      <vt:lpstr>PowerPoint Presentation</vt:lpstr>
      <vt:lpstr>PowerPoint Presentation</vt:lpstr>
    </vt:vector>
  </TitlesOfParts>
  <Company>Campaign Kerusso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Therese Greenberg</cp:lastModifiedBy>
  <cp:revision>17</cp:revision>
  <dcterms:created xsi:type="dcterms:W3CDTF">2012-08-28T02:53:07Z</dcterms:created>
  <dcterms:modified xsi:type="dcterms:W3CDTF">2013-01-11T08:33:00Z</dcterms:modified>
</cp:coreProperties>
</file>