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8" y="-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1FB782D-E64A-4A7E-9734-A0AF3DBF3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DB944-80B6-4B53-B572-8CCCBAA4A9E9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A42C9-7B37-4ADE-8355-A5E651729118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3FA60-5EAB-4A41-88A9-00E08752D888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A695F-2FFE-4A77-BDB6-9B7CE70ECF8A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293A4-7B3D-4830-8040-D70C10C2DF4D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D4186-3873-47B1-B40C-482994943F82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0FE7C-998C-4BE2-8046-6BCBC0B94641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A14D8-0389-49DA-A7B7-D5AD98F65E56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5A12D-F9F1-4F9F-BDD6-2BE2D4CB2827}" type="slidenum">
              <a:rPr lang="en-US"/>
              <a:pPr/>
              <a:t>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D0738-CEE1-467E-9F10-300FF3E483EB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EAECD-763B-46E6-BF9A-B260A6985970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2A23C-489D-491A-B439-20D88C8255BC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EF500-F193-4B4A-9607-F68992CFA6D5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3141EE-A7C5-49FB-B1C8-A3917C4E3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CF4EE-4717-4FF5-83AA-107C193A1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11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AD992-4B4E-42E3-B732-E1C43D3D6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41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29AE3D-B745-4E81-8DC6-C9362F7FC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1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8E79EA-39D0-4093-BC8D-E53701476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01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B68B-850D-46C6-9548-554F90ED4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7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E3F96-7C4B-47AC-BC18-4D20D7BFF5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96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3A946-3F07-4342-B96F-54B8C3D6F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39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B841-CE69-471E-A4B0-677E020E1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24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ECE0-DA20-4749-A3AA-3A8BBC8CC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21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7F28-65A0-4CBF-8749-318FE70F5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28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7D63A-5F12-4703-9DBE-723F5A160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33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5C65-9542-41D8-9933-7F7C547A4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36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F9A37DD9-E122-4E02-8B57-BC76C35368F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N3aDbMFVx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856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63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3505200" cy="3505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The Ten Virgins Parable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/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Be Ready</a:t>
            </a:r>
          </a:p>
        </p:txBody>
      </p:sp>
      <p:pic>
        <p:nvPicPr>
          <p:cNvPr id="25603" name="Picture 3" descr="6048906984_7060a41070_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colorTemperature colorTemp="8625"/>
                    </a14:imgEffect>
                    <a14:imgEffect>
                      <a14:saturation sat="177000"/>
                    </a14:imgEffect>
                    <a14:imgEffect>
                      <a14:brightnessContrast bright="-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0" y="0"/>
            <a:ext cx="5588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>
                <a:latin typeface="Verdana" pitchFamily="34" charset="0"/>
              </a:rPr>
              <a:t>The Bible says He will return the same way He left, in the clouds and everyone will see Him</a:t>
            </a:r>
          </a:p>
        </p:txBody>
      </p:sp>
      <p:pic>
        <p:nvPicPr>
          <p:cNvPr id="45059" name="Picture 4" descr="jesusteach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6588"/>
                    </a14:imgEffect>
                    <a14:imgEffect>
                      <a14:saturation sat="182000"/>
                    </a14:imgEffect>
                    <a14:imgEffect>
                      <a14:brightnessContrast bright="-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1" r="4721"/>
          <a:stretch>
            <a:fillRect/>
          </a:stretch>
        </p:blipFill>
        <p:spPr bwMode="auto">
          <a:xfrm>
            <a:off x="0" y="25399"/>
            <a:ext cx="5105400" cy="68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6629400" y="0"/>
            <a:ext cx="25146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b="1" dirty="0">
                <a:solidFill>
                  <a:schemeClr val="bg1"/>
                </a:solidFill>
                <a:latin typeface="Verdana" pitchFamily="34" charset="0"/>
              </a:rPr>
              <a:t>“So you also must be ready. The Son of Man will come at a time when you don’t expect Him.”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Mat 24:44</a:t>
            </a:r>
          </a:p>
        </p:txBody>
      </p:sp>
      <p:pic>
        <p:nvPicPr>
          <p:cNvPr id="47107" name="Picture 3" descr="midnight_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4038600" y="1143000"/>
            <a:ext cx="518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solidFill>
                  <a:srgbClr val="69DEF9"/>
                </a:solidFill>
                <a:latin typeface="Verdana" pitchFamily="34" charset="0"/>
              </a:rPr>
              <a:t>The Bridegroom</a:t>
            </a:r>
            <a:r>
              <a:rPr lang="en-US" sz="3600">
                <a:solidFill>
                  <a:srgbClr val="69DEF9"/>
                </a:solidFill>
                <a:latin typeface="Verdana" pitchFamily="34" charset="0"/>
              </a:rPr>
              <a:t>:</a:t>
            </a:r>
            <a:r>
              <a:rPr lang="en-US" sz="3600">
                <a:latin typeface="Verdana" pitchFamily="34" charset="0"/>
              </a:rPr>
              <a:t> The Lord Jesus Christ </a:t>
            </a:r>
          </a:p>
          <a:p>
            <a:r>
              <a:rPr lang="en-US" sz="3600" b="1">
                <a:solidFill>
                  <a:srgbClr val="69DEF9"/>
                </a:solidFill>
                <a:latin typeface="Verdana" pitchFamily="34" charset="0"/>
              </a:rPr>
              <a:t>The Wedding</a:t>
            </a:r>
            <a:r>
              <a:rPr lang="en-US" sz="3600">
                <a:solidFill>
                  <a:srgbClr val="69DEF9"/>
                </a:solidFill>
                <a:latin typeface="Verdana" pitchFamily="34" charset="0"/>
              </a:rPr>
              <a:t>:</a:t>
            </a:r>
            <a:r>
              <a:rPr lang="en-US" sz="3600">
                <a:latin typeface="Verdana" pitchFamily="34" charset="0"/>
              </a:rPr>
              <a:t> Joining Jesus in Heaven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" y="3962400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9DEF9"/>
                </a:solidFill>
              </a:rPr>
              <a:t>Wise Young Women</a:t>
            </a:r>
            <a:r>
              <a:rPr lang="en-US" sz="3600">
                <a:solidFill>
                  <a:srgbClr val="69DEF9"/>
                </a:solidFill>
              </a:rPr>
              <a:t>:</a:t>
            </a:r>
            <a:r>
              <a:rPr lang="en-US" sz="3600"/>
              <a:t> Those who put Jesus first in their lives</a:t>
            </a:r>
            <a:r>
              <a:rPr lang="en-US" sz="3600" i="1"/>
              <a:t> </a:t>
            </a:r>
          </a:p>
          <a:p>
            <a:r>
              <a:rPr lang="en-US" sz="3600" b="1">
                <a:solidFill>
                  <a:srgbClr val="69DEF9"/>
                </a:solidFill>
              </a:rPr>
              <a:t>Foolish Young Women</a:t>
            </a:r>
            <a:r>
              <a:rPr lang="en-US" sz="3600">
                <a:solidFill>
                  <a:srgbClr val="69DEF9"/>
                </a:solidFill>
              </a:rPr>
              <a:t>:</a:t>
            </a:r>
            <a:r>
              <a:rPr lang="en-US" sz="3600"/>
              <a:t> Those who neglect their need for Jesus</a:t>
            </a:r>
          </a:p>
          <a:p>
            <a:r>
              <a:rPr lang="en-US" sz="3600" b="1">
                <a:solidFill>
                  <a:srgbClr val="69DEF9"/>
                </a:solidFill>
              </a:rPr>
              <a:t>Oil</a:t>
            </a:r>
            <a:r>
              <a:rPr lang="en-US" sz="3600">
                <a:solidFill>
                  <a:srgbClr val="69DEF9"/>
                </a:solidFill>
              </a:rPr>
              <a:t>:</a:t>
            </a:r>
            <a:r>
              <a:rPr lang="en-US" sz="3600"/>
              <a:t> God’s Spirit Who lives in believers</a:t>
            </a: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7EFB01"/>
                </a:solidFill>
                <a:latin typeface="Verdana" pitchFamily="34" charset="0"/>
              </a:rPr>
              <a:t>The Meaning of the Story</a:t>
            </a:r>
            <a:endParaRPr lang="en-US" sz="3600">
              <a:solidFill>
                <a:srgbClr val="7EFB01"/>
              </a:solidFill>
              <a:latin typeface="Verdana" pitchFamily="34" charset="0"/>
            </a:endParaRPr>
          </a:p>
        </p:txBody>
      </p:sp>
      <p:pic>
        <p:nvPicPr>
          <p:cNvPr id="51205" name="Picture 5" descr="ANd9GcQsxhbvWmnDiag-Cy9NowXmdRHdBWnEiJkmuaMidnowN2Q1Ygwn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9624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/>
              <a:t>Next Slide Video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/>
              <a:t> Ten Virgins Rap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Download Here:</a:t>
            </a:r>
          </a:p>
          <a:p>
            <a:pPr algn="ctr">
              <a:buNone/>
            </a:pPr>
            <a:r>
              <a:rPr lang="en-US" sz="2400" dirty="0"/>
              <a:t> </a:t>
            </a:r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youtu.be/tN3aDbMFVx0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8471370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9201417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4708868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55548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0779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38990931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867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956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6"/>
              </a:rPr>
              <a:t>http://campaignkerusso.org/?p=8563</a:t>
            </a:r>
            <a:endParaRPr lang="en-US" sz="2000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7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9642113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42411476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2770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34898095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3334751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http://campaignkerusso.org/?p=8563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3136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19686826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714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4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1800827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jesus bor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6777"/>
                    </a14:imgEffect>
                    <a14:imgEffect>
                      <a14:saturation sat="154000"/>
                    </a14:imgEffect>
                    <a14:imgEffect>
                      <a14:brightnessContrast bright="1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b="6439"/>
          <a:stretch/>
        </p:blipFill>
        <p:spPr bwMode="auto">
          <a:xfrm>
            <a:off x="0" y="927231"/>
            <a:ext cx="9144000" cy="590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solidFill>
            <a:srgbClr val="002060">
              <a:alpha val="56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>
                <a:latin typeface="Verdana" pitchFamily="34" charset="0"/>
              </a:rPr>
              <a:t>Story of Jesus Review:</a:t>
            </a:r>
          </a:p>
          <a:p>
            <a:pPr algn="ctr"/>
            <a:r>
              <a:rPr lang="en-US" sz="3200" dirty="0">
                <a:latin typeface="Verdana" pitchFamily="34" charset="0"/>
              </a:rPr>
              <a:t>Jesus came to earth by </a:t>
            </a:r>
            <a:endParaRPr lang="en-US" sz="3200" dirty="0" smtClean="0">
              <a:latin typeface="Verdana" pitchFamily="34" charset="0"/>
            </a:endParaRPr>
          </a:p>
          <a:p>
            <a:pPr algn="ctr"/>
            <a:r>
              <a:rPr lang="en-US" sz="3200" dirty="0" smtClean="0">
                <a:latin typeface="Verdana" pitchFamily="34" charset="0"/>
              </a:rPr>
              <a:t>being born </a:t>
            </a:r>
            <a:r>
              <a:rPr lang="en-US" sz="3200" dirty="0">
                <a:latin typeface="Verdana" pitchFamily="34" charset="0"/>
              </a:rPr>
              <a:t>as a little baby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5446441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http://campaignkerusso.org/?p=8563</a:t>
            </a:r>
            <a:endParaRPr lang="en-US" sz="2000" dirty="0"/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062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jesusteache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colorTemperature colorTemp="7697"/>
                    </a14:imgEffect>
                    <a14:imgEffect>
                      <a14:saturation sat="186000"/>
                    </a14:imgEffect>
                    <a14:imgEffect>
                      <a14:brightnessContrast bright="-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767"/>
          <a:stretch/>
        </p:blipFill>
        <p:spPr bwMode="auto">
          <a:xfrm>
            <a:off x="-1" y="533400"/>
            <a:ext cx="9081001" cy="62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>
                <a:latin typeface="Verdana" pitchFamily="34" charset="0"/>
              </a:rPr>
              <a:t>He taught wonderful things </a:t>
            </a:r>
            <a:endParaRPr lang="en-US" sz="3200" b="1" dirty="0" smtClean="0">
              <a:latin typeface="Verdana" pitchFamily="34" charset="0"/>
            </a:endParaRPr>
          </a:p>
          <a:p>
            <a:pPr algn="ctr"/>
            <a:r>
              <a:rPr lang="en-US" sz="3200" b="1" dirty="0" smtClean="0">
                <a:latin typeface="Verdana" pitchFamily="34" charset="0"/>
              </a:rPr>
              <a:t>and </a:t>
            </a:r>
            <a:r>
              <a:rPr lang="en-US" sz="3200" b="1" dirty="0">
                <a:latin typeface="Verdana" pitchFamily="34" charset="0"/>
              </a:rPr>
              <a:t>had many followers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jesusteache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colorTemperature colorTemp="6502"/>
                    </a14:imgEffect>
                    <a14:imgEffect>
                      <a14:saturation sat="161000"/>
                    </a14:imgEffect>
                    <a14:imgEffect>
                      <a14:brightnessContrast bright="1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87"/>
          <a:stretch/>
        </p:blipFill>
        <p:spPr bwMode="auto">
          <a:xfrm>
            <a:off x="0" y="1524000"/>
            <a:ext cx="909370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754326"/>
          </a:xfrm>
          <a:prstGeom prst="rect">
            <a:avLst/>
          </a:prstGeom>
          <a:solidFill>
            <a:srgbClr val="321100">
              <a:alpha val="92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latin typeface="Verdana" pitchFamily="34" charset="0"/>
              </a:rPr>
              <a:t>But He also taught that all </a:t>
            </a:r>
            <a:endParaRPr lang="en-US" sz="3600" b="1" dirty="0" smtClean="0">
              <a:latin typeface="Verdana" pitchFamily="34" charset="0"/>
            </a:endParaRPr>
          </a:p>
          <a:p>
            <a:pPr algn="ctr"/>
            <a:r>
              <a:rPr lang="en-US" sz="3600" b="1" dirty="0" smtClean="0">
                <a:latin typeface="Verdana" pitchFamily="34" charset="0"/>
              </a:rPr>
              <a:t>people </a:t>
            </a:r>
            <a:r>
              <a:rPr lang="en-US" sz="3600" b="1" dirty="0">
                <a:latin typeface="Verdana" pitchFamily="34" charset="0"/>
              </a:rPr>
              <a:t>have sinned and </a:t>
            </a:r>
            <a:r>
              <a:rPr lang="en-US" sz="3600" b="1" dirty="0" smtClean="0">
                <a:latin typeface="Verdana" pitchFamily="34" charset="0"/>
              </a:rPr>
              <a:t>God </a:t>
            </a:r>
          </a:p>
          <a:p>
            <a:pPr algn="ctr"/>
            <a:r>
              <a:rPr lang="en-US" sz="3600" b="1" dirty="0" smtClean="0">
                <a:latin typeface="Verdana" pitchFamily="34" charset="0"/>
              </a:rPr>
              <a:t>will </a:t>
            </a:r>
            <a:r>
              <a:rPr lang="en-US" sz="3600" b="1" dirty="0">
                <a:latin typeface="Verdana" pitchFamily="34" charset="0"/>
              </a:rPr>
              <a:t>not allow sin in Heaven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jesusteach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9548"/>
                    </a14:imgEffect>
                    <a14:imgEffect>
                      <a14:saturation sat="147000"/>
                    </a14:imgEffect>
                    <a14:imgEffect>
                      <a14:brightnessContrast bright="3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b="10170"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3211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Verdana" pitchFamily="34" charset="0"/>
              </a:rPr>
              <a:t>Then He told His followers that He would suffer and die for everyone’s sin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6200" y="228600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Verdana" pitchFamily="34" charset="0"/>
              </a:rPr>
              <a:t>Jesus was then nailed to a cross and died. </a:t>
            </a:r>
          </a:p>
        </p:txBody>
      </p:sp>
      <p:pic>
        <p:nvPicPr>
          <p:cNvPr id="38915" name="Picture 4" descr="jesusteach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8162"/>
                    </a14:imgEffect>
                    <a14:imgEffect>
                      <a14:saturation sat="123000"/>
                    </a14:imgEffect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52400" y="0"/>
            <a:ext cx="4068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>
                <a:latin typeface="Verdana" pitchFamily="34" charset="0"/>
              </a:rPr>
              <a:t>Three days later he rose from the dead and appeared to followers </a:t>
            </a:r>
          </a:p>
        </p:txBody>
      </p:sp>
      <p:pic>
        <p:nvPicPr>
          <p:cNvPr id="40963" name="Picture 4" descr="jesusteach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colorTemperature colorTemp="10194"/>
                    </a14:imgEffect>
                    <a14:imgEffect>
                      <a14:saturation sat="279000"/>
                    </a14:imgEffect>
                    <a14:imgEffect>
                      <a14:brightnessContrast bright="15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53" y="0"/>
            <a:ext cx="49235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540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b="1" dirty="0">
                <a:latin typeface="Verdana" pitchFamily="34" charset="0"/>
              </a:rPr>
              <a:t>He told them He would be leaving but would return someday for us </a:t>
            </a:r>
            <a:r>
              <a:rPr lang="en-US" sz="3400" b="1" dirty="0" smtClean="0">
                <a:latin typeface="Verdana" pitchFamily="34" charset="0"/>
              </a:rPr>
              <a:t>all.</a:t>
            </a:r>
            <a:endParaRPr lang="en-US" sz="3400" b="1" dirty="0">
              <a:latin typeface="Verdana" pitchFamily="34" charset="0"/>
            </a:endParaRPr>
          </a:p>
        </p:txBody>
      </p:sp>
      <p:pic>
        <p:nvPicPr>
          <p:cNvPr id="43011" name="Picture 4" descr="jesusteache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7053"/>
                    </a14:imgEffect>
                    <a14:imgEffect>
                      <a14:saturation sat="173000"/>
                    </a14:imgEffect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85" r="4042" b="6380"/>
          <a:stretch/>
        </p:blipFill>
        <p:spPr bwMode="auto">
          <a:xfrm>
            <a:off x="-25400" y="12700"/>
            <a:ext cx="91694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37</TotalTime>
  <Words>977</Words>
  <Application>Microsoft Office PowerPoint</Application>
  <PresentationFormat>On-screen Show (4:3)</PresentationFormat>
  <Paragraphs>115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Refined</vt:lpstr>
      <vt:lpstr>The Ten Virgins Parable   Be 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11</cp:revision>
  <dcterms:created xsi:type="dcterms:W3CDTF">2012-08-28T02:53:07Z</dcterms:created>
  <dcterms:modified xsi:type="dcterms:W3CDTF">2013-01-11T07:22:22Z</dcterms:modified>
</cp:coreProperties>
</file>