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410" r:id="rId2"/>
    <p:sldId id="408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304" r:id="rId13"/>
    <p:sldId id="305" r:id="rId14"/>
    <p:sldId id="381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42" r:id="rId24"/>
    <p:sldId id="269" r:id="rId25"/>
    <p:sldId id="270" r:id="rId26"/>
    <p:sldId id="271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4" autoAdjust="0"/>
    <p:restoredTop sz="94660"/>
  </p:normalViewPr>
  <p:slideViewPr>
    <p:cSldViewPr>
      <p:cViewPr varScale="1">
        <p:scale>
          <a:sx n="62" d="100"/>
          <a:sy n="62" d="100"/>
        </p:scale>
        <p:origin x="-8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A8dcRFIdpy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097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097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097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UX9I09W1cy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8iM0wMvdSE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1" y="4114800"/>
            <a:ext cx="1981200" cy="91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Part 3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38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267200"/>
          </a:xfrm>
        </p:spPr>
        <p:txBody>
          <a:bodyPr/>
          <a:lstStyle/>
          <a:p>
            <a:r>
              <a:rPr lang="en-US" dirty="0"/>
              <a:t>Next Slide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Video: Story of the Bible </a:t>
            </a:r>
            <a:r>
              <a:rPr lang="en-US" dirty="0" smtClean="0"/>
              <a:t>3c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youtu.be/A8dcRFIdpyw</a:t>
            </a:r>
            <a:r>
              <a:rPr lang="en-US" sz="28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9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616593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u="sng" dirty="0" smtClean="0">
                <a:solidFill>
                  <a:srgbClr val="2A0E00"/>
                </a:solidFill>
              </a:rPr>
              <a:t>Discuss</a:t>
            </a:r>
            <a:endParaRPr lang="en-US" sz="2800" u="sng" dirty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did Abram agree to have a child with Hagar, Sarah’s servant?</a:t>
            </a: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was the name of Hagar’s child?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does Abraham mean?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miracle did God promise the elderly Abraham &amp; Sarah?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ask Abraham to do with his son Isaac?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Abraham say about the burnt offering?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the Angel of the Lord do?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Abraham believe?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How is Isaac like Jesus?</a:t>
            </a:r>
          </a:p>
          <a:p>
            <a:pPr lvl="0">
              <a:buFont typeface="Wingdings" pitchFamily="2" charset="2"/>
              <a:buChar char="v"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p=10097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p=10097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p=10097</a:t>
            </a:r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532773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u="sng" dirty="0">
                <a:solidFill>
                  <a:srgbClr val="2A0E00"/>
                </a:solidFill>
              </a:rPr>
              <a:t>Questions to Think About During the Next Video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421600"/>
                </a:solidFill>
              </a:rPr>
              <a:t>Review: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were the descendants of Adam &amp; Eve like?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the Lord decide to do when He saw this?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tell Noah to build?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How many doors was it to have?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Who shut the ark’s door – making them truly safe?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is the first thing Noah did when he came out.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ask Noah to do next?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is it wrong to kill people?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sign did God give to Noah?</a:t>
            </a: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191000"/>
          </a:xfrm>
        </p:spPr>
        <p:txBody>
          <a:bodyPr/>
          <a:lstStyle/>
          <a:p>
            <a:r>
              <a:rPr lang="en-US" dirty="0" smtClean="0"/>
              <a:t>Next Slide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Video: Story of the Bible 3a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Download </a:t>
            </a:r>
            <a:r>
              <a:rPr lang="en-US" dirty="0"/>
              <a:t>Here: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youtu.be/UX9I09W1cyk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12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494673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u="sng" dirty="0" smtClean="0">
                <a:solidFill>
                  <a:srgbClr val="2A0E00"/>
                </a:solidFill>
              </a:rPr>
              <a:t>Discuss</a:t>
            </a:r>
            <a:endParaRPr lang="en-US" sz="2800" u="sng" dirty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were the descendants of Adam &amp; Eve like?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the Lord decide to do when He saw this?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tell Noah to build?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How many doors was it to have?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Who shut the ark’s door – making them truly safe?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is the first thing Noah did when he came out.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ask Noah to do next?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is it wrong to kill people?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sign did God give to Noah?</a:t>
            </a:r>
          </a:p>
          <a:p>
            <a:pPr marL="0" lvl="0" indent="0">
              <a:buNone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525153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u="sng" dirty="0">
                <a:solidFill>
                  <a:srgbClr val="2A0E00"/>
                </a:solidFill>
              </a:rPr>
              <a:t>Questions to Think About During the Next Video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did the people want to build a tower?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was this wrong?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was the tower to be used for?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was the city called Babel?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the confusion cause people to do?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Ask Abram to do?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promises did God make to Abram about land &amp; children (defendants).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will happen to Abram’s before they inherit the land? </a:t>
            </a: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038600"/>
          </a:xfrm>
        </p:spPr>
        <p:txBody>
          <a:bodyPr/>
          <a:lstStyle/>
          <a:p>
            <a:r>
              <a:rPr lang="en-US" dirty="0" smtClean="0"/>
              <a:t>Next </a:t>
            </a:r>
            <a:r>
              <a:rPr lang="en-US" dirty="0"/>
              <a:t>Slide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Video: Story of the Bible </a:t>
            </a:r>
            <a:r>
              <a:rPr lang="en-US" dirty="0" smtClean="0"/>
              <a:t>3b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youtu.be/8iM0wMvdSEM</a:t>
            </a:r>
            <a:r>
              <a:rPr lang="en-US" sz="28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525153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u="sng" dirty="0" smtClean="0">
                <a:solidFill>
                  <a:srgbClr val="2A0E00"/>
                </a:solidFill>
              </a:rPr>
              <a:t>Discuss</a:t>
            </a:r>
            <a:endParaRPr lang="en-US" sz="2800" u="sng" dirty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did the people want to build a tower?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was this wrong?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was the tower to be used for?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was the city called Babel?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the confusion cause people to do?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Ask Abram to do?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promises did God make to Abram about land &amp; children (defendants).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will happen to Abram’s before they inherit the land? </a:t>
            </a: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631833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u="sng" dirty="0">
                <a:solidFill>
                  <a:srgbClr val="2A0E00"/>
                </a:solidFill>
              </a:rPr>
              <a:t>Questions to Think About During the Next Video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Why did Abram agree to have a child with Hagar, Sarah’s servant?</a:t>
            </a:r>
            <a:endParaRPr lang="en-US" sz="2000" b="1" dirty="0" smtClean="0">
              <a:solidFill>
                <a:srgbClr val="2A0E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was the name of Hagar’s child?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does Abraham mean?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miracle did God promise the elderly Abraham &amp; Sarah?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God ask Abraham to do with his son Isaac?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Abraham say about the burnt offering?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the Angel of the Lord do?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What did Abraham believe?</a:t>
            </a: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2A0E00"/>
                </a:solidFill>
              </a:rPr>
              <a:t>How is Isaac like Jesus?</a:t>
            </a:r>
          </a:p>
          <a:p>
            <a:pPr lvl="0">
              <a:buFont typeface="Wingdings" pitchFamily="2" charset="2"/>
              <a:buChar char="v"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1296</Words>
  <Application>Microsoft Office PowerPoint</Application>
  <PresentationFormat>On-screen Show (4:3)</PresentationFormat>
  <Paragraphs>143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Refined</vt:lpstr>
      <vt:lpstr>PowerPoint Presentation</vt:lpstr>
      <vt:lpstr>PowerPoint Presentation</vt:lpstr>
      <vt:lpstr>PowerPoint Presentation</vt:lpstr>
      <vt:lpstr>Next Slide  Video: Story of the Bible 3a  Download Here: http://youtu.be/UX9I09W1cyk </vt:lpstr>
      <vt:lpstr>PowerPoint Presentation</vt:lpstr>
      <vt:lpstr>PowerPoint Presentation</vt:lpstr>
      <vt:lpstr>Next Slide  Video: Story of the Bible 3b  Download Here: http://youtu.be/8iM0wMvdSEM </vt:lpstr>
      <vt:lpstr>PowerPoint Presentation</vt:lpstr>
      <vt:lpstr>PowerPoint Presentation</vt:lpstr>
      <vt:lpstr>Next Slide  Video: Story of the Bible 3c  Download Here: http://youtu.be/A8dcRFIdpyw </vt:lpstr>
      <vt:lpstr>PowerPoint Presentation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95</cp:revision>
  <dcterms:created xsi:type="dcterms:W3CDTF">2012-08-28T02:53:07Z</dcterms:created>
  <dcterms:modified xsi:type="dcterms:W3CDTF">2013-02-14T22:40:09Z</dcterms:modified>
</cp:coreProperties>
</file>