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46"/>
  </p:notesMasterIdLst>
  <p:sldIdLst>
    <p:sldId id="444" r:id="rId2"/>
    <p:sldId id="474" r:id="rId3"/>
    <p:sldId id="404" r:id="rId4"/>
    <p:sldId id="429" r:id="rId5"/>
    <p:sldId id="430" r:id="rId6"/>
    <p:sldId id="431" r:id="rId7"/>
    <p:sldId id="432" r:id="rId8"/>
    <p:sldId id="433" r:id="rId9"/>
    <p:sldId id="434" r:id="rId10"/>
    <p:sldId id="435" r:id="rId11"/>
    <p:sldId id="436" r:id="rId12"/>
    <p:sldId id="437" r:id="rId13"/>
    <p:sldId id="438" r:id="rId14"/>
    <p:sldId id="440" r:id="rId15"/>
    <p:sldId id="442" r:id="rId16"/>
    <p:sldId id="441" r:id="rId17"/>
    <p:sldId id="443" r:id="rId18"/>
    <p:sldId id="425" r:id="rId19"/>
    <p:sldId id="447" r:id="rId20"/>
    <p:sldId id="446" r:id="rId21"/>
    <p:sldId id="445" r:id="rId22"/>
    <p:sldId id="448" r:id="rId23"/>
    <p:sldId id="449" r:id="rId24"/>
    <p:sldId id="450" r:id="rId25"/>
    <p:sldId id="451" r:id="rId26"/>
    <p:sldId id="475" r:id="rId27"/>
    <p:sldId id="456" r:id="rId28"/>
    <p:sldId id="457" r:id="rId29"/>
    <p:sldId id="458" r:id="rId30"/>
    <p:sldId id="459" r:id="rId31"/>
    <p:sldId id="460" r:id="rId32"/>
    <p:sldId id="461" r:id="rId33"/>
    <p:sldId id="462" r:id="rId34"/>
    <p:sldId id="463" r:id="rId35"/>
    <p:sldId id="464" r:id="rId36"/>
    <p:sldId id="465" r:id="rId37"/>
    <p:sldId id="466" r:id="rId38"/>
    <p:sldId id="467" r:id="rId39"/>
    <p:sldId id="468" r:id="rId40"/>
    <p:sldId id="469" r:id="rId41"/>
    <p:sldId id="470" r:id="rId42"/>
    <p:sldId id="471" r:id="rId43"/>
    <p:sldId id="472" r:id="rId44"/>
    <p:sldId id="473" r:id="rId4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45" autoAdjust="0"/>
    <p:restoredTop sz="94660"/>
  </p:normalViewPr>
  <p:slideViewPr>
    <p:cSldViewPr>
      <p:cViewPr>
        <p:scale>
          <a:sx n="68" d="100"/>
          <a:sy n="68" d="100"/>
        </p:scale>
        <p:origin x="-58" y="24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98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98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98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FFDE6FEB-1DB4-4B96-A71B-DEBF006662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2434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DE6FEB-1DB4-4B96-A71B-DEBF0066623E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7632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DE6FEB-1DB4-4B96-A71B-DEBF0066623E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6995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DE6FEB-1DB4-4B96-A71B-DEBF0066623E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9915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DE6FEB-1DB4-4B96-A71B-DEBF0066623E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4647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DE6FEB-1DB4-4B96-A71B-DEBF0066623E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1610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DE6FEB-1DB4-4B96-A71B-DEBF0066623E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5281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DE6FEB-1DB4-4B96-A71B-DEBF0066623E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6270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DE6FEB-1DB4-4B96-A71B-DEBF0066623E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8488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DE6FEB-1DB4-4B96-A71B-DEBF0066623E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5769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DE6FEB-1DB4-4B96-A71B-DEBF0066623E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6608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DE6FEB-1DB4-4B96-A71B-DEBF0066623E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7924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DE6FEB-1DB4-4B96-A71B-DEBF0066623E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14576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DE6FEB-1DB4-4B96-A71B-DEBF0066623E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7482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DE6FEB-1DB4-4B96-A71B-DEBF0066623E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11638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DE6FEB-1DB4-4B96-A71B-DEBF0066623E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00186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DE6FEB-1DB4-4B96-A71B-DEBF0066623E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56218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DE6FEB-1DB4-4B96-A71B-DEBF0066623E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21066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DE6FEB-1DB4-4B96-A71B-DEBF0066623E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69639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DE6FEB-1DB4-4B96-A71B-DEBF0066623E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86898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DE6FEB-1DB4-4B96-A71B-DEBF0066623E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92757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DE6FEB-1DB4-4B96-A71B-DEBF0066623E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54527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DE6FEB-1DB4-4B96-A71B-DEBF0066623E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7279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DE6FEB-1DB4-4B96-A71B-DEBF0066623E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74963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DE6FEB-1DB4-4B96-A71B-DEBF0066623E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91561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DE6FEB-1DB4-4B96-A71B-DEBF0066623E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05670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DE6FEB-1DB4-4B96-A71B-DEBF0066623E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68089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DE6FEB-1DB4-4B96-A71B-DEBF0066623E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31496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DE6FEB-1DB4-4B96-A71B-DEBF0066623E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57024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DE6FEB-1DB4-4B96-A71B-DEBF0066623E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59337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DE6FEB-1DB4-4B96-A71B-DEBF0066623E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84749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DE6FEB-1DB4-4B96-A71B-DEBF0066623E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21267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DE6FEB-1DB4-4B96-A71B-DEBF0066623E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35299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DE6FEB-1DB4-4B96-A71B-DEBF0066623E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267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DE6FEB-1DB4-4B96-A71B-DEBF0066623E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99991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DE6FEB-1DB4-4B96-A71B-DEBF0066623E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44885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DE6FEB-1DB4-4B96-A71B-DEBF0066623E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75070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DE6FEB-1DB4-4B96-A71B-DEBF0066623E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72073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DE6FEB-1DB4-4B96-A71B-DEBF0066623E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22791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DE6FEB-1DB4-4B96-A71B-DEBF0066623E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6266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DE6FEB-1DB4-4B96-A71B-DEBF0066623E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3231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DE6FEB-1DB4-4B96-A71B-DEBF0066623E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683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DE6FEB-1DB4-4B96-A71B-DEBF0066623E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0416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DE6FEB-1DB4-4B96-A71B-DEBF0066623E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4210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DE6FEB-1DB4-4B96-A71B-DEBF0066623E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0568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219200" y="838200"/>
            <a:ext cx="6781800" cy="2559050"/>
          </a:xfrm>
        </p:spPr>
        <p:txBody>
          <a:bodyPr anchorCtr="1"/>
          <a:lstStyle>
            <a:lvl1pPr algn="ctr">
              <a:defRPr sz="62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733800"/>
            <a:ext cx="6400800" cy="187325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0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536575" y="6248400"/>
            <a:ext cx="2054225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251200" y="6248400"/>
            <a:ext cx="2887663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8150" y="6257925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597186C-7102-45BE-802D-5458F872B2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0280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EFC779-5320-4339-B40D-2998B87616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81448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8450" y="473075"/>
            <a:ext cx="2038350" cy="5394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473075"/>
            <a:ext cx="5962650" cy="53943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51A845-6091-49F2-BD10-BCC55055D7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822821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73075"/>
            <a:ext cx="8153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828800"/>
            <a:ext cx="40005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828800"/>
            <a:ext cx="40005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4F9104-8CA7-4AED-B18C-98D80BA000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872635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73075"/>
            <a:ext cx="8153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828800"/>
            <a:ext cx="40005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828800"/>
            <a:ext cx="4000500" cy="1943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6300" y="3924300"/>
            <a:ext cx="4000500" cy="1943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5779AB-4534-40E0-86F6-D092BE4807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12440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FC04D2-92A6-43BF-843E-74691BE10C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6291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1E0D37-F697-4A0B-8292-7F5B6D1381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466226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828800"/>
            <a:ext cx="40005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828800"/>
            <a:ext cx="40005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946BAE-D8A3-4D96-97D2-1F51610F0C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51944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07448D-E00A-4712-9915-99B0B9A2A5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57634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450220-81BF-45D5-81BC-480B4E253A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972739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DF9FB7-BD3C-44BA-BE1E-142DFCFB4F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376100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1DE428-8D34-4E2B-92FF-188F40E7B6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797228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2680B8-F6F5-406D-8197-66AB2E42E2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481274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2880" tIns="9144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838200"/>
            <a:ext cx="9144000" cy="602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2880" tIns="91440" rIns="137160" bIns="9144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6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n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hyperlink" Target="mailto:info@ckbrazos.or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ampaignkerusso.org/?p=10284" TargetMode="Externa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pqFrXwpTI-w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4.wdp"/><Relationship Id="rId4" Type="http://schemas.openxmlformats.org/officeDocument/2006/relationships/image" Target="../media/image2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pqFrXwpTI-w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ampaignkerusso.org/wp-content/uploads/2013/03/Two-wolves-fighting-in-my-heart-YouTube.mp3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Relationship Id="rId5" Type="http://schemas.microsoft.com/office/2007/relationships/hdphoto" Target="../media/hdphoto5.wdp"/><Relationship Id="rId4" Type="http://schemas.openxmlformats.org/officeDocument/2006/relationships/image" Target="../media/image28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hyperlink" Target="mailto:info@ckbrazos.org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ampaignkerusso.org/?p=10284" TargetMode="Externa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aggielandfaith.org" TargetMode="Externa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ggielandfaith.org/" TargetMode="Externa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hyperlink" Target="mailto:info@ckbrazos.org" TargetMode="Externa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ampaignkerusso.org/?p=10284" TargetMode="Externa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685800"/>
          </a:xfrm>
        </p:spPr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The Fight of the Two Wolves</a:t>
            </a:r>
            <a:endParaRPr lang="en-US" dirty="0">
              <a:latin typeface="Comic Sans MS" pitchFamily="66" charset="0"/>
            </a:endParaRPr>
          </a:p>
        </p:txBody>
      </p:sp>
      <p:pic>
        <p:nvPicPr>
          <p:cNvPr id="4" name="Content Placeholder 3" descr="serigala-baik-vs-serigala-jahat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2000" y="715718"/>
            <a:ext cx="7696200" cy="6117493"/>
          </a:xfrm>
        </p:spPr>
      </p:pic>
    </p:spTree>
  </p:cSld>
  <p:clrMapOvr>
    <a:masterClrMapping/>
  </p:clrMapOvr>
  <p:transition spd="slow" advClick="0" advTm="10000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2wolves8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955675"/>
            <a:ext cx="9217764" cy="5902325"/>
          </a:xfrm>
        </p:spPr>
      </p:pic>
      <p:sp>
        <p:nvSpPr>
          <p:cNvPr id="3" name="TextBox 2"/>
          <p:cNvSpPr txBox="1"/>
          <p:nvPr/>
        </p:nvSpPr>
        <p:spPr>
          <a:xfrm>
            <a:off x="1219200" y="152400"/>
            <a:ext cx="601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Comic Sans MS" pitchFamily="66" charset="0"/>
              </a:rPr>
              <a:t>She turned and asked:</a:t>
            </a:r>
            <a:endParaRPr lang="en-US" sz="4000" b="1" dirty="0">
              <a:latin typeface="Comic Sans MS" pitchFamily="66" charset="0"/>
            </a:endParaRPr>
          </a:p>
        </p:txBody>
      </p:sp>
    </p:spTree>
  </p:cSld>
  <p:clrMapOvr>
    <a:masterClrMapping/>
  </p:clrMapOvr>
  <p:transition spd="slow" advTm="6000">
    <p:split orient="vert" dir="in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2wolves9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-29340" y="1060449"/>
            <a:ext cx="9173340" cy="5797551"/>
          </a:xfrm>
        </p:spPr>
      </p:pic>
      <p:sp>
        <p:nvSpPr>
          <p:cNvPr id="3" name="TextBox 2"/>
          <p:cNvSpPr txBox="1"/>
          <p:nvPr/>
        </p:nvSpPr>
        <p:spPr>
          <a:xfrm>
            <a:off x="990600" y="152400"/>
            <a:ext cx="701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Comic Sans MS" pitchFamily="66" charset="0"/>
              </a:rPr>
              <a:t>Her grandfather answered:</a:t>
            </a:r>
            <a:endParaRPr lang="en-US" sz="4000" b="1" dirty="0">
              <a:latin typeface="Comic Sans MS" pitchFamily="66" charset="0"/>
            </a:endParaRPr>
          </a:p>
        </p:txBody>
      </p:sp>
    </p:spTree>
  </p:cSld>
  <p:clrMapOvr>
    <a:masterClrMapping/>
  </p:clrMapOvr>
  <p:transition spd="slow" advTm="6000"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2wolves5b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209800" y="2362200"/>
            <a:ext cx="4019485" cy="4343400"/>
          </a:xfrm>
        </p:spPr>
      </p:pic>
      <p:sp>
        <p:nvSpPr>
          <p:cNvPr id="9" name="TextBox 8"/>
          <p:cNvSpPr txBox="1"/>
          <p:nvPr/>
        </p:nvSpPr>
        <p:spPr>
          <a:xfrm>
            <a:off x="0" y="0"/>
            <a:ext cx="9144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omic Sans MS" pitchFamily="66" charset="0"/>
              </a:rPr>
              <a:t>The Bible tells us:</a:t>
            </a:r>
          </a:p>
          <a:p>
            <a:r>
              <a:rPr lang="en-US" sz="2800" dirty="0" smtClean="0">
                <a:latin typeface="Comic Sans MS" pitchFamily="66" charset="0"/>
              </a:rPr>
              <a:t>	 “We know that the Law is</a:t>
            </a:r>
            <a:r>
              <a:rPr lang="en-US" sz="2800" b="1" i="1" dirty="0" smtClean="0">
                <a:latin typeface="Comic Sans MS" pitchFamily="66" charset="0"/>
              </a:rPr>
              <a:t> right </a:t>
            </a:r>
            <a:r>
              <a:rPr lang="en-US" sz="2800" dirty="0" smtClean="0">
                <a:latin typeface="Comic Sans MS" pitchFamily="66" charset="0"/>
              </a:rPr>
              <a:t>and </a:t>
            </a:r>
            <a:r>
              <a:rPr lang="en-US" sz="2800" b="1" i="1" dirty="0" smtClean="0">
                <a:latin typeface="Comic Sans MS" pitchFamily="66" charset="0"/>
              </a:rPr>
              <a:t>good</a:t>
            </a:r>
            <a:r>
              <a:rPr lang="en-US" sz="2800" dirty="0" smtClean="0">
                <a:latin typeface="Comic Sans MS" pitchFamily="66" charset="0"/>
              </a:rPr>
              <a:t>, but I am a person who does what is </a:t>
            </a:r>
            <a:r>
              <a:rPr lang="en-US" sz="2800" b="1" i="1" dirty="0" smtClean="0">
                <a:latin typeface="Comic Sans MS" pitchFamily="66" charset="0"/>
              </a:rPr>
              <a:t>wrong</a:t>
            </a:r>
            <a:r>
              <a:rPr lang="en-US" sz="2800" dirty="0" smtClean="0">
                <a:latin typeface="Comic Sans MS" pitchFamily="66" charset="0"/>
              </a:rPr>
              <a:t> and </a:t>
            </a:r>
            <a:r>
              <a:rPr lang="en-US" sz="2800" b="1" i="1" dirty="0" smtClean="0">
                <a:latin typeface="Comic Sans MS" pitchFamily="66" charset="0"/>
              </a:rPr>
              <a:t>bad</a:t>
            </a:r>
            <a:r>
              <a:rPr lang="en-US" sz="2800" dirty="0" smtClean="0">
                <a:latin typeface="Comic Sans MS" pitchFamily="66" charset="0"/>
              </a:rPr>
              <a:t>. I am </a:t>
            </a:r>
            <a:r>
              <a:rPr lang="en-US" sz="2800" b="1" i="1" dirty="0" smtClean="0">
                <a:latin typeface="Comic Sans MS" pitchFamily="66" charset="0"/>
              </a:rPr>
              <a:t>not</a:t>
            </a:r>
            <a:r>
              <a:rPr lang="en-US" sz="2800" dirty="0" smtClean="0">
                <a:latin typeface="Comic Sans MS" pitchFamily="66" charset="0"/>
              </a:rPr>
              <a:t> my own boss. </a:t>
            </a:r>
            <a:r>
              <a:rPr lang="en-US" sz="2800" b="1" i="1" dirty="0" smtClean="0">
                <a:latin typeface="Comic Sans MS" pitchFamily="66" charset="0"/>
              </a:rPr>
              <a:t>Sin</a:t>
            </a:r>
            <a:r>
              <a:rPr lang="en-US" sz="2800" dirty="0" smtClean="0">
                <a:latin typeface="Comic Sans MS" pitchFamily="66" charset="0"/>
              </a:rPr>
              <a:t> is my boss...</a:t>
            </a:r>
          </a:p>
          <a:p>
            <a:r>
              <a:rPr lang="en-US" sz="2800" dirty="0" smtClean="0">
                <a:latin typeface="Comic Sans MS" pitchFamily="66" charset="0"/>
              </a:rPr>
              <a:t>Who can set me </a:t>
            </a:r>
            <a:r>
              <a:rPr lang="en-US" sz="2800" b="1" i="1" dirty="0" smtClean="0">
                <a:latin typeface="Comic Sans MS" pitchFamily="66" charset="0"/>
              </a:rPr>
              <a:t>free</a:t>
            </a:r>
            <a:r>
              <a:rPr lang="en-US" sz="2800" dirty="0" smtClean="0">
                <a:latin typeface="Comic Sans MS" pitchFamily="66" charset="0"/>
              </a:rPr>
              <a:t> from my sinful old self?”</a:t>
            </a:r>
            <a:endParaRPr lang="en-US" sz="2800" dirty="0">
              <a:latin typeface="Comic Sans MS" pitchFamily="66" charset="0"/>
            </a:endParaRPr>
          </a:p>
        </p:txBody>
      </p:sp>
    </p:spTree>
  </p:cSld>
  <p:clrMapOvr>
    <a:masterClrMapping/>
  </p:clrMapOvr>
  <p:transition spd="slow" advTm="18000">
    <p:split orient="vert" dir="in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2wolves5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2869068"/>
            <a:ext cx="9086636" cy="2798307"/>
          </a:xfrm>
        </p:spPr>
      </p:pic>
      <p:sp>
        <p:nvSpPr>
          <p:cNvPr id="6" name="Rectangle 5"/>
          <p:cNvSpPr/>
          <p:nvPr/>
        </p:nvSpPr>
        <p:spPr>
          <a:xfrm>
            <a:off x="533400" y="304800"/>
            <a:ext cx="7848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latin typeface="Comic Sans MS" pitchFamily="66" charset="0"/>
              </a:rPr>
              <a:t>The Bible also tells us:</a:t>
            </a:r>
          </a:p>
          <a:p>
            <a:endParaRPr lang="en-US" sz="3600" dirty="0" smtClean="0">
              <a:latin typeface="Comic Sans MS" pitchFamily="66" charset="0"/>
            </a:endParaRPr>
          </a:p>
          <a:p>
            <a:r>
              <a:rPr lang="en-US" sz="3600" dirty="0" smtClean="0">
                <a:latin typeface="Comic Sans MS" pitchFamily="66" charset="0"/>
              </a:rPr>
              <a:t>“I thank God I can be </a:t>
            </a:r>
            <a:r>
              <a:rPr lang="en-US" sz="3600" b="1" i="1" dirty="0" smtClean="0">
                <a:latin typeface="Comic Sans MS" pitchFamily="66" charset="0"/>
              </a:rPr>
              <a:t>free</a:t>
            </a:r>
            <a:r>
              <a:rPr lang="en-US" sz="3600" dirty="0" smtClean="0">
                <a:latin typeface="Comic Sans MS" pitchFamily="66" charset="0"/>
              </a:rPr>
              <a:t> through Jesus Christ our Lord!”</a:t>
            </a:r>
            <a:endParaRPr lang="en-US" sz="3600" dirty="0">
              <a:latin typeface="Comic Sans MS" pitchFamily="66" charset="0"/>
            </a:endParaRPr>
          </a:p>
        </p:txBody>
      </p:sp>
    </p:spTree>
  </p:cSld>
  <p:clrMapOvr>
    <a:masterClrMapping/>
  </p:clrMapOvr>
  <p:transition spd="slow" advClick="0" advTm="10000"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2wolves5b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667000" y="2555073"/>
            <a:ext cx="3982031" cy="4302927"/>
          </a:xfrm>
        </p:spPr>
      </p:pic>
      <p:sp>
        <p:nvSpPr>
          <p:cNvPr id="5" name="TextBox 4"/>
          <p:cNvSpPr txBox="1"/>
          <p:nvPr/>
        </p:nvSpPr>
        <p:spPr>
          <a:xfrm rot="20847559">
            <a:off x="-1308586" y="699298"/>
            <a:ext cx="11237497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spc="-300" dirty="0" smtClean="0">
                <a:solidFill>
                  <a:srgbClr val="FFFF00"/>
                </a:solidFill>
                <a:latin typeface="BRADDON" pitchFamily="2" charset="0"/>
              </a:rPr>
              <a:t>DON’T FEED</a:t>
            </a:r>
            <a:r>
              <a:rPr lang="en-US" sz="11000" spc="-300" dirty="0" smtClean="0">
                <a:solidFill>
                  <a:srgbClr val="FFFF00"/>
                </a:solidFill>
                <a:latin typeface="BRADDON" pitchFamily="2" charset="0"/>
              </a:rPr>
              <a:t> </a:t>
            </a:r>
          </a:p>
          <a:p>
            <a:pPr algn="ctr"/>
            <a:r>
              <a:rPr lang="en-US" sz="11000" spc="-300" dirty="0" smtClean="0">
                <a:solidFill>
                  <a:srgbClr val="FFFF00"/>
                </a:solidFill>
                <a:latin typeface="BRADDON" pitchFamily="2" charset="0"/>
              </a:rPr>
              <a:t>YOUR </a:t>
            </a:r>
          </a:p>
          <a:p>
            <a:pPr algn="ctr"/>
            <a:r>
              <a:rPr lang="en-US" sz="11000" spc="-300" dirty="0" smtClean="0">
                <a:solidFill>
                  <a:srgbClr val="FFFF00"/>
                </a:solidFill>
                <a:latin typeface="BRADDON" pitchFamily="2" charset="0"/>
              </a:rPr>
              <a:t>  EVIL        WOLF</a:t>
            </a:r>
            <a:endParaRPr lang="en-US" sz="11000" spc="-300" dirty="0">
              <a:solidFill>
                <a:srgbClr val="FFFF00"/>
              </a:solidFill>
              <a:latin typeface="BRADDON" pitchFamily="2" charset="0"/>
            </a:endParaRPr>
          </a:p>
        </p:txBody>
      </p:sp>
    </p:spTree>
  </p:cSld>
  <p:clrMapOvr>
    <a:masterClrMapping/>
  </p:clrMapOvr>
  <p:transition spd="slow" advTm="3000">
    <p:split orient="vert" dir="in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2wolves5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-62680" y="4022725"/>
            <a:ext cx="9206680" cy="2835275"/>
          </a:xfrm>
        </p:spPr>
      </p:pic>
      <p:sp>
        <p:nvSpPr>
          <p:cNvPr id="5" name="Rectangle 4"/>
          <p:cNvSpPr/>
          <p:nvPr/>
        </p:nvSpPr>
        <p:spPr>
          <a:xfrm rot="20996439">
            <a:off x="-342718" y="452561"/>
            <a:ext cx="981267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600" dirty="0" smtClean="0">
                <a:solidFill>
                  <a:srgbClr val="FFFF00"/>
                </a:solidFill>
                <a:latin typeface="BRADDON" pitchFamily="2" charset="0"/>
              </a:rPr>
              <a:t>FEED  YOUR </a:t>
            </a:r>
          </a:p>
          <a:p>
            <a:pPr algn="ctr"/>
            <a:r>
              <a:rPr lang="en-US" sz="9600" u="sng" dirty="0" smtClean="0">
                <a:solidFill>
                  <a:srgbClr val="FFFF00"/>
                </a:solidFill>
                <a:latin typeface="BRADDON" pitchFamily="2" charset="0"/>
              </a:rPr>
              <a:t>GOOD</a:t>
            </a:r>
            <a:r>
              <a:rPr lang="en-US" sz="9600" dirty="0" smtClean="0">
                <a:solidFill>
                  <a:srgbClr val="FFFF00"/>
                </a:solidFill>
                <a:latin typeface="BRADDON" pitchFamily="2" charset="0"/>
              </a:rPr>
              <a:t>  WOLF</a:t>
            </a:r>
            <a:endParaRPr lang="en-US" sz="9600" dirty="0">
              <a:solidFill>
                <a:srgbClr val="FFFF00"/>
              </a:solidFill>
              <a:latin typeface="BRADDON" pitchFamily="2" charset="0"/>
            </a:endParaRPr>
          </a:p>
        </p:txBody>
      </p:sp>
    </p:spTree>
  </p:cSld>
  <p:clrMapOvr>
    <a:masterClrMapping/>
  </p:clrMapOvr>
  <p:transition spd="slow" advTm="3000">
    <p:split orient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2wolves5b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24000" y="762000"/>
            <a:ext cx="5429831" cy="5867400"/>
          </a:xfrm>
        </p:spPr>
      </p:pic>
      <p:sp>
        <p:nvSpPr>
          <p:cNvPr id="5" name="TextBox 4"/>
          <p:cNvSpPr txBox="1"/>
          <p:nvPr/>
        </p:nvSpPr>
        <p:spPr>
          <a:xfrm rot="20504230">
            <a:off x="-172873" y="1765473"/>
            <a:ext cx="894909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spc="-300" dirty="0" smtClean="0">
                <a:solidFill>
                  <a:srgbClr val="FFFF00"/>
                </a:solidFill>
                <a:latin typeface="BRADDON" pitchFamily="2" charset="0"/>
              </a:rPr>
              <a:t>DON’T GIVE IN TO            SIN</a:t>
            </a:r>
            <a:endParaRPr lang="en-US" sz="11000" spc="-300" dirty="0">
              <a:solidFill>
                <a:srgbClr val="FFFF00"/>
              </a:solidFill>
              <a:latin typeface="BRADDON" pitchFamily="2" charset="0"/>
            </a:endParaRPr>
          </a:p>
        </p:txBody>
      </p:sp>
    </p:spTree>
  </p:cSld>
  <p:clrMapOvr>
    <a:masterClrMapping/>
  </p:clrMapOvr>
  <p:transition spd="slow" advTm="4000">
    <p:split orient="vert" dir="in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 rot="21183273">
            <a:off x="-68043" y="183880"/>
            <a:ext cx="8949094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spc="-300" dirty="0" smtClean="0">
                <a:solidFill>
                  <a:srgbClr val="FFFF00"/>
                </a:solidFill>
                <a:latin typeface="BRADDON" pitchFamily="2" charset="0"/>
              </a:rPr>
              <a:t>GIVE IN </a:t>
            </a:r>
            <a:r>
              <a:rPr lang="en-US" sz="11000" spc="-300" dirty="0" smtClean="0">
                <a:solidFill>
                  <a:srgbClr val="FFFF00"/>
                </a:solidFill>
                <a:latin typeface="BRADDON" pitchFamily="2" charset="0"/>
              </a:rPr>
              <a:t>TO</a:t>
            </a:r>
          </a:p>
          <a:p>
            <a:pPr algn="ctr"/>
            <a:r>
              <a:rPr lang="en-US" sz="11000" spc="-300" dirty="0" smtClean="0">
                <a:solidFill>
                  <a:srgbClr val="FFFF00"/>
                </a:solidFill>
                <a:latin typeface="BRADDON" pitchFamily="2" charset="0"/>
              </a:rPr>
              <a:t>JESUS</a:t>
            </a:r>
            <a:endParaRPr lang="en-US" sz="12000" spc="-300" dirty="0" smtClean="0">
              <a:solidFill>
                <a:srgbClr val="FFFF00"/>
              </a:solidFill>
              <a:latin typeface="BRADDON" pitchFamily="2" charset="0"/>
            </a:endParaRPr>
          </a:p>
        </p:txBody>
      </p:sp>
      <p:pic>
        <p:nvPicPr>
          <p:cNvPr id="7" name="Content Placeholder 6" descr="2wolves5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4038600"/>
            <a:ext cx="9155130" cy="2819400"/>
          </a:xfrm>
        </p:spPr>
      </p:pic>
    </p:spTree>
  </p:cSld>
  <p:clrMapOvr>
    <a:masterClrMapping/>
  </p:clrMapOvr>
  <p:transition spd="slow" advClick="0">
    <p:split orient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354" name="Picture 2" descr="slide-4-728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2850528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Bad Movies and Video Games</a:t>
            </a:r>
            <a:endParaRPr lang="en-US" i="1" dirty="0">
              <a:latin typeface="Comic Sans MS" pitchFamily="66" charset="0"/>
            </a:endParaRPr>
          </a:p>
        </p:txBody>
      </p:sp>
      <p:pic>
        <p:nvPicPr>
          <p:cNvPr id="4" name="Content Placeholder 3" descr="OpenBrain2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971800" y="914400"/>
            <a:ext cx="2827723" cy="3908911"/>
          </a:xfrm>
        </p:spPr>
      </p:pic>
      <p:sp>
        <p:nvSpPr>
          <p:cNvPr id="5" name="TextBox 4"/>
          <p:cNvSpPr txBox="1"/>
          <p:nvPr/>
        </p:nvSpPr>
        <p:spPr>
          <a:xfrm>
            <a:off x="609600" y="5181600"/>
            <a:ext cx="807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smtClean="0">
                <a:latin typeface="Comic Sans MS" pitchFamily="66" charset="0"/>
              </a:rPr>
              <a:t>Which wolf are you feeding?</a:t>
            </a:r>
            <a:endParaRPr lang="en-US" sz="4000" b="1" i="1" dirty="0"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idx="1"/>
          </p:nvPr>
        </p:nvSpPr>
        <p:spPr>
          <a:xfrm>
            <a:off x="2362200" y="381000"/>
            <a:ext cx="6705600" cy="1752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 dirty="0" smtClean="0"/>
              <a:t>Note:</a:t>
            </a:r>
            <a:r>
              <a:rPr lang="en-US" sz="2400" dirty="0" smtClean="0"/>
              <a:t> Any videos in this presentation will only play online. After you download the slideshow, you will need to also download the videos from YouTube &amp; add them back into your PowerPoint.</a:t>
            </a:r>
          </a:p>
        </p:txBody>
      </p:sp>
      <p:pic>
        <p:nvPicPr>
          <p:cNvPr id="23555" name="Picture 3" descr="UTUB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74700"/>
            <a:ext cx="2362200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4" descr="vi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743200"/>
            <a:ext cx="2514600" cy="148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5" descr="mail"/>
          <p:cNvPicPr>
            <a:picLocks noChangeAspect="1" noChangeArrowheads="1"/>
          </p:cNvPicPr>
          <p:nvPr/>
        </p:nvPicPr>
        <p:blipFill>
          <a:blip r:embed="rId5">
            <a:lum contras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724400"/>
            <a:ext cx="22098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2819400" y="2057400"/>
            <a:ext cx="62484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endParaRPr lang="en-US" sz="1600" dirty="0">
              <a:latin typeface="Arial" charset="0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400" dirty="0">
                <a:latin typeface="Arial" charset="0"/>
              </a:rPr>
              <a:t>We present these messages at Bee Creek Park in College Station, TX. </a:t>
            </a:r>
            <a:br>
              <a:rPr lang="en-US" sz="2400" dirty="0">
                <a:latin typeface="Arial" charset="0"/>
              </a:rPr>
            </a:br>
            <a:r>
              <a:rPr lang="en-US" sz="2400" dirty="0">
                <a:latin typeface="Arial" charset="0"/>
              </a:rPr>
              <a:t>If you would like to watch the video of the service with this message, click here:</a:t>
            </a:r>
          </a:p>
          <a:p>
            <a:pPr algn="ctr"/>
            <a:r>
              <a:rPr lang="en-US" sz="2000" b="1" u="sng" dirty="0">
                <a:hlinkClick r:id="rId6"/>
              </a:rPr>
              <a:t>http://campaignkerusso.org/?</a:t>
            </a:r>
            <a:r>
              <a:rPr lang="en-US" sz="2000" b="1" u="sng" dirty="0" smtClean="0">
                <a:hlinkClick r:id="rId6"/>
              </a:rPr>
              <a:t>p=10284</a:t>
            </a:r>
            <a:r>
              <a:rPr lang="en-US" sz="2000" b="1" u="sng" dirty="0" smtClean="0"/>
              <a:t> </a:t>
            </a:r>
            <a:endParaRPr lang="en-US" sz="2000" b="1" dirty="0">
              <a:latin typeface="Arial" charset="0"/>
            </a:endParaRPr>
          </a:p>
        </p:txBody>
      </p:sp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2514600" y="47244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400" dirty="0">
                <a:latin typeface="Arial" charset="0"/>
              </a:rPr>
              <a:t>We would </a:t>
            </a:r>
            <a:r>
              <a:rPr lang="en-US" sz="2400" dirty="0" smtClean="0">
                <a:latin typeface="Arial" charset="0"/>
              </a:rPr>
              <a:t>love </a:t>
            </a:r>
            <a:r>
              <a:rPr lang="en-US" sz="2400" dirty="0">
                <a:latin typeface="Arial" charset="0"/>
              </a:rPr>
              <a:t>to know more about the people who download our lessons &amp; sermons. We invite you to email us &amp; let us know where &amp; how you use them.</a:t>
            </a:r>
            <a:r>
              <a:rPr lang="en-US" sz="2000" dirty="0">
                <a:latin typeface="Arial" charset="0"/>
              </a:rPr>
              <a:t> </a:t>
            </a:r>
          </a:p>
          <a:p>
            <a:pPr marL="342900" indent="-342900"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400" b="1" dirty="0">
                <a:latin typeface="Arial" charset="0"/>
                <a:hlinkClick r:id="rId7"/>
              </a:rPr>
              <a:t>info@ckbrazos.org</a:t>
            </a:r>
            <a:r>
              <a:rPr lang="en-US" sz="2400" b="1" dirty="0">
                <a:latin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603107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Gossip, Talking Trash</a:t>
            </a:r>
            <a:endParaRPr lang="en-US" dirty="0">
              <a:latin typeface="Comic Sans MS" pitchFamily="66" charset="0"/>
            </a:endParaRPr>
          </a:p>
        </p:txBody>
      </p:sp>
      <p:pic>
        <p:nvPicPr>
          <p:cNvPr id="4" name="Content Placeholder 3" descr="TalkingTrash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295400" y="1066800"/>
            <a:ext cx="6553200" cy="4385548"/>
          </a:xfrm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0" y="5715000"/>
            <a:ext cx="91440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2880" tIns="91440" rIns="91440" bIns="9144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Which wolf are you feeding?</a:t>
            </a:r>
            <a:endParaRPr kumimoji="0" lang="en-US" sz="4000" b="1" i="1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791200"/>
            <a:ext cx="9144000" cy="838200"/>
          </a:xfrm>
        </p:spPr>
        <p:txBody>
          <a:bodyPr/>
          <a:lstStyle/>
          <a:p>
            <a:r>
              <a:rPr lang="en-US" i="1" dirty="0" smtClean="0">
                <a:latin typeface="Comic Sans MS" pitchFamily="66" charset="0"/>
              </a:rPr>
              <a:t>Which wolf will you feed?</a:t>
            </a:r>
            <a:endParaRPr lang="en-US" i="1" dirty="0">
              <a:latin typeface="Comic Sans MS" pitchFamily="66" charset="0"/>
            </a:endParaRPr>
          </a:p>
        </p:txBody>
      </p:sp>
      <p:pic>
        <p:nvPicPr>
          <p:cNvPr id="8" name="Content Placeholder 7" descr="do_you_have_control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295400" y="1219200"/>
            <a:ext cx="6581453" cy="4393120"/>
          </a:xfrm>
        </p:spPr>
      </p:pic>
      <p:sp>
        <p:nvSpPr>
          <p:cNvPr id="9" name="Title 1"/>
          <p:cNvSpPr txBox="1">
            <a:spLocks/>
          </p:cNvSpPr>
          <p:nvPr/>
        </p:nvSpPr>
        <p:spPr bwMode="auto">
          <a:xfrm>
            <a:off x="152400" y="152400"/>
            <a:ext cx="91440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2880" tIns="91440" rIns="91440" bIns="9144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Are all T.V. programs O.K?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 rot="21183273">
            <a:off x="73288" y="1903309"/>
            <a:ext cx="894909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spc="-300" dirty="0" smtClean="0">
                <a:solidFill>
                  <a:srgbClr val="FFFF00"/>
                </a:solidFill>
                <a:latin typeface="BRADDON" pitchFamily="2" charset="0"/>
              </a:rPr>
              <a:t>Ways to</a:t>
            </a:r>
          </a:p>
          <a:p>
            <a:pPr algn="ctr"/>
            <a:r>
              <a:rPr lang="en-US" sz="8000" spc="-300" dirty="0" smtClean="0">
                <a:solidFill>
                  <a:srgbClr val="FFFF00"/>
                </a:solidFill>
                <a:latin typeface="BRADDON" pitchFamily="2" charset="0"/>
              </a:rPr>
              <a:t>Feed the Good Wolf</a:t>
            </a:r>
          </a:p>
        </p:txBody>
      </p:sp>
    </p:spTree>
  </p:cSld>
  <p:clrMapOvr>
    <a:masterClrMapping/>
  </p:clrMapOvr>
  <p:transition spd="slow" advClick="0">
    <p:split orient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19800"/>
            <a:ext cx="9144000" cy="838200"/>
          </a:xfrm>
        </p:spPr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Read your Bible</a:t>
            </a:r>
            <a:endParaRPr lang="en-US" dirty="0">
              <a:latin typeface="Comic Sans MS" pitchFamily="66" charset="0"/>
            </a:endParaRPr>
          </a:p>
        </p:txBody>
      </p:sp>
      <p:pic>
        <p:nvPicPr>
          <p:cNvPr id="4" name="Picture 3" descr="read your bibl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95600" y="563526"/>
            <a:ext cx="2895600" cy="4949455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19800"/>
            <a:ext cx="9144000" cy="838200"/>
          </a:xfrm>
        </p:spPr>
        <p:txBody>
          <a:bodyPr/>
          <a:lstStyle/>
          <a:p>
            <a:r>
              <a:rPr lang="en-US" dirty="0" smtClean="0"/>
              <a:t>Think about the love of God</a:t>
            </a:r>
            <a:endParaRPr lang="en-US" dirty="0"/>
          </a:p>
        </p:txBody>
      </p:sp>
      <p:pic>
        <p:nvPicPr>
          <p:cNvPr id="4" name="Picture 3" descr="lofe of go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14400" y="457200"/>
            <a:ext cx="6951571" cy="512081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19800"/>
            <a:ext cx="9144000" cy="838200"/>
          </a:xfrm>
        </p:spPr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Sing God’s songs and Praise Him</a:t>
            </a:r>
            <a:endParaRPr lang="en-US" dirty="0">
              <a:latin typeface="Comic Sans MS" pitchFamily="66" charset="0"/>
            </a:endParaRPr>
          </a:p>
        </p:txBody>
      </p:sp>
      <p:pic>
        <p:nvPicPr>
          <p:cNvPr id="4" name="Picture 3" descr="praisehi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52600" y="457200"/>
            <a:ext cx="5281272" cy="5257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76200"/>
            <a:ext cx="9144000" cy="4343400"/>
          </a:xfrm>
        </p:spPr>
        <p:txBody>
          <a:bodyPr/>
          <a:lstStyle/>
          <a:p>
            <a:r>
              <a:rPr lang="en-US" sz="4000" dirty="0" smtClean="0"/>
              <a:t>Next Slide </a:t>
            </a:r>
            <a:r>
              <a:rPr lang="en-US" sz="4000" dirty="0" smtClean="0">
                <a:sym typeface="Wingdings" pitchFamily="2" charset="2"/>
              </a:rPr>
              <a:t> </a:t>
            </a:r>
            <a:r>
              <a:rPr lang="en-US" sz="4000" dirty="0" smtClean="0"/>
              <a:t>Song: </a:t>
            </a:r>
            <a:br>
              <a:rPr lang="en-US" sz="4000" dirty="0" smtClean="0"/>
            </a:br>
            <a:r>
              <a:rPr lang="en-US" sz="4000" dirty="0" smtClean="0"/>
              <a:t>Be Careful Little </a:t>
            </a:r>
            <a:r>
              <a:rPr lang="en-US" dirty="0" smtClean="0"/>
              <a:t>E</a:t>
            </a:r>
            <a:r>
              <a:rPr lang="en-US" sz="4000" dirty="0" smtClean="0"/>
              <a:t>ye</a:t>
            </a:r>
            <a:r>
              <a:rPr lang="en-US" sz="4000" b="0" dirty="0" smtClean="0"/>
              <a:t>s</a:t>
            </a:r>
            <a:br>
              <a:rPr lang="en-US" sz="4000" b="0" dirty="0" smtClean="0"/>
            </a:br>
            <a:r>
              <a:rPr lang="en-US" b="0" dirty="0"/>
              <a:t/>
            </a:r>
            <a:br>
              <a:rPr lang="en-US" b="0" dirty="0"/>
            </a:br>
            <a:r>
              <a:rPr lang="en-US" b="0" dirty="0" smtClean="0"/>
              <a:t>Download Here:</a:t>
            </a:r>
            <a:r>
              <a:rPr lang="en-US" b="0" dirty="0"/>
              <a:t/>
            </a:r>
            <a:br>
              <a:rPr lang="en-US" b="0" dirty="0"/>
            </a:br>
            <a:r>
              <a:rPr lang="en-US" sz="2400" dirty="0">
                <a:hlinkClick r:id="rId3"/>
              </a:rPr>
              <a:t>https://</a:t>
            </a:r>
            <a:r>
              <a:rPr lang="en-US" sz="2400" dirty="0" smtClean="0">
                <a:hlinkClick r:id="rId3"/>
              </a:rPr>
              <a:t>www.youtube.com/watch?v=pqFrXwpTI-w</a:t>
            </a:r>
            <a:r>
              <a:rPr lang="en-US" sz="24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532235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-228600"/>
            <a:ext cx="9144000" cy="990600"/>
          </a:xfrm>
        </p:spPr>
        <p:txBody>
          <a:bodyPr/>
          <a:lstStyle/>
          <a:p>
            <a:pPr algn="ctr" eaLnBrk="1" hangingPunct="1"/>
            <a:r>
              <a:rPr lang="en-US" dirty="0" smtClean="0"/>
              <a:t>What is the Sinner‘s Prayer?</a:t>
            </a:r>
          </a:p>
        </p:txBody>
      </p:sp>
      <p:pic>
        <p:nvPicPr>
          <p:cNvPr id="6146" name="Picture 2" descr="confession-sign-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" contrast="6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676400"/>
            <a:ext cx="5486400" cy="5181600"/>
          </a:xfrm>
          <a:noFill/>
        </p:spPr>
      </p:pic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5410200" y="762000"/>
            <a:ext cx="37338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</a:pPr>
            <a:r>
              <a:rPr lang="en-US" sz="3200" b="1" dirty="0">
                <a:latin typeface="Arial" charset="0"/>
              </a:rPr>
              <a:t>This is a prayer we can pray when we are ready to admit we are sinners and need Christ’s forgiveness.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</a:pPr>
            <a:endParaRPr lang="en-US" sz="2000" b="1" dirty="0">
              <a:latin typeface="Arial" charset="0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</a:pPr>
            <a:r>
              <a:rPr lang="en-US" sz="3200" b="1" dirty="0">
                <a:latin typeface="Arial" charset="0"/>
              </a:rPr>
              <a:t>It must be prayed with faith in our hearts and a readiness to have a life-changing encounter with Jesus Christ.</a:t>
            </a:r>
          </a:p>
        </p:txBody>
      </p:sp>
    </p:spTree>
    <p:extLst>
      <p:ext uri="{BB962C8B-B14F-4D97-AF65-F5344CB8AC3E}">
        <p14:creationId xmlns:p14="http://schemas.microsoft.com/office/powerpoint/2010/main" val="33408952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biblevs_rev3_20_atdoor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lum bright="8000" contrast="42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6860"/>
                    </a14:imgEffect>
                    <a14:imgEffect>
                      <a14:saturation sat="1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26504"/>
            <a:ext cx="9144000" cy="6884504"/>
          </a:xfrm>
          <a:noFill/>
        </p:spPr>
      </p:pic>
    </p:spTree>
    <p:extLst>
      <p:ext uri="{BB962C8B-B14F-4D97-AF65-F5344CB8AC3E}">
        <p14:creationId xmlns:p14="http://schemas.microsoft.com/office/powerpoint/2010/main" val="15394573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5" descr="JacksonWesleyLL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0" t="24958" r="13440" b="26153"/>
          <a:stretch/>
        </p:blipFill>
        <p:spPr>
          <a:xfrm>
            <a:off x="4964113" y="0"/>
            <a:ext cx="4179887" cy="33527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-23446" y="0"/>
            <a:ext cx="4976446" cy="3276600"/>
          </a:xfrm>
          <a:noFill/>
        </p:spPr>
        <p:txBody>
          <a:bodyPr/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n-US" sz="3200" b="1" u="sng" dirty="0" smtClean="0">
                <a:latin typeface="Times New Roman" pitchFamily="18" charset="0"/>
              </a:rPr>
              <a:t>John Wesley’s Testimony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1000" u="sng" dirty="0" smtClean="0">
              <a:latin typeface="Times New Roman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2800" dirty="0" smtClean="0"/>
              <a:t>“…the preacher was describing the change which God works in the heart through faith in Christ and I felt my heart strangely warmed.”</a:t>
            </a:r>
          </a:p>
        </p:txBody>
      </p:sp>
      <p:pic>
        <p:nvPicPr>
          <p:cNvPr id="1026" name="Picture 2" descr="http://2.bp.blogspot.com/_Gz7Z11J0DDU/S7dYe6RJAII/AAAAAAAABIk/B081pidxw8k/s1600/Emmaus.jpe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66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104" t="43124" r="13874"/>
          <a:stretch/>
        </p:blipFill>
        <p:spPr bwMode="auto">
          <a:xfrm>
            <a:off x="4873679" y="3657600"/>
            <a:ext cx="4270322" cy="3200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-102767" y="3581400"/>
            <a:ext cx="4976446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74320" tIns="182880" rIns="137160" bIns="18288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n"/>
              <a:defRPr sz="3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n-US" sz="3200" b="1" u="sng" dirty="0" smtClean="0">
                <a:latin typeface="Times New Roman" pitchFamily="18" charset="0"/>
              </a:rPr>
              <a:t>Disciple’s Testimony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1000" u="sng" dirty="0" smtClean="0">
              <a:latin typeface="Times New Roman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2800" dirty="0" smtClean="0"/>
              <a:t>“They </a:t>
            </a:r>
            <a:r>
              <a:rPr lang="en-US" sz="2800" dirty="0"/>
              <a:t>said to each other, </a:t>
            </a:r>
            <a:r>
              <a:rPr lang="en-US" sz="2800" dirty="0" smtClean="0"/>
              <a:t>‘Did </a:t>
            </a:r>
            <a:r>
              <a:rPr lang="en-US" sz="2800" dirty="0"/>
              <a:t>not our hearts burn within us while he talked to us on the road, while he opened to us the Scriptures</a:t>
            </a:r>
            <a:r>
              <a:rPr lang="en-US" sz="2800" dirty="0" smtClean="0"/>
              <a:t>?’”</a:t>
            </a:r>
          </a:p>
        </p:txBody>
      </p:sp>
    </p:spTree>
    <p:extLst>
      <p:ext uri="{BB962C8B-B14F-4D97-AF65-F5344CB8AC3E}">
        <p14:creationId xmlns:p14="http://schemas.microsoft.com/office/powerpoint/2010/main" val="34264098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76200"/>
            <a:ext cx="9144000" cy="5638800"/>
          </a:xfrm>
        </p:spPr>
        <p:txBody>
          <a:bodyPr/>
          <a:lstStyle/>
          <a:p>
            <a:r>
              <a:rPr lang="en-US" sz="4000" dirty="0" smtClean="0"/>
              <a:t>Next Slide </a:t>
            </a:r>
            <a:r>
              <a:rPr lang="en-US" sz="4000" dirty="0" smtClean="0">
                <a:sym typeface="Wingdings" pitchFamily="2" charset="2"/>
              </a:rPr>
              <a:t> </a:t>
            </a:r>
            <a:r>
              <a:rPr lang="en-US" sz="4000" dirty="0" smtClean="0"/>
              <a:t>Song: </a:t>
            </a:r>
            <a:br>
              <a:rPr lang="en-US" sz="4000" dirty="0" smtClean="0"/>
            </a:br>
            <a:r>
              <a:rPr lang="en-US" sz="4000" dirty="0" smtClean="0"/>
              <a:t>Be Careful Little </a:t>
            </a:r>
            <a:r>
              <a:rPr lang="en-US" dirty="0" smtClean="0"/>
              <a:t>E</a:t>
            </a:r>
            <a:r>
              <a:rPr lang="en-US" sz="4000" dirty="0" smtClean="0"/>
              <a:t>ye</a:t>
            </a:r>
            <a:r>
              <a:rPr lang="en-US" sz="4000" b="0" dirty="0" smtClean="0"/>
              <a:t>s</a:t>
            </a:r>
            <a:br>
              <a:rPr lang="en-US" sz="4000" b="0" dirty="0" smtClean="0"/>
            </a:br>
            <a:r>
              <a:rPr lang="en-US" b="0" dirty="0"/>
              <a:t/>
            </a:r>
            <a:br>
              <a:rPr lang="en-US" b="0" dirty="0"/>
            </a:br>
            <a:r>
              <a:rPr lang="en-US" b="0" dirty="0" smtClean="0"/>
              <a:t>Download Here:</a:t>
            </a:r>
            <a:r>
              <a:rPr lang="en-US" b="0" dirty="0"/>
              <a:t/>
            </a:r>
            <a:br>
              <a:rPr lang="en-US" b="0" dirty="0"/>
            </a:br>
            <a:r>
              <a:rPr lang="en-US" sz="2400" dirty="0">
                <a:hlinkClick r:id="rId3"/>
              </a:rPr>
              <a:t>https://</a:t>
            </a:r>
            <a:r>
              <a:rPr lang="en-US" sz="2400" dirty="0" smtClean="0">
                <a:hlinkClick r:id="rId3"/>
              </a:rPr>
              <a:t>www.youtube.com/watch?v=pqFrXwpTI-w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Download American Indian Background Music Here:</a:t>
            </a:r>
            <a:br>
              <a:rPr lang="en-US" sz="2400" dirty="0" smtClean="0"/>
            </a:br>
            <a:r>
              <a:rPr lang="en-US" sz="2400" dirty="0"/>
              <a:t> </a:t>
            </a:r>
            <a:br>
              <a:rPr lang="en-US" sz="2400" dirty="0"/>
            </a:br>
            <a:r>
              <a:rPr lang="en-US" sz="2400" dirty="0">
                <a:hlinkClick r:id="rId4"/>
              </a:rPr>
              <a:t>http://</a:t>
            </a:r>
            <a:r>
              <a:rPr lang="en-US" sz="2400" dirty="0" smtClean="0">
                <a:hlinkClick r:id="rId4"/>
              </a:rPr>
              <a:t>campaignkerusso.org/wp-content/uploads/2013/03/Two-wolves-fighting-in-my-heart-YouTube.mp3</a:t>
            </a:r>
            <a:r>
              <a:rPr lang="en-US" sz="24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953241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leap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lum bright="-14000" contras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9219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9568"/>
          </a:xfrm>
          <a:solidFill>
            <a:srgbClr val="6C1B02">
              <a:alpha val="87057"/>
            </a:srgbClr>
          </a:solidFill>
        </p:spPr>
        <p:txBody>
          <a:bodyPr/>
          <a:lstStyle/>
          <a:p>
            <a:pPr eaLnBrk="1" hangingPunct="1"/>
            <a:r>
              <a:rPr lang="en-US" sz="3600" b="1" dirty="0" smtClean="0"/>
              <a:t>A prayer of faith </a:t>
            </a:r>
            <a:r>
              <a:rPr lang="en-US" sz="3600" b="1" dirty="0" smtClean="0">
                <a:sym typeface="Wingdings" pitchFamily="2" charset="2"/>
              </a:rPr>
              <a:t></a:t>
            </a:r>
            <a:r>
              <a:rPr lang="en-US" sz="3600" b="1" dirty="0" smtClean="0"/>
              <a:t> Pray this prayer if :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6324600" y="685800"/>
            <a:ext cx="2819400" cy="6172200"/>
          </a:xfrm>
          <a:solidFill>
            <a:schemeClr val="bg1">
              <a:alpha val="58823"/>
            </a:schemeClr>
          </a:solidFill>
        </p:spPr>
        <p:txBody>
          <a:bodyPr tIns="182880"/>
          <a:lstStyle/>
          <a:p>
            <a:pPr marL="590550" indent="-590550"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sz="3000" dirty="0" smtClean="0"/>
              <a:t>You want to set an example &amp; show others how it is done</a:t>
            </a:r>
          </a:p>
          <a:p>
            <a:pPr marL="590550" indent="-590550"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sz="3000" dirty="0" smtClean="0"/>
              <a:t>You just like to give your heart to Jesus again &amp; again</a:t>
            </a:r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0" y="689568"/>
            <a:ext cx="3048000" cy="6172200"/>
          </a:xfrm>
          <a:prstGeom prst="rect">
            <a:avLst/>
          </a:prstGeom>
          <a:solidFill>
            <a:schemeClr val="bg1">
              <a:alpha val="5882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91440"/>
          <a:lstStyle/>
          <a:p>
            <a:pPr marL="590550" indent="-590550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n"/>
            </a:pPr>
            <a:r>
              <a:rPr lang="en-US" sz="3200" dirty="0">
                <a:latin typeface="Arial" charset="0"/>
              </a:rPr>
              <a:t>If you never have before</a:t>
            </a:r>
          </a:p>
          <a:p>
            <a:pPr marL="590550" indent="-590550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n"/>
            </a:pPr>
            <a:r>
              <a:rPr lang="en-US" sz="3200" dirty="0">
                <a:latin typeface="Arial" charset="0"/>
              </a:rPr>
              <a:t>You have in the past, but you think </a:t>
            </a:r>
            <a:r>
              <a:rPr lang="en-US" sz="3200" dirty="0" smtClean="0">
                <a:latin typeface="Arial" charset="0"/>
              </a:rPr>
              <a:t>it </a:t>
            </a:r>
            <a:r>
              <a:rPr lang="en-US" sz="3200" dirty="0">
                <a:latin typeface="Arial" charset="0"/>
              </a:rPr>
              <a:t>would mean </a:t>
            </a:r>
            <a:r>
              <a:rPr lang="en-US" sz="3200" dirty="0" smtClean="0">
                <a:latin typeface="Arial" charset="0"/>
              </a:rPr>
              <a:t>more </a:t>
            </a:r>
            <a:r>
              <a:rPr lang="en-US" sz="3200" dirty="0">
                <a:latin typeface="Arial" charset="0"/>
              </a:rPr>
              <a:t>today</a:t>
            </a:r>
          </a:p>
          <a:p>
            <a:pPr marL="590550" indent="-590550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n"/>
            </a:pPr>
            <a:r>
              <a:rPr lang="en-US" sz="3200" dirty="0">
                <a:latin typeface="Arial" charset="0"/>
              </a:rPr>
              <a:t>You have been walking afar off and you want to come back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505200" y="4114800"/>
            <a:ext cx="2209800" cy="914400"/>
          </a:xfrm>
          <a:prstGeom prst="rect">
            <a:avLst/>
          </a:prstGeom>
          <a:solidFill>
            <a:schemeClr val="bg1">
              <a:alpha val="67000"/>
            </a:schemeClr>
          </a:solidFill>
          <a:effectLst>
            <a:glow rad="533400">
              <a:srgbClr val="FFFF00">
                <a:alpha val="66000"/>
              </a:srgbClr>
            </a:glow>
            <a:softEdge rad="114300"/>
          </a:effectLst>
        </p:spPr>
        <p:txBody>
          <a:bodyPr wrap="none" rtlCol="0">
            <a:normAutofit lnSpcReduction="10000"/>
          </a:bodyPr>
          <a:lstStyle/>
          <a:p>
            <a:pPr algn="ctr"/>
            <a:r>
              <a:rPr lang="en-US" sz="6000" b="1" dirty="0" smtClean="0"/>
              <a:t>Faith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41937848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elebrate-the-cross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lum contras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/>
          <a:stretch>
            <a:fillRect/>
          </a:stretch>
        </p:blipFill>
        <p:spPr>
          <a:xfrm>
            <a:off x="0" y="95250"/>
            <a:ext cx="9144000" cy="6000750"/>
          </a:xfrm>
          <a:noFill/>
        </p:spPr>
      </p:pic>
      <p:sp>
        <p:nvSpPr>
          <p:cNvPr id="1024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66800"/>
          </a:xfrm>
          <a:solidFill>
            <a:schemeClr val="bg1">
              <a:alpha val="69019"/>
            </a:schemeClr>
          </a:solidFill>
        </p:spPr>
        <p:txBody>
          <a:bodyPr/>
          <a:lstStyle/>
          <a:p>
            <a:pPr algn="ctr" eaLnBrk="1" hangingPunct="1"/>
            <a:r>
              <a:rPr lang="en-US" sz="3200" dirty="0" smtClean="0"/>
              <a:t>We Declare Our Faith Publicly Because Jesus Declared His LOVE Publicly</a:t>
            </a:r>
          </a:p>
        </p:txBody>
      </p:sp>
      <p:pic>
        <p:nvPicPr>
          <p:cNvPr id="10243" name="Picture 3" descr="Milverton1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3000"/>
                    </a14:imgEffect>
                    <a14:imgEffect>
                      <a14:colorTemperature colorTemp="7400"/>
                    </a14:imgEffect>
                    <a14:imgEffect>
                      <a14:saturation sat="136000"/>
                    </a14:imgEffect>
                    <a14:imgEffect>
                      <a14:brightnessContrast bright="16000" contras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43600" y="1066800"/>
            <a:ext cx="3175000" cy="3175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889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228600" y="5334000"/>
            <a:ext cx="8915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800" b="1" dirty="0">
                <a:latin typeface="Arial" charset="0"/>
              </a:rPr>
              <a:t>“If you stand before others and are willing to say you believe in me, then I will tell my Father in heaven that you belong to me.”</a:t>
            </a:r>
            <a:r>
              <a:rPr lang="en-US" sz="3100" dirty="0">
                <a:latin typeface="Arial" charset="0"/>
              </a:rPr>
              <a:t> </a:t>
            </a:r>
            <a:r>
              <a:rPr lang="en-US" sz="2000" dirty="0">
                <a:latin typeface="Arial" charset="0"/>
              </a:rPr>
              <a:t>Mat 10:32</a:t>
            </a:r>
            <a:r>
              <a:rPr lang="en-US" sz="3100" dirty="0">
                <a:latin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807364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elima_mihanlog_com-child-praying%20(17)"/>
          <p:cNvPicPr>
            <a:picLocks noChangeAspect="1" noChangeArrowheads="1"/>
          </p:cNvPicPr>
          <p:nvPr/>
        </p:nvPicPr>
        <p:blipFill>
          <a:blip r:embed="rId3">
            <a:lum bright="26000" contras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62" y="-1"/>
            <a:ext cx="6101862" cy="4576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-5862" y="3407465"/>
            <a:ext cx="6330462" cy="3450535"/>
          </a:xfrm>
          <a:solidFill>
            <a:schemeClr val="bg1">
              <a:alpha val="84000"/>
            </a:schemeClr>
          </a:solidFill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rgbClr val="F5F5F5"/>
              </a:buClr>
            </a:pPr>
            <a:r>
              <a:rPr lang="en-US" sz="3200" b="1" dirty="0" smtClean="0"/>
              <a:t>Do you want to meet Jesus as your </a:t>
            </a:r>
            <a:r>
              <a:rPr lang="en-US" sz="3200" b="1" dirty="0" smtClean="0"/>
              <a:t>Savior </a:t>
            </a:r>
            <a:r>
              <a:rPr lang="en-US" sz="3200" b="1" dirty="0" smtClean="0"/>
              <a:t>right now?</a:t>
            </a:r>
          </a:p>
          <a:p>
            <a:pPr eaLnBrk="1" hangingPunct="1">
              <a:lnSpc>
                <a:spcPct val="80000"/>
              </a:lnSpc>
              <a:buClr>
                <a:srgbClr val="F5F5F5"/>
              </a:buClr>
            </a:pPr>
            <a:r>
              <a:rPr lang="en-US" sz="3200" b="1" dirty="0" smtClean="0"/>
              <a:t>Do you believe He died to save you from your sins &amp; that He rose from the dead? </a:t>
            </a:r>
          </a:p>
          <a:p>
            <a:pPr eaLnBrk="1" hangingPunct="1">
              <a:lnSpc>
                <a:spcPct val="80000"/>
              </a:lnSpc>
              <a:buClr>
                <a:srgbClr val="F5F5F5"/>
              </a:buClr>
            </a:pPr>
            <a:r>
              <a:rPr lang="en-US" sz="3200" b="1" dirty="0" smtClean="0"/>
              <a:t>Do you believe that He is waiting to save you right now?</a:t>
            </a:r>
            <a:r>
              <a:rPr lang="en-US" sz="3200" dirty="0" smtClean="0"/>
              <a:t> </a:t>
            </a: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6248400" y="33130"/>
            <a:ext cx="2819400" cy="6748670"/>
          </a:xfrm>
          <a:prstGeom prst="rect">
            <a:avLst/>
          </a:prstGeom>
          <a:solidFill>
            <a:schemeClr val="bg1">
              <a:alpha val="54117"/>
            </a:schemeClr>
          </a:solidFill>
          <a:ln w="63500">
            <a:solidFill>
              <a:srgbClr val="C80000"/>
            </a:solidFill>
            <a:prstDash val="dash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2880" tIns="91440"/>
          <a:lstStyle/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5000"/>
            </a:pPr>
            <a:r>
              <a:rPr lang="en-US" sz="2800" b="1" dirty="0">
                <a:latin typeface="Arial" charset="0"/>
              </a:rPr>
              <a:t>Dear Jesus</a:t>
            </a:r>
            <a:r>
              <a:rPr lang="en-US" sz="2800" b="1" dirty="0" smtClean="0">
                <a:latin typeface="Arial" charset="0"/>
              </a:rPr>
              <a:t>,</a:t>
            </a:r>
          </a:p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5000"/>
            </a:pPr>
            <a:r>
              <a:rPr lang="en-US" sz="2400" b="1" dirty="0" smtClean="0">
                <a:latin typeface="Arial" charset="0"/>
              </a:rPr>
              <a:t> </a:t>
            </a:r>
            <a:endParaRPr lang="en-US" sz="2400" b="1" dirty="0">
              <a:latin typeface="Arial" charset="0"/>
            </a:endParaRPr>
          </a:p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5000"/>
            </a:pPr>
            <a:r>
              <a:rPr lang="en-US" sz="2800" b="1" dirty="0">
                <a:latin typeface="Arial" charset="0"/>
              </a:rPr>
              <a:t>I know I am a sinner &amp; need your forgiveness.</a:t>
            </a:r>
          </a:p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5000"/>
            </a:pPr>
            <a:endParaRPr lang="en-US" sz="2800" b="1" dirty="0">
              <a:latin typeface="Arial" charset="0"/>
            </a:endParaRPr>
          </a:p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5000"/>
            </a:pPr>
            <a:r>
              <a:rPr lang="en-US" sz="2800" b="1" dirty="0">
                <a:latin typeface="Arial" charset="0"/>
              </a:rPr>
              <a:t>I believe you died for my sins. </a:t>
            </a:r>
          </a:p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5000"/>
            </a:pPr>
            <a:r>
              <a:rPr lang="en-US" sz="2800" b="1" dirty="0">
                <a:latin typeface="Arial" charset="0"/>
              </a:rPr>
              <a:t>I now turn from sin.</a:t>
            </a:r>
          </a:p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5000"/>
            </a:pPr>
            <a:r>
              <a:rPr lang="en-US" sz="2800" b="1" dirty="0">
                <a:latin typeface="Arial" charset="0"/>
              </a:rPr>
              <a:t>Come into my heart I pray.</a:t>
            </a:r>
          </a:p>
        </p:txBody>
      </p:sp>
    </p:spTree>
    <p:extLst>
      <p:ext uri="{BB962C8B-B14F-4D97-AF65-F5344CB8AC3E}">
        <p14:creationId xmlns:p14="http://schemas.microsoft.com/office/powerpoint/2010/main" val="40091228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4572000"/>
            <a:ext cx="9144000" cy="22860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3600" dirty="0" smtClean="0"/>
              <a:t>“But some people did accept him. They believed in him, and he gave them the right to become children of God.”</a:t>
            </a:r>
            <a:r>
              <a:rPr lang="en-US" sz="2700" dirty="0" smtClean="0"/>
              <a:t> </a:t>
            </a:r>
            <a:r>
              <a:rPr lang="en-US" sz="2300" dirty="0" smtClean="0"/>
              <a:t>John 1:12</a:t>
            </a:r>
            <a:r>
              <a:rPr lang="en-US" sz="2700" dirty="0" smtClean="0"/>
              <a:t> </a:t>
            </a:r>
          </a:p>
        </p:txBody>
      </p:sp>
      <p:pic>
        <p:nvPicPr>
          <p:cNvPr id="12292" name="Picture 4" descr="PBWU_-_Child_of_God_-_black__19686_zoom"/>
          <p:cNvPicPr>
            <a:picLocks noGrp="1" noChangeAspect="1" noChangeArrowheads="1"/>
          </p:cNvPicPr>
          <p:nvPr>
            <p:ph sz="quarter" idx="2"/>
          </p:nvPr>
        </p:nvPicPr>
        <p:blipFill rotWithShape="1">
          <a:blip r:embed="rId3">
            <a:lum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8" r="398" b="1292"/>
          <a:stretch/>
        </p:blipFill>
        <p:spPr>
          <a:xfrm>
            <a:off x="4648200" y="0"/>
            <a:ext cx="4495800" cy="4495800"/>
          </a:xfrm>
          <a:noFill/>
        </p:spPr>
      </p:pic>
      <p:pic>
        <p:nvPicPr>
          <p:cNvPr id="12293" name="Picture 5" descr="untitled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585" y="0"/>
            <a:ext cx="4574674" cy="4495800"/>
          </a:xfrm>
        </p:spPr>
      </p:pic>
    </p:spTree>
    <p:extLst>
      <p:ext uri="{BB962C8B-B14F-4D97-AF65-F5344CB8AC3E}">
        <p14:creationId xmlns:p14="http://schemas.microsoft.com/office/powerpoint/2010/main" val="5707940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2011_1000V_front_1-e131663260933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81000"/>
            <a:ext cx="3657600" cy="3017838"/>
          </a:xfrm>
          <a:noFill/>
        </p:spPr>
      </p:pic>
      <p:pic>
        <p:nvPicPr>
          <p:cNvPr id="13315" name="Picture 3" descr="new-creation-2-suzanne-carter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lum contras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76625" y="838200"/>
            <a:ext cx="5667375" cy="6019800"/>
          </a:xfrm>
          <a:noFill/>
        </p:spPr>
      </p:pic>
    </p:spTree>
    <p:extLst>
      <p:ext uri="{BB962C8B-B14F-4D97-AF65-F5344CB8AC3E}">
        <p14:creationId xmlns:p14="http://schemas.microsoft.com/office/powerpoint/2010/main" val="16010178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8825280"/>
          <p:cNvPicPr>
            <a:picLocks noChangeAspect="1" noChangeArrowheads="1"/>
          </p:cNvPicPr>
          <p:nvPr/>
        </p:nvPicPr>
        <p:blipFill>
          <a:blip r:embed="rId3">
            <a:lum contras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0"/>
            <a:ext cx="4724400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 descr="4469261588_9946469d09_z"/>
          <p:cNvPicPr>
            <a:picLocks noChangeAspect="1" noChangeArrowheads="1"/>
          </p:cNvPicPr>
          <p:nvPr/>
        </p:nvPicPr>
        <p:blipFill>
          <a:blip r:embed="rId4">
            <a:lum bright="8000" contrast="2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0"/>
            <a:ext cx="3736975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Rectangle 4"/>
          <p:cNvSpPr>
            <a:spLocks noGrp="1" noChangeArrowheads="1"/>
          </p:cNvSpPr>
          <p:nvPr>
            <p:ph idx="1"/>
          </p:nvPr>
        </p:nvSpPr>
        <p:spPr>
          <a:xfrm>
            <a:off x="3200400" y="3429000"/>
            <a:ext cx="5943600" cy="3429000"/>
          </a:xfrm>
          <a:solidFill>
            <a:schemeClr val="bg1">
              <a:alpha val="69019"/>
            </a:schemeClr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sz="3000" b="1" dirty="0" smtClean="0"/>
              <a:t>What did you learn today?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sz="3000" b="1" dirty="0" smtClean="0"/>
              <a:t>What is the meaning of the name-tag?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sz="3000" b="1" dirty="0" smtClean="0"/>
              <a:t>What have you </a:t>
            </a:r>
            <a:r>
              <a:rPr lang="en-US" sz="3000" dirty="0"/>
              <a:t>b</a:t>
            </a:r>
            <a:r>
              <a:rPr lang="en-US" sz="3000" b="1" dirty="0" smtClean="0"/>
              <a:t>een </a:t>
            </a:r>
            <a:r>
              <a:rPr lang="en-US" sz="3000" b="1" dirty="0" smtClean="0"/>
              <a:t>thinking about God lately?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sz="3000" b="1" dirty="0" smtClean="0"/>
              <a:t>What do you want to tell the world about Jesus?</a:t>
            </a:r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152400" y="76200"/>
            <a:ext cx="2971800" cy="6453188"/>
          </a:xfrm>
          <a:prstGeom prst="rect">
            <a:avLst/>
          </a:prstGeom>
          <a:solidFill>
            <a:schemeClr val="bg1">
              <a:alpha val="3098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bIns="0" anchor="ctr">
            <a:spAutoFit/>
          </a:bodyPr>
          <a:lstStyle/>
          <a:p>
            <a:r>
              <a:rPr lang="en-US" sz="3600" b="1" dirty="0">
                <a:latin typeface="Arial" charset="0"/>
              </a:rPr>
              <a:t>“If you openly say, ‘Jesus is Lord’ and believe in your heart that God raised him from death, you will be saved.”</a:t>
            </a:r>
            <a:r>
              <a:rPr lang="en-US" b="1" dirty="0">
                <a:latin typeface="Arial" charset="0"/>
              </a:rPr>
              <a:t> </a:t>
            </a:r>
          </a:p>
          <a:p>
            <a:pPr algn="r"/>
            <a:r>
              <a:rPr lang="en-US" sz="2000" b="1" dirty="0">
                <a:latin typeface="Arial" charset="0"/>
              </a:rPr>
              <a:t>Rom. 10:9</a:t>
            </a:r>
            <a:r>
              <a:rPr lang="en-US" sz="2400" b="1" dirty="0">
                <a:latin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561075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1352002_861_57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lum bright="1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77825"/>
            <a:ext cx="9144000" cy="64817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0"/>
            <a:ext cx="4000500" cy="4038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4000" dirty="0" smtClean="0"/>
              <a:t>“Draw near to God, and He will draw near to you… </a:t>
            </a: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0" y="5181600"/>
            <a:ext cx="9144000" cy="1600200"/>
          </a:xfrm>
          <a:prstGeom prst="rect">
            <a:avLst/>
          </a:prstGeom>
          <a:solidFill>
            <a:schemeClr val="bg1">
              <a:alpha val="5294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3600" b="1" dirty="0">
                <a:latin typeface="Arial" charset="0"/>
              </a:rPr>
              <a:t>…Cleanse your hands, you sinners, and make your hearts pure, you who are half-hearted towards God.”</a:t>
            </a:r>
            <a:r>
              <a:rPr lang="en-US" sz="2700" dirty="0">
                <a:latin typeface="Arial" charset="0"/>
              </a:rPr>
              <a:t> </a:t>
            </a:r>
            <a:r>
              <a:rPr lang="en-US" sz="2000" i="1" dirty="0">
                <a:latin typeface="Arial" charset="0"/>
              </a:rPr>
              <a:t>James 4:8 WNT</a:t>
            </a:r>
          </a:p>
        </p:txBody>
      </p:sp>
    </p:spTree>
    <p:extLst>
      <p:ext uri="{BB962C8B-B14F-4D97-AF65-F5344CB8AC3E}">
        <p14:creationId xmlns:p14="http://schemas.microsoft.com/office/powerpoint/2010/main" val="29175904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family_praying_hands"/>
          <p:cNvPicPr>
            <a:picLocks noChangeAspect="1" noChangeArrowheads="1"/>
          </p:cNvPicPr>
          <p:nvPr/>
        </p:nvPicPr>
        <p:blipFill>
          <a:blip r:embed="rId3">
            <a:lum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6356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3"/>
          <p:cNvSpPr>
            <a:spLocks noGrp="1" noChangeArrowheads="1"/>
          </p:cNvSpPr>
          <p:nvPr>
            <p:ph type="title"/>
          </p:nvPr>
        </p:nvSpPr>
        <p:spPr>
          <a:xfrm>
            <a:off x="6019800" y="473075"/>
            <a:ext cx="2971800" cy="1431925"/>
          </a:xfrm>
        </p:spPr>
        <p:txBody>
          <a:bodyPr/>
          <a:lstStyle/>
          <a:p>
            <a:pPr eaLnBrk="1" hangingPunct="1"/>
            <a:r>
              <a:rPr lang="en-US" sz="5400" dirty="0" smtClean="0"/>
              <a:t>Close in Prayer</a:t>
            </a:r>
          </a:p>
        </p:txBody>
      </p:sp>
    </p:spTree>
    <p:extLst>
      <p:ext uri="{BB962C8B-B14F-4D97-AF65-F5344CB8AC3E}">
        <p14:creationId xmlns:p14="http://schemas.microsoft.com/office/powerpoint/2010/main" val="23472098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idx="1"/>
          </p:nvPr>
        </p:nvSpPr>
        <p:spPr>
          <a:xfrm>
            <a:off x="2362200" y="381000"/>
            <a:ext cx="6705600" cy="1752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 dirty="0" smtClean="0"/>
              <a:t>Note:</a:t>
            </a:r>
            <a:r>
              <a:rPr lang="en-US" sz="2400" dirty="0" smtClean="0"/>
              <a:t> Any videos in this presentation will only play online. After you download the slideshow, you will need to also download the videos from YouTube &amp; add them back into your PowerPoint.</a:t>
            </a:r>
          </a:p>
        </p:txBody>
      </p:sp>
      <p:pic>
        <p:nvPicPr>
          <p:cNvPr id="23555" name="Picture 3" descr="UTUB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74700"/>
            <a:ext cx="2362200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4" descr="vi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743200"/>
            <a:ext cx="2514600" cy="148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5" descr="mail"/>
          <p:cNvPicPr>
            <a:picLocks noChangeAspect="1" noChangeArrowheads="1"/>
          </p:cNvPicPr>
          <p:nvPr/>
        </p:nvPicPr>
        <p:blipFill>
          <a:blip r:embed="rId5">
            <a:lum contras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724400"/>
            <a:ext cx="22098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2819400" y="2057400"/>
            <a:ext cx="62484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endParaRPr lang="en-US" sz="1600" dirty="0">
              <a:latin typeface="Arial" charset="0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400" dirty="0">
                <a:latin typeface="Arial" charset="0"/>
              </a:rPr>
              <a:t>We present these messages at Bee Creek Park in College Station, TX. </a:t>
            </a:r>
            <a:br>
              <a:rPr lang="en-US" sz="2400" dirty="0">
                <a:latin typeface="Arial" charset="0"/>
              </a:rPr>
            </a:br>
            <a:r>
              <a:rPr lang="en-US" sz="2400" dirty="0">
                <a:latin typeface="Arial" charset="0"/>
              </a:rPr>
              <a:t>If you would like to watch the video of the service with this message, click here:</a:t>
            </a:r>
          </a:p>
          <a:p>
            <a:pPr algn="ctr"/>
            <a:r>
              <a:rPr lang="en-US" sz="2000" b="1" u="sng" dirty="0">
                <a:hlinkClick r:id="rId6"/>
              </a:rPr>
              <a:t>http://campaignkerusso.org/?</a:t>
            </a:r>
            <a:r>
              <a:rPr lang="en-US" sz="2000" b="1" u="sng" dirty="0" smtClean="0">
                <a:hlinkClick r:id="rId6"/>
              </a:rPr>
              <a:t>p=10284</a:t>
            </a:r>
            <a:r>
              <a:rPr lang="en-US" sz="2000" b="1" u="sng" dirty="0" smtClean="0"/>
              <a:t> </a:t>
            </a:r>
            <a:endParaRPr lang="en-US" sz="2000" dirty="0"/>
          </a:p>
        </p:txBody>
      </p:sp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2514600" y="47244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400" dirty="0">
                <a:latin typeface="Arial" charset="0"/>
              </a:rPr>
              <a:t>We would </a:t>
            </a:r>
            <a:r>
              <a:rPr lang="en-US" sz="2400" dirty="0" smtClean="0">
                <a:latin typeface="Arial" charset="0"/>
              </a:rPr>
              <a:t>love </a:t>
            </a:r>
            <a:r>
              <a:rPr lang="en-US" sz="2400" dirty="0">
                <a:latin typeface="Arial" charset="0"/>
              </a:rPr>
              <a:t>to know more about the people who download our lessons &amp; sermons. We invite you to email us &amp; let us know where &amp; how you use them.</a:t>
            </a:r>
            <a:r>
              <a:rPr lang="en-US" sz="2000" dirty="0">
                <a:latin typeface="Arial" charset="0"/>
              </a:rPr>
              <a:t> </a:t>
            </a:r>
          </a:p>
          <a:p>
            <a:pPr marL="342900" indent="-342900"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400" b="1" dirty="0">
                <a:latin typeface="Arial" charset="0"/>
                <a:hlinkClick r:id="rId7"/>
              </a:rPr>
              <a:t>info@ckbrazos.org</a:t>
            </a:r>
            <a:r>
              <a:rPr lang="en-US" sz="2400" b="1" dirty="0">
                <a:latin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96858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Family-Worship-Background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9816"/>
            <a:ext cx="9144000" cy="6828184"/>
          </a:xfrm>
          <a:noFill/>
        </p:spPr>
      </p:pic>
      <p:sp>
        <p:nvSpPr>
          <p:cNvPr id="1843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33130" y="5638800"/>
            <a:ext cx="9110870" cy="1219201"/>
          </a:xfrm>
          <a:solidFill>
            <a:srgbClr val="523706">
              <a:alpha val="72156"/>
            </a:srgbClr>
          </a:solidFill>
        </p:spPr>
        <p:txBody>
          <a:bodyPr/>
          <a:lstStyle/>
          <a:p>
            <a:pPr algn="ctr" eaLnBrk="1" hangingPunct="1"/>
            <a:r>
              <a:rPr lang="en-US" dirty="0" smtClean="0"/>
              <a:t>Welcome to </a:t>
            </a:r>
            <a:r>
              <a:rPr lang="en-US" dirty="0" err="1" smtClean="0"/>
              <a:t>Aggieland</a:t>
            </a:r>
            <a:r>
              <a:rPr lang="en-US" dirty="0" smtClean="0"/>
              <a:t> Faith</a:t>
            </a:r>
            <a:br>
              <a:rPr lang="en-US" dirty="0" smtClean="0"/>
            </a:br>
            <a:r>
              <a:rPr lang="en-US" dirty="0" smtClean="0"/>
              <a:t>Family Style Worship</a:t>
            </a:r>
          </a:p>
        </p:txBody>
      </p:sp>
    </p:spTree>
    <p:extLst>
      <p:ext uri="{BB962C8B-B14F-4D97-AF65-F5344CB8AC3E}">
        <p14:creationId xmlns:p14="http://schemas.microsoft.com/office/powerpoint/2010/main" val="21017586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2wolves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" y="1295400"/>
            <a:ext cx="9089160" cy="4666832"/>
          </a:xfrm>
        </p:spPr>
      </p:pic>
      <p:sp>
        <p:nvSpPr>
          <p:cNvPr id="3" name="TextBox 2"/>
          <p:cNvSpPr txBox="1"/>
          <p:nvPr/>
        </p:nvSpPr>
        <p:spPr>
          <a:xfrm>
            <a:off x="228600" y="152400"/>
            <a:ext cx="891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Comic Sans MS" pitchFamily="66" charset="0"/>
              </a:rPr>
              <a:t>An old Indian tells his granddaughter:</a:t>
            </a:r>
            <a:endParaRPr lang="en-US" sz="3600" b="1" dirty="0">
              <a:latin typeface="Comic Sans MS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7000">
        <p:split orient="vert"/>
      </p:transition>
    </mc:Choice>
    <mc:Fallback xmlns="">
      <p:transition spd="slow" advClick="0" advTm="7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57200"/>
            <a:ext cx="9144000" cy="838200"/>
          </a:xfrm>
        </p:spPr>
        <p:txBody>
          <a:bodyPr/>
          <a:lstStyle/>
          <a:p>
            <a:pPr eaLnBrk="1" hangingPunct="1"/>
            <a:r>
              <a:rPr lang="en-US" sz="4300" b="1" dirty="0" smtClean="0"/>
              <a:t>CURRENT SCHEDULE: </a:t>
            </a:r>
            <a:br>
              <a:rPr lang="en-US" sz="4300" b="1" dirty="0" smtClean="0"/>
            </a:br>
            <a:r>
              <a:rPr lang="en-US" sz="4000" dirty="0" smtClean="0"/>
              <a:t>See www.Aggielandfaith.org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762500" y="1752600"/>
            <a:ext cx="43815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500" b="1" dirty="0" smtClean="0"/>
              <a:t>SATURDAY —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b="1" dirty="0" smtClean="0"/>
              <a:t>	At Bee Creek Park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500" dirty="0" smtClean="0"/>
              <a:t>	2:00-4:00pm: Through the </a:t>
            </a:r>
            <a:r>
              <a:rPr lang="en-US" sz="2500" dirty="0" smtClean="0"/>
              <a:t>Bible</a:t>
            </a:r>
            <a:r>
              <a:rPr lang="en-US" sz="2500" dirty="0" smtClean="0"/>
              <a:t> with felt-board stories – plus hot-dogs &amp; drinks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500" dirty="0" smtClean="0"/>
          </a:p>
          <a:p>
            <a:pPr eaLnBrk="1" hangingPunct="1">
              <a:lnSpc>
                <a:spcPct val="90000"/>
              </a:lnSpc>
            </a:pPr>
            <a:r>
              <a:rPr lang="en-US" sz="2500" b="1" dirty="0" smtClean="0"/>
              <a:t>SUNDAY — 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b="1" dirty="0" smtClean="0"/>
              <a:t>	At Bee Creek Park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500" dirty="0" smtClean="0"/>
              <a:t>	2:00-4pm: Free snacks, drinks, kids crafts, prizes, singing &amp; bible preaching </a:t>
            </a:r>
            <a:endParaRPr lang="en-US" sz="2100" dirty="0" smtClean="0"/>
          </a:p>
        </p:txBody>
      </p:sp>
      <p:pic>
        <p:nvPicPr>
          <p:cNvPr id="19460" name="Picture 9" descr="hot_dog_iStock_000001755412_270x203"/>
          <p:cNvPicPr>
            <a:picLocks noChangeAspect="1" noChangeArrowheads="1"/>
          </p:cNvPicPr>
          <p:nvPr/>
        </p:nvPicPr>
        <p:blipFill>
          <a:blip r:embed="rId3">
            <a:lum bright="4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752600"/>
            <a:ext cx="4114800" cy="309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5567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62400" y="609600"/>
            <a:ext cx="5181600" cy="1676400"/>
          </a:xfrm>
        </p:spPr>
        <p:txBody>
          <a:bodyPr/>
          <a:lstStyle/>
          <a:p>
            <a:pPr eaLnBrk="1" hangingPunct="1"/>
            <a:r>
              <a:rPr lang="en-US" sz="4000" b="1" dirty="0" smtClean="0"/>
              <a:t>Would You Like Prayer or Bible Study at Your House?</a:t>
            </a:r>
          </a:p>
        </p:txBody>
      </p:sp>
      <p:pic>
        <p:nvPicPr>
          <p:cNvPr id="20483" name="Picture 4" descr="group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3505200" cy="2789929"/>
          </a:xfrm>
          <a:noFill/>
        </p:spPr>
      </p:pic>
      <p:sp>
        <p:nvSpPr>
          <p:cNvPr id="20484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2895600"/>
            <a:ext cx="8534400" cy="3733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500" b="1" u="sng" dirty="0" smtClean="0">
                <a:solidFill>
                  <a:srgbClr val="F6FF3F"/>
                </a:solidFill>
              </a:rPr>
              <a:t>Personal Prayer</a:t>
            </a:r>
            <a:r>
              <a:rPr lang="en-US" sz="2500" b="1" u="sng" dirty="0" smtClean="0"/>
              <a:t>:</a:t>
            </a:r>
            <a:r>
              <a:rPr lang="en-US" sz="2500" dirty="0" smtClean="0"/>
              <a:t/>
            </a:r>
            <a:br>
              <a:rPr lang="en-US" sz="2500" dirty="0" smtClean="0"/>
            </a:br>
            <a:r>
              <a:rPr lang="en-US" sz="2400" dirty="0" smtClean="0"/>
              <a:t>We can come to your home &amp; pray with you, or you can email us when you need prayer.</a:t>
            </a:r>
          </a:p>
          <a:p>
            <a:pPr eaLnBrk="1" hangingPunct="1">
              <a:lnSpc>
                <a:spcPct val="90000"/>
              </a:lnSpc>
            </a:pPr>
            <a:r>
              <a:rPr lang="en-US" sz="2500" b="1" u="sng" dirty="0" smtClean="0">
                <a:solidFill>
                  <a:srgbClr val="F6FF3F"/>
                </a:solidFill>
              </a:rPr>
              <a:t>Home Bible Study:</a:t>
            </a:r>
            <a:r>
              <a:rPr lang="en-US" sz="2500" b="1" dirty="0" smtClean="0">
                <a:solidFill>
                  <a:srgbClr val="F6FF3F"/>
                </a:solidFill>
              </a:rPr>
              <a:t/>
            </a:r>
            <a:br>
              <a:rPr lang="en-US" sz="2500" b="1" dirty="0" smtClean="0">
                <a:solidFill>
                  <a:srgbClr val="F6FF3F"/>
                </a:solidFill>
              </a:rPr>
            </a:br>
            <a:r>
              <a:rPr lang="en-US" sz="2400" dirty="0" smtClean="0"/>
              <a:t>We will come to your home &amp; hold</a:t>
            </a:r>
            <a:br>
              <a:rPr lang="en-US" sz="2400" dirty="0" smtClean="0"/>
            </a:br>
            <a:r>
              <a:rPr lang="en-US" sz="2400" dirty="0" smtClean="0"/>
              <a:t>A Bible </a:t>
            </a:r>
            <a:r>
              <a:rPr lang="en-US" sz="2400" dirty="0" smtClean="0"/>
              <a:t>study for you &amp; your friends.</a:t>
            </a:r>
          </a:p>
          <a:p>
            <a:pPr eaLnBrk="1" hangingPunct="1">
              <a:lnSpc>
                <a:spcPct val="90000"/>
              </a:lnSpc>
            </a:pPr>
            <a:r>
              <a:rPr lang="en-US" sz="2500" b="1" u="sng" dirty="0" smtClean="0">
                <a:solidFill>
                  <a:srgbClr val="F6FF3F"/>
                </a:solidFill>
              </a:rPr>
              <a:t>Bible Party:</a:t>
            </a:r>
            <a:r>
              <a:rPr lang="en-US" sz="2500" dirty="0" smtClean="0"/>
              <a:t/>
            </a:r>
            <a:br>
              <a:rPr lang="en-US" sz="2500" dirty="0" smtClean="0"/>
            </a:br>
            <a:r>
              <a:rPr lang="en-US" sz="2400" dirty="0" smtClean="0"/>
              <a:t>We will hold a Kid’s Bible Party:</a:t>
            </a:r>
            <a:br>
              <a:rPr lang="en-US" sz="2400" dirty="0" smtClean="0"/>
            </a:br>
            <a:r>
              <a:rPr lang="en-US" sz="2400" dirty="0" smtClean="0"/>
              <a:t>You provide the food &amp; kids - we </a:t>
            </a:r>
            <a:br>
              <a:rPr lang="en-US" sz="2400" dirty="0" smtClean="0"/>
            </a:br>
            <a:r>
              <a:rPr lang="en-US" sz="2400" dirty="0" smtClean="0"/>
              <a:t>will do the bible fun &amp; stories.</a:t>
            </a:r>
          </a:p>
        </p:txBody>
      </p:sp>
      <p:pic>
        <p:nvPicPr>
          <p:cNvPr id="20485" name="Picture 5" descr="bettylukenslarge_1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67400" y="4174505"/>
            <a:ext cx="3250096" cy="2392983"/>
          </a:xfrm>
          <a:noFill/>
        </p:spPr>
      </p:pic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304800" y="5029200"/>
            <a:ext cx="5791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</a:pPr>
            <a:endParaRPr lang="en-US" sz="24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74983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876800" y="304800"/>
            <a:ext cx="4267200" cy="2895600"/>
          </a:xfrm>
        </p:spPr>
        <p:txBody>
          <a:bodyPr/>
          <a:lstStyle/>
          <a:p>
            <a:pPr eaLnBrk="1" hangingPunct="1"/>
            <a:r>
              <a:rPr lang="en-US" sz="4800" b="1" dirty="0" smtClean="0"/>
              <a:t>Would You Like Visitation?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914400" y="3581400"/>
            <a:ext cx="8229600" cy="2209800"/>
          </a:xfrm>
        </p:spPr>
        <p:txBody>
          <a:bodyPr/>
          <a:lstStyle/>
          <a:p>
            <a:pPr eaLnBrk="1" hangingPunct="1"/>
            <a:r>
              <a:rPr lang="en-US" sz="3200" dirty="0" smtClean="0"/>
              <a:t>We will visit a friend, loved one in the hospital or in prison to pray for them &amp; share Christ with them.</a:t>
            </a:r>
          </a:p>
          <a:p>
            <a:pPr eaLnBrk="1" hangingPunct="1"/>
            <a:r>
              <a:rPr lang="en-US" sz="3200" dirty="0" smtClean="0"/>
              <a:t>Contact: </a:t>
            </a:r>
            <a:r>
              <a:rPr lang="en-US" sz="3200" dirty="0" smtClean="0">
                <a:hlinkClick r:id="rId3"/>
              </a:rPr>
              <a:t>info@aggielandfaith.org</a:t>
            </a:r>
            <a:r>
              <a:rPr lang="en-US" sz="3200" dirty="0" smtClean="0"/>
              <a:t> </a:t>
            </a:r>
          </a:p>
        </p:txBody>
      </p:sp>
      <p:pic>
        <p:nvPicPr>
          <p:cNvPr id="21508" name="Picture 4" descr="3288902374_bde270419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>
            <a:lum bright="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04800"/>
            <a:ext cx="4572000" cy="3062288"/>
          </a:xfrm>
          <a:noFill/>
        </p:spPr>
      </p:pic>
    </p:spTree>
    <p:extLst>
      <p:ext uri="{BB962C8B-B14F-4D97-AF65-F5344CB8AC3E}">
        <p14:creationId xmlns:p14="http://schemas.microsoft.com/office/powerpoint/2010/main" val="24488724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3581400"/>
            <a:ext cx="9144000" cy="32766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4000" b="1" dirty="0" smtClean="0">
                <a:hlinkClick r:id="rId3"/>
              </a:rPr>
              <a:t>www.aggielandfaith.org</a:t>
            </a:r>
            <a:endParaRPr lang="en-US" sz="4000" b="1" dirty="0" smtClean="0"/>
          </a:p>
          <a:p>
            <a:pPr eaLnBrk="1" hangingPunct="1">
              <a:lnSpc>
                <a:spcPct val="90000"/>
              </a:lnSpc>
            </a:pPr>
            <a:r>
              <a:rPr lang="en-US" sz="4000" dirty="0" smtClean="0"/>
              <a:t>Go here to see pictures &amp; videos</a:t>
            </a:r>
          </a:p>
          <a:p>
            <a:pPr eaLnBrk="1" hangingPunct="1">
              <a:lnSpc>
                <a:spcPct val="90000"/>
              </a:lnSpc>
            </a:pPr>
            <a:r>
              <a:rPr lang="en-US" sz="4000" dirty="0" smtClean="0"/>
              <a:t>Go here to subscribe to e-mails about changes &amp; cancellations</a:t>
            </a:r>
            <a:r>
              <a:rPr lang="en-US" sz="2700" dirty="0" smtClean="0"/>
              <a:t> </a:t>
            </a:r>
          </a:p>
        </p:txBody>
      </p:sp>
      <p:pic>
        <p:nvPicPr>
          <p:cNvPr id="22531" name="Picture 3" descr="header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3531054"/>
          </a:xfrm>
        </p:spPr>
      </p:pic>
    </p:spTree>
    <p:extLst>
      <p:ext uri="{BB962C8B-B14F-4D97-AF65-F5344CB8AC3E}">
        <p14:creationId xmlns:p14="http://schemas.microsoft.com/office/powerpoint/2010/main" val="3403216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idx="1"/>
          </p:nvPr>
        </p:nvSpPr>
        <p:spPr>
          <a:xfrm>
            <a:off x="2362200" y="381000"/>
            <a:ext cx="6705600" cy="1752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 dirty="0" smtClean="0"/>
              <a:t>Note:</a:t>
            </a:r>
            <a:r>
              <a:rPr lang="en-US" sz="2400" dirty="0" smtClean="0"/>
              <a:t> Any videos in this presentation will only play online. After you download the slideshow, you will need to also download the videos from YouTube &amp; add them back into your PowerPoint.</a:t>
            </a:r>
          </a:p>
        </p:txBody>
      </p:sp>
      <p:pic>
        <p:nvPicPr>
          <p:cNvPr id="23555" name="Picture 3" descr="UTUB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74700"/>
            <a:ext cx="2362200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4" descr="vi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743200"/>
            <a:ext cx="2514600" cy="148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5" descr="mail"/>
          <p:cNvPicPr>
            <a:picLocks noChangeAspect="1" noChangeArrowheads="1"/>
          </p:cNvPicPr>
          <p:nvPr/>
        </p:nvPicPr>
        <p:blipFill>
          <a:blip r:embed="rId5">
            <a:lum contras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724400"/>
            <a:ext cx="22098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2819400" y="2057400"/>
            <a:ext cx="62484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endParaRPr lang="en-US" sz="1600" dirty="0">
              <a:latin typeface="Arial" charset="0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400" dirty="0">
                <a:latin typeface="Arial" charset="0"/>
              </a:rPr>
              <a:t>We present these messages at Bee Creek Park in College Station, TX. </a:t>
            </a:r>
            <a:br>
              <a:rPr lang="en-US" sz="2400" dirty="0">
                <a:latin typeface="Arial" charset="0"/>
              </a:rPr>
            </a:br>
            <a:r>
              <a:rPr lang="en-US" sz="2400" dirty="0">
                <a:latin typeface="Arial" charset="0"/>
              </a:rPr>
              <a:t>If you would like to watch the video of the service with this message, click here:</a:t>
            </a:r>
          </a:p>
          <a:p>
            <a:pPr algn="ctr"/>
            <a:r>
              <a:rPr lang="en-US" sz="2000" b="1" u="sng" dirty="0">
                <a:hlinkClick r:id="rId6"/>
              </a:rPr>
              <a:t>http://campaignkerusso.org/?</a:t>
            </a:r>
            <a:r>
              <a:rPr lang="en-US" sz="2000" b="1" u="sng" dirty="0" smtClean="0">
                <a:hlinkClick r:id="rId6"/>
              </a:rPr>
              <a:t>p=10284</a:t>
            </a:r>
            <a:r>
              <a:rPr lang="en-US" sz="2000" b="1" u="sng" dirty="0" smtClean="0"/>
              <a:t> </a:t>
            </a:r>
            <a:endParaRPr lang="en-US" sz="2000" b="1" dirty="0">
              <a:latin typeface="Arial" charset="0"/>
            </a:endParaRPr>
          </a:p>
        </p:txBody>
      </p:sp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2514600" y="47244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400" dirty="0">
                <a:latin typeface="Arial" charset="0"/>
              </a:rPr>
              <a:t>We would </a:t>
            </a:r>
            <a:r>
              <a:rPr lang="en-US" sz="2400" dirty="0" smtClean="0">
                <a:latin typeface="Arial" charset="0"/>
              </a:rPr>
              <a:t>love </a:t>
            </a:r>
            <a:r>
              <a:rPr lang="en-US" sz="2400" dirty="0">
                <a:latin typeface="Arial" charset="0"/>
              </a:rPr>
              <a:t>to know more about the people who download our lessons &amp; sermons. We invite you to email us &amp; let us know where &amp; how you use them.</a:t>
            </a:r>
            <a:r>
              <a:rPr lang="en-US" sz="2000" dirty="0">
                <a:latin typeface="Arial" charset="0"/>
              </a:rPr>
              <a:t> </a:t>
            </a:r>
          </a:p>
          <a:p>
            <a:pPr marL="342900" indent="-342900"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400" b="1" dirty="0">
                <a:latin typeface="Arial" charset="0"/>
                <a:hlinkClick r:id="rId7"/>
              </a:rPr>
              <a:t>info@ckbrazos.org</a:t>
            </a:r>
            <a:r>
              <a:rPr lang="en-US" sz="2400" b="1" dirty="0">
                <a:latin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710352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2wolves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1524000"/>
            <a:ext cx="9128794" cy="4254501"/>
          </a:xfrm>
        </p:spPr>
      </p:pic>
    </p:spTree>
  </p:cSld>
  <p:clrMapOvr>
    <a:masterClrMapping/>
  </p:clrMapOvr>
  <p:transition spd="slow" advTm="5000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2wolves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33400" y="457200"/>
            <a:ext cx="7935794" cy="5744672"/>
          </a:xfrm>
        </p:spPr>
      </p:pic>
    </p:spTree>
  </p:cSld>
  <p:clrMapOvr>
    <a:masterClrMapping/>
  </p:clrMapOvr>
  <p:transition spd="slow" advTm="8000">
    <p:split orient="vert"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2wolves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8770" y="1566156"/>
            <a:ext cx="9125230" cy="4202820"/>
          </a:xfrm>
        </p:spPr>
      </p:pic>
    </p:spTree>
  </p:cSld>
  <p:clrMapOvr>
    <a:masterClrMapping/>
  </p:clrMapOvr>
  <p:transition advTm="8000"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2wolves6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1112707"/>
            <a:ext cx="9101043" cy="5745293"/>
          </a:xfrm>
        </p:spPr>
      </p:pic>
      <p:sp>
        <p:nvSpPr>
          <p:cNvPr id="3" name="TextBox 2"/>
          <p:cNvSpPr txBox="1"/>
          <p:nvPr/>
        </p:nvSpPr>
        <p:spPr>
          <a:xfrm>
            <a:off x="457200" y="228600"/>
            <a:ext cx="845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Comic Sans MS" pitchFamily="66" charset="0"/>
              </a:rPr>
              <a:t>The old Indian then told her:</a:t>
            </a:r>
            <a:endParaRPr lang="en-US" sz="4000" b="1" dirty="0">
              <a:latin typeface="Comic Sans MS" pitchFamily="66" charset="0"/>
            </a:endParaRPr>
          </a:p>
        </p:txBody>
      </p:sp>
    </p:spTree>
  </p:cSld>
  <p:clrMapOvr>
    <a:masterClrMapping/>
  </p:clrMapOvr>
  <p:transition spd="slow" advTm="6000">
    <p:split orient="vert"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2wolves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85036" y="762000"/>
            <a:ext cx="8993860" cy="5730875"/>
          </a:xfrm>
        </p:spPr>
      </p:pic>
    </p:spTree>
  </p:cSld>
  <p:clrMapOvr>
    <a:masterClrMapping/>
  </p:clrMapOvr>
  <p:transition spd="slow" advTm="5000">
    <p:split orient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fined">
  <a:themeElements>
    <a:clrScheme name="Refined 1">
      <a:dk1>
        <a:srgbClr val="666633"/>
      </a:dk1>
      <a:lt1>
        <a:srgbClr val="FFFFFF"/>
      </a:lt1>
      <a:dk2>
        <a:srgbClr val="000000"/>
      </a:dk2>
      <a:lt2>
        <a:srgbClr val="FFFFFF"/>
      </a:lt2>
      <a:accent1>
        <a:srgbClr val="666699"/>
      </a:accent1>
      <a:accent2>
        <a:srgbClr val="990000"/>
      </a:accent2>
      <a:accent3>
        <a:srgbClr val="AAAAAA"/>
      </a:accent3>
      <a:accent4>
        <a:srgbClr val="DADADA"/>
      </a:accent4>
      <a:accent5>
        <a:srgbClr val="B8B8CA"/>
      </a:accent5>
      <a:accent6>
        <a:srgbClr val="8A0000"/>
      </a:accent6>
      <a:hlink>
        <a:srgbClr val="999900"/>
      </a:hlink>
      <a:folHlink>
        <a:srgbClr val="FFFFFF"/>
      </a:folHlink>
    </a:clrScheme>
    <a:fontScheme name="Refined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Refined 1">
        <a:dk1>
          <a:srgbClr val="666633"/>
        </a:dk1>
        <a:lt1>
          <a:srgbClr val="FFFFFF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990000"/>
        </a:accent2>
        <a:accent3>
          <a:srgbClr val="AAAAAA"/>
        </a:accent3>
        <a:accent4>
          <a:srgbClr val="DADADA"/>
        </a:accent4>
        <a:accent5>
          <a:srgbClr val="B8B8CA"/>
        </a:accent5>
        <a:accent6>
          <a:srgbClr val="8A0000"/>
        </a:accent6>
        <a:hlink>
          <a:srgbClr val="9999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2">
        <a:dk1>
          <a:srgbClr val="4D4D4D"/>
        </a:dk1>
        <a:lt1>
          <a:srgbClr val="FFFFFF"/>
        </a:lt1>
        <a:dk2>
          <a:srgbClr val="4A1102"/>
        </a:dk2>
        <a:lt2>
          <a:srgbClr val="FFFFFF"/>
        </a:lt2>
        <a:accent1>
          <a:srgbClr val="CC3300"/>
        </a:accent1>
        <a:accent2>
          <a:srgbClr val="666699"/>
        </a:accent2>
        <a:accent3>
          <a:srgbClr val="B1AAAA"/>
        </a:accent3>
        <a:accent4>
          <a:srgbClr val="DADADA"/>
        </a:accent4>
        <a:accent5>
          <a:srgbClr val="E2ADAA"/>
        </a:accent5>
        <a:accent6>
          <a:srgbClr val="5C5C8A"/>
        </a:accent6>
        <a:hlink>
          <a:srgbClr val="FF99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3">
        <a:dk1>
          <a:srgbClr val="666699"/>
        </a:dk1>
        <a:lt1>
          <a:srgbClr val="FFFFFF"/>
        </a:lt1>
        <a:dk2>
          <a:srgbClr val="400040"/>
        </a:dk2>
        <a:lt2>
          <a:srgbClr val="FFFFFF"/>
        </a:lt2>
        <a:accent1>
          <a:srgbClr val="FFCC00"/>
        </a:accent1>
        <a:accent2>
          <a:srgbClr val="FF3300"/>
        </a:accent2>
        <a:accent3>
          <a:srgbClr val="AFAAAF"/>
        </a:accent3>
        <a:accent4>
          <a:srgbClr val="DADADA"/>
        </a:accent4>
        <a:accent5>
          <a:srgbClr val="FFE2AA"/>
        </a:accent5>
        <a:accent6>
          <a:srgbClr val="E72D00"/>
        </a:accent6>
        <a:hlink>
          <a:srgbClr val="CC99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4">
        <a:dk1>
          <a:srgbClr val="4D4D4D"/>
        </a:dk1>
        <a:lt1>
          <a:srgbClr val="FFFFFF"/>
        </a:lt1>
        <a:dk2>
          <a:srgbClr val="006699"/>
        </a:dk2>
        <a:lt2>
          <a:srgbClr val="CCECFF"/>
        </a:lt2>
        <a:accent1>
          <a:srgbClr val="339966"/>
        </a:accent1>
        <a:accent2>
          <a:srgbClr val="3366FF"/>
        </a:accent2>
        <a:accent3>
          <a:srgbClr val="AAB8CA"/>
        </a:accent3>
        <a:accent4>
          <a:srgbClr val="DADADA"/>
        </a:accent4>
        <a:accent5>
          <a:srgbClr val="ADCAB8"/>
        </a:accent5>
        <a:accent6>
          <a:srgbClr val="2D5CE7"/>
        </a:accent6>
        <a:hlink>
          <a:srgbClr val="33CCFF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5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FF6600"/>
        </a:accent1>
        <a:accent2>
          <a:srgbClr val="FF9933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fined 6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3300"/>
        </a:accent1>
        <a:accent2>
          <a:srgbClr val="666699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5C5C8A"/>
        </a:accent6>
        <a:hlink>
          <a:srgbClr val="999900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fined 7">
        <a:dk1>
          <a:srgbClr val="000000"/>
        </a:dk1>
        <a:lt1>
          <a:srgbClr val="FFFFFF"/>
        </a:lt1>
        <a:dk2>
          <a:srgbClr val="000066"/>
        </a:dk2>
        <a:lt2>
          <a:srgbClr val="333399"/>
        </a:lt2>
        <a:accent1>
          <a:srgbClr val="3399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8AE7"/>
        </a:accent6>
        <a:hlink>
          <a:srgbClr val="00CCFF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731</TotalTime>
  <Words>940</Words>
  <Application>Microsoft Office PowerPoint</Application>
  <PresentationFormat>On-screen Show (4:3)</PresentationFormat>
  <Paragraphs>152</Paragraphs>
  <Slides>44</Slides>
  <Notes>44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Refined</vt:lpstr>
      <vt:lpstr>The Fight of the Two Wolves</vt:lpstr>
      <vt:lpstr>PowerPoint Presentation</vt:lpstr>
      <vt:lpstr>Next Slide  Song:  Be Careful Little Eyes  Download Here: https://www.youtube.com/watch?v=pqFrXwpTI-w   Download American Indian Background Music Here:   http://campaignkerusso.org/wp-content/uploads/2013/03/Two-wolves-fighting-in-my-heart-YouTube.mp3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Bad Movies and Video Games</vt:lpstr>
      <vt:lpstr>Gossip, Talking Trash</vt:lpstr>
      <vt:lpstr>Which wolf will you feed?</vt:lpstr>
      <vt:lpstr>PowerPoint Presentation</vt:lpstr>
      <vt:lpstr>Read your Bible</vt:lpstr>
      <vt:lpstr>Think about the love of God</vt:lpstr>
      <vt:lpstr>Sing God’s songs and Praise Him</vt:lpstr>
      <vt:lpstr>Next Slide  Song:  Be Careful Little Eyes  Download Here: https://www.youtube.com/watch?v=pqFrXwpTI-w </vt:lpstr>
      <vt:lpstr>What is the Sinner‘s Prayer?</vt:lpstr>
      <vt:lpstr>PowerPoint Presentation</vt:lpstr>
      <vt:lpstr>PowerPoint Presentation</vt:lpstr>
      <vt:lpstr>A prayer of faith  Pray this prayer if :</vt:lpstr>
      <vt:lpstr>We Declare Our Faith Publicly Because Jesus Declared His LOVE Publicly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Close in Prayer</vt:lpstr>
      <vt:lpstr>PowerPoint Presentation</vt:lpstr>
      <vt:lpstr>Welcome to Aggieland Faith Family Style Worship</vt:lpstr>
      <vt:lpstr>CURRENT SCHEDULE:  See www.Aggielandfaith.org</vt:lpstr>
      <vt:lpstr>Would You Like Prayer or Bible Study at Your House?</vt:lpstr>
      <vt:lpstr>Would You Like Visitation?</vt:lpstr>
      <vt:lpstr>PowerPoint Presentation</vt:lpstr>
      <vt:lpstr>PowerPoint Presentation</vt:lpstr>
    </vt:vector>
  </TitlesOfParts>
  <Company>Campaign Kerusso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Page</dc:title>
  <dc:creator>Therese Greenberg</dc:creator>
  <cp:lastModifiedBy>Therese Greenberg</cp:lastModifiedBy>
  <cp:revision>162</cp:revision>
  <dcterms:created xsi:type="dcterms:W3CDTF">2012-08-28T02:53:07Z</dcterms:created>
  <dcterms:modified xsi:type="dcterms:W3CDTF">2013-03-22T07:37:42Z</dcterms:modified>
</cp:coreProperties>
</file>