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385" r:id="rId2"/>
    <p:sldId id="408" r:id="rId3"/>
    <p:sldId id="410" r:id="rId4"/>
    <p:sldId id="411" r:id="rId5"/>
    <p:sldId id="412" r:id="rId6"/>
    <p:sldId id="413" r:id="rId7"/>
    <p:sldId id="414" r:id="rId8"/>
    <p:sldId id="415" r:id="rId9"/>
    <p:sldId id="418" r:id="rId10"/>
    <p:sldId id="419" r:id="rId11"/>
    <p:sldId id="420" r:id="rId12"/>
    <p:sldId id="304" r:id="rId13"/>
    <p:sldId id="305" r:id="rId14"/>
    <p:sldId id="381" r:id="rId15"/>
    <p:sldId id="307" r:id="rId16"/>
    <p:sldId id="308" r:id="rId17"/>
    <p:sldId id="309" r:id="rId18"/>
    <p:sldId id="310" r:id="rId19"/>
    <p:sldId id="311" r:id="rId20"/>
    <p:sldId id="312" r:id="rId21"/>
    <p:sldId id="314" r:id="rId22"/>
    <p:sldId id="315" r:id="rId23"/>
    <p:sldId id="342" r:id="rId24"/>
    <p:sldId id="269" r:id="rId25"/>
    <p:sldId id="270" r:id="rId26"/>
    <p:sldId id="271" r:id="rId27"/>
    <p:sldId id="272" r:id="rId28"/>
    <p:sldId id="273" r:id="rId29"/>
    <p:sldId id="27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45" autoAdjust="0"/>
    <p:restoredTop sz="94660"/>
  </p:normalViewPr>
  <p:slideViewPr>
    <p:cSldViewPr>
      <p:cViewPr varScale="1">
        <p:scale>
          <a:sx n="54" d="100"/>
          <a:sy n="54" d="100"/>
        </p:scale>
        <p:origin x="-77" y="-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51388-4EEB-43FC-A818-E7D63CB7ADEC}" type="slidenum">
              <a:rPr lang="en-US"/>
              <a:pPr/>
              <a:t>3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A729F9-5B12-4F89-B96F-32C7E39604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4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7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562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562" TargetMode="Externa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562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cFTOUVE5Pu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AIsENvHx1n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24708"/>
            <a:ext cx="9144000" cy="933291"/>
          </a:xfrm>
        </p:spPr>
        <p:txBody>
          <a:bodyPr lIns="91440" tIns="0" rIns="0" bIns="0"/>
          <a:lstStyle/>
          <a:p>
            <a:r>
              <a:rPr lang="en-US" sz="6600" dirty="0" smtClean="0"/>
              <a:t>Jesus Feeds 5000</a:t>
            </a:r>
            <a:endParaRPr lang="en-US" sz="6600" dirty="0"/>
          </a:p>
        </p:txBody>
      </p:sp>
      <p:pic>
        <p:nvPicPr>
          <p:cNvPr id="1026" name="Picture 2" descr="http://hopeforallmin.files.wordpress.com/2012/05/loaves-and-fish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3000"/>
                    </a14:imgEffect>
                    <a14:imgEffect>
                      <a14:colorTemperature colorTemp="5800"/>
                    </a14:imgEffect>
                    <a14:imgEffect>
                      <a14:saturation sat="144000"/>
                    </a14:imgEffect>
                    <a14:imgEffect>
                      <a14:brightnessContrast bright="1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080500" cy="606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77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715000"/>
          </a:xfrm>
        </p:spPr>
        <p:txBody>
          <a:bodyPr anchor="t" anchorCtr="1"/>
          <a:lstStyle/>
          <a:p>
            <a:pPr algn="l">
              <a:lnSpc>
                <a:spcPct val="150000"/>
              </a:lnSpc>
            </a:pPr>
            <a:r>
              <a:rPr lang="en-US" dirty="0" smtClean="0"/>
              <a:t>What food did the by have?</a:t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A.  Five loaves and two fish	</a:t>
            </a:r>
            <a:br>
              <a:rPr lang="en-US" dirty="0" smtClean="0"/>
            </a:br>
            <a:r>
              <a:rPr lang="en-US" dirty="0" smtClean="0"/>
              <a:t>B.  Five fish and two loaves</a:t>
            </a:r>
            <a:br>
              <a:rPr lang="en-US" dirty="0" smtClean="0"/>
            </a:br>
            <a:r>
              <a:rPr lang="en-US" dirty="0" smtClean="0"/>
              <a:t>C.  Four loaves and one fish</a:t>
            </a:r>
            <a:br>
              <a:rPr lang="en-US" dirty="0" smtClean="0"/>
            </a:br>
            <a:r>
              <a:rPr lang="en-US" dirty="0" smtClean="0"/>
              <a:t>D.  A box of Cracker Jacks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2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486400"/>
          </a:xfrm>
        </p:spPr>
        <p:txBody>
          <a:bodyPr anchor="t" anchorCtr="1"/>
          <a:lstStyle/>
          <a:p>
            <a:pPr algn="l">
              <a:lnSpc>
                <a:spcPct val="150000"/>
              </a:lnSpc>
            </a:pPr>
            <a:r>
              <a:rPr lang="en-US" dirty="0" smtClean="0"/>
              <a:t>What did Jesus do?</a:t>
            </a:r>
            <a:br>
              <a:rPr lang="en-US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A.  Buy more food	</a:t>
            </a:r>
            <a:br>
              <a:rPr lang="en-US" dirty="0" smtClean="0"/>
            </a:br>
            <a:r>
              <a:rPr lang="en-US" dirty="0" smtClean="0"/>
              <a:t>B.  Add rice and beans</a:t>
            </a:r>
            <a:br>
              <a:rPr lang="en-US" dirty="0" smtClean="0"/>
            </a:br>
            <a:r>
              <a:rPr lang="en-US" dirty="0" smtClean="0"/>
              <a:t>C.  Send the people home</a:t>
            </a:r>
            <a:br>
              <a:rPr lang="en-US" dirty="0" smtClean="0"/>
            </a:br>
            <a:r>
              <a:rPr lang="en-US" dirty="0" smtClean="0"/>
              <a:t>D.  Perform a miracle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90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93987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p=10562</a:t>
            </a:r>
            <a:r>
              <a:rPr lang="en-US" sz="2000" b="1" u="sng" dirty="0" smtClean="0"/>
              <a:t> 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8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smtClean="0"/>
              <a:t>Close in Prayer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p=10562</a:t>
            </a:r>
            <a:r>
              <a:rPr lang="en-US" sz="2000" b="1" u="sng" dirty="0" smtClean="0"/>
              <a:t> 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p=10562</a:t>
            </a:r>
            <a:r>
              <a:rPr lang="en-US" sz="2000" b="1" u="sng" dirty="0" smtClean="0"/>
              <a:t> 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57400"/>
          </a:xfrm>
        </p:spPr>
        <p:txBody>
          <a:bodyPr anchor="t" anchorCtr="1"/>
          <a:lstStyle/>
          <a:p>
            <a:pPr algn="l"/>
            <a:r>
              <a:rPr lang="en-US" sz="5400" dirty="0" smtClean="0">
                <a:latin typeface="Verdana" charset="0"/>
              </a:rPr>
              <a:t>Be ready to answer the questions that appear in this movie.</a:t>
            </a:r>
            <a:endParaRPr lang="en-US" sz="5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29817"/>
            <a:ext cx="6431028" cy="483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8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1147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Next Slide </a:t>
            </a:r>
            <a:r>
              <a:rPr lang="en-US" sz="4400" dirty="0" smtClean="0">
                <a:sym typeface="Wingdings" pitchFamily="2" charset="2"/>
              </a:rPr>
              <a:t> Video: Five Loaves and Two Fishes</a:t>
            </a:r>
          </a:p>
          <a:p>
            <a:pPr marL="0" indent="0" algn="ctr">
              <a:buNone/>
            </a:pPr>
            <a:endParaRPr lang="en-US" sz="4400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4400" dirty="0" smtClean="0">
                <a:sym typeface="Wingdings" pitchFamily="2" charset="2"/>
              </a:rPr>
              <a:t>Download Here:</a:t>
            </a: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youtu.be/cFTOUVE5PuY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4814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496796-l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  <a14:imgEffect>
                      <a14:colorTemperature colorTemp="5100"/>
                    </a14:imgEffect>
                    <a14:imgEffect>
                      <a14:saturation sat="128000"/>
                    </a14:imgEffect>
                    <a14:imgEffect>
                      <a14:brightnessContrast bright="14000" contrast="18000"/>
                    </a14:imgEffect>
                  </a14:imgLayer>
                </a14:imgProps>
              </a:ext>
            </a:extLst>
          </a:blip>
          <a:srcRect t="10974" b="38889"/>
          <a:stretch>
            <a:fillRect/>
          </a:stretch>
        </p:blipFill>
        <p:spPr>
          <a:xfrm>
            <a:off x="0" y="-1"/>
            <a:ext cx="9144000" cy="6876791"/>
          </a:xfrm>
        </p:spPr>
      </p:pic>
      <p:sp>
        <p:nvSpPr>
          <p:cNvPr id="7" name="TextBox 6"/>
          <p:cNvSpPr txBox="1"/>
          <p:nvPr/>
        </p:nvSpPr>
        <p:spPr>
          <a:xfrm>
            <a:off x="685800" y="1447800"/>
            <a:ext cx="6934200" cy="411480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extrusionH="57150" contourW="38100">
              <a:bevelT w="38100" h="38100"/>
              <a:extrusionClr>
                <a:schemeClr val="bg1"/>
              </a:extrusionClr>
            </a:sp3d>
          </a:bodyPr>
          <a:lstStyle/>
          <a:p>
            <a:pPr marL="914400" indent="-914400" algn="ctr"/>
            <a:r>
              <a:rPr lang="en-US" sz="6000" b="1" dirty="0" smtClean="0">
                <a:effectLst>
                  <a:glow rad="63500">
                    <a:schemeClr val="bg1"/>
                  </a:glow>
                </a:effectLst>
              </a:rPr>
              <a:t>What did a little boy offer to Jesus?</a:t>
            </a:r>
            <a:endParaRPr lang="en-US" sz="6000" b="1" dirty="0"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8207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 descr="loaves&amp;fishes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colorTemperature colorTemp="6900"/>
                    </a14:imgEffect>
                    <a14:imgEffect>
                      <a14:saturation sat="132000"/>
                    </a14:imgEffect>
                    <a14:imgEffect>
                      <a14:brightnessContrast bright="-4000" contrast="28000"/>
                    </a14:imgEffect>
                  </a14:imgLayer>
                </a14:imgProps>
              </a:ext>
            </a:extLst>
          </a:blip>
          <a:srcRect t="16817" r="581" b="7509"/>
          <a:stretch>
            <a:fillRect/>
          </a:stretch>
        </p:blipFill>
        <p:spPr>
          <a:xfrm>
            <a:off x="1" y="0"/>
            <a:ext cx="9144000" cy="6797564"/>
          </a:xfrm>
        </p:spPr>
      </p:pic>
      <p:sp>
        <p:nvSpPr>
          <p:cNvPr id="3" name="TextBox 2"/>
          <p:cNvSpPr txBox="1"/>
          <p:nvPr/>
        </p:nvSpPr>
        <p:spPr>
          <a:xfrm>
            <a:off x="-76200" y="914400"/>
            <a:ext cx="8229600" cy="533400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extrusionH="57150" contourW="38100">
              <a:bevelT w="38100" h="38100"/>
              <a:extrusionClr>
                <a:schemeClr val="bg1"/>
              </a:extrusionClr>
            </a:sp3d>
          </a:bodyPr>
          <a:lstStyle/>
          <a:p>
            <a:pPr marL="914400" indent="-914400" algn="ctr"/>
            <a:r>
              <a:rPr lang="en-US" sz="6000" b="1" dirty="0" smtClean="0">
                <a:effectLst>
                  <a:glow rad="127000">
                    <a:schemeClr val="bg1"/>
                  </a:glow>
                </a:effectLst>
              </a:rPr>
              <a:t>Was the boy’s</a:t>
            </a:r>
          </a:p>
          <a:p>
            <a:pPr marL="914400" indent="-914400" algn="ctr"/>
            <a:r>
              <a:rPr lang="en-US" sz="6000" b="1" dirty="0" smtClean="0">
                <a:effectLst>
                  <a:glow rad="127000">
                    <a:schemeClr val="bg1"/>
                  </a:glow>
                </a:effectLst>
              </a:rPr>
              <a:t>gift of food enough to feed</a:t>
            </a:r>
          </a:p>
          <a:p>
            <a:pPr marL="914400" indent="-914400" algn="ctr"/>
            <a:r>
              <a:rPr lang="en-US" sz="6000" b="1" dirty="0" smtClean="0">
                <a:effectLst>
                  <a:glow rad="127000">
                    <a:schemeClr val="bg1"/>
                  </a:glow>
                </a:effectLst>
              </a:rPr>
              <a:t> everybody?</a:t>
            </a:r>
          </a:p>
        </p:txBody>
      </p:sp>
    </p:spTree>
    <p:extLst>
      <p:ext uri="{BB962C8B-B14F-4D97-AF65-F5344CB8AC3E}">
        <p14:creationId xmlns:p14="http://schemas.microsoft.com/office/powerpoint/2010/main" val="14880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open-hands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781800"/>
          </a:xfrm>
        </p:spPr>
      </p:pic>
      <p:sp>
        <p:nvSpPr>
          <p:cNvPr id="4" name="TextBox 3"/>
          <p:cNvSpPr txBox="1"/>
          <p:nvPr/>
        </p:nvSpPr>
        <p:spPr>
          <a:xfrm>
            <a:off x="0" y="685800"/>
            <a:ext cx="9144000" cy="617220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extrusionClr>
                <a:schemeClr val="bg1"/>
              </a:extrusionClr>
            </a:sp3d>
          </a:bodyPr>
          <a:lstStyle/>
          <a:p>
            <a:pPr marL="914400" indent="-914400" algn="ctr"/>
            <a:r>
              <a:rPr lang="en-US" sz="5000" b="1" dirty="0" smtClean="0">
                <a:solidFill>
                  <a:schemeClr val="bg1"/>
                </a:solidFill>
              </a:rPr>
              <a:t>What did Jesus do with what  the boy gave?</a:t>
            </a:r>
          </a:p>
          <a:p>
            <a:pPr marL="914400" indent="-914400" algn="ctr"/>
            <a:endParaRPr lang="en-US" sz="5000" b="1" dirty="0" smtClean="0">
              <a:solidFill>
                <a:schemeClr val="bg1"/>
              </a:solidFill>
            </a:endParaRPr>
          </a:p>
          <a:p>
            <a:pPr marL="914400" indent="-914400" algn="ctr"/>
            <a:endParaRPr lang="en-US" sz="5000" b="1" dirty="0" smtClean="0">
              <a:solidFill>
                <a:schemeClr val="bg1"/>
              </a:solidFill>
            </a:endParaRPr>
          </a:p>
          <a:p>
            <a:pPr marL="914400" indent="-914400" algn="ctr"/>
            <a:r>
              <a:rPr lang="en-US" sz="5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What will Jesus do with what we give?</a:t>
            </a:r>
          </a:p>
        </p:txBody>
      </p:sp>
    </p:spTree>
    <p:extLst>
      <p:ext uri="{BB962C8B-B14F-4D97-AF65-F5344CB8AC3E}">
        <p14:creationId xmlns:p14="http://schemas.microsoft.com/office/powerpoint/2010/main" val="19773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038600"/>
          </a:xfrm>
        </p:spPr>
        <p:txBody>
          <a:bodyPr/>
          <a:lstStyle/>
          <a:p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dirty="0" smtClean="0"/>
              <a:t>Song</a:t>
            </a:r>
            <a:r>
              <a:rPr lang="en-US" sz="4000" dirty="0" smtClean="0"/>
              <a:t>: Five Loaves and Two </a:t>
            </a:r>
            <a:r>
              <a:rPr lang="en-US" sz="4000" dirty="0" smtClean="0"/>
              <a:t>Fishes</a:t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Download </a:t>
            </a:r>
            <a:r>
              <a:rPr lang="en-US" dirty="0"/>
              <a:t>Here:</a:t>
            </a:r>
            <a:br>
              <a:rPr lang="en-US" dirty="0"/>
            </a:b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youtu.be/AIsENvHx1nA</a:t>
            </a:r>
            <a:r>
              <a:rPr lang="en-US" sz="2400" dirty="0" smtClean="0"/>
              <a:t> </a:t>
            </a:r>
            <a:r>
              <a:rPr lang="en-US" sz="2400" dirty="0" smtClean="0"/>
              <a:t>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7980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6019800"/>
          </a:xfrm>
        </p:spPr>
        <p:txBody>
          <a:bodyPr anchor="t" anchorCtr="1"/>
          <a:lstStyle/>
          <a:p>
            <a:pPr algn="l">
              <a:lnSpc>
                <a:spcPct val="150000"/>
              </a:lnSpc>
            </a:pPr>
            <a:r>
              <a:rPr lang="en-US" dirty="0" smtClean="0"/>
              <a:t>How many men were in the crowd?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4,000	B.  3,000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 5,000	D.  8,000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62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861</Words>
  <Application>Microsoft Office PowerPoint</Application>
  <PresentationFormat>On-screen Show (4:3)</PresentationFormat>
  <Paragraphs>96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Refined</vt:lpstr>
      <vt:lpstr>Jesus Feeds 5000</vt:lpstr>
      <vt:lpstr>PowerPoint Presentation</vt:lpstr>
      <vt:lpstr>Be ready to answer the questions that appear in this movie.</vt:lpstr>
      <vt:lpstr>PowerPoint Presentation</vt:lpstr>
      <vt:lpstr>PowerPoint Presentation</vt:lpstr>
      <vt:lpstr>PowerPoint Presentation</vt:lpstr>
      <vt:lpstr>PowerPoint Presentation</vt:lpstr>
      <vt:lpstr>Next Slide  Song: Five Loaves and Two Fishes  Download Here: http://youtu.be/AIsENvHx1nA   </vt:lpstr>
      <vt:lpstr>How many men were in the crowd?  A.  4,000 B.  3,000  C.  5,000 D.  8,000</vt:lpstr>
      <vt:lpstr>What food did the by have?  A.  Five loaves and two fish  B.  Five fish and two loaves C.  Four loaves and one fish D.  A box of Cracker Jacks</vt:lpstr>
      <vt:lpstr>What did Jesus do?  A.  Buy more food  B.  Add rice and beans C.  Send the people home D.  Perform a miracle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121</cp:revision>
  <dcterms:created xsi:type="dcterms:W3CDTF">2012-08-28T02:53:07Z</dcterms:created>
  <dcterms:modified xsi:type="dcterms:W3CDTF">2013-05-10T01:08:44Z</dcterms:modified>
</cp:coreProperties>
</file>