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385" r:id="rId2"/>
    <p:sldId id="408" r:id="rId3"/>
    <p:sldId id="410" r:id="rId4"/>
    <p:sldId id="411" r:id="rId5"/>
    <p:sldId id="414" r:id="rId6"/>
    <p:sldId id="413" r:id="rId7"/>
    <p:sldId id="304" r:id="rId8"/>
    <p:sldId id="305" r:id="rId9"/>
    <p:sldId id="381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5" r:id="rId18"/>
    <p:sldId id="342" r:id="rId19"/>
    <p:sldId id="269" r:id="rId20"/>
    <p:sldId id="270" r:id="rId21"/>
    <p:sldId id="271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98" autoAdjust="0"/>
    <p:restoredTop sz="94660"/>
  </p:normalViewPr>
  <p:slideViewPr>
    <p:cSldViewPr>
      <p:cViewPr varScale="1">
        <p:scale>
          <a:sx n="56" d="100"/>
          <a:sy n="56" d="100"/>
        </p:scale>
        <p:origin x="-72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DE6FEB-1DB4-4B96-A71B-DEBF00666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97186C-7102-45BE-802D-5458F872B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28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C779-5320-4339-B40D-2998B876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14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A845-6091-49F2-BD10-BCC55055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82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F9104-8CA7-4AED-B18C-98D80BA0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79AB-4534-40E0-86F6-D092BE48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244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C04D2-92A6-43BF-843E-74691BE10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2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E0D37-F697-4A0B-8292-7F5B6D138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6622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6BAE-D8A3-4D96-97D2-1F51610F0C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194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448D-E00A-4712-9915-99B0B9A2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763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0220-81BF-45D5-81BC-480B4E253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273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6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E428-8D34-4E2B-92FF-188F40E7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972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80B8-F6F5-406D-8197-66AB2E42E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812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602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3716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3.bp.blogspot.com/_W0RrCetBQQ0/TJakVaWpOlI/AAAAAAAABIU/iQ5lkd4g3ig/s1600/mulher-samaritana1.jpg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685" TargetMode="Externa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685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10685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irNFjvfFY4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cIXbvSV53u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ySIvBsXT4M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0"/>
            <a:ext cx="4267200" cy="6858000"/>
          </a:xfrm>
        </p:spPr>
        <p:txBody>
          <a:bodyPr bIns="91440"/>
          <a:lstStyle/>
          <a:p>
            <a:r>
              <a:rPr lang="en-US" sz="6000" dirty="0" smtClean="0"/>
              <a:t>The Day I Met Jesus -</a:t>
            </a:r>
            <a:br>
              <a:rPr lang="en-US" sz="6000" dirty="0" smtClean="0"/>
            </a:br>
            <a:r>
              <a:rPr lang="en-US" sz="6000" dirty="0" smtClean="0"/>
              <a:t>Story of the Canaanite Woman</a:t>
            </a:r>
            <a:endParaRPr lang="en-US" sz="6000" dirty="0"/>
          </a:p>
        </p:txBody>
      </p:sp>
      <p:pic>
        <p:nvPicPr>
          <p:cNvPr id="1026" name="Picture 2" descr="http://3.bp.blogspot.com/_W0RrCetBQQ0/TJakVaWpOlI/AAAAAAAABIU/iQ5lkd4g3ig/s320/mulher-samaritana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1000"/>
                    </a14:imgEffect>
                    <a14:imgEffect>
                      <a14:colorTemperature colorTemp="7700"/>
                    </a14:imgEffect>
                    <a14:imgEffect>
                      <a14:saturation sat="180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82"/>
            <a:ext cx="4876800" cy="68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p=10685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048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p=10685</a:t>
            </a:r>
            <a:r>
              <a:rPr lang="en-US" sz="2000" b="1" u="sng" dirty="0" smtClean="0"/>
              <a:t> 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68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</a:t>
            </a:r>
            <a:r>
              <a:rPr lang="en-US" sz="2000" b="1" u="sng" dirty="0" smtClean="0">
                <a:hlinkClick r:id="rId5"/>
              </a:rPr>
              <a:t>p=10685</a:t>
            </a:r>
            <a:r>
              <a:rPr lang="en-US" sz="2000" b="1" u="sng" dirty="0" smtClean="0"/>
              <a:t> 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80"/>
            <a:ext cx="9144000" cy="3888179"/>
          </a:xfrm>
        </p:spPr>
        <p:txBody>
          <a:bodyPr/>
          <a:lstStyle/>
          <a:p>
            <a:r>
              <a:rPr lang="en-US" sz="4000" dirty="0" smtClean="0"/>
              <a:t>Next Slide </a:t>
            </a:r>
            <a:r>
              <a:rPr lang="en-US" sz="4000" dirty="0" smtClean="0">
                <a:sym typeface="Wingdings" pitchFamily="2" charset="2"/>
              </a:rPr>
              <a:t></a:t>
            </a:r>
            <a:r>
              <a:rPr lang="en-US" sz="4000" dirty="0" smtClean="0"/>
              <a:t>Song</a:t>
            </a:r>
            <a:r>
              <a:rPr lang="en-US" sz="4000" dirty="0" smtClean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Never </a:t>
            </a:r>
            <a:r>
              <a:rPr lang="en-US" sz="4000" dirty="0" smtClean="0"/>
              <a:t>Give </a:t>
            </a:r>
            <a:r>
              <a:rPr lang="en-US" sz="4000" dirty="0" smtClean="0"/>
              <a:t>Up</a:t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Here:</a:t>
            </a:r>
            <a:br>
              <a:rPr lang="en-US" dirty="0" smtClean="0"/>
            </a:br>
            <a:r>
              <a:rPr lang="en-US" sz="2800" dirty="0">
                <a:hlinkClick r:id="rId2"/>
              </a:rPr>
              <a:t>http://youtu.be/irNFjvfFY4g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35428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57800"/>
          </a:xfrm>
        </p:spPr>
        <p:txBody>
          <a:bodyPr/>
          <a:lstStyle/>
          <a:p>
            <a:r>
              <a:rPr lang="en-US" sz="3600" dirty="0" smtClean="0"/>
              <a:t>Next Slide </a:t>
            </a:r>
            <a:r>
              <a:rPr lang="en-US" sz="3600" dirty="0" smtClean="0">
                <a:sym typeface="Wingdings" pitchFamily="2" charset="2"/>
              </a:rPr>
              <a:t> </a:t>
            </a:r>
            <a:r>
              <a:rPr lang="en-US" sz="3600" dirty="0" smtClean="0"/>
              <a:t>Video: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 smtClean="0"/>
              <a:t>Canaanite Woman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Download Here: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r>
              <a:rPr lang="en-US" sz="2800" dirty="0">
                <a:hlinkClick r:id="rId2"/>
              </a:rPr>
              <a:t>http://youtu.be/cIXbvSV53u4</a:t>
            </a:r>
            <a:r>
              <a:rPr lang="en-US" sz="2800" dirty="0"/>
              <a:t>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8533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6131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/>
              <a:t>The </a:t>
            </a:r>
            <a:r>
              <a:rPr lang="en-US" sz="3600" dirty="0" smtClean="0"/>
              <a:t>Canaanite Woman (Matt </a:t>
            </a:r>
            <a:r>
              <a:rPr lang="en-US" sz="3600" dirty="0"/>
              <a:t>15:21-28</a:t>
            </a:r>
            <a:r>
              <a:rPr lang="en-US" sz="3600" dirty="0" smtClean="0"/>
              <a:t>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dirty="0"/>
              <a:t>Acknowledged her Depravity. </a:t>
            </a:r>
          </a:p>
          <a:p>
            <a:pPr lvl="1"/>
            <a:r>
              <a:rPr lang="en-US" dirty="0"/>
              <a:t>Accepted His assessment that she was no better than a Dog. </a:t>
            </a:r>
          </a:p>
          <a:p>
            <a:r>
              <a:rPr lang="en-US" dirty="0"/>
              <a:t>Acknowledged the Lord’s Sovereignty. </a:t>
            </a:r>
          </a:p>
          <a:p>
            <a:pPr lvl="1"/>
            <a:r>
              <a:rPr lang="en-US" dirty="0"/>
              <a:t>Knew that the Master determines who eats from His table. </a:t>
            </a:r>
          </a:p>
          <a:p>
            <a:r>
              <a:rPr lang="en-US" dirty="0"/>
              <a:t>Acknowledged His </a:t>
            </a:r>
            <a:r>
              <a:rPr lang="en-US" dirty="0" smtClean="0"/>
              <a:t>Conditions. </a:t>
            </a:r>
            <a:endParaRPr lang="en-US" dirty="0"/>
          </a:p>
          <a:p>
            <a:pPr lvl="1"/>
            <a:r>
              <a:rPr lang="en-US" dirty="0"/>
              <a:t>Knew the Bread was for the Children not for the Dogs. </a:t>
            </a:r>
          </a:p>
          <a:p>
            <a:r>
              <a:rPr lang="en-US" dirty="0"/>
              <a:t>Acknowledged His Absolute Power. </a:t>
            </a:r>
          </a:p>
          <a:p>
            <a:pPr lvl="1"/>
            <a:r>
              <a:rPr lang="en-US" dirty="0"/>
              <a:t>Knew that even a Crumb contained enough Power to do the job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8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4419600"/>
          </a:xfrm>
        </p:spPr>
        <p:txBody>
          <a:bodyPr/>
          <a:lstStyle/>
          <a:p>
            <a:r>
              <a:rPr lang="en-US" dirty="0" smtClean="0"/>
              <a:t>Next Slide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Song</a:t>
            </a:r>
            <a:r>
              <a:rPr lang="en-US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God </a:t>
            </a:r>
            <a:r>
              <a:rPr lang="en-US" dirty="0" smtClean="0"/>
              <a:t>Will </a:t>
            </a:r>
            <a:r>
              <a:rPr lang="en-US" dirty="0" smtClean="0"/>
              <a:t>Make </a:t>
            </a:r>
            <a:r>
              <a:rPr lang="en-US" dirty="0" smtClean="0"/>
              <a:t>a Way</a:t>
            </a:r>
            <a:r>
              <a:rPr lang="en-US" sz="4000" dirty="0" smtClean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Download Here:</a:t>
            </a:r>
            <a:br>
              <a:rPr lang="en-US" dirty="0" smtClean="0"/>
            </a:br>
            <a:r>
              <a:rPr lang="en-US" sz="2800" dirty="0">
                <a:hlinkClick r:id="rId2"/>
              </a:rPr>
              <a:t>http://youtu.be/ySIvBsXT4M4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67941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93987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853</Words>
  <Application>Microsoft Office PowerPoint</Application>
  <PresentationFormat>On-screen Show (4:3)</PresentationFormat>
  <Paragraphs>91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Refined</vt:lpstr>
      <vt:lpstr>The Day I Met Jesus - Story of the Canaanite Woman</vt:lpstr>
      <vt:lpstr>PowerPoint Presentation</vt:lpstr>
      <vt:lpstr>Next Slide Song:  Never Give Up  Download Here: http://youtu.be/irNFjvfFY4g </vt:lpstr>
      <vt:lpstr>Next Slide  Video:  The Canaanite Woman  Download Here:  http://youtu.be/cIXbvSV53u4   </vt:lpstr>
      <vt:lpstr>PowerPoint Presentation</vt:lpstr>
      <vt:lpstr>Next Slide Song:  God Will Make a Way   Download Here: http://youtu.be/ySIvBsXT4M4 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123</cp:revision>
  <dcterms:created xsi:type="dcterms:W3CDTF">2012-08-28T02:53:07Z</dcterms:created>
  <dcterms:modified xsi:type="dcterms:W3CDTF">2013-06-10T14:16:35Z</dcterms:modified>
</cp:coreProperties>
</file>