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3"/>
  </p:notesMasterIdLst>
  <p:sldIdLst>
    <p:sldId id="479" r:id="rId2"/>
    <p:sldId id="408" r:id="rId3"/>
    <p:sldId id="539" r:id="rId4"/>
    <p:sldId id="523" r:id="rId5"/>
    <p:sldId id="522" r:id="rId6"/>
    <p:sldId id="483" r:id="rId7"/>
    <p:sldId id="484" r:id="rId8"/>
    <p:sldId id="524" r:id="rId9"/>
    <p:sldId id="486" r:id="rId10"/>
    <p:sldId id="525" r:id="rId11"/>
    <p:sldId id="526" r:id="rId12"/>
    <p:sldId id="488" r:id="rId13"/>
    <p:sldId id="528" r:id="rId14"/>
    <p:sldId id="529" r:id="rId15"/>
    <p:sldId id="530" r:id="rId16"/>
    <p:sldId id="531" r:id="rId17"/>
    <p:sldId id="532" r:id="rId18"/>
    <p:sldId id="533" r:id="rId19"/>
    <p:sldId id="534" r:id="rId20"/>
    <p:sldId id="492" r:id="rId21"/>
    <p:sldId id="535" r:id="rId22"/>
    <p:sldId id="536" r:id="rId23"/>
    <p:sldId id="494" r:id="rId24"/>
    <p:sldId id="537" r:id="rId25"/>
    <p:sldId id="496" r:id="rId26"/>
    <p:sldId id="498" r:id="rId27"/>
    <p:sldId id="500" r:id="rId28"/>
    <p:sldId id="502" r:id="rId29"/>
    <p:sldId id="504" r:id="rId30"/>
    <p:sldId id="506" r:id="rId31"/>
    <p:sldId id="507" r:id="rId32"/>
    <p:sldId id="508" r:id="rId33"/>
    <p:sldId id="509" r:id="rId34"/>
    <p:sldId id="510" r:id="rId35"/>
    <p:sldId id="511" r:id="rId36"/>
    <p:sldId id="512" r:id="rId37"/>
    <p:sldId id="513" r:id="rId38"/>
    <p:sldId id="514" r:id="rId39"/>
    <p:sldId id="515" r:id="rId40"/>
    <p:sldId id="516" r:id="rId41"/>
    <p:sldId id="517" r:id="rId42"/>
    <p:sldId id="538" r:id="rId43"/>
    <p:sldId id="436" r:id="rId44"/>
    <p:sldId id="437" r:id="rId45"/>
    <p:sldId id="438" r:id="rId46"/>
    <p:sldId id="439" r:id="rId47"/>
    <p:sldId id="440" r:id="rId48"/>
    <p:sldId id="449" r:id="rId49"/>
    <p:sldId id="442" r:id="rId50"/>
    <p:sldId id="443" r:id="rId51"/>
    <p:sldId id="444" r:id="rId52"/>
    <p:sldId id="445" r:id="rId53"/>
    <p:sldId id="446" r:id="rId54"/>
    <p:sldId id="448" r:id="rId55"/>
    <p:sldId id="520" r:id="rId56"/>
    <p:sldId id="269" r:id="rId57"/>
    <p:sldId id="481" r:id="rId58"/>
    <p:sldId id="271" r:id="rId59"/>
    <p:sldId id="272" r:id="rId60"/>
    <p:sldId id="273" r:id="rId61"/>
    <p:sldId id="521" r:id="rId6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0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491" autoAdjust="0"/>
    <p:restoredTop sz="94660"/>
  </p:normalViewPr>
  <p:slideViewPr>
    <p:cSldViewPr>
      <p:cViewPr varScale="1">
        <p:scale>
          <a:sx n="45" d="100"/>
          <a:sy n="45" d="100"/>
        </p:scale>
        <p:origin x="-52" y="-1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D5570A-53AE-4BFA-9EC8-767796767FD4}"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8399FD19-5380-489F-8C7A-28E30E935819}">
      <dgm:prSet phldrT="[Text]" custT="1"/>
      <dgm:spPr>
        <a:solidFill>
          <a:srgbClr val="333399"/>
        </a:solidFill>
      </dgm:spPr>
      <dgm:t>
        <a:bodyPr/>
        <a:lstStyle/>
        <a:p>
          <a:r>
            <a:rPr lang="en-US" sz="2800" dirty="0" smtClean="0"/>
            <a:t>About the care of those around us</a:t>
          </a:r>
          <a:endParaRPr lang="en-US" sz="2800" dirty="0"/>
        </a:p>
      </dgm:t>
    </dgm:pt>
    <dgm:pt modelId="{740CB349-3DA5-461C-A735-217FD4FFA56B}" type="parTrans" cxnId="{3B0FBCAB-8753-45A6-A0B0-E3BC0F0EDBE8}">
      <dgm:prSet/>
      <dgm:spPr/>
      <dgm:t>
        <a:bodyPr/>
        <a:lstStyle/>
        <a:p>
          <a:endParaRPr lang="en-US"/>
        </a:p>
      </dgm:t>
    </dgm:pt>
    <dgm:pt modelId="{5E7ACFC8-8AC9-4D7F-A99C-39EB80DE0D0A}" type="sibTrans" cxnId="{3B0FBCAB-8753-45A6-A0B0-E3BC0F0EDBE8}">
      <dgm:prSet/>
      <dgm:spPr>
        <a:solidFill>
          <a:schemeClr val="bg1"/>
        </a:solidFill>
      </dgm:spPr>
      <dgm:t>
        <a:bodyPr/>
        <a:lstStyle/>
        <a:p>
          <a:endParaRPr lang="en-US"/>
        </a:p>
      </dgm:t>
    </dgm:pt>
    <dgm:pt modelId="{0E83F499-38F2-4F50-82A9-3639B98E0AD5}">
      <dgm:prSet phldrT="[Text]" custT="1"/>
      <dgm:spPr>
        <a:solidFill>
          <a:srgbClr val="333399"/>
        </a:solidFill>
      </dgm:spPr>
      <dgm:t>
        <a:bodyPr/>
        <a:lstStyle/>
        <a:p>
          <a:r>
            <a:rPr lang="en-US" sz="2800" b="0" dirty="0" smtClean="0"/>
            <a:t>the </a:t>
          </a:r>
          <a:r>
            <a:rPr lang="en-US" sz="2800" b="0" smtClean="0"/>
            <a:t>other characters </a:t>
          </a:r>
          <a:r>
            <a:rPr lang="en-US" sz="2800" b="0" dirty="0" smtClean="0"/>
            <a:t>in our story</a:t>
          </a:r>
          <a:endParaRPr lang="en-US" sz="2800" b="0" dirty="0"/>
        </a:p>
      </dgm:t>
    </dgm:pt>
    <dgm:pt modelId="{8434EB75-AE60-4C96-841B-FA222EA6660D}" type="parTrans" cxnId="{39DC9486-7126-42F3-A0AA-D26572B95237}">
      <dgm:prSet/>
      <dgm:spPr/>
      <dgm:t>
        <a:bodyPr/>
        <a:lstStyle/>
        <a:p>
          <a:endParaRPr lang="en-US"/>
        </a:p>
      </dgm:t>
    </dgm:pt>
    <dgm:pt modelId="{5B7ADAF3-A464-44B3-BD6D-EF18B369D30B}" type="sibTrans" cxnId="{39DC9486-7126-42F3-A0AA-D26572B95237}">
      <dgm:prSet/>
      <dgm:spPr>
        <a:solidFill>
          <a:schemeClr val="bg1"/>
        </a:solidFill>
      </dgm:spPr>
      <dgm:t>
        <a:bodyPr/>
        <a:lstStyle/>
        <a:p>
          <a:endParaRPr lang="en-US"/>
        </a:p>
      </dgm:t>
    </dgm:pt>
    <dgm:pt modelId="{E36A1B0F-C580-4D8B-8C10-54D698FBCB0E}">
      <dgm:prSet phldrT="[Text]"/>
      <dgm:spPr>
        <a:solidFill>
          <a:srgbClr val="333399"/>
        </a:solidFill>
      </dgm:spPr>
      <dgm:t>
        <a:bodyPr/>
        <a:lstStyle/>
        <a:p>
          <a:r>
            <a:rPr lang="en-US" dirty="0" smtClean="0"/>
            <a:t>LESSONS TO LEARN</a:t>
          </a:r>
          <a:endParaRPr lang="en-US" dirty="0"/>
        </a:p>
      </dgm:t>
    </dgm:pt>
    <dgm:pt modelId="{F85AE331-2CE9-47CE-A2CE-C5C5B8CFB4C6}" type="parTrans" cxnId="{75655A5B-81E7-477E-9317-D3090A7C71C6}">
      <dgm:prSet/>
      <dgm:spPr/>
      <dgm:t>
        <a:bodyPr/>
        <a:lstStyle/>
        <a:p>
          <a:endParaRPr lang="en-US"/>
        </a:p>
      </dgm:t>
    </dgm:pt>
    <dgm:pt modelId="{551E87BA-1A8F-448D-A96B-4FA40AE990E8}" type="sibTrans" cxnId="{75655A5B-81E7-477E-9317-D3090A7C71C6}">
      <dgm:prSet/>
      <dgm:spPr/>
      <dgm:t>
        <a:bodyPr/>
        <a:lstStyle/>
        <a:p>
          <a:endParaRPr lang="en-US"/>
        </a:p>
      </dgm:t>
    </dgm:pt>
    <dgm:pt modelId="{00C162AA-547A-46D8-B582-2A983CB87242}" type="pres">
      <dgm:prSet presAssocID="{50D5570A-53AE-4BFA-9EC8-767796767FD4}" presName="Name0" presStyleCnt="0">
        <dgm:presLayoutVars>
          <dgm:dir/>
          <dgm:resizeHandles val="exact"/>
        </dgm:presLayoutVars>
      </dgm:prSet>
      <dgm:spPr/>
    </dgm:pt>
    <dgm:pt modelId="{7A750414-C347-413B-AC3B-5BA5274EC912}" type="pres">
      <dgm:prSet presAssocID="{50D5570A-53AE-4BFA-9EC8-767796767FD4}" presName="vNodes" presStyleCnt="0"/>
      <dgm:spPr/>
    </dgm:pt>
    <dgm:pt modelId="{868F378D-0552-4EFA-9F80-AB3ECCFF3686}" type="pres">
      <dgm:prSet presAssocID="{8399FD19-5380-489F-8C7A-28E30E935819}" presName="node" presStyleLbl="node1" presStyleIdx="0" presStyleCnt="3" custScaleX="129774" custScaleY="122710" custLinFactX="100000" custLinFactNeighborX="137441" custLinFactNeighborY="81905">
        <dgm:presLayoutVars>
          <dgm:bulletEnabled val="1"/>
        </dgm:presLayoutVars>
      </dgm:prSet>
      <dgm:spPr/>
      <dgm:t>
        <a:bodyPr/>
        <a:lstStyle/>
        <a:p>
          <a:endParaRPr lang="en-US"/>
        </a:p>
      </dgm:t>
    </dgm:pt>
    <dgm:pt modelId="{932FB12B-290F-48F1-8F58-3E4CFAE9A0F9}" type="pres">
      <dgm:prSet presAssocID="{5E7ACFC8-8AC9-4D7F-A99C-39EB80DE0D0A}" presName="spacerT" presStyleCnt="0"/>
      <dgm:spPr/>
    </dgm:pt>
    <dgm:pt modelId="{5E0ADD83-AAC8-418F-8B98-8D6D4BA78D8A}" type="pres">
      <dgm:prSet presAssocID="{5E7ACFC8-8AC9-4D7F-A99C-39EB80DE0D0A}" presName="sibTrans" presStyleLbl="sibTrans2D1" presStyleIdx="0" presStyleCnt="2"/>
      <dgm:spPr/>
      <dgm:t>
        <a:bodyPr/>
        <a:lstStyle/>
        <a:p>
          <a:endParaRPr lang="en-US"/>
        </a:p>
      </dgm:t>
    </dgm:pt>
    <dgm:pt modelId="{6CD6595D-5169-43AD-986F-DFAF52EB4227}" type="pres">
      <dgm:prSet presAssocID="{5E7ACFC8-8AC9-4D7F-A99C-39EB80DE0D0A}" presName="spacerB" presStyleCnt="0"/>
      <dgm:spPr/>
    </dgm:pt>
    <dgm:pt modelId="{B63FEDAF-4A34-4D41-B30F-BCB31EF51D66}" type="pres">
      <dgm:prSet presAssocID="{0E83F499-38F2-4F50-82A9-3639B98E0AD5}" presName="node" presStyleLbl="node1" presStyleIdx="1" presStyleCnt="3" custScaleX="138346" custScaleY="141734" custLinFactX="100000" custLinFactY="-5303" custLinFactNeighborX="141728" custLinFactNeighborY="-100000">
        <dgm:presLayoutVars>
          <dgm:bulletEnabled val="1"/>
        </dgm:presLayoutVars>
      </dgm:prSet>
      <dgm:spPr/>
      <dgm:t>
        <a:bodyPr/>
        <a:lstStyle/>
        <a:p>
          <a:endParaRPr lang="en-US"/>
        </a:p>
      </dgm:t>
    </dgm:pt>
    <dgm:pt modelId="{B18EEDBB-3C2B-404B-A56A-F8E9F816CE2C}" type="pres">
      <dgm:prSet presAssocID="{50D5570A-53AE-4BFA-9EC8-767796767FD4}" presName="sibTransLast" presStyleLbl="sibTrans2D1" presStyleIdx="1" presStyleCnt="2"/>
      <dgm:spPr/>
      <dgm:t>
        <a:bodyPr/>
        <a:lstStyle/>
        <a:p>
          <a:endParaRPr lang="en-US"/>
        </a:p>
      </dgm:t>
    </dgm:pt>
    <dgm:pt modelId="{69DF4DC0-2645-43FF-88B3-068430C5D1A6}" type="pres">
      <dgm:prSet presAssocID="{50D5570A-53AE-4BFA-9EC8-767796767FD4}" presName="connectorText" presStyleLbl="sibTrans2D1" presStyleIdx="1" presStyleCnt="2"/>
      <dgm:spPr/>
      <dgm:t>
        <a:bodyPr/>
        <a:lstStyle/>
        <a:p>
          <a:endParaRPr lang="en-US"/>
        </a:p>
      </dgm:t>
    </dgm:pt>
    <dgm:pt modelId="{2D84F584-06D5-40D4-9F4E-232F8D6B392A}" type="pres">
      <dgm:prSet presAssocID="{50D5570A-53AE-4BFA-9EC8-767796767FD4}" presName="lastNode" presStyleLbl="node1" presStyleIdx="2" presStyleCnt="3" custLinFactX="-76534" custLinFactNeighborX="-100000" custLinFactNeighborY="2958">
        <dgm:presLayoutVars>
          <dgm:bulletEnabled val="1"/>
        </dgm:presLayoutVars>
      </dgm:prSet>
      <dgm:spPr/>
      <dgm:t>
        <a:bodyPr/>
        <a:lstStyle/>
        <a:p>
          <a:endParaRPr lang="en-US"/>
        </a:p>
      </dgm:t>
    </dgm:pt>
  </dgm:ptLst>
  <dgm:cxnLst>
    <dgm:cxn modelId="{39DC9486-7126-42F3-A0AA-D26572B95237}" srcId="{50D5570A-53AE-4BFA-9EC8-767796767FD4}" destId="{0E83F499-38F2-4F50-82A9-3639B98E0AD5}" srcOrd="1" destOrd="0" parTransId="{8434EB75-AE60-4C96-841B-FA222EA6660D}" sibTransId="{5B7ADAF3-A464-44B3-BD6D-EF18B369D30B}"/>
    <dgm:cxn modelId="{4A478F2B-84BE-4160-9FBC-AEADB6F708A7}" type="presOf" srcId="{5E7ACFC8-8AC9-4D7F-A99C-39EB80DE0D0A}" destId="{5E0ADD83-AAC8-418F-8B98-8D6D4BA78D8A}" srcOrd="0" destOrd="0" presId="urn:microsoft.com/office/officeart/2005/8/layout/equation2"/>
    <dgm:cxn modelId="{3B0FBCAB-8753-45A6-A0B0-E3BC0F0EDBE8}" srcId="{50D5570A-53AE-4BFA-9EC8-767796767FD4}" destId="{8399FD19-5380-489F-8C7A-28E30E935819}" srcOrd="0" destOrd="0" parTransId="{740CB349-3DA5-461C-A735-217FD4FFA56B}" sibTransId="{5E7ACFC8-8AC9-4D7F-A99C-39EB80DE0D0A}"/>
    <dgm:cxn modelId="{75655A5B-81E7-477E-9317-D3090A7C71C6}" srcId="{50D5570A-53AE-4BFA-9EC8-767796767FD4}" destId="{E36A1B0F-C580-4D8B-8C10-54D698FBCB0E}" srcOrd="2" destOrd="0" parTransId="{F85AE331-2CE9-47CE-A2CE-C5C5B8CFB4C6}" sibTransId="{551E87BA-1A8F-448D-A96B-4FA40AE990E8}"/>
    <dgm:cxn modelId="{594B14A8-99CC-4DA8-AECF-C4FD26A29871}" type="presOf" srcId="{E36A1B0F-C580-4D8B-8C10-54D698FBCB0E}" destId="{2D84F584-06D5-40D4-9F4E-232F8D6B392A}" srcOrd="0" destOrd="0" presId="urn:microsoft.com/office/officeart/2005/8/layout/equation2"/>
    <dgm:cxn modelId="{A527ADFF-E533-44C2-91A1-F3A97674039B}" type="presOf" srcId="{5B7ADAF3-A464-44B3-BD6D-EF18B369D30B}" destId="{B18EEDBB-3C2B-404B-A56A-F8E9F816CE2C}" srcOrd="0" destOrd="0" presId="urn:microsoft.com/office/officeart/2005/8/layout/equation2"/>
    <dgm:cxn modelId="{69E8FAF0-487E-4A30-BDAB-1E3B8BCB8AC1}" type="presOf" srcId="{50D5570A-53AE-4BFA-9EC8-767796767FD4}" destId="{00C162AA-547A-46D8-B582-2A983CB87242}" srcOrd="0" destOrd="0" presId="urn:microsoft.com/office/officeart/2005/8/layout/equation2"/>
    <dgm:cxn modelId="{3F379631-FE27-4F50-A0F9-5B85C51E5BE0}" type="presOf" srcId="{0E83F499-38F2-4F50-82A9-3639B98E0AD5}" destId="{B63FEDAF-4A34-4D41-B30F-BCB31EF51D66}" srcOrd="0" destOrd="0" presId="urn:microsoft.com/office/officeart/2005/8/layout/equation2"/>
    <dgm:cxn modelId="{93716C84-2ADE-4BA2-A211-58F374D5856C}" type="presOf" srcId="{8399FD19-5380-489F-8C7A-28E30E935819}" destId="{868F378D-0552-4EFA-9F80-AB3ECCFF3686}" srcOrd="0" destOrd="0" presId="urn:microsoft.com/office/officeart/2005/8/layout/equation2"/>
    <dgm:cxn modelId="{6C5E50B5-5FBF-477D-B325-0041558AF94F}" type="presOf" srcId="{5B7ADAF3-A464-44B3-BD6D-EF18B369D30B}" destId="{69DF4DC0-2645-43FF-88B3-068430C5D1A6}" srcOrd="1" destOrd="0" presId="urn:microsoft.com/office/officeart/2005/8/layout/equation2"/>
    <dgm:cxn modelId="{3ED9F393-C75A-4C92-A850-9BFADBB71BB9}" type="presParOf" srcId="{00C162AA-547A-46D8-B582-2A983CB87242}" destId="{7A750414-C347-413B-AC3B-5BA5274EC912}" srcOrd="0" destOrd="0" presId="urn:microsoft.com/office/officeart/2005/8/layout/equation2"/>
    <dgm:cxn modelId="{21331E57-DE5D-49A5-8457-D9D678B47C48}" type="presParOf" srcId="{7A750414-C347-413B-AC3B-5BA5274EC912}" destId="{868F378D-0552-4EFA-9F80-AB3ECCFF3686}" srcOrd="0" destOrd="0" presId="urn:microsoft.com/office/officeart/2005/8/layout/equation2"/>
    <dgm:cxn modelId="{28710F8D-E864-4FEE-97F6-294688D76030}" type="presParOf" srcId="{7A750414-C347-413B-AC3B-5BA5274EC912}" destId="{932FB12B-290F-48F1-8F58-3E4CFAE9A0F9}" srcOrd="1" destOrd="0" presId="urn:microsoft.com/office/officeart/2005/8/layout/equation2"/>
    <dgm:cxn modelId="{DE93DF62-0BB5-4DE4-BBF6-540533A99995}" type="presParOf" srcId="{7A750414-C347-413B-AC3B-5BA5274EC912}" destId="{5E0ADD83-AAC8-418F-8B98-8D6D4BA78D8A}" srcOrd="2" destOrd="0" presId="urn:microsoft.com/office/officeart/2005/8/layout/equation2"/>
    <dgm:cxn modelId="{183026B6-D13E-497B-A603-616FE88066AE}" type="presParOf" srcId="{7A750414-C347-413B-AC3B-5BA5274EC912}" destId="{6CD6595D-5169-43AD-986F-DFAF52EB4227}" srcOrd="3" destOrd="0" presId="urn:microsoft.com/office/officeart/2005/8/layout/equation2"/>
    <dgm:cxn modelId="{E6AEDD22-57EA-4641-99FF-B793D29382C3}" type="presParOf" srcId="{7A750414-C347-413B-AC3B-5BA5274EC912}" destId="{B63FEDAF-4A34-4D41-B30F-BCB31EF51D66}" srcOrd="4" destOrd="0" presId="urn:microsoft.com/office/officeart/2005/8/layout/equation2"/>
    <dgm:cxn modelId="{0BF25B12-9E30-46BC-A942-2C1CD5928BD7}" type="presParOf" srcId="{00C162AA-547A-46D8-B582-2A983CB87242}" destId="{B18EEDBB-3C2B-404B-A56A-F8E9F816CE2C}" srcOrd="1" destOrd="0" presId="urn:microsoft.com/office/officeart/2005/8/layout/equation2"/>
    <dgm:cxn modelId="{3575BB6B-590E-4A84-A023-203086E42C4F}" type="presParOf" srcId="{B18EEDBB-3C2B-404B-A56A-F8E9F816CE2C}" destId="{69DF4DC0-2645-43FF-88B3-068430C5D1A6}" srcOrd="0" destOrd="0" presId="urn:microsoft.com/office/officeart/2005/8/layout/equation2"/>
    <dgm:cxn modelId="{BF7B39B4-3BFE-45DC-A118-582AD0A42CEF}" type="presParOf" srcId="{00C162AA-547A-46D8-B582-2A983CB87242}" destId="{2D84F584-06D5-40D4-9F4E-232F8D6B392A}"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FF051D2-32B3-4C75-927C-BEF4A5E13ED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FBF74523-BFE7-4F4B-AE76-85BD17A7D9CF}">
      <dgm:prSet phldrT="[Text]"/>
      <dgm:spPr/>
      <dgm:t>
        <a:bodyPr/>
        <a:lstStyle/>
        <a:p>
          <a:r>
            <a:rPr lang="en-US" b="1" dirty="0" smtClean="0">
              <a:solidFill>
                <a:schemeClr val="bg1"/>
              </a:solidFill>
            </a:rPr>
            <a:t>The Priest &amp; Levite</a:t>
          </a:r>
          <a:endParaRPr lang="en-US" b="1" dirty="0">
            <a:solidFill>
              <a:schemeClr val="bg1"/>
            </a:solidFill>
          </a:endParaRPr>
        </a:p>
      </dgm:t>
    </dgm:pt>
    <dgm:pt modelId="{34655BEF-B0C9-48F7-879F-549EFAB607A8}" type="parTrans" cxnId="{62CC86ED-57C3-4D47-B4B9-1680F8D51633}">
      <dgm:prSet/>
      <dgm:spPr/>
      <dgm:t>
        <a:bodyPr/>
        <a:lstStyle/>
        <a:p>
          <a:endParaRPr lang="en-US"/>
        </a:p>
      </dgm:t>
    </dgm:pt>
    <dgm:pt modelId="{EFC12DF5-2D1B-458D-A54B-366A1240F61F}" type="sibTrans" cxnId="{62CC86ED-57C3-4D47-B4B9-1680F8D51633}">
      <dgm:prSet/>
      <dgm:spPr/>
      <dgm:t>
        <a:bodyPr/>
        <a:lstStyle/>
        <a:p>
          <a:endParaRPr lang="en-US"/>
        </a:p>
      </dgm:t>
    </dgm:pt>
    <dgm:pt modelId="{7AF27AEE-1E07-4621-ABC6-868340002ACD}">
      <dgm:prSet phldrT="[Text]"/>
      <dgm:spPr/>
      <dgm:t>
        <a:bodyPr/>
        <a:lstStyle/>
        <a:p>
          <a:r>
            <a:rPr lang="en-US" b="1" dirty="0" smtClean="0">
              <a:solidFill>
                <a:schemeClr val="bg1"/>
              </a:solidFill>
            </a:rPr>
            <a:t>Good Deeds &amp; Religion</a:t>
          </a:r>
          <a:endParaRPr lang="en-US" b="1" dirty="0">
            <a:solidFill>
              <a:schemeClr val="bg1"/>
            </a:solidFill>
          </a:endParaRPr>
        </a:p>
      </dgm:t>
    </dgm:pt>
    <dgm:pt modelId="{346DA14F-1756-4EDA-B447-D9B598B033DA}" type="parTrans" cxnId="{5AAB4D1D-1088-41C1-AF3F-3842F7062290}">
      <dgm:prSet/>
      <dgm:spPr/>
      <dgm:t>
        <a:bodyPr/>
        <a:lstStyle/>
        <a:p>
          <a:endParaRPr lang="en-US"/>
        </a:p>
      </dgm:t>
    </dgm:pt>
    <dgm:pt modelId="{8DD468DF-2E90-4304-8578-7B11937C5047}" type="sibTrans" cxnId="{5AAB4D1D-1088-41C1-AF3F-3842F7062290}">
      <dgm:prSet/>
      <dgm:spPr/>
      <dgm:t>
        <a:bodyPr/>
        <a:lstStyle/>
        <a:p>
          <a:endParaRPr lang="en-US"/>
        </a:p>
      </dgm:t>
    </dgm:pt>
    <dgm:pt modelId="{5941B431-AF71-4AA7-B98A-0A7840B4E724}">
      <dgm:prSet phldrT="[Text]"/>
      <dgm:spPr>
        <a:solidFill>
          <a:schemeClr val="accent2">
            <a:lumMod val="20000"/>
            <a:lumOff val="80000"/>
            <a:alpha val="90000"/>
          </a:schemeClr>
        </a:solidFill>
      </dgm:spPr>
      <dgm:t>
        <a:bodyPr/>
        <a:lstStyle/>
        <a:p>
          <a:r>
            <a:rPr lang="en-US" b="1" dirty="0" smtClean="0">
              <a:solidFill>
                <a:schemeClr val="bg1"/>
              </a:solidFill>
            </a:rPr>
            <a:t>Bullies on the Road</a:t>
          </a:r>
          <a:endParaRPr lang="en-US" b="1" dirty="0">
            <a:solidFill>
              <a:schemeClr val="bg1"/>
            </a:solidFill>
          </a:endParaRPr>
        </a:p>
      </dgm:t>
    </dgm:pt>
    <dgm:pt modelId="{99200B4C-8DBF-4ACC-AE9D-F333FF9FB697}" type="parTrans" cxnId="{9A6164C3-6CF5-4252-A499-71AAA44EA629}">
      <dgm:prSet/>
      <dgm:spPr/>
      <dgm:t>
        <a:bodyPr/>
        <a:lstStyle/>
        <a:p>
          <a:endParaRPr lang="en-US"/>
        </a:p>
      </dgm:t>
    </dgm:pt>
    <dgm:pt modelId="{6AF7410C-4F97-4573-8761-0CA9E590521D}" type="sibTrans" cxnId="{9A6164C3-6CF5-4252-A499-71AAA44EA629}">
      <dgm:prSet/>
      <dgm:spPr/>
      <dgm:t>
        <a:bodyPr/>
        <a:lstStyle/>
        <a:p>
          <a:endParaRPr lang="en-US"/>
        </a:p>
      </dgm:t>
    </dgm:pt>
    <dgm:pt modelId="{DAA2B017-C4A9-4B62-A6A4-E77968AA9DD5}">
      <dgm:prSet phldrT="[Text]"/>
      <dgm:spPr/>
      <dgm:t>
        <a:bodyPr/>
        <a:lstStyle/>
        <a:p>
          <a:r>
            <a:rPr lang="en-US" b="1" dirty="0" smtClean="0">
              <a:solidFill>
                <a:schemeClr val="bg1"/>
              </a:solidFill>
            </a:rPr>
            <a:t>Consequences of  Sin</a:t>
          </a:r>
          <a:endParaRPr lang="en-US" b="1" dirty="0">
            <a:solidFill>
              <a:schemeClr val="bg1"/>
            </a:solidFill>
          </a:endParaRPr>
        </a:p>
      </dgm:t>
    </dgm:pt>
    <dgm:pt modelId="{50396D19-4E17-451E-AFBA-942E57C8EBCA}" type="parTrans" cxnId="{1AC0F5B4-0A9A-4EFD-BE44-82719BBEF53A}">
      <dgm:prSet/>
      <dgm:spPr/>
      <dgm:t>
        <a:bodyPr/>
        <a:lstStyle/>
        <a:p>
          <a:endParaRPr lang="en-US"/>
        </a:p>
      </dgm:t>
    </dgm:pt>
    <dgm:pt modelId="{B0141B0C-770E-4C61-BA39-136C8A9CAA6D}" type="sibTrans" cxnId="{1AC0F5B4-0A9A-4EFD-BE44-82719BBEF53A}">
      <dgm:prSet/>
      <dgm:spPr/>
      <dgm:t>
        <a:bodyPr/>
        <a:lstStyle/>
        <a:p>
          <a:endParaRPr lang="en-US"/>
        </a:p>
      </dgm:t>
    </dgm:pt>
    <dgm:pt modelId="{F9A276AD-C47D-4712-917C-6171173C43DB}">
      <dgm:prSet phldrT="[Text]"/>
      <dgm:spPr>
        <a:solidFill>
          <a:schemeClr val="accent4">
            <a:alpha val="90000"/>
          </a:schemeClr>
        </a:solidFill>
      </dgm:spPr>
      <dgm:t>
        <a:bodyPr/>
        <a:lstStyle/>
        <a:p>
          <a:r>
            <a:rPr lang="en-US" b="1" dirty="0" smtClean="0">
              <a:solidFill>
                <a:schemeClr val="bg1"/>
              </a:solidFill>
            </a:rPr>
            <a:t>The Beaten Traveler</a:t>
          </a:r>
          <a:endParaRPr lang="en-US" b="1" dirty="0">
            <a:solidFill>
              <a:schemeClr val="bg1"/>
            </a:solidFill>
          </a:endParaRPr>
        </a:p>
      </dgm:t>
    </dgm:pt>
    <dgm:pt modelId="{483F1699-84DE-4A74-8A2F-2D8BE330E086}" type="parTrans" cxnId="{5C987619-B8A9-415F-BC0E-A5C877A2314E}">
      <dgm:prSet/>
      <dgm:spPr/>
      <dgm:t>
        <a:bodyPr/>
        <a:lstStyle/>
        <a:p>
          <a:endParaRPr lang="en-US"/>
        </a:p>
      </dgm:t>
    </dgm:pt>
    <dgm:pt modelId="{29DB992C-0B95-4D07-8D85-B0878E45CD8B}" type="sibTrans" cxnId="{5C987619-B8A9-415F-BC0E-A5C877A2314E}">
      <dgm:prSet/>
      <dgm:spPr/>
      <dgm:t>
        <a:bodyPr/>
        <a:lstStyle/>
        <a:p>
          <a:endParaRPr lang="en-US"/>
        </a:p>
      </dgm:t>
    </dgm:pt>
    <dgm:pt modelId="{A6DADC60-A4E3-4AEC-BB6E-CD0BA339FF6A}">
      <dgm:prSet phldrT="[Text]"/>
      <dgm:spPr/>
      <dgm:t>
        <a:bodyPr/>
        <a:lstStyle/>
        <a:p>
          <a:r>
            <a:rPr lang="en-US" b="1" dirty="0" smtClean="0">
              <a:solidFill>
                <a:schemeClr val="bg1"/>
              </a:solidFill>
            </a:rPr>
            <a:t>All of Mankind</a:t>
          </a:r>
          <a:endParaRPr lang="en-US" b="1" dirty="0">
            <a:solidFill>
              <a:schemeClr val="bg1"/>
            </a:solidFill>
          </a:endParaRPr>
        </a:p>
      </dgm:t>
    </dgm:pt>
    <dgm:pt modelId="{65ED7870-02AA-46B2-9928-E38DA9071380}" type="parTrans" cxnId="{DC122A5F-8E3B-4952-9910-759A0533E2CF}">
      <dgm:prSet/>
      <dgm:spPr/>
      <dgm:t>
        <a:bodyPr/>
        <a:lstStyle/>
        <a:p>
          <a:endParaRPr lang="en-US"/>
        </a:p>
      </dgm:t>
    </dgm:pt>
    <dgm:pt modelId="{86CCB642-4939-4D58-8CE1-1641E4DAF123}" type="sibTrans" cxnId="{DC122A5F-8E3B-4952-9910-759A0533E2CF}">
      <dgm:prSet/>
      <dgm:spPr/>
      <dgm:t>
        <a:bodyPr/>
        <a:lstStyle/>
        <a:p>
          <a:endParaRPr lang="en-US"/>
        </a:p>
      </dgm:t>
    </dgm:pt>
    <dgm:pt modelId="{2981CFA3-F262-4675-93E2-334D18E636A3}">
      <dgm:prSet phldrT="[Text]"/>
      <dgm:spPr>
        <a:solidFill>
          <a:schemeClr val="accent2">
            <a:lumMod val="20000"/>
            <a:lumOff val="80000"/>
            <a:alpha val="90000"/>
          </a:schemeClr>
        </a:solidFill>
      </dgm:spPr>
      <dgm:t>
        <a:bodyPr/>
        <a:lstStyle/>
        <a:p>
          <a:r>
            <a:rPr lang="en-US" b="1" dirty="0" smtClean="0">
              <a:solidFill>
                <a:schemeClr val="bg1"/>
              </a:solidFill>
            </a:rPr>
            <a:t>The Good Samaritan    </a:t>
          </a:r>
          <a:endParaRPr lang="en-US" b="1" dirty="0">
            <a:solidFill>
              <a:schemeClr val="bg1"/>
            </a:solidFill>
          </a:endParaRPr>
        </a:p>
      </dgm:t>
    </dgm:pt>
    <dgm:pt modelId="{BE6CF684-04D3-429A-95B4-DF2AD7D6D51C}" type="parTrans" cxnId="{11D1F723-DF57-4D14-B568-D04BEE0F656F}">
      <dgm:prSet/>
      <dgm:spPr/>
      <dgm:t>
        <a:bodyPr/>
        <a:lstStyle/>
        <a:p>
          <a:endParaRPr lang="en-US"/>
        </a:p>
      </dgm:t>
    </dgm:pt>
    <dgm:pt modelId="{F18FD462-0C91-42FC-9F23-BD5C14659C83}" type="sibTrans" cxnId="{11D1F723-DF57-4D14-B568-D04BEE0F656F}">
      <dgm:prSet/>
      <dgm:spPr/>
      <dgm:t>
        <a:bodyPr/>
        <a:lstStyle/>
        <a:p>
          <a:endParaRPr lang="en-US"/>
        </a:p>
      </dgm:t>
    </dgm:pt>
    <dgm:pt modelId="{36F2162E-5444-4282-842A-468608A3AC20}">
      <dgm:prSet phldrT="[Text]"/>
      <dgm:spPr/>
      <dgm:t>
        <a:bodyPr/>
        <a:lstStyle/>
        <a:p>
          <a:r>
            <a:rPr lang="en-US" b="1" dirty="0" smtClean="0">
              <a:solidFill>
                <a:schemeClr val="bg1"/>
              </a:solidFill>
            </a:rPr>
            <a:t>The Inn</a:t>
          </a:r>
          <a:endParaRPr lang="en-US" b="1" dirty="0">
            <a:solidFill>
              <a:schemeClr val="bg1"/>
            </a:solidFill>
          </a:endParaRPr>
        </a:p>
      </dgm:t>
    </dgm:pt>
    <dgm:pt modelId="{1FBC0877-263E-4B65-A415-117A8CC690A9}" type="parTrans" cxnId="{F1D26FBD-663F-4FE1-AB10-BC3DFEE4BCE4}">
      <dgm:prSet/>
      <dgm:spPr/>
      <dgm:t>
        <a:bodyPr/>
        <a:lstStyle/>
        <a:p>
          <a:endParaRPr lang="en-US"/>
        </a:p>
      </dgm:t>
    </dgm:pt>
    <dgm:pt modelId="{674DE575-935A-4A43-A0FC-1778D8BBCAE1}" type="sibTrans" cxnId="{F1D26FBD-663F-4FE1-AB10-BC3DFEE4BCE4}">
      <dgm:prSet/>
      <dgm:spPr/>
      <dgm:t>
        <a:bodyPr/>
        <a:lstStyle/>
        <a:p>
          <a:endParaRPr lang="en-US"/>
        </a:p>
      </dgm:t>
    </dgm:pt>
    <dgm:pt modelId="{B02AA006-F43D-492C-8AF9-B5340D56628E}">
      <dgm:prSet phldrT="[Text]"/>
      <dgm:spPr/>
      <dgm:t>
        <a:bodyPr/>
        <a:lstStyle/>
        <a:p>
          <a:endParaRPr lang="en-US" b="1" dirty="0">
            <a:solidFill>
              <a:schemeClr val="bg1"/>
            </a:solidFill>
          </a:endParaRPr>
        </a:p>
      </dgm:t>
    </dgm:pt>
    <dgm:pt modelId="{D33BB876-FD2A-4757-AE38-CD49E648A897}" type="parTrans" cxnId="{6E80A7F2-2A4C-46F8-A5A8-442AD5FAACB4}">
      <dgm:prSet/>
      <dgm:spPr/>
      <dgm:t>
        <a:bodyPr/>
        <a:lstStyle/>
        <a:p>
          <a:endParaRPr lang="en-US"/>
        </a:p>
      </dgm:t>
    </dgm:pt>
    <dgm:pt modelId="{1AAF98D6-0EE4-4B39-9C5F-47E332D7F5CC}" type="sibTrans" cxnId="{6E80A7F2-2A4C-46F8-A5A8-442AD5FAACB4}">
      <dgm:prSet/>
      <dgm:spPr/>
      <dgm:t>
        <a:bodyPr/>
        <a:lstStyle/>
        <a:p>
          <a:endParaRPr lang="en-US"/>
        </a:p>
      </dgm:t>
    </dgm:pt>
    <dgm:pt modelId="{422AD3DD-E69C-475F-B3C7-E5616FBE507E}" type="pres">
      <dgm:prSet presAssocID="{0FF051D2-32B3-4C75-927C-BEF4A5E13ED5}" presName="Name0" presStyleCnt="0">
        <dgm:presLayoutVars>
          <dgm:chMax val="7"/>
          <dgm:dir/>
          <dgm:animLvl val="lvl"/>
          <dgm:resizeHandles val="exact"/>
        </dgm:presLayoutVars>
      </dgm:prSet>
      <dgm:spPr/>
      <dgm:t>
        <a:bodyPr/>
        <a:lstStyle/>
        <a:p>
          <a:endParaRPr lang="en-US"/>
        </a:p>
      </dgm:t>
    </dgm:pt>
    <dgm:pt modelId="{A2A81E9F-9098-4A09-BC01-B6C6CB131BF3}" type="pres">
      <dgm:prSet presAssocID="{FBF74523-BFE7-4F4B-AE76-85BD17A7D9CF}" presName="circle1" presStyleLbl="node1" presStyleIdx="0" presStyleCnt="6"/>
      <dgm:spPr/>
    </dgm:pt>
    <dgm:pt modelId="{22929C6E-269A-44F6-9E18-F8A9B21979BA}" type="pres">
      <dgm:prSet presAssocID="{FBF74523-BFE7-4F4B-AE76-85BD17A7D9CF}" presName="space" presStyleCnt="0"/>
      <dgm:spPr/>
    </dgm:pt>
    <dgm:pt modelId="{AB6B1393-E61D-44EF-9307-E0C764767CDC}" type="pres">
      <dgm:prSet presAssocID="{FBF74523-BFE7-4F4B-AE76-85BD17A7D9CF}" presName="rect1" presStyleLbl="alignAcc1" presStyleIdx="0" presStyleCnt="6"/>
      <dgm:spPr/>
      <dgm:t>
        <a:bodyPr/>
        <a:lstStyle/>
        <a:p>
          <a:endParaRPr lang="en-US"/>
        </a:p>
      </dgm:t>
    </dgm:pt>
    <dgm:pt modelId="{53311BDD-934B-43C0-81D6-53D424BB5189}" type="pres">
      <dgm:prSet presAssocID="{5941B431-AF71-4AA7-B98A-0A7840B4E724}" presName="vertSpace2" presStyleLbl="node1" presStyleIdx="0" presStyleCnt="6"/>
      <dgm:spPr/>
    </dgm:pt>
    <dgm:pt modelId="{5784B727-36D4-437E-A7B1-5CFA39841356}" type="pres">
      <dgm:prSet presAssocID="{5941B431-AF71-4AA7-B98A-0A7840B4E724}" presName="circle2" presStyleLbl="node1" presStyleIdx="1" presStyleCnt="6"/>
      <dgm:spPr/>
    </dgm:pt>
    <dgm:pt modelId="{F55D6E16-D1C5-4AFB-931D-F6E3BAE7148C}" type="pres">
      <dgm:prSet presAssocID="{5941B431-AF71-4AA7-B98A-0A7840B4E724}" presName="rect2" presStyleLbl="alignAcc1" presStyleIdx="1" presStyleCnt="6" custScaleY="102564"/>
      <dgm:spPr/>
      <dgm:t>
        <a:bodyPr/>
        <a:lstStyle/>
        <a:p>
          <a:endParaRPr lang="en-US"/>
        </a:p>
      </dgm:t>
    </dgm:pt>
    <dgm:pt modelId="{6A9F1E56-2721-4C54-801A-66C9183347F1}" type="pres">
      <dgm:prSet presAssocID="{F9A276AD-C47D-4712-917C-6171173C43DB}" presName="vertSpace3" presStyleLbl="node1" presStyleIdx="1" presStyleCnt="6"/>
      <dgm:spPr/>
    </dgm:pt>
    <dgm:pt modelId="{804DA3D2-B9A2-4536-B34B-D8CF393B816C}" type="pres">
      <dgm:prSet presAssocID="{F9A276AD-C47D-4712-917C-6171173C43DB}" presName="circle3" presStyleLbl="node1" presStyleIdx="2" presStyleCnt="6"/>
      <dgm:spPr/>
    </dgm:pt>
    <dgm:pt modelId="{92A8850B-B30B-439C-9E72-4A8BA7874279}" type="pres">
      <dgm:prSet presAssocID="{F9A276AD-C47D-4712-917C-6171173C43DB}" presName="rect3" presStyleLbl="alignAcc1" presStyleIdx="2" presStyleCnt="6"/>
      <dgm:spPr/>
      <dgm:t>
        <a:bodyPr/>
        <a:lstStyle/>
        <a:p>
          <a:endParaRPr lang="en-US"/>
        </a:p>
      </dgm:t>
    </dgm:pt>
    <dgm:pt modelId="{600DEF67-CC33-425D-B6DB-DFF9F5559EDA}" type="pres">
      <dgm:prSet presAssocID="{2981CFA3-F262-4675-93E2-334D18E636A3}" presName="vertSpace4" presStyleLbl="node1" presStyleIdx="2" presStyleCnt="6"/>
      <dgm:spPr/>
    </dgm:pt>
    <dgm:pt modelId="{46C72CF5-EC4C-4910-8C8A-AACA75E5D82E}" type="pres">
      <dgm:prSet presAssocID="{2981CFA3-F262-4675-93E2-334D18E636A3}" presName="circle4" presStyleLbl="node1" presStyleIdx="3" presStyleCnt="6"/>
      <dgm:spPr/>
    </dgm:pt>
    <dgm:pt modelId="{D3F292AE-B444-4A2F-840D-253FB3C42184}" type="pres">
      <dgm:prSet presAssocID="{2981CFA3-F262-4675-93E2-334D18E636A3}" presName="rect4" presStyleLbl="alignAcc1" presStyleIdx="3" presStyleCnt="6" custLinFactNeighborX="25000" custLinFactNeighborY="-2614"/>
      <dgm:spPr/>
      <dgm:t>
        <a:bodyPr/>
        <a:lstStyle/>
        <a:p>
          <a:endParaRPr lang="en-US"/>
        </a:p>
      </dgm:t>
    </dgm:pt>
    <dgm:pt modelId="{DA780369-2632-4091-8D04-545D67E82CD1}" type="pres">
      <dgm:prSet presAssocID="{36F2162E-5444-4282-842A-468608A3AC20}" presName="vertSpace5" presStyleLbl="node1" presStyleIdx="3" presStyleCnt="6"/>
      <dgm:spPr/>
    </dgm:pt>
    <dgm:pt modelId="{194A1B9B-6D65-48EC-8E8D-95EF1269A976}" type="pres">
      <dgm:prSet presAssocID="{36F2162E-5444-4282-842A-468608A3AC20}" presName="circle5" presStyleLbl="node1" presStyleIdx="4" presStyleCnt="6"/>
      <dgm:spPr/>
    </dgm:pt>
    <dgm:pt modelId="{DBF31597-396C-47C9-912E-82D945550A82}" type="pres">
      <dgm:prSet presAssocID="{36F2162E-5444-4282-842A-468608A3AC20}" presName="rect5" presStyleLbl="alignAcc1" presStyleIdx="4" presStyleCnt="6" custLinFactNeighborX="25000" custLinFactNeighborY="-2614"/>
      <dgm:spPr/>
      <dgm:t>
        <a:bodyPr/>
        <a:lstStyle/>
        <a:p>
          <a:endParaRPr lang="en-US"/>
        </a:p>
      </dgm:t>
    </dgm:pt>
    <dgm:pt modelId="{DD6832F7-E958-425F-B91F-6EF56E6F5912}" type="pres">
      <dgm:prSet presAssocID="{B02AA006-F43D-492C-8AF9-B5340D56628E}" presName="vertSpace6" presStyleLbl="node1" presStyleIdx="4" presStyleCnt="6"/>
      <dgm:spPr/>
    </dgm:pt>
    <dgm:pt modelId="{37A1D267-0F6F-464A-BD02-2A7D807ADF95}" type="pres">
      <dgm:prSet presAssocID="{B02AA006-F43D-492C-8AF9-B5340D56628E}" presName="circle6" presStyleLbl="node1" presStyleIdx="5" presStyleCnt="6"/>
      <dgm:spPr/>
    </dgm:pt>
    <dgm:pt modelId="{CD5F4DDC-D523-4C19-AF64-AD83E6F81639}" type="pres">
      <dgm:prSet presAssocID="{B02AA006-F43D-492C-8AF9-B5340D56628E}" presName="rect6" presStyleLbl="alignAcc1" presStyleIdx="5" presStyleCnt="6" custLinFactNeighborX="25000" custLinFactNeighborY="-2614"/>
      <dgm:spPr/>
      <dgm:t>
        <a:bodyPr/>
        <a:lstStyle/>
        <a:p>
          <a:endParaRPr lang="en-US"/>
        </a:p>
      </dgm:t>
    </dgm:pt>
    <dgm:pt modelId="{2F274871-893C-4C84-8260-86994CF4A0A8}" type="pres">
      <dgm:prSet presAssocID="{FBF74523-BFE7-4F4B-AE76-85BD17A7D9CF}" presName="rect1ParTx" presStyleLbl="alignAcc1" presStyleIdx="5" presStyleCnt="6">
        <dgm:presLayoutVars>
          <dgm:chMax val="1"/>
          <dgm:bulletEnabled val="1"/>
        </dgm:presLayoutVars>
      </dgm:prSet>
      <dgm:spPr/>
      <dgm:t>
        <a:bodyPr/>
        <a:lstStyle/>
        <a:p>
          <a:endParaRPr lang="en-US"/>
        </a:p>
      </dgm:t>
    </dgm:pt>
    <dgm:pt modelId="{EB21E25D-2BFE-42C1-A28F-7FB30548E615}" type="pres">
      <dgm:prSet presAssocID="{FBF74523-BFE7-4F4B-AE76-85BD17A7D9CF}" presName="rect1ChTx" presStyleLbl="alignAcc1" presStyleIdx="5" presStyleCnt="6">
        <dgm:presLayoutVars>
          <dgm:bulletEnabled val="1"/>
        </dgm:presLayoutVars>
      </dgm:prSet>
      <dgm:spPr/>
      <dgm:t>
        <a:bodyPr/>
        <a:lstStyle/>
        <a:p>
          <a:endParaRPr lang="en-US"/>
        </a:p>
      </dgm:t>
    </dgm:pt>
    <dgm:pt modelId="{3358F9AD-9759-4633-9AEC-ED6D67A6843F}" type="pres">
      <dgm:prSet presAssocID="{5941B431-AF71-4AA7-B98A-0A7840B4E724}" presName="rect2ParTx" presStyleLbl="alignAcc1" presStyleIdx="5" presStyleCnt="6">
        <dgm:presLayoutVars>
          <dgm:chMax val="1"/>
          <dgm:bulletEnabled val="1"/>
        </dgm:presLayoutVars>
      </dgm:prSet>
      <dgm:spPr/>
      <dgm:t>
        <a:bodyPr/>
        <a:lstStyle/>
        <a:p>
          <a:endParaRPr lang="en-US"/>
        </a:p>
      </dgm:t>
    </dgm:pt>
    <dgm:pt modelId="{53EC0D24-EF29-4437-9429-1039E705ED13}" type="pres">
      <dgm:prSet presAssocID="{5941B431-AF71-4AA7-B98A-0A7840B4E724}" presName="rect2ChTx" presStyleLbl="alignAcc1" presStyleIdx="5" presStyleCnt="6">
        <dgm:presLayoutVars>
          <dgm:bulletEnabled val="1"/>
        </dgm:presLayoutVars>
      </dgm:prSet>
      <dgm:spPr/>
      <dgm:t>
        <a:bodyPr/>
        <a:lstStyle/>
        <a:p>
          <a:endParaRPr lang="en-US"/>
        </a:p>
      </dgm:t>
    </dgm:pt>
    <dgm:pt modelId="{63066A55-F766-4565-8CBA-9D1C3FBC1DF1}" type="pres">
      <dgm:prSet presAssocID="{F9A276AD-C47D-4712-917C-6171173C43DB}" presName="rect3ParTx" presStyleLbl="alignAcc1" presStyleIdx="5" presStyleCnt="6">
        <dgm:presLayoutVars>
          <dgm:chMax val="1"/>
          <dgm:bulletEnabled val="1"/>
        </dgm:presLayoutVars>
      </dgm:prSet>
      <dgm:spPr/>
      <dgm:t>
        <a:bodyPr/>
        <a:lstStyle/>
        <a:p>
          <a:endParaRPr lang="en-US"/>
        </a:p>
      </dgm:t>
    </dgm:pt>
    <dgm:pt modelId="{D2661778-6316-4220-975D-E0391AA0EE49}" type="pres">
      <dgm:prSet presAssocID="{F9A276AD-C47D-4712-917C-6171173C43DB}" presName="rect3ChTx" presStyleLbl="alignAcc1" presStyleIdx="5" presStyleCnt="6">
        <dgm:presLayoutVars>
          <dgm:bulletEnabled val="1"/>
        </dgm:presLayoutVars>
      </dgm:prSet>
      <dgm:spPr/>
      <dgm:t>
        <a:bodyPr/>
        <a:lstStyle/>
        <a:p>
          <a:endParaRPr lang="en-US"/>
        </a:p>
      </dgm:t>
    </dgm:pt>
    <dgm:pt modelId="{2FD4F53E-B845-4AB8-A008-0056C7B30618}" type="pres">
      <dgm:prSet presAssocID="{2981CFA3-F262-4675-93E2-334D18E636A3}" presName="rect4ParTx" presStyleLbl="alignAcc1" presStyleIdx="5" presStyleCnt="6">
        <dgm:presLayoutVars>
          <dgm:chMax val="1"/>
          <dgm:bulletEnabled val="1"/>
        </dgm:presLayoutVars>
      </dgm:prSet>
      <dgm:spPr/>
      <dgm:t>
        <a:bodyPr/>
        <a:lstStyle/>
        <a:p>
          <a:endParaRPr lang="en-US"/>
        </a:p>
      </dgm:t>
    </dgm:pt>
    <dgm:pt modelId="{0ADE394B-BFA9-458B-80F9-00CB0E07E1D0}" type="pres">
      <dgm:prSet presAssocID="{2981CFA3-F262-4675-93E2-334D18E636A3}" presName="rect4ChTx" presStyleLbl="alignAcc1" presStyleIdx="5" presStyleCnt="6">
        <dgm:presLayoutVars>
          <dgm:bulletEnabled val="1"/>
        </dgm:presLayoutVars>
      </dgm:prSet>
      <dgm:spPr/>
    </dgm:pt>
    <dgm:pt modelId="{9F11C157-A3A3-4FFE-BF35-21D76054185C}" type="pres">
      <dgm:prSet presAssocID="{36F2162E-5444-4282-842A-468608A3AC20}" presName="rect5ParTx" presStyleLbl="alignAcc1" presStyleIdx="5" presStyleCnt="6">
        <dgm:presLayoutVars>
          <dgm:chMax val="1"/>
          <dgm:bulletEnabled val="1"/>
        </dgm:presLayoutVars>
      </dgm:prSet>
      <dgm:spPr/>
      <dgm:t>
        <a:bodyPr/>
        <a:lstStyle/>
        <a:p>
          <a:endParaRPr lang="en-US"/>
        </a:p>
      </dgm:t>
    </dgm:pt>
    <dgm:pt modelId="{89267C72-80E8-4F61-A895-F17883922229}" type="pres">
      <dgm:prSet presAssocID="{36F2162E-5444-4282-842A-468608A3AC20}" presName="rect5ChTx" presStyleLbl="alignAcc1" presStyleIdx="5" presStyleCnt="6">
        <dgm:presLayoutVars>
          <dgm:bulletEnabled val="1"/>
        </dgm:presLayoutVars>
      </dgm:prSet>
      <dgm:spPr/>
    </dgm:pt>
    <dgm:pt modelId="{828A6547-68DE-433D-9F3E-D93C53C3F3AD}" type="pres">
      <dgm:prSet presAssocID="{B02AA006-F43D-492C-8AF9-B5340D56628E}" presName="rect6ParTx" presStyleLbl="alignAcc1" presStyleIdx="5" presStyleCnt="6">
        <dgm:presLayoutVars>
          <dgm:chMax val="1"/>
          <dgm:bulletEnabled val="1"/>
        </dgm:presLayoutVars>
      </dgm:prSet>
      <dgm:spPr/>
      <dgm:t>
        <a:bodyPr/>
        <a:lstStyle/>
        <a:p>
          <a:endParaRPr lang="en-US"/>
        </a:p>
      </dgm:t>
    </dgm:pt>
    <dgm:pt modelId="{8A949D47-77B8-456D-B84E-32B08735FC99}" type="pres">
      <dgm:prSet presAssocID="{B02AA006-F43D-492C-8AF9-B5340D56628E}" presName="rect6ChTx" presStyleLbl="alignAcc1" presStyleIdx="5" presStyleCnt="6">
        <dgm:presLayoutVars>
          <dgm:bulletEnabled val="1"/>
        </dgm:presLayoutVars>
      </dgm:prSet>
      <dgm:spPr/>
    </dgm:pt>
  </dgm:ptLst>
  <dgm:cxnLst>
    <dgm:cxn modelId="{87C0C2DD-7DCE-48E6-A75B-950D6BFE17AC}" type="presOf" srcId="{FBF74523-BFE7-4F4B-AE76-85BD17A7D9CF}" destId="{2F274871-893C-4C84-8260-86994CF4A0A8}" srcOrd="1" destOrd="0" presId="urn:microsoft.com/office/officeart/2005/8/layout/target3"/>
    <dgm:cxn modelId="{62CC86ED-57C3-4D47-B4B9-1680F8D51633}" srcId="{0FF051D2-32B3-4C75-927C-BEF4A5E13ED5}" destId="{FBF74523-BFE7-4F4B-AE76-85BD17A7D9CF}" srcOrd="0" destOrd="0" parTransId="{34655BEF-B0C9-48F7-879F-549EFAB607A8}" sibTransId="{EFC12DF5-2D1B-458D-A54B-366A1240F61F}"/>
    <dgm:cxn modelId="{8A5D92DC-8B54-47E4-90B3-C93D76C8F22B}" type="presOf" srcId="{0FF051D2-32B3-4C75-927C-BEF4A5E13ED5}" destId="{422AD3DD-E69C-475F-B3C7-E5616FBE507E}" srcOrd="0" destOrd="0" presId="urn:microsoft.com/office/officeart/2005/8/layout/target3"/>
    <dgm:cxn modelId="{7BB8B796-3D57-4C36-9FE7-AB6C5A0CB84B}" type="presOf" srcId="{2981CFA3-F262-4675-93E2-334D18E636A3}" destId="{2FD4F53E-B845-4AB8-A008-0056C7B30618}" srcOrd="1" destOrd="0" presId="urn:microsoft.com/office/officeart/2005/8/layout/target3"/>
    <dgm:cxn modelId="{4DC67BF5-D4EF-4DC7-9349-82DB0C0AC9FE}" type="presOf" srcId="{FBF74523-BFE7-4F4B-AE76-85BD17A7D9CF}" destId="{AB6B1393-E61D-44EF-9307-E0C764767CDC}" srcOrd="0" destOrd="0" presId="urn:microsoft.com/office/officeart/2005/8/layout/target3"/>
    <dgm:cxn modelId="{9A6164C3-6CF5-4252-A499-71AAA44EA629}" srcId="{0FF051D2-32B3-4C75-927C-BEF4A5E13ED5}" destId="{5941B431-AF71-4AA7-B98A-0A7840B4E724}" srcOrd="1" destOrd="0" parTransId="{99200B4C-8DBF-4ACC-AE9D-F333FF9FB697}" sibTransId="{6AF7410C-4F97-4573-8761-0CA9E590521D}"/>
    <dgm:cxn modelId="{DC122A5F-8E3B-4952-9910-759A0533E2CF}" srcId="{F9A276AD-C47D-4712-917C-6171173C43DB}" destId="{A6DADC60-A4E3-4AEC-BB6E-CD0BA339FF6A}" srcOrd="0" destOrd="0" parTransId="{65ED7870-02AA-46B2-9928-E38DA9071380}" sibTransId="{86CCB642-4939-4D58-8CE1-1641E4DAF123}"/>
    <dgm:cxn modelId="{1AC0F5B4-0A9A-4EFD-BE44-82719BBEF53A}" srcId="{5941B431-AF71-4AA7-B98A-0A7840B4E724}" destId="{DAA2B017-C4A9-4B62-A6A4-E77968AA9DD5}" srcOrd="0" destOrd="0" parTransId="{50396D19-4E17-451E-AFBA-942E57C8EBCA}" sibTransId="{B0141B0C-770E-4C61-BA39-136C8A9CAA6D}"/>
    <dgm:cxn modelId="{5C987619-B8A9-415F-BC0E-A5C877A2314E}" srcId="{0FF051D2-32B3-4C75-927C-BEF4A5E13ED5}" destId="{F9A276AD-C47D-4712-917C-6171173C43DB}" srcOrd="2" destOrd="0" parTransId="{483F1699-84DE-4A74-8A2F-2D8BE330E086}" sibTransId="{29DB992C-0B95-4D07-8D85-B0878E45CD8B}"/>
    <dgm:cxn modelId="{08C9A2EB-48BB-4945-8077-62CB3F2C2E1E}" type="presOf" srcId="{2981CFA3-F262-4675-93E2-334D18E636A3}" destId="{D3F292AE-B444-4A2F-840D-253FB3C42184}" srcOrd="0" destOrd="0" presId="urn:microsoft.com/office/officeart/2005/8/layout/target3"/>
    <dgm:cxn modelId="{279C691E-BFE6-4268-BFE4-460DDF3256A3}" type="presOf" srcId="{5941B431-AF71-4AA7-B98A-0A7840B4E724}" destId="{3358F9AD-9759-4633-9AEC-ED6D67A6843F}" srcOrd="1" destOrd="0" presId="urn:microsoft.com/office/officeart/2005/8/layout/target3"/>
    <dgm:cxn modelId="{EAA32DE6-7A33-4020-966F-4F7A63632FD7}" type="presOf" srcId="{B02AA006-F43D-492C-8AF9-B5340D56628E}" destId="{828A6547-68DE-433D-9F3E-D93C53C3F3AD}" srcOrd="1" destOrd="0" presId="urn:microsoft.com/office/officeart/2005/8/layout/target3"/>
    <dgm:cxn modelId="{43944E63-F50F-433E-9506-525875247786}" type="presOf" srcId="{36F2162E-5444-4282-842A-468608A3AC20}" destId="{9F11C157-A3A3-4FFE-BF35-21D76054185C}" srcOrd="1" destOrd="0" presId="urn:microsoft.com/office/officeart/2005/8/layout/target3"/>
    <dgm:cxn modelId="{F1D26FBD-663F-4FE1-AB10-BC3DFEE4BCE4}" srcId="{0FF051D2-32B3-4C75-927C-BEF4A5E13ED5}" destId="{36F2162E-5444-4282-842A-468608A3AC20}" srcOrd="4" destOrd="0" parTransId="{1FBC0877-263E-4B65-A415-117A8CC690A9}" sibTransId="{674DE575-935A-4A43-A0FC-1778D8BBCAE1}"/>
    <dgm:cxn modelId="{6E0806CA-2A8E-4D04-9705-47351B9EA7E2}" type="presOf" srcId="{5941B431-AF71-4AA7-B98A-0A7840B4E724}" destId="{F55D6E16-D1C5-4AFB-931D-F6E3BAE7148C}" srcOrd="0" destOrd="0" presId="urn:microsoft.com/office/officeart/2005/8/layout/target3"/>
    <dgm:cxn modelId="{C876B418-B161-444B-A77F-EFE92387FCDD}" type="presOf" srcId="{36F2162E-5444-4282-842A-468608A3AC20}" destId="{DBF31597-396C-47C9-912E-82D945550A82}" srcOrd="0" destOrd="0" presId="urn:microsoft.com/office/officeart/2005/8/layout/target3"/>
    <dgm:cxn modelId="{5AAB4D1D-1088-41C1-AF3F-3842F7062290}" srcId="{FBF74523-BFE7-4F4B-AE76-85BD17A7D9CF}" destId="{7AF27AEE-1E07-4621-ABC6-868340002ACD}" srcOrd="0" destOrd="0" parTransId="{346DA14F-1756-4EDA-B447-D9B598B033DA}" sibTransId="{8DD468DF-2E90-4304-8578-7B11937C5047}"/>
    <dgm:cxn modelId="{8474339A-FF92-4219-91A7-496E4D8EDB20}" type="presOf" srcId="{F9A276AD-C47D-4712-917C-6171173C43DB}" destId="{63066A55-F766-4565-8CBA-9D1C3FBC1DF1}" srcOrd="1" destOrd="0" presId="urn:microsoft.com/office/officeart/2005/8/layout/target3"/>
    <dgm:cxn modelId="{592754B6-22C3-437D-8CE1-D8DA48934F51}" type="presOf" srcId="{DAA2B017-C4A9-4B62-A6A4-E77968AA9DD5}" destId="{53EC0D24-EF29-4437-9429-1039E705ED13}" srcOrd="0" destOrd="0" presId="urn:microsoft.com/office/officeart/2005/8/layout/target3"/>
    <dgm:cxn modelId="{11D1F723-DF57-4D14-B568-D04BEE0F656F}" srcId="{0FF051D2-32B3-4C75-927C-BEF4A5E13ED5}" destId="{2981CFA3-F262-4675-93E2-334D18E636A3}" srcOrd="3" destOrd="0" parTransId="{BE6CF684-04D3-429A-95B4-DF2AD7D6D51C}" sibTransId="{F18FD462-0C91-42FC-9F23-BD5C14659C83}"/>
    <dgm:cxn modelId="{6E80A7F2-2A4C-46F8-A5A8-442AD5FAACB4}" srcId="{0FF051D2-32B3-4C75-927C-BEF4A5E13ED5}" destId="{B02AA006-F43D-492C-8AF9-B5340D56628E}" srcOrd="5" destOrd="0" parTransId="{D33BB876-FD2A-4757-AE38-CD49E648A897}" sibTransId="{1AAF98D6-0EE4-4B39-9C5F-47E332D7F5CC}"/>
    <dgm:cxn modelId="{048767F6-9557-423D-9220-5AE81A8FE7AF}" type="presOf" srcId="{F9A276AD-C47D-4712-917C-6171173C43DB}" destId="{92A8850B-B30B-439C-9E72-4A8BA7874279}" srcOrd="0" destOrd="0" presId="urn:microsoft.com/office/officeart/2005/8/layout/target3"/>
    <dgm:cxn modelId="{96DFD9FB-B0C1-4FE3-8816-A5CC4D5D9525}" type="presOf" srcId="{7AF27AEE-1E07-4621-ABC6-868340002ACD}" destId="{EB21E25D-2BFE-42C1-A28F-7FB30548E615}" srcOrd="0" destOrd="0" presId="urn:microsoft.com/office/officeart/2005/8/layout/target3"/>
    <dgm:cxn modelId="{4DBC9B11-329A-4C60-9D6D-F2F3362A4292}" type="presOf" srcId="{A6DADC60-A4E3-4AEC-BB6E-CD0BA339FF6A}" destId="{D2661778-6316-4220-975D-E0391AA0EE49}" srcOrd="0" destOrd="0" presId="urn:microsoft.com/office/officeart/2005/8/layout/target3"/>
    <dgm:cxn modelId="{80916625-49B5-44DC-93C8-36CFA20C6748}" type="presOf" srcId="{B02AA006-F43D-492C-8AF9-B5340D56628E}" destId="{CD5F4DDC-D523-4C19-AF64-AD83E6F81639}" srcOrd="0" destOrd="0" presId="urn:microsoft.com/office/officeart/2005/8/layout/target3"/>
    <dgm:cxn modelId="{A067762D-4DE8-4815-96F1-7927A8AA1E51}" type="presParOf" srcId="{422AD3DD-E69C-475F-B3C7-E5616FBE507E}" destId="{A2A81E9F-9098-4A09-BC01-B6C6CB131BF3}" srcOrd="0" destOrd="0" presId="urn:microsoft.com/office/officeart/2005/8/layout/target3"/>
    <dgm:cxn modelId="{DE9B2B1A-9CFB-414D-AA79-739699699DEB}" type="presParOf" srcId="{422AD3DD-E69C-475F-B3C7-E5616FBE507E}" destId="{22929C6E-269A-44F6-9E18-F8A9B21979BA}" srcOrd="1" destOrd="0" presId="urn:microsoft.com/office/officeart/2005/8/layout/target3"/>
    <dgm:cxn modelId="{8D4DDACB-0B9B-4BAA-BBA9-2B0334388326}" type="presParOf" srcId="{422AD3DD-E69C-475F-B3C7-E5616FBE507E}" destId="{AB6B1393-E61D-44EF-9307-E0C764767CDC}" srcOrd="2" destOrd="0" presId="urn:microsoft.com/office/officeart/2005/8/layout/target3"/>
    <dgm:cxn modelId="{AAC0269C-7873-4190-AA51-C2858DEB5850}" type="presParOf" srcId="{422AD3DD-E69C-475F-B3C7-E5616FBE507E}" destId="{53311BDD-934B-43C0-81D6-53D424BB5189}" srcOrd="3" destOrd="0" presId="urn:microsoft.com/office/officeart/2005/8/layout/target3"/>
    <dgm:cxn modelId="{26BA56A4-381B-4D3C-81EA-6E0C5A320660}" type="presParOf" srcId="{422AD3DD-E69C-475F-B3C7-E5616FBE507E}" destId="{5784B727-36D4-437E-A7B1-5CFA39841356}" srcOrd="4" destOrd="0" presId="urn:microsoft.com/office/officeart/2005/8/layout/target3"/>
    <dgm:cxn modelId="{033F5200-496F-4E5D-ADFA-96754EF7195A}" type="presParOf" srcId="{422AD3DD-E69C-475F-B3C7-E5616FBE507E}" destId="{F55D6E16-D1C5-4AFB-931D-F6E3BAE7148C}" srcOrd="5" destOrd="0" presId="urn:microsoft.com/office/officeart/2005/8/layout/target3"/>
    <dgm:cxn modelId="{BD561E5A-96BF-4017-B6D0-1B28288F1985}" type="presParOf" srcId="{422AD3DD-E69C-475F-B3C7-E5616FBE507E}" destId="{6A9F1E56-2721-4C54-801A-66C9183347F1}" srcOrd="6" destOrd="0" presId="urn:microsoft.com/office/officeart/2005/8/layout/target3"/>
    <dgm:cxn modelId="{C081C847-247C-453B-86D8-2DF4FEFDC921}" type="presParOf" srcId="{422AD3DD-E69C-475F-B3C7-E5616FBE507E}" destId="{804DA3D2-B9A2-4536-B34B-D8CF393B816C}" srcOrd="7" destOrd="0" presId="urn:microsoft.com/office/officeart/2005/8/layout/target3"/>
    <dgm:cxn modelId="{1B14BD22-0CA5-44C8-929A-DA2B5A1049A6}" type="presParOf" srcId="{422AD3DD-E69C-475F-B3C7-E5616FBE507E}" destId="{92A8850B-B30B-439C-9E72-4A8BA7874279}" srcOrd="8" destOrd="0" presId="urn:microsoft.com/office/officeart/2005/8/layout/target3"/>
    <dgm:cxn modelId="{109C138F-7C07-462E-984A-A8F566C99FA6}" type="presParOf" srcId="{422AD3DD-E69C-475F-B3C7-E5616FBE507E}" destId="{600DEF67-CC33-425D-B6DB-DFF9F5559EDA}" srcOrd="9" destOrd="0" presId="urn:microsoft.com/office/officeart/2005/8/layout/target3"/>
    <dgm:cxn modelId="{334D75D1-084E-44F8-AF48-BACD189C0450}" type="presParOf" srcId="{422AD3DD-E69C-475F-B3C7-E5616FBE507E}" destId="{46C72CF5-EC4C-4910-8C8A-AACA75E5D82E}" srcOrd="10" destOrd="0" presId="urn:microsoft.com/office/officeart/2005/8/layout/target3"/>
    <dgm:cxn modelId="{E428138C-9114-4674-8677-BC66C5A33D13}" type="presParOf" srcId="{422AD3DD-E69C-475F-B3C7-E5616FBE507E}" destId="{D3F292AE-B444-4A2F-840D-253FB3C42184}" srcOrd="11" destOrd="0" presId="urn:microsoft.com/office/officeart/2005/8/layout/target3"/>
    <dgm:cxn modelId="{7C0D53C6-A303-4F27-8DD5-119A1DF48D92}" type="presParOf" srcId="{422AD3DD-E69C-475F-B3C7-E5616FBE507E}" destId="{DA780369-2632-4091-8D04-545D67E82CD1}" srcOrd="12" destOrd="0" presId="urn:microsoft.com/office/officeart/2005/8/layout/target3"/>
    <dgm:cxn modelId="{BC85A11E-C427-4984-8F71-1EA73D9FB04D}" type="presParOf" srcId="{422AD3DD-E69C-475F-B3C7-E5616FBE507E}" destId="{194A1B9B-6D65-48EC-8E8D-95EF1269A976}" srcOrd="13" destOrd="0" presId="urn:microsoft.com/office/officeart/2005/8/layout/target3"/>
    <dgm:cxn modelId="{CB22B861-AC80-4CE8-A2A4-7A13B2845852}" type="presParOf" srcId="{422AD3DD-E69C-475F-B3C7-E5616FBE507E}" destId="{DBF31597-396C-47C9-912E-82D945550A82}" srcOrd="14" destOrd="0" presId="urn:microsoft.com/office/officeart/2005/8/layout/target3"/>
    <dgm:cxn modelId="{086E3D9B-4E34-43DA-B97E-1E8368645545}" type="presParOf" srcId="{422AD3DD-E69C-475F-B3C7-E5616FBE507E}" destId="{DD6832F7-E958-425F-B91F-6EF56E6F5912}" srcOrd="15" destOrd="0" presId="urn:microsoft.com/office/officeart/2005/8/layout/target3"/>
    <dgm:cxn modelId="{7E4C2050-22AA-4999-8963-53166F7591D8}" type="presParOf" srcId="{422AD3DD-E69C-475F-B3C7-E5616FBE507E}" destId="{37A1D267-0F6F-464A-BD02-2A7D807ADF95}" srcOrd="16" destOrd="0" presId="urn:microsoft.com/office/officeart/2005/8/layout/target3"/>
    <dgm:cxn modelId="{77565FE7-ACED-41AA-8699-398D97FD1B8F}" type="presParOf" srcId="{422AD3DD-E69C-475F-B3C7-E5616FBE507E}" destId="{CD5F4DDC-D523-4C19-AF64-AD83E6F81639}" srcOrd="17" destOrd="0" presId="urn:microsoft.com/office/officeart/2005/8/layout/target3"/>
    <dgm:cxn modelId="{0A8E168A-D137-46FC-B64F-5F4A8437348B}" type="presParOf" srcId="{422AD3DD-E69C-475F-B3C7-E5616FBE507E}" destId="{2F274871-893C-4C84-8260-86994CF4A0A8}" srcOrd="18" destOrd="0" presId="urn:microsoft.com/office/officeart/2005/8/layout/target3"/>
    <dgm:cxn modelId="{BB038543-660F-4CBA-B68A-80D30D48F922}" type="presParOf" srcId="{422AD3DD-E69C-475F-B3C7-E5616FBE507E}" destId="{EB21E25D-2BFE-42C1-A28F-7FB30548E615}" srcOrd="19" destOrd="0" presId="urn:microsoft.com/office/officeart/2005/8/layout/target3"/>
    <dgm:cxn modelId="{325CAEEB-DCFB-4082-A6B7-467D6CA71566}" type="presParOf" srcId="{422AD3DD-E69C-475F-B3C7-E5616FBE507E}" destId="{3358F9AD-9759-4633-9AEC-ED6D67A6843F}" srcOrd="20" destOrd="0" presId="urn:microsoft.com/office/officeart/2005/8/layout/target3"/>
    <dgm:cxn modelId="{2D25852B-BB50-4D91-9E35-5372E7199F95}" type="presParOf" srcId="{422AD3DD-E69C-475F-B3C7-E5616FBE507E}" destId="{53EC0D24-EF29-4437-9429-1039E705ED13}" srcOrd="21" destOrd="0" presId="urn:microsoft.com/office/officeart/2005/8/layout/target3"/>
    <dgm:cxn modelId="{9CF4CBB6-32BA-489F-A9E9-E85D6DF74F1B}" type="presParOf" srcId="{422AD3DD-E69C-475F-B3C7-E5616FBE507E}" destId="{63066A55-F766-4565-8CBA-9D1C3FBC1DF1}" srcOrd="22" destOrd="0" presId="urn:microsoft.com/office/officeart/2005/8/layout/target3"/>
    <dgm:cxn modelId="{AB6738FC-4D02-40F7-9B4E-B8DA7F79760A}" type="presParOf" srcId="{422AD3DD-E69C-475F-B3C7-E5616FBE507E}" destId="{D2661778-6316-4220-975D-E0391AA0EE49}" srcOrd="23" destOrd="0" presId="urn:microsoft.com/office/officeart/2005/8/layout/target3"/>
    <dgm:cxn modelId="{54B25A6A-664F-451A-8063-910F3D3ADDD2}" type="presParOf" srcId="{422AD3DD-E69C-475F-B3C7-E5616FBE507E}" destId="{2FD4F53E-B845-4AB8-A008-0056C7B30618}" srcOrd="24" destOrd="0" presId="urn:microsoft.com/office/officeart/2005/8/layout/target3"/>
    <dgm:cxn modelId="{9A8975AC-2701-400E-A1E0-64970B79324B}" type="presParOf" srcId="{422AD3DD-E69C-475F-B3C7-E5616FBE507E}" destId="{0ADE394B-BFA9-458B-80F9-00CB0E07E1D0}" srcOrd="25" destOrd="0" presId="urn:microsoft.com/office/officeart/2005/8/layout/target3"/>
    <dgm:cxn modelId="{E76819C6-D4B8-4EA1-8F19-23EF9573FC99}" type="presParOf" srcId="{422AD3DD-E69C-475F-B3C7-E5616FBE507E}" destId="{9F11C157-A3A3-4FFE-BF35-21D76054185C}" srcOrd="26" destOrd="0" presId="urn:microsoft.com/office/officeart/2005/8/layout/target3"/>
    <dgm:cxn modelId="{C36E6B86-5F1D-4884-A594-A48E09EED705}" type="presParOf" srcId="{422AD3DD-E69C-475F-B3C7-E5616FBE507E}" destId="{89267C72-80E8-4F61-A895-F17883922229}" srcOrd="27" destOrd="0" presId="urn:microsoft.com/office/officeart/2005/8/layout/target3"/>
    <dgm:cxn modelId="{655BC05B-8B4E-47CB-9562-6A4F7D92ABF1}" type="presParOf" srcId="{422AD3DD-E69C-475F-B3C7-E5616FBE507E}" destId="{828A6547-68DE-433D-9F3E-D93C53C3F3AD}" srcOrd="28" destOrd="0" presId="urn:microsoft.com/office/officeart/2005/8/layout/target3"/>
    <dgm:cxn modelId="{81FFACEB-EE28-45E2-9ED5-23393479A1EA}" type="presParOf" srcId="{422AD3DD-E69C-475F-B3C7-E5616FBE507E}" destId="{8A949D47-77B8-456D-B84E-32B08735FC99}" srcOrd="2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FF051D2-32B3-4C75-927C-BEF4A5E13ED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FBF74523-BFE7-4F4B-AE76-85BD17A7D9CF}">
      <dgm:prSet phldrT="[Text]"/>
      <dgm:spPr/>
      <dgm:t>
        <a:bodyPr/>
        <a:lstStyle/>
        <a:p>
          <a:r>
            <a:rPr lang="en-US" b="1" dirty="0" smtClean="0">
              <a:solidFill>
                <a:schemeClr val="bg1"/>
              </a:solidFill>
            </a:rPr>
            <a:t>The Priest &amp; Levite</a:t>
          </a:r>
          <a:endParaRPr lang="en-US" b="1" dirty="0">
            <a:solidFill>
              <a:schemeClr val="bg1"/>
            </a:solidFill>
          </a:endParaRPr>
        </a:p>
      </dgm:t>
    </dgm:pt>
    <dgm:pt modelId="{34655BEF-B0C9-48F7-879F-549EFAB607A8}" type="parTrans" cxnId="{62CC86ED-57C3-4D47-B4B9-1680F8D51633}">
      <dgm:prSet/>
      <dgm:spPr/>
      <dgm:t>
        <a:bodyPr/>
        <a:lstStyle/>
        <a:p>
          <a:endParaRPr lang="en-US"/>
        </a:p>
      </dgm:t>
    </dgm:pt>
    <dgm:pt modelId="{EFC12DF5-2D1B-458D-A54B-366A1240F61F}" type="sibTrans" cxnId="{62CC86ED-57C3-4D47-B4B9-1680F8D51633}">
      <dgm:prSet/>
      <dgm:spPr/>
      <dgm:t>
        <a:bodyPr/>
        <a:lstStyle/>
        <a:p>
          <a:endParaRPr lang="en-US"/>
        </a:p>
      </dgm:t>
    </dgm:pt>
    <dgm:pt modelId="{7AF27AEE-1E07-4621-ABC6-868340002ACD}">
      <dgm:prSet phldrT="[Text]"/>
      <dgm:spPr/>
      <dgm:t>
        <a:bodyPr/>
        <a:lstStyle/>
        <a:p>
          <a:r>
            <a:rPr lang="en-US" b="1" dirty="0" smtClean="0">
              <a:solidFill>
                <a:schemeClr val="bg1"/>
              </a:solidFill>
            </a:rPr>
            <a:t>Good Deeds &amp; Religion</a:t>
          </a:r>
          <a:endParaRPr lang="en-US" b="1" dirty="0">
            <a:solidFill>
              <a:schemeClr val="bg1"/>
            </a:solidFill>
          </a:endParaRPr>
        </a:p>
      </dgm:t>
    </dgm:pt>
    <dgm:pt modelId="{346DA14F-1756-4EDA-B447-D9B598B033DA}" type="parTrans" cxnId="{5AAB4D1D-1088-41C1-AF3F-3842F7062290}">
      <dgm:prSet/>
      <dgm:spPr/>
      <dgm:t>
        <a:bodyPr/>
        <a:lstStyle/>
        <a:p>
          <a:endParaRPr lang="en-US"/>
        </a:p>
      </dgm:t>
    </dgm:pt>
    <dgm:pt modelId="{8DD468DF-2E90-4304-8578-7B11937C5047}" type="sibTrans" cxnId="{5AAB4D1D-1088-41C1-AF3F-3842F7062290}">
      <dgm:prSet/>
      <dgm:spPr/>
      <dgm:t>
        <a:bodyPr/>
        <a:lstStyle/>
        <a:p>
          <a:endParaRPr lang="en-US"/>
        </a:p>
      </dgm:t>
    </dgm:pt>
    <dgm:pt modelId="{5941B431-AF71-4AA7-B98A-0A7840B4E724}">
      <dgm:prSet phldrT="[Text]"/>
      <dgm:spPr>
        <a:solidFill>
          <a:schemeClr val="accent2">
            <a:lumMod val="20000"/>
            <a:lumOff val="80000"/>
            <a:alpha val="90000"/>
          </a:schemeClr>
        </a:solidFill>
      </dgm:spPr>
      <dgm:t>
        <a:bodyPr/>
        <a:lstStyle/>
        <a:p>
          <a:r>
            <a:rPr lang="en-US" b="1" dirty="0" smtClean="0">
              <a:solidFill>
                <a:schemeClr val="bg1"/>
              </a:solidFill>
            </a:rPr>
            <a:t>Bullies on the Road</a:t>
          </a:r>
          <a:endParaRPr lang="en-US" b="1" dirty="0">
            <a:solidFill>
              <a:schemeClr val="bg1"/>
            </a:solidFill>
          </a:endParaRPr>
        </a:p>
      </dgm:t>
    </dgm:pt>
    <dgm:pt modelId="{99200B4C-8DBF-4ACC-AE9D-F333FF9FB697}" type="parTrans" cxnId="{9A6164C3-6CF5-4252-A499-71AAA44EA629}">
      <dgm:prSet/>
      <dgm:spPr/>
      <dgm:t>
        <a:bodyPr/>
        <a:lstStyle/>
        <a:p>
          <a:endParaRPr lang="en-US"/>
        </a:p>
      </dgm:t>
    </dgm:pt>
    <dgm:pt modelId="{6AF7410C-4F97-4573-8761-0CA9E590521D}" type="sibTrans" cxnId="{9A6164C3-6CF5-4252-A499-71AAA44EA629}">
      <dgm:prSet/>
      <dgm:spPr/>
      <dgm:t>
        <a:bodyPr/>
        <a:lstStyle/>
        <a:p>
          <a:endParaRPr lang="en-US"/>
        </a:p>
      </dgm:t>
    </dgm:pt>
    <dgm:pt modelId="{DAA2B017-C4A9-4B62-A6A4-E77968AA9DD5}">
      <dgm:prSet phldrT="[Text]"/>
      <dgm:spPr/>
      <dgm:t>
        <a:bodyPr/>
        <a:lstStyle/>
        <a:p>
          <a:r>
            <a:rPr lang="en-US" b="1" dirty="0" smtClean="0">
              <a:solidFill>
                <a:schemeClr val="bg1"/>
              </a:solidFill>
            </a:rPr>
            <a:t>Consequences of  Sin</a:t>
          </a:r>
          <a:endParaRPr lang="en-US" b="1" dirty="0">
            <a:solidFill>
              <a:schemeClr val="bg1"/>
            </a:solidFill>
          </a:endParaRPr>
        </a:p>
      </dgm:t>
    </dgm:pt>
    <dgm:pt modelId="{50396D19-4E17-451E-AFBA-942E57C8EBCA}" type="parTrans" cxnId="{1AC0F5B4-0A9A-4EFD-BE44-82719BBEF53A}">
      <dgm:prSet/>
      <dgm:spPr/>
      <dgm:t>
        <a:bodyPr/>
        <a:lstStyle/>
        <a:p>
          <a:endParaRPr lang="en-US"/>
        </a:p>
      </dgm:t>
    </dgm:pt>
    <dgm:pt modelId="{B0141B0C-770E-4C61-BA39-136C8A9CAA6D}" type="sibTrans" cxnId="{1AC0F5B4-0A9A-4EFD-BE44-82719BBEF53A}">
      <dgm:prSet/>
      <dgm:spPr/>
      <dgm:t>
        <a:bodyPr/>
        <a:lstStyle/>
        <a:p>
          <a:endParaRPr lang="en-US"/>
        </a:p>
      </dgm:t>
    </dgm:pt>
    <dgm:pt modelId="{F9A276AD-C47D-4712-917C-6171173C43DB}">
      <dgm:prSet phldrT="[Text]"/>
      <dgm:spPr>
        <a:solidFill>
          <a:schemeClr val="accent4">
            <a:alpha val="90000"/>
          </a:schemeClr>
        </a:solidFill>
      </dgm:spPr>
      <dgm:t>
        <a:bodyPr/>
        <a:lstStyle/>
        <a:p>
          <a:r>
            <a:rPr lang="en-US" b="1" dirty="0" smtClean="0">
              <a:solidFill>
                <a:schemeClr val="bg1"/>
              </a:solidFill>
            </a:rPr>
            <a:t>The Beaten Traveler</a:t>
          </a:r>
          <a:endParaRPr lang="en-US" b="1" dirty="0">
            <a:solidFill>
              <a:schemeClr val="bg1"/>
            </a:solidFill>
          </a:endParaRPr>
        </a:p>
      </dgm:t>
    </dgm:pt>
    <dgm:pt modelId="{483F1699-84DE-4A74-8A2F-2D8BE330E086}" type="parTrans" cxnId="{5C987619-B8A9-415F-BC0E-A5C877A2314E}">
      <dgm:prSet/>
      <dgm:spPr/>
      <dgm:t>
        <a:bodyPr/>
        <a:lstStyle/>
        <a:p>
          <a:endParaRPr lang="en-US"/>
        </a:p>
      </dgm:t>
    </dgm:pt>
    <dgm:pt modelId="{29DB992C-0B95-4D07-8D85-B0878E45CD8B}" type="sibTrans" cxnId="{5C987619-B8A9-415F-BC0E-A5C877A2314E}">
      <dgm:prSet/>
      <dgm:spPr/>
      <dgm:t>
        <a:bodyPr/>
        <a:lstStyle/>
        <a:p>
          <a:endParaRPr lang="en-US"/>
        </a:p>
      </dgm:t>
    </dgm:pt>
    <dgm:pt modelId="{A6DADC60-A4E3-4AEC-BB6E-CD0BA339FF6A}">
      <dgm:prSet phldrT="[Text]"/>
      <dgm:spPr/>
      <dgm:t>
        <a:bodyPr/>
        <a:lstStyle/>
        <a:p>
          <a:r>
            <a:rPr lang="en-US" dirty="0" smtClean="0">
              <a:solidFill>
                <a:schemeClr val="bg1"/>
              </a:solidFill>
            </a:rPr>
            <a:t>All of Mankind</a:t>
          </a:r>
          <a:endParaRPr lang="en-US" dirty="0">
            <a:solidFill>
              <a:schemeClr val="bg1"/>
            </a:solidFill>
          </a:endParaRPr>
        </a:p>
      </dgm:t>
    </dgm:pt>
    <dgm:pt modelId="{65ED7870-02AA-46B2-9928-E38DA9071380}" type="parTrans" cxnId="{DC122A5F-8E3B-4952-9910-759A0533E2CF}">
      <dgm:prSet/>
      <dgm:spPr/>
      <dgm:t>
        <a:bodyPr/>
        <a:lstStyle/>
        <a:p>
          <a:endParaRPr lang="en-US"/>
        </a:p>
      </dgm:t>
    </dgm:pt>
    <dgm:pt modelId="{86CCB642-4939-4D58-8CE1-1641E4DAF123}" type="sibTrans" cxnId="{DC122A5F-8E3B-4952-9910-759A0533E2CF}">
      <dgm:prSet/>
      <dgm:spPr/>
      <dgm:t>
        <a:bodyPr/>
        <a:lstStyle/>
        <a:p>
          <a:endParaRPr lang="en-US"/>
        </a:p>
      </dgm:t>
    </dgm:pt>
    <dgm:pt modelId="{2981CFA3-F262-4675-93E2-334D18E636A3}">
      <dgm:prSet phldrT="[Text]"/>
      <dgm:spPr>
        <a:solidFill>
          <a:schemeClr val="accent2">
            <a:lumMod val="20000"/>
            <a:lumOff val="80000"/>
            <a:alpha val="90000"/>
          </a:schemeClr>
        </a:solidFill>
      </dgm:spPr>
      <dgm:t>
        <a:bodyPr/>
        <a:lstStyle/>
        <a:p>
          <a:r>
            <a:rPr lang="en-US" b="1" dirty="0" smtClean="0">
              <a:solidFill>
                <a:schemeClr val="bg1"/>
              </a:solidFill>
            </a:rPr>
            <a:t>The Good Samaritan    </a:t>
          </a:r>
          <a:endParaRPr lang="en-US" b="1" dirty="0">
            <a:solidFill>
              <a:schemeClr val="bg1"/>
            </a:solidFill>
          </a:endParaRPr>
        </a:p>
      </dgm:t>
    </dgm:pt>
    <dgm:pt modelId="{BE6CF684-04D3-429A-95B4-DF2AD7D6D51C}" type="parTrans" cxnId="{11D1F723-DF57-4D14-B568-D04BEE0F656F}">
      <dgm:prSet/>
      <dgm:spPr/>
      <dgm:t>
        <a:bodyPr/>
        <a:lstStyle/>
        <a:p>
          <a:endParaRPr lang="en-US"/>
        </a:p>
      </dgm:t>
    </dgm:pt>
    <dgm:pt modelId="{F18FD462-0C91-42FC-9F23-BD5C14659C83}" type="sibTrans" cxnId="{11D1F723-DF57-4D14-B568-D04BEE0F656F}">
      <dgm:prSet/>
      <dgm:spPr/>
      <dgm:t>
        <a:bodyPr/>
        <a:lstStyle/>
        <a:p>
          <a:endParaRPr lang="en-US"/>
        </a:p>
      </dgm:t>
    </dgm:pt>
    <dgm:pt modelId="{36F2162E-5444-4282-842A-468608A3AC20}">
      <dgm:prSet phldrT="[Text]"/>
      <dgm:spPr/>
      <dgm:t>
        <a:bodyPr/>
        <a:lstStyle/>
        <a:p>
          <a:r>
            <a:rPr lang="en-US" b="1" dirty="0" smtClean="0">
              <a:solidFill>
                <a:schemeClr val="bg1"/>
              </a:solidFill>
            </a:rPr>
            <a:t>The Inn</a:t>
          </a:r>
          <a:endParaRPr lang="en-US" b="1" dirty="0">
            <a:solidFill>
              <a:schemeClr val="bg1"/>
            </a:solidFill>
          </a:endParaRPr>
        </a:p>
      </dgm:t>
    </dgm:pt>
    <dgm:pt modelId="{1FBC0877-263E-4B65-A415-117A8CC690A9}" type="parTrans" cxnId="{F1D26FBD-663F-4FE1-AB10-BC3DFEE4BCE4}">
      <dgm:prSet/>
      <dgm:spPr/>
      <dgm:t>
        <a:bodyPr/>
        <a:lstStyle/>
        <a:p>
          <a:endParaRPr lang="en-US"/>
        </a:p>
      </dgm:t>
    </dgm:pt>
    <dgm:pt modelId="{674DE575-935A-4A43-A0FC-1778D8BBCAE1}" type="sibTrans" cxnId="{F1D26FBD-663F-4FE1-AB10-BC3DFEE4BCE4}">
      <dgm:prSet/>
      <dgm:spPr/>
      <dgm:t>
        <a:bodyPr/>
        <a:lstStyle/>
        <a:p>
          <a:endParaRPr lang="en-US"/>
        </a:p>
      </dgm:t>
    </dgm:pt>
    <dgm:pt modelId="{B02AA006-F43D-492C-8AF9-B5340D56628E}">
      <dgm:prSet phldrT="[Text]"/>
      <dgm:spPr/>
      <dgm:t>
        <a:bodyPr/>
        <a:lstStyle/>
        <a:p>
          <a:endParaRPr lang="en-US" b="1" dirty="0">
            <a:solidFill>
              <a:schemeClr val="bg1"/>
            </a:solidFill>
          </a:endParaRPr>
        </a:p>
      </dgm:t>
    </dgm:pt>
    <dgm:pt modelId="{D33BB876-FD2A-4757-AE38-CD49E648A897}" type="parTrans" cxnId="{6E80A7F2-2A4C-46F8-A5A8-442AD5FAACB4}">
      <dgm:prSet/>
      <dgm:spPr/>
      <dgm:t>
        <a:bodyPr/>
        <a:lstStyle/>
        <a:p>
          <a:endParaRPr lang="en-US"/>
        </a:p>
      </dgm:t>
    </dgm:pt>
    <dgm:pt modelId="{1AAF98D6-0EE4-4B39-9C5F-47E332D7F5CC}" type="sibTrans" cxnId="{6E80A7F2-2A4C-46F8-A5A8-442AD5FAACB4}">
      <dgm:prSet/>
      <dgm:spPr/>
      <dgm:t>
        <a:bodyPr/>
        <a:lstStyle/>
        <a:p>
          <a:endParaRPr lang="en-US"/>
        </a:p>
      </dgm:t>
    </dgm:pt>
    <dgm:pt modelId="{422AD3DD-E69C-475F-B3C7-E5616FBE507E}" type="pres">
      <dgm:prSet presAssocID="{0FF051D2-32B3-4C75-927C-BEF4A5E13ED5}" presName="Name0" presStyleCnt="0">
        <dgm:presLayoutVars>
          <dgm:chMax val="7"/>
          <dgm:dir/>
          <dgm:animLvl val="lvl"/>
          <dgm:resizeHandles val="exact"/>
        </dgm:presLayoutVars>
      </dgm:prSet>
      <dgm:spPr/>
      <dgm:t>
        <a:bodyPr/>
        <a:lstStyle/>
        <a:p>
          <a:endParaRPr lang="en-US"/>
        </a:p>
      </dgm:t>
    </dgm:pt>
    <dgm:pt modelId="{A2A81E9F-9098-4A09-BC01-B6C6CB131BF3}" type="pres">
      <dgm:prSet presAssocID="{FBF74523-BFE7-4F4B-AE76-85BD17A7D9CF}" presName="circle1" presStyleLbl="node1" presStyleIdx="0" presStyleCnt="6"/>
      <dgm:spPr/>
    </dgm:pt>
    <dgm:pt modelId="{22929C6E-269A-44F6-9E18-F8A9B21979BA}" type="pres">
      <dgm:prSet presAssocID="{FBF74523-BFE7-4F4B-AE76-85BD17A7D9CF}" presName="space" presStyleCnt="0"/>
      <dgm:spPr/>
    </dgm:pt>
    <dgm:pt modelId="{AB6B1393-E61D-44EF-9307-E0C764767CDC}" type="pres">
      <dgm:prSet presAssocID="{FBF74523-BFE7-4F4B-AE76-85BD17A7D9CF}" presName="rect1" presStyleLbl="alignAcc1" presStyleIdx="0" presStyleCnt="6"/>
      <dgm:spPr/>
      <dgm:t>
        <a:bodyPr/>
        <a:lstStyle/>
        <a:p>
          <a:endParaRPr lang="en-US"/>
        </a:p>
      </dgm:t>
    </dgm:pt>
    <dgm:pt modelId="{53311BDD-934B-43C0-81D6-53D424BB5189}" type="pres">
      <dgm:prSet presAssocID="{5941B431-AF71-4AA7-B98A-0A7840B4E724}" presName="vertSpace2" presStyleLbl="node1" presStyleIdx="0" presStyleCnt="6"/>
      <dgm:spPr/>
    </dgm:pt>
    <dgm:pt modelId="{5784B727-36D4-437E-A7B1-5CFA39841356}" type="pres">
      <dgm:prSet presAssocID="{5941B431-AF71-4AA7-B98A-0A7840B4E724}" presName="circle2" presStyleLbl="node1" presStyleIdx="1" presStyleCnt="6"/>
      <dgm:spPr/>
    </dgm:pt>
    <dgm:pt modelId="{F55D6E16-D1C5-4AFB-931D-F6E3BAE7148C}" type="pres">
      <dgm:prSet presAssocID="{5941B431-AF71-4AA7-B98A-0A7840B4E724}" presName="rect2" presStyleLbl="alignAcc1" presStyleIdx="1" presStyleCnt="6" custScaleY="102564"/>
      <dgm:spPr/>
      <dgm:t>
        <a:bodyPr/>
        <a:lstStyle/>
        <a:p>
          <a:endParaRPr lang="en-US"/>
        </a:p>
      </dgm:t>
    </dgm:pt>
    <dgm:pt modelId="{6A9F1E56-2721-4C54-801A-66C9183347F1}" type="pres">
      <dgm:prSet presAssocID="{F9A276AD-C47D-4712-917C-6171173C43DB}" presName="vertSpace3" presStyleLbl="node1" presStyleIdx="1" presStyleCnt="6"/>
      <dgm:spPr/>
    </dgm:pt>
    <dgm:pt modelId="{804DA3D2-B9A2-4536-B34B-D8CF393B816C}" type="pres">
      <dgm:prSet presAssocID="{F9A276AD-C47D-4712-917C-6171173C43DB}" presName="circle3" presStyleLbl="node1" presStyleIdx="2" presStyleCnt="6"/>
      <dgm:spPr/>
    </dgm:pt>
    <dgm:pt modelId="{92A8850B-B30B-439C-9E72-4A8BA7874279}" type="pres">
      <dgm:prSet presAssocID="{F9A276AD-C47D-4712-917C-6171173C43DB}" presName="rect3" presStyleLbl="alignAcc1" presStyleIdx="2" presStyleCnt="6"/>
      <dgm:spPr/>
      <dgm:t>
        <a:bodyPr/>
        <a:lstStyle/>
        <a:p>
          <a:endParaRPr lang="en-US"/>
        </a:p>
      </dgm:t>
    </dgm:pt>
    <dgm:pt modelId="{600DEF67-CC33-425D-B6DB-DFF9F5559EDA}" type="pres">
      <dgm:prSet presAssocID="{2981CFA3-F262-4675-93E2-334D18E636A3}" presName="vertSpace4" presStyleLbl="node1" presStyleIdx="2" presStyleCnt="6"/>
      <dgm:spPr/>
    </dgm:pt>
    <dgm:pt modelId="{46C72CF5-EC4C-4910-8C8A-AACA75E5D82E}" type="pres">
      <dgm:prSet presAssocID="{2981CFA3-F262-4675-93E2-334D18E636A3}" presName="circle4" presStyleLbl="node1" presStyleIdx="3" presStyleCnt="6"/>
      <dgm:spPr/>
    </dgm:pt>
    <dgm:pt modelId="{D3F292AE-B444-4A2F-840D-253FB3C42184}" type="pres">
      <dgm:prSet presAssocID="{2981CFA3-F262-4675-93E2-334D18E636A3}" presName="rect4" presStyleLbl="alignAcc1" presStyleIdx="3" presStyleCnt="6" custLinFactNeighborX="25000" custLinFactNeighborY="-2614"/>
      <dgm:spPr/>
      <dgm:t>
        <a:bodyPr/>
        <a:lstStyle/>
        <a:p>
          <a:endParaRPr lang="en-US"/>
        </a:p>
      </dgm:t>
    </dgm:pt>
    <dgm:pt modelId="{DA780369-2632-4091-8D04-545D67E82CD1}" type="pres">
      <dgm:prSet presAssocID="{36F2162E-5444-4282-842A-468608A3AC20}" presName="vertSpace5" presStyleLbl="node1" presStyleIdx="3" presStyleCnt="6"/>
      <dgm:spPr/>
    </dgm:pt>
    <dgm:pt modelId="{194A1B9B-6D65-48EC-8E8D-95EF1269A976}" type="pres">
      <dgm:prSet presAssocID="{36F2162E-5444-4282-842A-468608A3AC20}" presName="circle5" presStyleLbl="node1" presStyleIdx="4" presStyleCnt="6"/>
      <dgm:spPr/>
    </dgm:pt>
    <dgm:pt modelId="{DBF31597-396C-47C9-912E-82D945550A82}" type="pres">
      <dgm:prSet presAssocID="{36F2162E-5444-4282-842A-468608A3AC20}" presName="rect5" presStyleLbl="alignAcc1" presStyleIdx="4" presStyleCnt="6" custLinFactNeighborX="25000" custLinFactNeighborY="-2614"/>
      <dgm:spPr/>
      <dgm:t>
        <a:bodyPr/>
        <a:lstStyle/>
        <a:p>
          <a:endParaRPr lang="en-US"/>
        </a:p>
      </dgm:t>
    </dgm:pt>
    <dgm:pt modelId="{DD6832F7-E958-425F-B91F-6EF56E6F5912}" type="pres">
      <dgm:prSet presAssocID="{B02AA006-F43D-492C-8AF9-B5340D56628E}" presName="vertSpace6" presStyleLbl="node1" presStyleIdx="4" presStyleCnt="6"/>
      <dgm:spPr/>
    </dgm:pt>
    <dgm:pt modelId="{37A1D267-0F6F-464A-BD02-2A7D807ADF95}" type="pres">
      <dgm:prSet presAssocID="{B02AA006-F43D-492C-8AF9-B5340D56628E}" presName="circle6" presStyleLbl="node1" presStyleIdx="5" presStyleCnt="6"/>
      <dgm:spPr/>
    </dgm:pt>
    <dgm:pt modelId="{CD5F4DDC-D523-4C19-AF64-AD83E6F81639}" type="pres">
      <dgm:prSet presAssocID="{B02AA006-F43D-492C-8AF9-B5340D56628E}" presName="rect6" presStyleLbl="alignAcc1" presStyleIdx="5" presStyleCnt="6" custLinFactNeighborX="25000" custLinFactNeighborY="-2614"/>
      <dgm:spPr/>
      <dgm:t>
        <a:bodyPr/>
        <a:lstStyle/>
        <a:p>
          <a:endParaRPr lang="en-US"/>
        </a:p>
      </dgm:t>
    </dgm:pt>
    <dgm:pt modelId="{2F274871-893C-4C84-8260-86994CF4A0A8}" type="pres">
      <dgm:prSet presAssocID="{FBF74523-BFE7-4F4B-AE76-85BD17A7D9CF}" presName="rect1ParTx" presStyleLbl="alignAcc1" presStyleIdx="5" presStyleCnt="6">
        <dgm:presLayoutVars>
          <dgm:chMax val="1"/>
          <dgm:bulletEnabled val="1"/>
        </dgm:presLayoutVars>
      </dgm:prSet>
      <dgm:spPr/>
      <dgm:t>
        <a:bodyPr/>
        <a:lstStyle/>
        <a:p>
          <a:endParaRPr lang="en-US"/>
        </a:p>
      </dgm:t>
    </dgm:pt>
    <dgm:pt modelId="{EB21E25D-2BFE-42C1-A28F-7FB30548E615}" type="pres">
      <dgm:prSet presAssocID="{FBF74523-BFE7-4F4B-AE76-85BD17A7D9CF}" presName="rect1ChTx" presStyleLbl="alignAcc1" presStyleIdx="5" presStyleCnt="6">
        <dgm:presLayoutVars>
          <dgm:bulletEnabled val="1"/>
        </dgm:presLayoutVars>
      </dgm:prSet>
      <dgm:spPr/>
      <dgm:t>
        <a:bodyPr/>
        <a:lstStyle/>
        <a:p>
          <a:endParaRPr lang="en-US"/>
        </a:p>
      </dgm:t>
    </dgm:pt>
    <dgm:pt modelId="{3358F9AD-9759-4633-9AEC-ED6D67A6843F}" type="pres">
      <dgm:prSet presAssocID="{5941B431-AF71-4AA7-B98A-0A7840B4E724}" presName="rect2ParTx" presStyleLbl="alignAcc1" presStyleIdx="5" presStyleCnt="6">
        <dgm:presLayoutVars>
          <dgm:chMax val="1"/>
          <dgm:bulletEnabled val="1"/>
        </dgm:presLayoutVars>
      </dgm:prSet>
      <dgm:spPr/>
      <dgm:t>
        <a:bodyPr/>
        <a:lstStyle/>
        <a:p>
          <a:endParaRPr lang="en-US"/>
        </a:p>
      </dgm:t>
    </dgm:pt>
    <dgm:pt modelId="{53EC0D24-EF29-4437-9429-1039E705ED13}" type="pres">
      <dgm:prSet presAssocID="{5941B431-AF71-4AA7-B98A-0A7840B4E724}" presName="rect2ChTx" presStyleLbl="alignAcc1" presStyleIdx="5" presStyleCnt="6">
        <dgm:presLayoutVars>
          <dgm:bulletEnabled val="1"/>
        </dgm:presLayoutVars>
      </dgm:prSet>
      <dgm:spPr/>
      <dgm:t>
        <a:bodyPr/>
        <a:lstStyle/>
        <a:p>
          <a:endParaRPr lang="en-US"/>
        </a:p>
      </dgm:t>
    </dgm:pt>
    <dgm:pt modelId="{63066A55-F766-4565-8CBA-9D1C3FBC1DF1}" type="pres">
      <dgm:prSet presAssocID="{F9A276AD-C47D-4712-917C-6171173C43DB}" presName="rect3ParTx" presStyleLbl="alignAcc1" presStyleIdx="5" presStyleCnt="6">
        <dgm:presLayoutVars>
          <dgm:chMax val="1"/>
          <dgm:bulletEnabled val="1"/>
        </dgm:presLayoutVars>
      </dgm:prSet>
      <dgm:spPr/>
      <dgm:t>
        <a:bodyPr/>
        <a:lstStyle/>
        <a:p>
          <a:endParaRPr lang="en-US"/>
        </a:p>
      </dgm:t>
    </dgm:pt>
    <dgm:pt modelId="{D2661778-6316-4220-975D-E0391AA0EE49}" type="pres">
      <dgm:prSet presAssocID="{F9A276AD-C47D-4712-917C-6171173C43DB}" presName="rect3ChTx" presStyleLbl="alignAcc1" presStyleIdx="5" presStyleCnt="6">
        <dgm:presLayoutVars>
          <dgm:bulletEnabled val="1"/>
        </dgm:presLayoutVars>
      </dgm:prSet>
      <dgm:spPr/>
      <dgm:t>
        <a:bodyPr/>
        <a:lstStyle/>
        <a:p>
          <a:endParaRPr lang="en-US"/>
        </a:p>
      </dgm:t>
    </dgm:pt>
    <dgm:pt modelId="{2FD4F53E-B845-4AB8-A008-0056C7B30618}" type="pres">
      <dgm:prSet presAssocID="{2981CFA3-F262-4675-93E2-334D18E636A3}" presName="rect4ParTx" presStyleLbl="alignAcc1" presStyleIdx="5" presStyleCnt="6">
        <dgm:presLayoutVars>
          <dgm:chMax val="1"/>
          <dgm:bulletEnabled val="1"/>
        </dgm:presLayoutVars>
      </dgm:prSet>
      <dgm:spPr/>
      <dgm:t>
        <a:bodyPr/>
        <a:lstStyle/>
        <a:p>
          <a:endParaRPr lang="en-US"/>
        </a:p>
      </dgm:t>
    </dgm:pt>
    <dgm:pt modelId="{0ADE394B-BFA9-458B-80F9-00CB0E07E1D0}" type="pres">
      <dgm:prSet presAssocID="{2981CFA3-F262-4675-93E2-334D18E636A3}" presName="rect4ChTx" presStyleLbl="alignAcc1" presStyleIdx="5" presStyleCnt="6">
        <dgm:presLayoutVars>
          <dgm:bulletEnabled val="1"/>
        </dgm:presLayoutVars>
      </dgm:prSet>
      <dgm:spPr/>
    </dgm:pt>
    <dgm:pt modelId="{9F11C157-A3A3-4FFE-BF35-21D76054185C}" type="pres">
      <dgm:prSet presAssocID="{36F2162E-5444-4282-842A-468608A3AC20}" presName="rect5ParTx" presStyleLbl="alignAcc1" presStyleIdx="5" presStyleCnt="6">
        <dgm:presLayoutVars>
          <dgm:chMax val="1"/>
          <dgm:bulletEnabled val="1"/>
        </dgm:presLayoutVars>
      </dgm:prSet>
      <dgm:spPr/>
      <dgm:t>
        <a:bodyPr/>
        <a:lstStyle/>
        <a:p>
          <a:endParaRPr lang="en-US"/>
        </a:p>
      </dgm:t>
    </dgm:pt>
    <dgm:pt modelId="{89267C72-80E8-4F61-A895-F17883922229}" type="pres">
      <dgm:prSet presAssocID="{36F2162E-5444-4282-842A-468608A3AC20}" presName="rect5ChTx" presStyleLbl="alignAcc1" presStyleIdx="5" presStyleCnt="6">
        <dgm:presLayoutVars>
          <dgm:bulletEnabled val="1"/>
        </dgm:presLayoutVars>
      </dgm:prSet>
      <dgm:spPr/>
    </dgm:pt>
    <dgm:pt modelId="{828A6547-68DE-433D-9F3E-D93C53C3F3AD}" type="pres">
      <dgm:prSet presAssocID="{B02AA006-F43D-492C-8AF9-B5340D56628E}" presName="rect6ParTx" presStyleLbl="alignAcc1" presStyleIdx="5" presStyleCnt="6">
        <dgm:presLayoutVars>
          <dgm:chMax val="1"/>
          <dgm:bulletEnabled val="1"/>
        </dgm:presLayoutVars>
      </dgm:prSet>
      <dgm:spPr/>
      <dgm:t>
        <a:bodyPr/>
        <a:lstStyle/>
        <a:p>
          <a:endParaRPr lang="en-US"/>
        </a:p>
      </dgm:t>
    </dgm:pt>
    <dgm:pt modelId="{8A949D47-77B8-456D-B84E-32B08735FC99}" type="pres">
      <dgm:prSet presAssocID="{B02AA006-F43D-492C-8AF9-B5340D56628E}" presName="rect6ChTx" presStyleLbl="alignAcc1" presStyleIdx="5" presStyleCnt="6">
        <dgm:presLayoutVars>
          <dgm:bulletEnabled val="1"/>
        </dgm:presLayoutVars>
      </dgm:prSet>
      <dgm:spPr/>
    </dgm:pt>
  </dgm:ptLst>
  <dgm:cxnLst>
    <dgm:cxn modelId="{CAD2129F-4747-445E-9689-D41DA647492B}" type="presOf" srcId="{36F2162E-5444-4282-842A-468608A3AC20}" destId="{9F11C157-A3A3-4FFE-BF35-21D76054185C}" srcOrd="1" destOrd="0" presId="urn:microsoft.com/office/officeart/2005/8/layout/target3"/>
    <dgm:cxn modelId="{58185B06-1DE0-4F6A-B862-5C40C9D05A09}" type="presOf" srcId="{F9A276AD-C47D-4712-917C-6171173C43DB}" destId="{63066A55-F766-4565-8CBA-9D1C3FBC1DF1}" srcOrd="1" destOrd="0" presId="urn:microsoft.com/office/officeart/2005/8/layout/target3"/>
    <dgm:cxn modelId="{62CC86ED-57C3-4D47-B4B9-1680F8D51633}" srcId="{0FF051D2-32B3-4C75-927C-BEF4A5E13ED5}" destId="{FBF74523-BFE7-4F4B-AE76-85BD17A7D9CF}" srcOrd="0" destOrd="0" parTransId="{34655BEF-B0C9-48F7-879F-549EFAB607A8}" sibTransId="{EFC12DF5-2D1B-458D-A54B-366A1240F61F}"/>
    <dgm:cxn modelId="{9A6164C3-6CF5-4252-A499-71AAA44EA629}" srcId="{0FF051D2-32B3-4C75-927C-BEF4A5E13ED5}" destId="{5941B431-AF71-4AA7-B98A-0A7840B4E724}" srcOrd="1" destOrd="0" parTransId="{99200B4C-8DBF-4ACC-AE9D-F333FF9FB697}" sibTransId="{6AF7410C-4F97-4573-8761-0CA9E590521D}"/>
    <dgm:cxn modelId="{DC122A5F-8E3B-4952-9910-759A0533E2CF}" srcId="{F9A276AD-C47D-4712-917C-6171173C43DB}" destId="{A6DADC60-A4E3-4AEC-BB6E-CD0BA339FF6A}" srcOrd="0" destOrd="0" parTransId="{65ED7870-02AA-46B2-9928-E38DA9071380}" sibTransId="{86CCB642-4939-4D58-8CE1-1641E4DAF123}"/>
    <dgm:cxn modelId="{61197E75-7F40-437F-9DFA-B5FEE8F95C66}" type="presOf" srcId="{36F2162E-5444-4282-842A-468608A3AC20}" destId="{DBF31597-396C-47C9-912E-82D945550A82}" srcOrd="0" destOrd="0" presId="urn:microsoft.com/office/officeart/2005/8/layout/target3"/>
    <dgm:cxn modelId="{1AC0F5B4-0A9A-4EFD-BE44-82719BBEF53A}" srcId="{5941B431-AF71-4AA7-B98A-0A7840B4E724}" destId="{DAA2B017-C4A9-4B62-A6A4-E77968AA9DD5}" srcOrd="0" destOrd="0" parTransId="{50396D19-4E17-451E-AFBA-942E57C8EBCA}" sibTransId="{B0141B0C-770E-4C61-BA39-136C8A9CAA6D}"/>
    <dgm:cxn modelId="{5C987619-B8A9-415F-BC0E-A5C877A2314E}" srcId="{0FF051D2-32B3-4C75-927C-BEF4A5E13ED5}" destId="{F9A276AD-C47D-4712-917C-6171173C43DB}" srcOrd="2" destOrd="0" parTransId="{483F1699-84DE-4A74-8A2F-2D8BE330E086}" sibTransId="{29DB992C-0B95-4D07-8D85-B0878E45CD8B}"/>
    <dgm:cxn modelId="{53C19AE2-1B32-4B53-B3E9-4C963D31284A}" type="presOf" srcId="{F9A276AD-C47D-4712-917C-6171173C43DB}" destId="{92A8850B-B30B-439C-9E72-4A8BA7874279}" srcOrd="0" destOrd="0" presId="urn:microsoft.com/office/officeart/2005/8/layout/target3"/>
    <dgm:cxn modelId="{8A219007-8B2B-4C32-A220-C1851DE7BA42}" type="presOf" srcId="{7AF27AEE-1E07-4621-ABC6-868340002ACD}" destId="{EB21E25D-2BFE-42C1-A28F-7FB30548E615}" srcOrd="0" destOrd="0" presId="urn:microsoft.com/office/officeart/2005/8/layout/target3"/>
    <dgm:cxn modelId="{554E064F-42A6-4153-ABA7-1DED23FC57EF}" type="presOf" srcId="{FBF74523-BFE7-4F4B-AE76-85BD17A7D9CF}" destId="{2F274871-893C-4C84-8260-86994CF4A0A8}" srcOrd="1" destOrd="0" presId="urn:microsoft.com/office/officeart/2005/8/layout/target3"/>
    <dgm:cxn modelId="{B95FA405-8DB9-4D08-BAC2-CD23A32C1C22}" type="presOf" srcId="{0FF051D2-32B3-4C75-927C-BEF4A5E13ED5}" destId="{422AD3DD-E69C-475F-B3C7-E5616FBE507E}" srcOrd="0" destOrd="0" presId="urn:microsoft.com/office/officeart/2005/8/layout/target3"/>
    <dgm:cxn modelId="{BEBDB7B2-A28C-499E-8200-45C9C017C14E}" type="presOf" srcId="{FBF74523-BFE7-4F4B-AE76-85BD17A7D9CF}" destId="{AB6B1393-E61D-44EF-9307-E0C764767CDC}" srcOrd="0" destOrd="0" presId="urn:microsoft.com/office/officeart/2005/8/layout/target3"/>
    <dgm:cxn modelId="{4C230D0E-535A-4BA7-83F0-34F30B4A385C}" type="presOf" srcId="{DAA2B017-C4A9-4B62-A6A4-E77968AA9DD5}" destId="{53EC0D24-EF29-4437-9429-1039E705ED13}" srcOrd="0" destOrd="0" presId="urn:microsoft.com/office/officeart/2005/8/layout/target3"/>
    <dgm:cxn modelId="{F1D26FBD-663F-4FE1-AB10-BC3DFEE4BCE4}" srcId="{0FF051D2-32B3-4C75-927C-BEF4A5E13ED5}" destId="{36F2162E-5444-4282-842A-468608A3AC20}" srcOrd="4" destOrd="0" parTransId="{1FBC0877-263E-4B65-A415-117A8CC690A9}" sibTransId="{674DE575-935A-4A43-A0FC-1778D8BBCAE1}"/>
    <dgm:cxn modelId="{AE57BF9E-C230-4D99-B4FC-6FB35281C869}" type="presOf" srcId="{B02AA006-F43D-492C-8AF9-B5340D56628E}" destId="{828A6547-68DE-433D-9F3E-D93C53C3F3AD}" srcOrd="1" destOrd="0" presId="urn:microsoft.com/office/officeart/2005/8/layout/target3"/>
    <dgm:cxn modelId="{6EBEBB72-9568-4C57-A89E-FA60735DEDB6}" type="presOf" srcId="{B02AA006-F43D-492C-8AF9-B5340D56628E}" destId="{CD5F4DDC-D523-4C19-AF64-AD83E6F81639}" srcOrd="0" destOrd="0" presId="urn:microsoft.com/office/officeart/2005/8/layout/target3"/>
    <dgm:cxn modelId="{84D085FE-A57E-41F2-AA32-8147A16561EF}" type="presOf" srcId="{A6DADC60-A4E3-4AEC-BB6E-CD0BA339FF6A}" destId="{D2661778-6316-4220-975D-E0391AA0EE49}" srcOrd="0" destOrd="0" presId="urn:microsoft.com/office/officeart/2005/8/layout/target3"/>
    <dgm:cxn modelId="{5AAB4D1D-1088-41C1-AF3F-3842F7062290}" srcId="{FBF74523-BFE7-4F4B-AE76-85BD17A7D9CF}" destId="{7AF27AEE-1E07-4621-ABC6-868340002ACD}" srcOrd="0" destOrd="0" parTransId="{346DA14F-1756-4EDA-B447-D9B598B033DA}" sibTransId="{8DD468DF-2E90-4304-8578-7B11937C5047}"/>
    <dgm:cxn modelId="{6FA89463-57E1-4102-AB90-C8B6F55EE3BB}" type="presOf" srcId="{5941B431-AF71-4AA7-B98A-0A7840B4E724}" destId="{3358F9AD-9759-4633-9AEC-ED6D67A6843F}" srcOrd="1" destOrd="0" presId="urn:microsoft.com/office/officeart/2005/8/layout/target3"/>
    <dgm:cxn modelId="{11D1F723-DF57-4D14-B568-D04BEE0F656F}" srcId="{0FF051D2-32B3-4C75-927C-BEF4A5E13ED5}" destId="{2981CFA3-F262-4675-93E2-334D18E636A3}" srcOrd="3" destOrd="0" parTransId="{BE6CF684-04D3-429A-95B4-DF2AD7D6D51C}" sibTransId="{F18FD462-0C91-42FC-9F23-BD5C14659C83}"/>
    <dgm:cxn modelId="{6E80A7F2-2A4C-46F8-A5A8-442AD5FAACB4}" srcId="{0FF051D2-32B3-4C75-927C-BEF4A5E13ED5}" destId="{B02AA006-F43D-492C-8AF9-B5340D56628E}" srcOrd="5" destOrd="0" parTransId="{D33BB876-FD2A-4757-AE38-CD49E648A897}" sibTransId="{1AAF98D6-0EE4-4B39-9C5F-47E332D7F5CC}"/>
    <dgm:cxn modelId="{03C1E56F-E490-4C95-B20F-3B60A31D82F1}" type="presOf" srcId="{5941B431-AF71-4AA7-B98A-0A7840B4E724}" destId="{F55D6E16-D1C5-4AFB-931D-F6E3BAE7148C}" srcOrd="0" destOrd="0" presId="urn:microsoft.com/office/officeart/2005/8/layout/target3"/>
    <dgm:cxn modelId="{EC2800F3-A405-426C-BBB9-BF957C6C0396}" type="presOf" srcId="{2981CFA3-F262-4675-93E2-334D18E636A3}" destId="{2FD4F53E-B845-4AB8-A008-0056C7B30618}" srcOrd="1" destOrd="0" presId="urn:microsoft.com/office/officeart/2005/8/layout/target3"/>
    <dgm:cxn modelId="{FBA9EA92-3008-4E43-96D0-9D28AF79A1FB}" type="presOf" srcId="{2981CFA3-F262-4675-93E2-334D18E636A3}" destId="{D3F292AE-B444-4A2F-840D-253FB3C42184}" srcOrd="0" destOrd="0" presId="urn:microsoft.com/office/officeart/2005/8/layout/target3"/>
    <dgm:cxn modelId="{59B36286-E47D-4E8F-83D5-D6D682E2E981}" type="presParOf" srcId="{422AD3DD-E69C-475F-B3C7-E5616FBE507E}" destId="{A2A81E9F-9098-4A09-BC01-B6C6CB131BF3}" srcOrd="0" destOrd="0" presId="urn:microsoft.com/office/officeart/2005/8/layout/target3"/>
    <dgm:cxn modelId="{80224D5D-0788-440F-AA11-CFE04185FCA6}" type="presParOf" srcId="{422AD3DD-E69C-475F-B3C7-E5616FBE507E}" destId="{22929C6E-269A-44F6-9E18-F8A9B21979BA}" srcOrd="1" destOrd="0" presId="urn:microsoft.com/office/officeart/2005/8/layout/target3"/>
    <dgm:cxn modelId="{1D41342A-B78F-4832-AAFE-7F5AA9000BF7}" type="presParOf" srcId="{422AD3DD-E69C-475F-B3C7-E5616FBE507E}" destId="{AB6B1393-E61D-44EF-9307-E0C764767CDC}" srcOrd="2" destOrd="0" presId="urn:microsoft.com/office/officeart/2005/8/layout/target3"/>
    <dgm:cxn modelId="{0574F875-EED9-4D31-8434-320EE3602D10}" type="presParOf" srcId="{422AD3DD-E69C-475F-B3C7-E5616FBE507E}" destId="{53311BDD-934B-43C0-81D6-53D424BB5189}" srcOrd="3" destOrd="0" presId="urn:microsoft.com/office/officeart/2005/8/layout/target3"/>
    <dgm:cxn modelId="{8E2A11CC-9DD0-4957-B866-75B8B9831CC0}" type="presParOf" srcId="{422AD3DD-E69C-475F-B3C7-E5616FBE507E}" destId="{5784B727-36D4-437E-A7B1-5CFA39841356}" srcOrd="4" destOrd="0" presId="urn:microsoft.com/office/officeart/2005/8/layout/target3"/>
    <dgm:cxn modelId="{04A81711-3E02-4085-949D-DFA4712AEAB0}" type="presParOf" srcId="{422AD3DD-E69C-475F-B3C7-E5616FBE507E}" destId="{F55D6E16-D1C5-4AFB-931D-F6E3BAE7148C}" srcOrd="5" destOrd="0" presId="urn:microsoft.com/office/officeart/2005/8/layout/target3"/>
    <dgm:cxn modelId="{E680A126-DE97-4EC0-96BB-1C6165B5FCA1}" type="presParOf" srcId="{422AD3DD-E69C-475F-B3C7-E5616FBE507E}" destId="{6A9F1E56-2721-4C54-801A-66C9183347F1}" srcOrd="6" destOrd="0" presId="urn:microsoft.com/office/officeart/2005/8/layout/target3"/>
    <dgm:cxn modelId="{DBAD1D45-C26D-4A75-A9E6-88B642B15A02}" type="presParOf" srcId="{422AD3DD-E69C-475F-B3C7-E5616FBE507E}" destId="{804DA3D2-B9A2-4536-B34B-D8CF393B816C}" srcOrd="7" destOrd="0" presId="urn:microsoft.com/office/officeart/2005/8/layout/target3"/>
    <dgm:cxn modelId="{781FA4BB-FDB6-413D-8430-F14CAA62E8A5}" type="presParOf" srcId="{422AD3DD-E69C-475F-B3C7-E5616FBE507E}" destId="{92A8850B-B30B-439C-9E72-4A8BA7874279}" srcOrd="8" destOrd="0" presId="urn:microsoft.com/office/officeart/2005/8/layout/target3"/>
    <dgm:cxn modelId="{2CD46AD8-D856-4881-913C-CD7076D51462}" type="presParOf" srcId="{422AD3DD-E69C-475F-B3C7-E5616FBE507E}" destId="{600DEF67-CC33-425D-B6DB-DFF9F5559EDA}" srcOrd="9" destOrd="0" presId="urn:microsoft.com/office/officeart/2005/8/layout/target3"/>
    <dgm:cxn modelId="{464880FA-FAFA-4128-8ED7-43DDB2FE0F7E}" type="presParOf" srcId="{422AD3DD-E69C-475F-B3C7-E5616FBE507E}" destId="{46C72CF5-EC4C-4910-8C8A-AACA75E5D82E}" srcOrd="10" destOrd="0" presId="urn:microsoft.com/office/officeart/2005/8/layout/target3"/>
    <dgm:cxn modelId="{9FCF8701-BE12-4D12-9DA7-0BFBEB74D18C}" type="presParOf" srcId="{422AD3DD-E69C-475F-B3C7-E5616FBE507E}" destId="{D3F292AE-B444-4A2F-840D-253FB3C42184}" srcOrd="11" destOrd="0" presId="urn:microsoft.com/office/officeart/2005/8/layout/target3"/>
    <dgm:cxn modelId="{9EEE7E39-0DFA-4A60-9F21-39C82CAEEF51}" type="presParOf" srcId="{422AD3DD-E69C-475F-B3C7-E5616FBE507E}" destId="{DA780369-2632-4091-8D04-545D67E82CD1}" srcOrd="12" destOrd="0" presId="urn:microsoft.com/office/officeart/2005/8/layout/target3"/>
    <dgm:cxn modelId="{EBCE2EDD-501E-4862-A9CD-E6F1CD665905}" type="presParOf" srcId="{422AD3DD-E69C-475F-B3C7-E5616FBE507E}" destId="{194A1B9B-6D65-48EC-8E8D-95EF1269A976}" srcOrd="13" destOrd="0" presId="urn:microsoft.com/office/officeart/2005/8/layout/target3"/>
    <dgm:cxn modelId="{4A32CACF-59C3-46D4-8C75-21B3873D9387}" type="presParOf" srcId="{422AD3DD-E69C-475F-B3C7-E5616FBE507E}" destId="{DBF31597-396C-47C9-912E-82D945550A82}" srcOrd="14" destOrd="0" presId="urn:microsoft.com/office/officeart/2005/8/layout/target3"/>
    <dgm:cxn modelId="{AE6946E6-DE5B-4018-9B0A-266356BDAD77}" type="presParOf" srcId="{422AD3DD-E69C-475F-B3C7-E5616FBE507E}" destId="{DD6832F7-E958-425F-B91F-6EF56E6F5912}" srcOrd="15" destOrd="0" presId="urn:microsoft.com/office/officeart/2005/8/layout/target3"/>
    <dgm:cxn modelId="{DE4E2C08-D6D4-488D-96E3-DA45E9055B2B}" type="presParOf" srcId="{422AD3DD-E69C-475F-B3C7-E5616FBE507E}" destId="{37A1D267-0F6F-464A-BD02-2A7D807ADF95}" srcOrd="16" destOrd="0" presId="urn:microsoft.com/office/officeart/2005/8/layout/target3"/>
    <dgm:cxn modelId="{897D6EAC-E66F-442D-843F-C438A37949DC}" type="presParOf" srcId="{422AD3DD-E69C-475F-B3C7-E5616FBE507E}" destId="{CD5F4DDC-D523-4C19-AF64-AD83E6F81639}" srcOrd="17" destOrd="0" presId="urn:microsoft.com/office/officeart/2005/8/layout/target3"/>
    <dgm:cxn modelId="{805D8BE2-723A-436B-90C1-2783568E252C}" type="presParOf" srcId="{422AD3DD-E69C-475F-B3C7-E5616FBE507E}" destId="{2F274871-893C-4C84-8260-86994CF4A0A8}" srcOrd="18" destOrd="0" presId="urn:microsoft.com/office/officeart/2005/8/layout/target3"/>
    <dgm:cxn modelId="{03629B2A-9D89-4E85-B998-6A5725D27E55}" type="presParOf" srcId="{422AD3DD-E69C-475F-B3C7-E5616FBE507E}" destId="{EB21E25D-2BFE-42C1-A28F-7FB30548E615}" srcOrd="19" destOrd="0" presId="urn:microsoft.com/office/officeart/2005/8/layout/target3"/>
    <dgm:cxn modelId="{4B3EB2C6-8A52-44BB-8885-154D8E93F578}" type="presParOf" srcId="{422AD3DD-E69C-475F-B3C7-E5616FBE507E}" destId="{3358F9AD-9759-4633-9AEC-ED6D67A6843F}" srcOrd="20" destOrd="0" presId="urn:microsoft.com/office/officeart/2005/8/layout/target3"/>
    <dgm:cxn modelId="{59060028-CA9F-470F-8CF4-35E4D85FCC74}" type="presParOf" srcId="{422AD3DD-E69C-475F-B3C7-E5616FBE507E}" destId="{53EC0D24-EF29-4437-9429-1039E705ED13}" srcOrd="21" destOrd="0" presId="urn:microsoft.com/office/officeart/2005/8/layout/target3"/>
    <dgm:cxn modelId="{16EA8306-3753-47BD-A8B1-607E2EAD03EA}" type="presParOf" srcId="{422AD3DD-E69C-475F-B3C7-E5616FBE507E}" destId="{63066A55-F766-4565-8CBA-9D1C3FBC1DF1}" srcOrd="22" destOrd="0" presId="urn:microsoft.com/office/officeart/2005/8/layout/target3"/>
    <dgm:cxn modelId="{810EA5DB-E392-4695-8B85-E5EF1EE467A4}" type="presParOf" srcId="{422AD3DD-E69C-475F-B3C7-E5616FBE507E}" destId="{D2661778-6316-4220-975D-E0391AA0EE49}" srcOrd="23" destOrd="0" presId="urn:microsoft.com/office/officeart/2005/8/layout/target3"/>
    <dgm:cxn modelId="{B02B5DDF-DE7E-4985-B9D3-CCF6896F5977}" type="presParOf" srcId="{422AD3DD-E69C-475F-B3C7-E5616FBE507E}" destId="{2FD4F53E-B845-4AB8-A008-0056C7B30618}" srcOrd="24" destOrd="0" presId="urn:microsoft.com/office/officeart/2005/8/layout/target3"/>
    <dgm:cxn modelId="{C7DDCF3F-02F7-41B1-99F9-47D924412726}" type="presParOf" srcId="{422AD3DD-E69C-475F-B3C7-E5616FBE507E}" destId="{0ADE394B-BFA9-458B-80F9-00CB0E07E1D0}" srcOrd="25" destOrd="0" presId="urn:microsoft.com/office/officeart/2005/8/layout/target3"/>
    <dgm:cxn modelId="{E8C43A43-5D6A-4FBA-B42D-00982AA87124}" type="presParOf" srcId="{422AD3DD-E69C-475F-B3C7-E5616FBE507E}" destId="{9F11C157-A3A3-4FFE-BF35-21D76054185C}" srcOrd="26" destOrd="0" presId="urn:microsoft.com/office/officeart/2005/8/layout/target3"/>
    <dgm:cxn modelId="{9073043D-A28F-4C88-A9E4-F1CD6705E457}" type="presParOf" srcId="{422AD3DD-E69C-475F-B3C7-E5616FBE507E}" destId="{89267C72-80E8-4F61-A895-F17883922229}" srcOrd="27" destOrd="0" presId="urn:microsoft.com/office/officeart/2005/8/layout/target3"/>
    <dgm:cxn modelId="{83567420-AFB2-4353-A7DE-9AC48F363A44}" type="presParOf" srcId="{422AD3DD-E69C-475F-B3C7-E5616FBE507E}" destId="{828A6547-68DE-433D-9F3E-D93C53C3F3AD}" srcOrd="28" destOrd="0" presId="urn:microsoft.com/office/officeart/2005/8/layout/target3"/>
    <dgm:cxn modelId="{19DF1ED9-58D7-42AA-A654-3AE82E6E6E2A}" type="presParOf" srcId="{422AD3DD-E69C-475F-B3C7-E5616FBE507E}" destId="{8A949D47-77B8-456D-B84E-32B08735FC99}" srcOrd="2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FF051D2-32B3-4C75-927C-BEF4A5E13ED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FBF74523-BFE7-4F4B-AE76-85BD17A7D9CF}">
      <dgm:prSet phldrT="[Text]"/>
      <dgm:spPr/>
      <dgm:t>
        <a:bodyPr/>
        <a:lstStyle/>
        <a:p>
          <a:r>
            <a:rPr lang="en-US" b="1" dirty="0" smtClean="0">
              <a:solidFill>
                <a:schemeClr val="bg1"/>
              </a:solidFill>
            </a:rPr>
            <a:t>The Priest &amp; Levite</a:t>
          </a:r>
          <a:endParaRPr lang="en-US" b="1" dirty="0">
            <a:solidFill>
              <a:schemeClr val="bg1"/>
            </a:solidFill>
          </a:endParaRPr>
        </a:p>
      </dgm:t>
    </dgm:pt>
    <dgm:pt modelId="{34655BEF-B0C9-48F7-879F-549EFAB607A8}" type="parTrans" cxnId="{62CC86ED-57C3-4D47-B4B9-1680F8D51633}">
      <dgm:prSet/>
      <dgm:spPr/>
      <dgm:t>
        <a:bodyPr/>
        <a:lstStyle/>
        <a:p>
          <a:endParaRPr lang="en-US"/>
        </a:p>
      </dgm:t>
    </dgm:pt>
    <dgm:pt modelId="{EFC12DF5-2D1B-458D-A54B-366A1240F61F}" type="sibTrans" cxnId="{62CC86ED-57C3-4D47-B4B9-1680F8D51633}">
      <dgm:prSet/>
      <dgm:spPr/>
      <dgm:t>
        <a:bodyPr/>
        <a:lstStyle/>
        <a:p>
          <a:endParaRPr lang="en-US"/>
        </a:p>
      </dgm:t>
    </dgm:pt>
    <dgm:pt modelId="{7AF27AEE-1E07-4621-ABC6-868340002ACD}">
      <dgm:prSet phldrT="[Text]"/>
      <dgm:spPr/>
      <dgm:t>
        <a:bodyPr/>
        <a:lstStyle/>
        <a:p>
          <a:r>
            <a:rPr lang="en-US" b="1" dirty="0" smtClean="0">
              <a:solidFill>
                <a:schemeClr val="bg1"/>
              </a:solidFill>
            </a:rPr>
            <a:t>Good Deeds &amp; Religion</a:t>
          </a:r>
          <a:endParaRPr lang="en-US" b="1" dirty="0">
            <a:solidFill>
              <a:schemeClr val="bg1"/>
            </a:solidFill>
          </a:endParaRPr>
        </a:p>
      </dgm:t>
    </dgm:pt>
    <dgm:pt modelId="{346DA14F-1756-4EDA-B447-D9B598B033DA}" type="parTrans" cxnId="{5AAB4D1D-1088-41C1-AF3F-3842F7062290}">
      <dgm:prSet/>
      <dgm:spPr/>
      <dgm:t>
        <a:bodyPr/>
        <a:lstStyle/>
        <a:p>
          <a:endParaRPr lang="en-US"/>
        </a:p>
      </dgm:t>
    </dgm:pt>
    <dgm:pt modelId="{8DD468DF-2E90-4304-8578-7B11937C5047}" type="sibTrans" cxnId="{5AAB4D1D-1088-41C1-AF3F-3842F7062290}">
      <dgm:prSet/>
      <dgm:spPr/>
      <dgm:t>
        <a:bodyPr/>
        <a:lstStyle/>
        <a:p>
          <a:endParaRPr lang="en-US"/>
        </a:p>
      </dgm:t>
    </dgm:pt>
    <dgm:pt modelId="{5941B431-AF71-4AA7-B98A-0A7840B4E724}">
      <dgm:prSet phldrT="[Text]"/>
      <dgm:spPr>
        <a:solidFill>
          <a:schemeClr val="accent2">
            <a:lumMod val="20000"/>
            <a:lumOff val="80000"/>
            <a:alpha val="90000"/>
          </a:schemeClr>
        </a:solidFill>
      </dgm:spPr>
      <dgm:t>
        <a:bodyPr/>
        <a:lstStyle/>
        <a:p>
          <a:r>
            <a:rPr lang="en-US" b="1" dirty="0" smtClean="0">
              <a:solidFill>
                <a:schemeClr val="bg1"/>
              </a:solidFill>
            </a:rPr>
            <a:t>Bullies on the Road</a:t>
          </a:r>
          <a:endParaRPr lang="en-US" b="1" dirty="0">
            <a:solidFill>
              <a:schemeClr val="bg1"/>
            </a:solidFill>
          </a:endParaRPr>
        </a:p>
      </dgm:t>
    </dgm:pt>
    <dgm:pt modelId="{99200B4C-8DBF-4ACC-AE9D-F333FF9FB697}" type="parTrans" cxnId="{9A6164C3-6CF5-4252-A499-71AAA44EA629}">
      <dgm:prSet/>
      <dgm:spPr/>
      <dgm:t>
        <a:bodyPr/>
        <a:lstStyle/>
        <a:p>
          <a:endParaRPr lang="en-US"/>
        </a:p>
      </dgm:t>
    </dgm:pt>
    <dgm:pt modelId="{6AF7410C-4F97-4573-8761-0CA9E590521D}" type="sibTrans" cxnId="{9A6164C3-6CF5-4252-A499-71AAA44EA629}">
      <dgm:prSet/>
      <dgm:spPr/>
      <dgm:t>
        <a:bodyPr/>
        <a:lstStyle/>
        <a:p>
          <a:endParaRPr lang="en-US"/>
        </a:p>
      </dgm:t>
    </dgm:pt>
    <dgm:pt modelId="{DAA2B017-C4A9-4B62-A6A4-E77968AA9DD5}">
      <dgm:prSet phldrT="[Text]"/>
      <dgm:spPr/>
      <dgm:t>
        <a:bodyPr/>
        <a:lstStyle/>
        <a:p>
          <a:r>
            <a:rPr lang="en-US" b="1" dirty="0" smtClean="0">
              <a:solidFill>
                <a:schemeClr val="bg1"/>
              </a:solidFill>
            </a:rPr>
            <a:t>Consequences of  Sin</a:t>
          </a:r>
          <a:endParaRPr lang="en-US" b="1" dirty="0">
            <a:solidFill>
              <a:schemeClr val="bg1"/>
            </a:solidFill>
          </a:endParaRPr>
        </a:p>
      </dgm:t>
    </dgm:pt>
    <dgm:pt modelId="{50396D19-4E17-451E-AFBA-942E57C8EBCA}" type="parTrans" cxnId="{1AC0F5B4-0A9A-4EFD-BE44-82719BBEF53A}">
      <dgm:prSet/>
      <dgm:spPr/>
      <dgm:t>
        <a:bodyPr/>
        <a:lstStyle/>
        <a:p>
          <a:endParaRPr lang="en-US"/>
        </a:p>
      </dgm:t>
    </dgm:pt>
    <dgm:pt modelId="{B0141B0C-770E-4C61-BA39-136C8A9CAA6D}" type="sibTrans" cxnId="{1AC0F5B4-0A9A-4EFD-BE44-82719BBEF53A}">
      <dgm:prSet/>
      <dgm:spPr/>
      <dgm:t>
        <a:bodyPr/>
        <a:lstStyle/>
        <a:p>
          <a:endParaRPr lang="en-US"/>
        </a:p>
      </dgm:t>
    </dgm:pt>
    <dgm:pt modelId="{F9A276AD-C47D-4712-917C-6171173C43DB}">
      <dgm:prSet phldrT="[Text]"/>
      <dgm:spPr>
        <a:solidFill>
          <a:schemeClr val="accent4">
            <a:alpha val="90000"/>
          </a:schemeClr>
        </a:solidFill>
      </dgm:spPr>
      <dgm:t>
        <a:bodyPr/>
        <a:lstStyle/>
        <a:p>
          <a:r>
            <a:rPr lang="en-US" b="1" dirty="0" smtClean="0">
              <a:solidFill>
                <a:schemeClr val="bg1"/>
              </a:solidFill>
            </a:rPr>
            <a:t>The Beaten Traveler</a:t>
          </a:r>
          <a:endParaRPr lang="en-US" b="1" dirty="0">
            <a:solidFill>
              <a:schemeClr val="bg1"/>
            </a:solidFill>
          </a:endParaRPr>
        </a:p>
      </dgm:t>
    </dgm:pt>
    <dgm:pt modelId="{483F1699-84DE-4A74-8A2F-2D8BE330E086}" type="parTrans" cxnId="{5C987619-B8A9-415F-BC0E-A5C877A2314E}">
      <dgm:prSet/>
      <dgm:spPr/>
      <dgm:t>
        <a:bodyPr/>
        <a:lstStyle/>
        <a:p>
          <a:endParaRPr lang="en-US"/>
        </a:p>
      </dgm:t>
    </dgm:pt>
    <dgm:pt modelId="{29DB992C-0B95-4D07-8D85-B0878E45CD8B}" type="sibTrans" cxnId="{5C987619-B8A9-415F-BC0E-A5C877A2314E}">
      <dgm:prSet/>
      <dgm:spPr/>
      <dgm:t>
        <a:bodyPr/>
        <a:lstStyle/>
        <a:p>
          <a:endParaRPr lang="en-US"/>
        </a:p>
      </dgm:t>
    </dgm:pt>
    <dgm:pt modelId="{A6DADC60-A4E3-4AEC-BB6E-CD0BA339FF6A}">
      <dgm:prSet phldrT="[Text]"/>
      <dgm:spPr/>
      <dgm:t>
        <a:bodyPr/>
        <a:lstStyle/>
        <a:p>
          <a:r>
            <a:rPr lang="en-US" b="1" dirty="0" smtClean="0">
              <a:solidFill>
                <a:schemeClr val="bg1"/>
              </a:solidFill>
            </a:rPr>
            <a:t>All of Mankind</a:t>
          </a:r>
          <a:endParaRPr lang="en-US" b="1" dirty="0">
            <a:solidFill>
              <a:schemeClr val="bg1"/>
            </a:solidFill>
          </a:endParaRPr>
        </a:p>
      </dgm:t>
    </dgm:pt>
    <dgm:pt modelId="{65ED7870-02AA-46B2-9928-E38DA9071380}" type="parTrans" cxnId="{DC122A5F-8E3B-4952-9910-759A0533E2CF}">
      <dgm:prSet/>
      <dgm:spPr/>
      <dgm:t>
        <a:bodyPr/>
        <a:lstStyle/>
        <a:p>
          <a:endParaRPr lang="en-US"/>
        </a:p>
      </dgm:t>
    </dgm:pt>
    <dgm:pt modelId="{86CCB642-4939-4D58-8CE1-1641E4DAF123}" type="sibTrans" cxnId="{DC122A5F-8E3B-4952-9910-759A0533E2CF}">
      <dgm:prSet/>
      <dgm:spPr/>
      <dgm:t>
        <a:bodyPr/>
        <a:lstStyle/>
        <a:p>
          <a:endParaRPr lang="en-US"/>
        </a:p>
      </dgm:t>
    </dgm:pt>
    <dgm:pt modelId="{2981CFA3-F262-4675-93E2-334D18E636A3}">
      <dgm:prSet phldrT="[Text]"/>
      <dgm:spPr>
        <a:solidFill>
          <a:schemeClr val="accent2">
            <a:lumMod val="20000"/>
            <a:lumOff val="80000"/>
            <a:alpha val="90000"/>
          </a:schemeClr>
        </a:solidFill>
      </dgm:spPr>
      <dgm:t>
        <a:bodyPr/>
        <a:lstStyle/>
        <a:p>
          <a:r>
            <a:rPr lang="en-US" b="1" dirty="0" smtClean="0">
              <a:solidFill>
                <a:schemeClr val="bg1"/>
              </a:solidFill>
            </a:rPr>
            <a:t>The Good Samaritan    </a:t>
          </a:r>
          <a:endParaRPr lang="en-US" b="1" dirty="0">
            <a:solidFill>
              <a:schemeClr val="bg1"/>
            </a:solidFill>
          </a:endParaRPr>
        </a:p>
      </dgm:t>
    </dgm:pt>
    <dgm:pt modelId="{BE6CF684-04D3-429A-95B4-DF2AD7D6D51C}" type="parTrans" cxnId="{11D1F723-DF57-4D14-B568-D04BEE0F656F}">
      <dgm:prSet/>
      <dgm:spPr/>
      <dgm:t>
        <a:bodyPr/>
        <a:lstStyle/>
        <a:p>
          <a:endParaRPr lang="en-US"/>
        </a:p>
      </dgm:t>
    </dgm:pt>
    <dgm:pt modelId="{F18FD462-0C91-42FC-9F23-BD5C14659C83}" type="sibTrans" cxnId="{11D1F723-DF57-4D14-B568-D04BEE0F656F}">
      <dgm:prSet/>
      <dgm:spPr/>
      <dgm:t>
        <a:bodyPr/>
        <a:lstStyle/>
        <a:p>
          <a:endParaRPr lang="en-US"/>
        </a:p>
      </dgm:t>
    </dgm:pt>
    <dgm:pt modelId="{36F2162E-5444-4282-842A-468608A3AC20}">
      <dgm:prSet phldrT="[Text]"/>
      <dgm:spPr/>
      <dgm:t>
        <a:bodyPr/>
        <a:lstStyle/>
        <a:p>
          <a:r>
            <a:rPr lang="en-US" b="1" dirty="0" smtClean="0">
              <a:solidFill>
                <a:schemeClr val="bg1"/>
              </a:solidFill>
            </a:rPr>
            <a:t>The Inn</a:t>
          </a:r>
          <a:endParaRPr lang="en-US" b="1" dirty="0">
            <a:solidFill>
              <a:schemeClr val="bg1"/>
            </a:solidFill>
          </a:endParaRPr>
        </a:p>
      </dgm:t>
    </dgm:pt>
    <dgm:pt modelId="{1FBC0877-263E-4B65-A415-117A8CC690A9}" type="parTrans" cxnId="{F1D26FBD-663F-4FE1-AB10-BC3DFEE4BCE4}">
      <dgm:prSet/>
      <dgm:spPr/>
      <dgm:t>
        <a:bodyPr/>
        <a:lstStyle/>
        <a:p>
          <a:endParaRPr lang="en-US"/>
        </a:p>
      </dgm:t>
    </dgm:pt>
    <dgm:pt modelId="{674DE575-935A-4A43-A0FC-1778D8BBCAE1}" type="sibTrans" cxnId="{F1D26FBD-663F-4FE1-AB10-BC3DFEE4BCE4}">
      <dgm:prSet/>
      <dgm:spPr/>
      <dgm:t>
        <a:bodyPr/>
        <a:lstStyle/>
        <a:p>
          <a:endParaRPr lang="en-US"/>
        </a:p>
      </dgm:t>
    </dgm:pt>
    <dgm:pt modelId="{B02AA006-F43D-492C-8AF9-B5340D56628E}">
      <dgm:prSet phldrT="[Text]"/>
      <dgm:spPr/>
      <dgm:t>
        <a:bodyPr/>
        <a:lstStyle/>
        <a:p>
          <a:r>
            <a:rPr lang="en-US" b="1" dirty="0" smtClean="0">
              <a:solidFill>
                <a:schemeClr val="bg1"/>
              </a:solidFill>
            </a:rPr>
            <a:t>The Innkeeper</a:t>
          </a:r>
          <a:endParaRPr lang="en-US" b="1" dirty="0">
            <a:solidFill>
              <a:schemeClr val="bg1"/>
            </a:solidFill>
          </a:endParaRPr>
        </a:p>
      </dgm:t>
    </dgm:pt>
    <dgm:pt modelId="{D33BB876-FD2A-4757-AE38-CD49E648A897}" type="parTrans" cxnId="{6E80A7F2-2A4C-46F8-A5A8-442AD5FAACB4}">
      <dgm:prSet/>
      <dgm:spPr/>
      <dgm:t>
        <a:bodyPr/>
        <a:lstStyle/>
        <a:p>
          <a:endParaRPr lang="en-US"/>
        </a:p>
      </dgm:t>
    </dgm:pt>
    <dgm:pt modelId="{1AAF98D6-0EE4-4B39-9C5F-47E332D7F5CC}" type="sibTrans" cxnId="{6E80A7F2-2A4C-46F8-A5A8-442AD5FAACB4}">
      <dgm:prSet/>
      <dgm:spPr/>
      <dgm:t>
        <a:bodyPr/>
        <a:lstStyle/>
        <a:p>
          <a:endParaRPr lang="en-US"/>
        </a:p>
      </dgm:t>
    </dgm:pt>
    <dgm:pt modelId="{422AD3DD-E69C-475F-B3C7-E5616FBE507E}" type="pres">
      <dgm:prSet presAssocID="{0FF051D2-32B3-4C75-927C-BEF4A5E13ED5}" presName="Name0" presStyleCnt="0">
        <dgm:presLayoutVars>
          <dgm:chMax val="7"/>
          <dgm:dir/>
          <dgm:animLvl val="lvl"/>
          <dgm:resizeHandles val="exact"/>
        </dgm:presLayoutVars>
      </dgm:prSet>
      <dgm:spPr/>
      <dgm:t>
        <a:bodyPr/>
        <a:lstStyle/>
        <a:p>
          <a:endParaRPr lang="en-US"/>
        </a:p>
      </dgm:t>
    </dgm:pt>
    <dgm:pt modelId="{A2A81E9F-9098-4A09-BC01-B6C6CB131BF3}" type="pres">
      <dgm:prSet presAssocID="{FBF74523-BFE7-4F4B-AE76-85BD17A7D9CF}" presName="circle1" presStyleLbl="node1" presStyleIdx="0" presStyleCnt="6"/>
      <dgm:spPr/>
    </dgm:pt>
    <dgm:pt modelId="{22929C6E-269A-44F6-9E18-F8A9B21979BA}" type="pres">
      <dgm:prSet presAssocID="{FBF74523-BFE7-4F4B-AE76-85BD17A7D9CF}" presName="space" presStyleCnt="0"/>
      <dgm:spPr/>
    </dgm:pt>
    <dgm:pt modelId="{AB6B1393-E61D-44EF-9307-E0C764767CDC}" type="pres">
      <dgm:prSet presAssocID="{FBF74523-BFE7-4F4B-AE76-85BD17A7D9CF}" presName="rect1" presStyleLbl="alignAcc1" presStyleIdx="0" presStyleCnt="6"/>
      <dgm:spPr/>
      <dgm:t>
        <a:bodyPr/>
        <a:lstStyle/>
        <a:p>
          <a:endParaRPr lang="en-US"/>
        </a:p>
      </dgm:t>
    </dgm:pt>
    <dgm:pt modelId="{53311BDD-934B-43C0-81D6-53D424BB5189}" type="pres">
      <dgm:prSet presAssocID="{5941B431-AF71-4AA7-B98A-0A7840B4E724}" presName="vertSpace2" presStyleLbl="node1" presStyleIdx="0" presStyleCnt="6"/>
      <dgm:spPr/>
    </dgm:pt>
    <dgm:pt modelId="{5784B727-36D4-437E-A7B1-5CFA39841356}" type="pres">
      <dgm:prSet presAssocID="{5941B431-AF71-4AA7-B98A-0A7840B4E724}" presName="circle2" presStyleLbl="node1" presStyleIdx="1" presStyleCnt="6"/>
      <dgm:spPr/>
    </dgm:pt>
    <dgm:pt modelId="{F55D6E16-D1C5-4AFB-931D-F6E3BAE7148C}" type="pres">
      <dgm:prSet presAssocID="{5941B431-AF71-4AA7-B98A-0A7840B4E724}" presName="rect2" presStyleLbl="alignAcc1" presStyleIdx="1" presStyleCnt="6" custScaleY="102564"/>
      <dgm:spPr/>
      <dgm:t>
        <a:bodyPr/>
        <a:lstStyle/>
        <a:p>
          <a:endParaRPr lang="en-US"/>
        </a:p>
      </dgm:t>
    </dgm:pt>
    <dgm:pt modelId="{6A9F1E56-2721-4C54-801A-66C9183347F1}" type="pres">
      <dgm:prSet presAssocID="{F9A276AD-C47D-4712-917C-6171173C43DB}" presName="vertSpace3" presStyleLbl="node1" presStyleIdx="1" presStyleCnt="6"/>
      <dgm:spPr/>
    </dgm:pt>
    <dgm:pt modelId="{804DA3D2-B9A2-4536-B34B-D8CF393B816C}" type="pres">
      <dgm:prSet presAssocID="{F9A276AD-C47D-4712-917C-6171173C43DB}" presName="circle3" presStyleLbl="node1" presStyleIdx="2" presStyleCnt="6"/>
      <dgm:spPr/>
    </dgm:pt>
    <dgm:pt modelId="{92A8850B-B30B-439C-9E72-4A8BA7874279}" type="pres">
      <dgm:prSet presAssocID="{F9A276AD-C47D-4712-917C-6171173C43DB}" presName="rect3" presStyleLbl="alignAcc1" presStyleIdx="2" presStyleCnt="6"/>
      <dgm:spPr/>
      <dgm:t>
        <a:bodyPr/>
        <a:lstStyle/>
        <a:p>
          <a:endParaRPr lang="en-US"/>
        </a:p>
      </dgm:t>
    </dgm:pt>
    <dgm:pt modelId="{600DEF67-CC33-425D-B6DB-DFF9F5559EDA}" type="pres">
      <dgm:prSet presAssocID="{2981CFA3-F262-4675-93E2-334D18E636A3}" presName="vertSpace4" presStyleLbl="node1" presStyleIdx="2" presStyleCnt="6"/>
      <dgm:spPr/>
    </dgm:pt>
    <dgm:pt modelId="{46C72CF5-EC4C-4910-8C8A-AACA75E5D82E}" type="pres">
      <dgm:prSet presAssocID="{2981CFA3-F262-4675-93E2-334D18E636A3}" presName="circle4" presStyleLbl="node1" presStyleIdx="3" presStyleCnt="6"/>
      <dgm:spPr/>
    </dgm:pt>
    <dgm:pt modelId="{D3F292AE-B444-4A2F-840D-253FB3C42184}" type="pres">
      <dgm:prSet presAssocID="{2981CFA3-F262-4675-93E2-334D18E636A3}" presName="rect4" presStyleLbl="alignAcc1" presStyleIdx="3" presStyleCnt="6" custLinFactNeighborX="25000" custLinFactNeighborY="-2614"/>
      <dgm:spPr/>
      <dgm:t>
        <a:bodyPr/>
        <a:lstStyle/>
        <a:p>
          <a:endParaRPr lang="en-US"/>
        </a:p>
      </dgm:t>
    </dgm:pt>
    <dgm:pt modelId="{DA780369-2632-4091-8D04-545D67E82CD1}" type="pres">
      <dgm:prSet presAssocID="{36F2162E-5444-4282-842A-468608A3AC20}" presName="vertSpace5" presStyleLbl="node1" presStyleIdx="3" presStyleCnt="6"/>
      <dgm:spPr/>
    </dgm:pt>
    <dgm:pt modelId="{194A1B9B-6D65-48EC-8E8D-95EF1269A976}" type="pres">
      <dgm:prSet presAssocID="{36F2162E-5444-4282-842A-468608A3AC20}" presName="circle5" presStyleLbl="node1" presStyleIdx="4" presStyleCnt="6"/>
      <dgm:spPr/>
    </dgm:pt>
    <dgm:pt modelId="{DBF31597-396C-47C9-912E-82D945550A82}" type="pres">
      <dgm:prSet presAssocID="{36F2162E-5444-4282-842A-468608A3AC20}" presName="rect5" presStyleLbl="alignAcc1" presStyleIdx="4" presStyleCnt="6" custLinFactNeighborX="25000" custLinFactNeighborY="-2614"/>
      <dgm:spPr/>
      <dgm:t>
        <a:bodyPr/>
        <a:lstStyle/>
        <a:p>
          <a:endParaRPr lang="en-US"/>
        </a:p>
      </dgm:t>
    </dgm:pt>
    <dgm:pt modelId="{DD6832F7-E958-425F-B91F-6EF56E6F5912}" type="pres">
      <dgm:prSet presAssocID="{B02AA006-F43D-492C-8AF9-B5340D56628E}" presName="vertSpace6" presStyleLbl="node1" presStyleIdx="4" presStyleCnt="6"/>
      <dgm:spPr/>
    </dgm:pt>
    <dgm:pt modelId="{37A1D267-0F6F-464A-BD02-2A7D807ADF95}" type="pres">
      <dgm:prSet presAssocID="{B02AA006-F43D-492C-8AF9-B5340D56628E}" presName="circle6" presStyleLbl="node1" presStyleIdx="5" presStyleCnt="6"/>
      <dgm:spPr/>
    </dgm:pt>
    <dgm:pt modelId="{CD5F4DDC-D523-4C19-AF64-AD83E6F81639}" type="pres">
      <dgm:prSet presAssocID="{B02AA006-F43D-492C-8AF9-B5340D56628E}" presName="rect6" presStyleLbl="alignAcc1" presStyleIdx="5" presStyleCnt="6" custLinFactNeighborX="25000" custLinFactNeighborY="-2614"/>
      <dgm:spPr/>
      <dgm:t>
        <a:bodyPr/>
        <a:lstStyle/>
        <a:p>
          <a:endParaRPr lang="en-US"/>
        </a:p>
      </dgm:t>
    </dgm:pt>
    <dgm:pt modelId="{2F274871-893C-4C84-8260-86994CF4A0A8}" type="pres">
      <dgm:prSet presAssocID="{FBF74523-BFE7-4F4B-AE76-85BD17A7D9CF}" presName="rect1ParTx" presStyleLbl="alignAcc1" presStyleIdx="5" presStyleCnt="6">
        <dgm:presLayoutVars>
          <dgm:chMax val="1"/>
          <dgm:bulletEnabled val="1"/>
        </dgm:presLayoutVars>
      </dgm:prSet>
      <dgm:spPr/>
      <dgm:t>
        <a:bodyPr/>
        <a:lstStyle/>
        <a:p>
          <a:endParaRPr lang="en-US"/>
        </a:p>
      </dgm:t>
    </dgm:pt>
    <dgm:pt modelId="{EB21E25D-2BFE-42C1-A28F-7FB30548E615}" type="pres">
      <dgm:prSet presAssocID="{FBF74523-BFE7-4F4B-AE76-85BD17A7D9CF}" presName="rect1ChTx" presStyleLbl="alignAcc1" presStyleIdx="5" presStyleCnt="6">
        <dgm:presLayoutVars>
          <dgm:bulletEnabled val="1"/>
        </dgm:presLayoutVars>
      </dgm:prSet>
      <dgm:spPr/>
      <dgm:t>
        <a:bodyPr/>
        <a:lstStyle/>
        <a:p>
          <a:endParaRPr lang="en-US"/>
        </a:p>
      </dgm:t>
    </dgm:pt>
    <dgm:pt modelId="{3358F9AD-9759-4633-9AEC-ED6D67A6843F}" type="pres">
      <dgm:prSet presAssocID="{5941B431-AF71-4AA7-B98A-0A7840B4E724}" presName="rect2ParTx" presStyleLbl="alignAcc1" presStyleIdx="5" presStyleCnt="6">
        <dgm:presLayoutVars>
          <dgm:chMax val="1"/>
          <dgm:bulletEnabled val="1"/>
        </dgm:presLayoutVars>
      </dgm:prSet>
      <dgm:spPr/>
      <dgm:t>
        <a:bodyPr/>
        <a:lstStyle/>
        <a:p>
          <a:endParaRPr lang="en-US"/>
        </a:p>
      </dgm:t>
    </dgm:pt>
    <dgm:pt modelId="{53EC0D24-EF29-4437-9429-1039E705ED13}" type="pres">
      <dgm:prSet presAssocID="{5941B431-AF71-4AA7-B98A-0A7840B4E724}" presName="rect2ChTx" presStyleLbl="alignAcc1" presStyleIdx="5" presStyleCnt="6">
        <dgm:presLayoutVars>
          <dgm:bulletEnabled val="1"/>
        </dgm:presLayoutVars>
      </dgm:prSet>
      <dgm:spPr/>
      <dgm:t>
        <a:bodyPr/>
        <a:lstStyle/>
        <a:p>
          <a:endParaRPr lang="en-US"/>
        </a:p>
      </dgm:t>
    </dgm:pt>
    <dgm:pt modelId="{63066A55-F766-4565-8CBA-9D1C3FBC1DF1}" type="pres">
      <dgm:prSet presAssocID="{F9A276AD-C47D-4712-917C-6171173C43DB}" presName="rect3ParTx" presStyleLbl="alignAcc1" presStyleIdx="5" presStyleCnt="6">
        <dgm:presLayoutVars>
          <dgm:chMax val="1"/>
          <dgm:bulletEnabled val="1"/>
        </dgm:presLayoutVars>
      </dgm:prSet>
      <dgm:spPr/>
      <dgm:t>
        <a:bodyPr/>
        <a:lstStyle/>
        <a:p>
          <a:endParaRPr lang="en-US"/>
        </a:p>
      </dgm:t>
    </dgm:pt>
    <dgm:pt modelId="{D2661778-6316-4220-975D-E0391AA0EE49}" type="pres">
      <dgm:prSet presAssocID="{F9A276AD-C47D-4712-917C-6171173C43DB}" presName="rect3ChTx" presStyleLbl="alignAcc1" presStyleIdx="5" presStyleCnt="6">
        <dgm:presLayoutVars>
          <dgm:bulletEnabled val="1"/>
        </dgm:presLayoutVars>
      </dgm:prSet>
      <dgm:spPr/>
      <dgm:t>
        <a:bodyPr/>
        <a:lstStyle/>
        <a:p>
          <a:endParaRPr lang="en-US"/>
        </a:p>
      </dgm:t>
    </dgm:pt>
    <dgm:pt modelId="{2FD4F53E-B845-4AB8-A008-0056C7B30618}" type="pres">
      <dgm:prSet presAssocID="{2981CFA3-F262-4675-93E2-334D18E636A3}" presName="rect4ParTx" presStyleLbl="alignAcc1" presStyleIdx="5" presStyleCnt="6">
        <dgm:presLayoutVars>
          <dgm:chMax val="1"/>
          <dgm:bulletEnabled val="1"/>
        </dgm:presLayoutVars>
      </dgm:prSet>
      <dgm:spPr/>
      <dgm:t>
        <a:bodyPr/>
        <a:lstStyle/>
        <a:p>
          <a:endParaRPr lang="en-US"/>
        </a:p>
      </dgm:t>
    </dgm:pt>
    <dgm:pt modelId="{0ADE394B-BFA9-458B-80F9-00CB0E07E1D0}" type="pres">
      <dgm:prSet presAssocID="{2981CFA3-F262-4675-93E2-334D18E636A3}" presName="rect4ChTx" presStyleLbl="alignAcc1" presStyleIdx="5" presStyleCnt="6">
        <dgm:presLayoutVars>
          <dgm:bulletEnabled val="1"/>
        </dgm:presLayoutVars>
      </dgm:prSet>
      <dgm:spPr/>
    </dgm:pt>
    <dgm:pt modelId="{9F11C157-A3A3-4FFE-BF35-21D76054185C}" type="pres">
      <dgm:prSet presAssocID="{36F2162E-5444-4282-842A-468608A3AC20}" presName="rect5ParTx" presStyleLbl="alignAcc1" presStyleIdx="5" presStyleCnt="6">
        <dgm:presLayoutVars>
          <dgm:chMax val="1"/>
          <dgm:bulletEnabled val="1"/>
        </dgm:presLayoutVars>
      </dgm:prSet>
      <dgm:spPr/>
      <dgm:t>
        <a:bodyPr/>
        <a:lstStyle/>
        <a:p>
          <a:endParaRPr lang="en-US"/>
        </a:p>
      </dgm:t>
    </dgm:pt>
    <dgm:pt modelId="{89267C72-80E8-4F61-A895-F17883922229}" type="pres">
      <dgm:prSet presAssocID="{36F2162E-5444-4282-842A-468608A3AC20}" presName="rect5ChTx" presStyleLbl="alignAcc1" presStyleIdx="5" presStyleCnt="6">
        <dgm:presLayoutVars>
          <dgm:bulletEnabled val="1"/>
        </dgm:presLayoutVars>
      </dgm:prSet>
      <dgm:spPr/>
    </dgm:pt>
    <dgm:pt modelId="{828A6547-68DE-433D-9F3E-D93C53C3F3AD}" type="pres">
      <dgm:prSet presAssocID="{B02AA006-F43D-492C-8AF9-B5340D56628E}" presName="rect6ParTx" presStyleLbl="alignAcc1" presStyleIdx="5" presStyleCnt="6">
        <dgm:presLayoutVars>
          <dgm:chMax val="1"/>
          <dgm:bulletEnabled val="1"/>
        </dgm:presLayoutVars>
      </dgm:prSet>
      <dgm:spPr/>
      <dgm:t>
        <a:bodyPr/>
        <a:lstStyle/>
        <a:p>
          <a:endParaRPr lang="en-US"/>
        </a:p>
      </dgm:t>
    </dgm:pt>
    <dgm:pt modelId="{8A949D47-77B8-456D-B84E-32B08735FC99}" type="pres">
      <dgm:prSet presAssocID="{B02AA006-F43D-492C-8AF9-B5340D56628E}" presName="rect6ChTx" presStyleLbl="alignAcc1" presStyleIdx="5" presStyleCnt="6">
        <dgm:presLayoutVars>
          <dgm:bulletEnabled val="1"/>
        </dgm:presLayoutVars>
      </dgm:prSet>
      <dgm:spPr/>
    </dgm:pt>
  </dgm:ptLst>
  <dgm:cxnLst>
    <dgm:cxn modelId="{27B1130D-ABF4-4DC6-A84E-9F24A66410C5}" type="presOf" srcId="{B02AA006-F43D-492C-8AF9-B5340D56628E}" destId="{CD5F4DDC-D523-4C19-AF64-AD83E6F81639}" srcOrd="0" destOrd="0" presId="urn:microsoft.com/office/officeart/2005/8/layout/target3"/>
    <dgm:cxn modelId="{0E2D1C35-E62E-4D3C-B0E6-BE0AB01EA7B7}" type="presOf" srcId="{2981CFA3-F262-4675-93E2-334D18E636A3}" destId="{D3F292AE-B444-4A2F-840D-253FB3C42184}" srcOrd="0" destOrd="0" presId="urn:microsoft.com/office/officeart/2005/8/layout/target3"/>
    <dgm:cxn modelId="{6AD32200-2E47-49DE-BD6B-AB10FB1AF64A}" type="presOf" srcId="{0FF051D2-32B3-4C75-927C-BEF4A5E13ED5}" destId="{422AD3DD-E69C-475F-B3C7-E5616FBE507E}" srcOrd="0" destOrd="0" presId="urn:microsoft.com/office/officeart/2005/8/layout/target3"/>
    <dgm:cxn modelId="{B8E3FE65-2F5E-400B-918B-FD8D23391955}" type="presOf" srcId="{B02AA006-F43D-492C-8AF9-B5340D56628E}" destId="{828A6547-68DE-433D-9F3E-D93C53C3F3AD}" srcOrd="1" destOrd="0" presId="urn:microsoft.com/office/officeart/2005/8/layout/target3"/>
    <dgm:cxn modelId="{62CC86ED-57C3-4D47-B4B9-1680F8D51633}" srcId="{0FF051D2-32B3-4C75-927C-BEF4A5E13ED5}" destId="{FBF74523-BFE7-4F4B-AE76-85BD17A7D9CF}" srcOrd="0" destOrd="0" parTransId="{34655BEF-B0C9-48F7-879F-549EFAB607A8}" sibTransId="{EFC12DF5-2D1B-458D-A54B-366A1240F61F}"/>
    <dgm:cxn modelId="{9A6164C3-6CF5-4252-A499-71AAA44EA629}" srcId="{0FF051D2-32B3-4C75-927C-BEF4A5E13ED5}" destId="{5941B431-AF71-4AA7-B98A-0A7840B4E724}" srcOrd="1" destOrd="0" parTransId="{99200B4C-8DBF-4ACC-AE9D-F333FF9FB697}" sibTransId="{6AF7410C-4F97-4573-8761-0CA9E590521D}"/>
    <dgm:cxn modelId="{FA5B31F8-319E-4267-BAF7-D7FA7D44C7EE}" type="presOf" srcId="{F9A276AD-C47D-4712-917C-6171173C43DB}" destId="{63066A55-F766-4565-8CBA-9D1C3FBC1DF1}" srcOrd="1" destOrd="0" presId="urn:microsoft.com/office/officeart/2005/8/layout/target3"/>
    <dgm:cxn modelId="{DC122A5F-8E3B-4952-9910-759A0533E2CF}" srcId="{F9A276AD-C47D-4712-917C-6171173C43DB}" destId="{A6DADC60-A4E3-4AEC-BB6E-CD0BA339FF6A}" srcOrd="0" destOrd="0" parTransId="{65ED7870-02AA-46B2-9928-E38DA9071380}" sibTransId="{86CCB642-4939-4D58-8CE1-1641E4DAF123}"/>
    <dgm:cxn modelId="{1AC0F5B4-0A9A-4EFD-BE44-82719BBEF53A}" srcId="{5941B431-AF71-4AA7-B98A-0A7840B4E724}" destId="{DAA2B017-C4A9-4B62-A6A4-E77968AA9DD5}" srcOrd="0" destOrd="0" parTransId="{50396D19-4E17-451E-AFBA-942E57C8EBCA}" sibTransId="{B0141B0C-770E-4C61-BA39-136C8A9CAA6D}"/>
    <dgm:cxn modelId="{22DC8386-E322-47EE-81DC-A0F7C0FBF7B5}" type="presOf" srcId="{DAA2B017-C4A9-4B62-A6A4-E77968AA9DD5}" destId="{53EC0D24-EF29-4437-9429-1039E705ED13}" srcOrd="0" destOrd="0" presId="urn:microsoft.com/office/officeart/2005/8/layout/target3"/>
    <dgm:cxn modelId="{899D3B4A-FE67-417F-87A0-4B5995703F52}" type="presOf" srcId="{FBF74523-BFE7-4F4B-AE76-85BD17A7D9CF}" destId="{2F274871-893C-4C84-8260-86994CF4A0A8}" srcOrd="1" destOrd="0" presId="urn:microsoft.com/office/officeart/2005/8/layout/target3"/>
    <dgm:cxn modelId="{31464339-540B-4BAB-8374-45D009FBA3D7}" type="presOf" srcId="{36F2162E-5444-4282-842A-468608A3AC20}" destId="{DBF31597-396C-47C9-912E-82D945550A82}" srcOrd="0" destOrd="0" presId="urn:microsoft.com/office/officeart/2005/8/layout/target3"/>
    <dgm:cxn modelId="{5C987619-B8A9-415F-BC0E-A5C877A2314E}" srcId="{0FF051D2-32B3-4C75-927C-BEF4A5E13ED5}" destId="{F9A276AD-C47D-4712-917C-6171173C43DB}" srcOrd="2" destOrd="0" parTransId="{483F1699-84DE-4A74-8A2F-2D8BE330E086}" sibTransId="{29DB992C-0B95-4D07-8D85-B0878E45CD8B}"/>
    <dgm:cxn modelId="{C1D53D38-6EF0-4A09-A1CB-8817CC5F2F07}" type="presOf" srcId="{FBF74523-BFE7-4F4B-AE76-85BD17A7D9CF}" destId="{AB6B1393-E61D-44EF-9307-E0C764767CDC}" srcOrd="0" destOrd="0" presId="urn:microsoft.com/office/officeart/2005/8/layout/target3"/>
    <dgm:cxn modelId="{30E9B0CE-FCA5-4912-9734-211C547E9968}" type="presOf" srcId="{F9A276AD-C47D-4712-917C-6171173C43DB}" destId="{92A8850B-B30B-439C-9E72-4A8BA7874279}" srcOrd="0" destOrd="0" presId="urn:microsoft.com/office/officeart/2005/8/layout/target3"/>
    <dgm:cxn modelId="{F1D26FBD-663F-4FE1-AB10-BC3DFEE4BCE4}" srcId="{0FF051D2-32B3-4C75-927C-BEF4A5E13ED5}" destId="{36F2162E-5444-4282-842A-468608A3AC20}" srcOrd="4" destOrd="0" parTransId="{1FBC0877-263E-4B65-A415-117A8CC690A9}" sibTransId="{674DE575-935A-4A43-A0FC-1778D8BBCAE1}"/>
    <dgm:cxn modelId="{1DBB0BF3-5F2C-432E-B640-262782A7C836}" type="presOf" srcId="{5941B431-AF71-4AA7-B98A-0A7840B4E724}" destId="{3358F9AD-9759-4633-9AEC-ED6D67A6843F}" srcOrd="1" destOrd="0" presId="urn:microsoft.com/office/officeart/2005/8/layout/target3"/>
    <dgm:cxn modelId="{D17C6B45-99FE-4F88-A601-428F5E0DB7E8}" type="presOf" srcId="{A6DADC60-A4E3-4AEC-BB6E-CD0BA339FF6A}" destId="{D2661778-6316-4220-975D-E0391AA0EE49}" srcOrd="0" destOrd="0" presId="urn:microsoft.com/office/officeart/2005/8/layout/target3"/>
    <dgm:cxn modelId="{23E3BBA5-4698-4E96-A300-0A6888B48892}" type="presOf" srcId="{2981CFA3-F262-4675-93E2-334D18E636A3}" destId="{2FD4F53E-B845-4AB8-A008-0056C7B30618}" srcOrd="1" destOrd="0" presId="urn:microsoft.com/office/officeart/2005/8/layout/target3"/>
    <dgm:cxn modelId="{FE064F0C-CF55-487C-BB47-D522C2495BFD}" type="presOf" srcId="{36F2162E-5444-4282-842A-468608A3AC20}" destId="{9F11C157-A3A3-4FFE-BF35-21D76054185C}" srcOrd="1" destOrd="0" presId="urn:microsoft.com/office/officeart/2005/8/layout/target3"/>
    <dgm:cxn modelId="{5AAB4D1D-1088-41C1-AF3F-3842F7062290}" srcId="{FBF74523-BFE7-4F4B-AE76-85BD17A7D9CF}" destId="{7AF27AEE-1E07-4621-ABC6-868340002ACD}" srcOrd="0" destOrd="0" parTransId="{346DA14F-1756-4EDA-B447-D9B598B033DA}" sibTransId="{8DD468DF-2E90-4304-8578-7B11937C5047}"/>
    <dgm:cxn modelId="{11D1F723-DF57-4D14-B568-D04BEE0F656F}" srcId="{0FF051D2-32B3-4C75-927C-BEF4A5E13ED5}" destId="{2981CFA3-F262-4675-93E2-334D18E636A3}" srcOrd="3" destOrd="0" parTransId="{BE6CF684-04D3-429A-95B4-DF2AD7D6D51C}" sibTransId="{F18FD462-0C91-42FC-9F23-BD5C14659C83}"/>
    <dgm:cxn modelId="{6E80A7F2-2A4C-46F8-A5A8-442AD5FAACB4}" srcId="{0FF051D2-32B3-4C75-927C-BEF4A5E13ED5}" destId="{B02AA006-F43D-492C-8AF9-B5340D56628E}" srcOrd="5" destOrd="0" parTransId="{D33BB876-FD2A-4757-AE38-CD49E648A897}" sibTransId="{1AAF98D6-0EE4-4B39-9C5F-47E332D7F5CC}"/>
    <dgm:cxn modelId="{40B4A1B0-5F4A-472D-A238-2C06E938C363}" type="presOf" srcId="{5941B431-AF71-4AA7-B98A-0A7840B4E724}" destId="{F55D6E16-D1C5-4AFB-931D-F6E3BAE7148C}" srcOrd="0" destOrd="0" presId="urn:microsoft.com/office/officeart/2005/8/layout/target3"/>
    <dgm:cxn modelId="{ED77ECF2-7139-4C54-AA83-8AE9A188E4B8}" type="presOf" srcId="{7AF27AEE-1E07-4621-ABC6-868340002ACD}" destId="{EB21E25D-2BFE-42C1-A28F-7FB30548E615}" srcOrd="0" destOrd="0" presId="urn:microsoft.com/office/officeart/2005/8/layout/target3"/>
    <dgm:cxn modelId="{5AEFFC3A-D2A1-4FBB-8E6B-F562B6D24CC0}" type="presParOf" srcId="{422AD3DD-E69C-475F-B3C7-E5616FBE507E}" destId="{A2A81E9F-9098-4A09-BC01-B6C6CB131BF3}" srcOrd="0" destOrd="0" presId="urn:microsoft.com/office/officeart/2005/8/layout/target3"/>
    <dgm:cxn modelId="{1B007E8B-B005-44A2-B19A-C5184B5423F9}" type="presParOf" srcId="{422AD3DD-E69C-475F-B3C7-E5616FBE507E}" destId="{22929C6E-269A-44F6-9E18-F8A9B21979BA}" srcOrd="1" destOrd="0" presId="urn:microsoft.com/office/officeart/2005/8/layout/target3"/>
    <dgm:cxn modelId="{0909544E-C34B-44DF-827A-2DE6DDE75347}" type="presParOf" srcId="{422AD3DD-E69C-475F-B3C7-E5616FBE507E}" destId="{AB6B1393-E61D-44EF-9307-E0C764767CDC}" srcOrd="2" destOrd="0" presId="urn:microsoft.com/office/officeart/2005/8/layout/target3"/>
    <dgm:cxn modelId="{4D1284D0-F094-47D8-BC6F-DAEF4A856938}" type="presParOf" srcId="{422AD3DD-E69C-475F-B3C7-E5616FBE507E}" destId="{53311BDD-934B-43C0-81D6-53D424BB5189}" srcOrd="3" destOrd="0" presId="urn:microsoft.com/office/officeart/2005/8/layout/target3"/>
    <dgm:cxn modelId="{F518131D-71F8-4380-AAFF-2E8CCA69A242}" type="presParOf" srcId="{422AD3DD-E69C-475F-B3C7-E5616FBE507E}" destId="{5784B727-36D4-437E-A7B1-5CFA39841356}" srcOrd="4" destOrd="0" presId="urn:microsoft.com/office/officeart/2005/8/layout/target3"/>
    <dgm:cxn modelId="{CBA4D6FA-2AC7-4195-8777-3195447AF0B8}" type="presParOf" srcId="{422AD3DD-E69C-475F-B3C7-E5616FBE507E}" destId="{F55D6E16-D1C5-4AFB-931D-F6E3BAE7148C}" srcOrd="5" destOrd="0" presId="urn:microsoft.com/office/officeart/2005/8/layout/target3"/>
    <dgm:cxn modelId="{12C2A72F-C84E-45AB-BEF2-9E502358E757}" type="presParOf" srcId="{422AD3DD-E69C-475F-B3C7-E5616FBE507E}" destId="{6A9F1E56-2721-4C54-801A-66C9183347F1}" srcOrd="6" destOrd="0" presId="urn:microsoft.com/office/officeart/2005/8/layout/target3"/>
    <dgm:cxn modelId="{7087976D-555E-4934-8381-F6E0FDDFC682}" type="presParOf" srcId="{422AD3DD-E69C-475F-B3C7-E5616FBE507E}" destId="{804DA3D2-B9A2-4536-B34B-D8CF393B816C}" srcOrd="7" destOrd="0" presId="urn:microsoft.com/office/officeart/2005/8/layout/target3"/>
    <dgm:cxn modelId="{CD8F4748-AC80-414C-A5F8-4E8FE220406F}" type="presParOf" srcId="{422AD3DD-E69C-475F-B3C7-E5616FBE507E}" destId="{92A8850B-B30B-439C-9E72-4A8BA7874279}" srcOrd="8" destOrd="0" presId="urn:microsoft.com/office/officeart/2005/8/layout/target3"/>
    <dgm:cxn modelId="{71747CF7-2090-4288-B7D7-B4682B42A92E}" type="presParOf" srcId="{422AD3DD-E69C-475F-B3C7-E5616FBE507E}" destId="{600DEF67-CC33-425D-B6DB-DFF9F5559EDA}" srcOrd="9" destOrd="0" presId="urn:microsoft.com/office/officeart/2005/8/layout/target3"/>
    <dgm:cxn modelId="{E03B4BAC-1D33-42AF-8FED-D1758BF57667}" type="presParOf" srcId="{422AD3DD-E69C-475F-B3C7-E5616FBE507E}" destId="{46C72CF5-EC4C-4910-8C8A-AACA75E5D82E}" srcOrd="10" destOrd="0" presId="urn:microsoft.com/office/officeart/2005/8/layout/target3"/>
    <dgm:cxn modelId="{AD5C446E-61EA-462F-89B0-8BE6CB070121}" type="presParOf" srcId="{422AD3DD-E69C-475F-B3C7-E5616FBE507E}" destId="{D3F292AE-B444-4A2F-840D-253FB3C42184}" srcOrd="11" destOrd="0" presId="urn:microsoft.com/office/officeart/2005/8/layout/target3"/>
    <dgm:cxn modelId="{46B161E8-539F-4DFE-A932-EB0A67D9C546}" type="presParOf" srcId="{422AD3DD-E69C-475F-B3C7-E5616FBE507E}" destId="{DA780369-2632-4091-8D04-545D67E82CD1}" srcOrd="12" destOrd="0" presId="urn:microsoft.com/office/officeart/2005/8/layout/target3"/>
    <dgm:cxn modelId="{534FC42E-6AA7-488A-9FE0-0246D14D93B8}" type="presParOf" srcId="{422AD3DD-E69C-475F-B3C7-E5616FBE507E}" destId="{194A1B9B-6D65-48EC-8E8D-95EF1269A976}" srcOrd="13" destOrd="0" presId="urn:microsoft.com/office/officeart/2005/8/layout/target3"/>
    <dgm:cxn modelId="{50F74CAC-CFBC-4923-848E-43722BF7570C}" type="presParOf" srcId="{422AD3DD-E69C-475F-B3C7-E5616FBE507E}" destId="{DBF31597-396C-47C9-912E-82D945550A82}" srcOrd="14" destOrd="0" presId="urn:microsoft.com/office/officeart/2005/8/layout/target3"/>
    <dgm:cxn modelId="{C3F80754-109D-4E18-9E15-C68F482B8319}" type="presParOf" srcId="{422AD3DD-E69C-475F-B3C7-E5616FBE507E}" destId="{DD6832F7-E958-425F-B91F-6EF56E6F5912}" srcOrd="15" destOrd="0" presId="urn:microsoft.com/office/officeart/2005/8/layout/target3"/>
    <dgm:cxn modelId="{ADBE671D-3322-49D4-8B45-F52BD09DAD76}" type="presParOf" srcId="{422AD3DD-E69C-475F-B3C7-E5616FBE507E}" destId="{37A1D267-0F6F-464A-BD02-2A7D807ADF95}" srcOrd="16" destOrd="0" presId="urn:microsoft.com/office/officeart/2005/8/layout/target3"/>
    <dgm:cxn modelId="{9B8B6B26-176F-41B2-9555-7958E9080968}" type="presParOf" srcId="{422AD3DD-E69C-475F-B3C7-E5616FBE507E}" destId="{CD5F4DDC-D523-4C19-AF64-AD83E6F81639}" srcOrd="17" destOrd="0" presId="urn:microsoft.com/office/officeart/2005/8/layout/target3"/>
    <dgm:cxn modelId="{5571EFE7-3083-483C-981B-86A87F529757}" type="presParOf" srcId="{422AD3DD-E69C-475F-B3C7-E5616FBE507E}" destId="{2F274871-893C-4C84-8260-86994CF4A0A8}" srcOrd="18" destOrd="0" presId="urn:microsoft.com/office/officeart/2005/8/layout/target3"/>
    <dgm:cxn modelId="{91F7929D-ED69-40D0-B8C2-64A5B17E7EDB}" type="presParOf" srcId="{422AD3DD-E69C-475F-B3C7-E5616FBE507E}" destId="{EB21E25D-2BFE-42C1-A28F-7FB30548E615}" srcOrd="19" destOrd="0" presId="urn:microsoft.com/office/officeart/2005/8/layout/target3"/>
    <dgm:cxn modelId="{6CC109D5-210B-405D-B9EF-B9F3E2EE32DD}" type="presParOf" srcId="{422AD3DD-E69C-475F-B3C7-E5616FBE507E}" destId="{3358F9AD-9759-4633-9AEC-ED6D67A6843F}" srcOrd="20" destOrd="0" presId="urn:microsoft.com/office/officeart/2005/8/layout/target3"/>
    <dgm:cxn modelId="{54E581A4-B875-4B0F-8A62-B7A80E6927B4}" type="presParOf" srcId="{422AD3DD-E69C-475F-B3C7-E5616FBE507E}" destId="{53EC0D24-EF29-4437-9429-1039E705ED13}" srcOrd="21" destOrd="0" presId="urn:microsoft.com/office/officeart/2005/8/layout/target3"/>
    <dgm:cxn modelId="{6BC4D856-34A8-4C5A-8FEB-D311244DB68D}" type="presParOf" srcId="{422AD3DD-E69C-475F-B3C7-E5616FBE507E}" destId="{63066A55-F766-4565-8CBA-9D1C3FBC1DF1}" srcOrd="22" destOrd="0" presId="urn:microsoft.com/office/officeart/2005/8/layout/target3"/>
    <dgm:cxn modelId="{E5DA8DC6-C171-4466-948E-14430647BC97}" type="presParOf" srcId="{422AD3DD-E69C-475F-B3C7-E5616FBE507E}" destId="{D2661778-6316-4220-975D-E0391AA0EE49}" srcOrd="23" destOrd="0" presId="urn:microsoft.com/office/officeart/2005/8/layout/target3"/>
    <dgm:cxn modelId="{8CD65675-67C3-49BB-B818-4521A40C16A8}" type="presParOf" srcId="{422AD3DD-E69C-475F-B3C7-E5616FBE507E}" destId="{2FD4F53E-B845-4AB8-A008-0056C7B30618}" srcOrd="24" destOrd="0" presId="urn:microsoft.com/office/officeart/2005/8/layout/target3"/>
    <dgm:cxn modelId="{C63D0B57-2A77-4719-BA43-E9B740F930AA}" type="presParOf" srcId="{422AD3DD-E69C-475F-B3C7-E5616FBE507E}" destId="{0ADE394B-BFA9-458B-80F9-00CB0E07E1D0}" srcOrd="25" destOrd="0" presId="urn:microsoft.com/office/officeart/2005/8/layout/target3"/>
    <dgm:cxn modelId="{2735B33B-A69E-4C8C-8AFB-9C8C8513191D}" type="presParOf" srcId="{422AD3DD-E69C-475F-B3C7-E5616FBE507E}" destId="{9F11C157-A3A3-4FFE-BF35-21D76054185C}" srcOrd="26" destOrd="0" presId="urn:microsoft.com/office/officeart/2005/8/layout/target3"/>
    <dgm:cxn modelId="{E7DF7A50-C32A-436C-A270-29F9F9EB6540}" type="presParOf" srcId="{422AD3DD-E69C-475F-B3C7-E5616FBE507E}" destId="{89267C72-80E8-4F61-A895-F17883922229}" srcOrd="27" destOrd="0" presId="urn:microsoft.com/office/officeart/2005/8/layout/target3"/>
    <dgm:cxn modelId="{CE92DC50-F615-4964-A36A-2B36282BA3E9}" type="presParOf" srcId="{422AD3DD-E69C-475F-B3C7-E5616FBE507E}" destId="{828A6547-68DE-433D-9F3E-D93C53C3F3AD}" srcOrd="28" destOrd="0" presId="urn:microsoft.com/office/officeart/2005/8/layout/target3"/>
    <dgm:cxn modelId="{14A2F87F-3AAD-4EFF-BF49-971F6C308430}" type="presParOf" srcId="{422AD3DD-E69C-475F-B3C7-E5616FBE507E}" destId="{8A949D47-77B8-456D-B84E-32B08735FC99}" srcOrd="2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FF051D2-32B3-4C75-927C-BEF4A5E13ED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FBF74523-BFE7-4F4B-AE76-85BD17A7D9CF}">
      <dgm:prSet phldrT="[Text]"/>
      <dgm:spPr/>
      <dgm:t>
        <a:bodyPr/>
        <a:lstStyle/>
        <a:p>
          <a:r>
            <a:rPr lang="en-US" b="1" dirty="0" smtClean="0">
              <a:solidFill>
                <a:schemeClr val="bg1"/>
              </a:solidFill>
            </a:rPr>
            <a:t>The Priest &amp; Levite</a:t>
          </a:r>
          <a:endParaRPr lang="en-US" b="1" dirty="0">
            <a:solidFill>
              <a:schemeClr val="bg1"/>
            </a:solidFill>
          </a:endParaRPr>
        </a:p>
      </dgm:t>
    </dgm:pt>
    <dgm:pt modelId="{34655BEF-B0C9-48F7-879F-549EFAB607A8}" type="parTrans" cxnId="{62CC86ED-57C3-4D47-B4B9-1680F8D51633}">
      <dgm:prSet/>
      <dgm:spPr/>
      <dgm:t>
        <a:bodyPr/>
        <a:lstStyle/>
        <a:p>
          <a:endParaRPr lang="en-US"/>
        </a:p>
      </dgm:t>
    </dgm:pt>
    <dgm:pt modelId="{EFC12DF5-2D1B-458D-A54B-366A1240F61F}" type="sibTrans" cxnId="{62CC86ED-57C3-4D47-B4B9-1680F8D51633}">
      <dgm:prSet/>
      <dgm:spPr/>
      <dgm:t>
        <a:bodyPr/>
        <a:lstStyle/>
        <a:p>
          <a:endParaRPr lang="en-US"/>
        </a:p>
      </dgm:t>
    </dgm:pt>
    <dgm:pt modelId="{7AF27AEE-1E07-4621-ABC6-868340002ACD}">
      <dgm:prSet phldrT="[Text]"/>
      <dgm:spPr/>
      <dgm:t>
        <a:bodyPr/>
        <a:lstStyle/>
        <a:p>
          <a:r>
            <a:rPr lang="en-US" b="1" dirty="0" smtClean="0">
              <a:solidFill>
                <a:schemeClr val="bg1"/>
              </a:solidFill>
            </a:rPr>
            <a:t>Good Deeds &amp; Religion</a:t>
          </a:r>
          <a:endParaRPr lang="en-US" b="1" dirty="0">
            <a:solidFill>
              <a:schemeClr val="bg1"/>
            </a:solidFill>
          </a:endParaRPr>
        </a:p>
      </dgm:t>
    </dgm:pt>
    <dgm:pt modelId="{346DA14F-1756-4EDA-B447-D9B598B033DA}" type="parTrans" cxnId="{5AAB4D1D-1088-41C1-AF3F-3842F7062290}">
      <dgm:prSet/>
      <dgm:spPr/>
      <dgm:t>
        <a:bodyPr/>
        <a:lstStyle/>
        <a:p>
          <a:endParaRPr lang="en-US"/>
        </a:p>
      </dgm:t>
    </dgm:pt>
    <dgm:pt modelId="{8DD468DF-2E90-4304-8578-7B11937C5047}" type="sibTrans" cxnId="{5AAB4D1D-1088-41C1-AF3F-3842F7062290}">
      <dgm:prSet/>
      <dgm:spPr/>
      <dgm:t>
        <a:bodyPr/>
        <a:lstStyle/>
        <a:p>
          <a:endParaRPr lang="en-US"/>
        </a:p>
      </dgm:t>
    </dgm:pt>
    <dgm:pt modelId="{5941B431-AF71-4AA7-B98A-0A7840B4E724}">
      <dgm:prSet phldrT="[Text]"/>
      <dgm:spPr>
        <a:solidFill>
          <a:schemeClr val="accent2">
            <a:lumMod val="20000"/>
            <a:lumOff val="80000"/>
            <a:alpha val="90000"/>
          </a:schemeClr>
        </a:solidFill>
      </dgm:spPr>
      <dgm:t>
        <a:bodyPr/>
        <a:lstStyle/>
        <a:p>
          <a:r>
            <a:rPr lang="en-US" b="1" dirty="0" smtClean="0">
              <a:solidFill>
                <a:schemeClr val="bg1"/>
              </a:solidFill>
            </a:rPr>
            <a:t>Bullies on the Road</a:t>
          </a:r>
          <a:endParaRPr lang="en-US" b="1" dirty="0">
            <a:solidFill>
              <a:schemeClr val="bg1"/>
            </a:solidFill>
          </a:endParaRPr>
        </a:p>
      </dgm:t>
    </dgm:pt>
    <dgm:pt modelId="{99200B4C-8DBF-4ACC-AE9D-F333FF9FB697}" type="parTrans" cxnId="{9A6164C3-6CF5-4252-A499-71AAA44EA629}">
      <dgm:prSet/>
      <dgm:spPr/>
      <dgm:t>
        <a:bodyPr/>
        <a:lstStyle/>
        <a:p>
          <a:endParaRPr lang="en-US"/>
        </a:p>
      </dgm:t>
    </dgm:pt>
    <dgm:pt modelId="{6AF7410C-4F97-4573-8761-0CA9E590521D}" type="sibTrans" cxnId="{9A6164C3-6CF5-4252-A499-71AAA44EA629}">
      <dgm:prSet/>
      <dgm:spPr/>
      <dgm:t>
        <a:bodyPr/>
        <a:lstStyle/>
        <a:p>
          <a:endParaRPr lang="en-US"/>
        </a:p>
      </dgm:t>
    </dgm:pt>
    <dgm:pt modelId="{DAA2B017-C4A9-4B62-A6A4-E77968AA9DD5}">
      <dgm:prSet phldrT="[Text]"/>
      <dgm:spPr/>
      <dgm:t>
        <a:bodyPr/>
        <a:lstStyle/>
        <a:p>
          <a:r>
            <a:rPr lang="en-US" b="1" dirty="0" smtClean="0">
              <a:solidFill>
                <a:schemeClr val="bg1"/>
              </a:solidFill>
            </a:rPr>
            <a:t>Consequences of  Sin</a:t>
          </a:r>
          <a:endParaRPr lang="en-US" b="1" dirty="0">
            <a:solidFill>
              <a:schemeClr val="bg1"/>
            </a:solidFill>
          </a:endParaRPr>
        </a:p>
      </dgm:t>
    </dgm:pt>
    <dgm:pt modelId="{50396D19-4E17-451E-AFBA-942E57C8EBCA}" type="parTrans" cxnId="{1AC0F5B4-0A9A-4EFD-BE44-82719BBEF53A}">
      <dgm:prSet/>
      <dgm:spPr/>
      <dgm:t>
        <a:bodyPr/>
        <a:lstStyle/>
        <a:p>
          <a:endParaRPr lang="en-US"/>
        </a:p>
      </dgm:t>
    </dgm:pt>
    <dgm:pt modelId="{B0141B0C-770E-4C61-BA39-136C8A9CAA6D}" type="sibTrans" cxnId="{1AC0F5B4-0A9A-4EFD-BE44-82719BBEF53A}">
      <dgm:prSet/>
      <dgm:spPr/>
      <dgm:t>
        <a:bodyPr/>
        <a:lstStyle/>
        <a:p>
          <a:endParaRPr lang="en-US"/>
        </a:p>
      </dgm:t>
    </dgm:pt>
    <dgm:pt modelId="{F9A276AD-C47D-4712-917C-6171173C43DB}">
      <dgm:prSet phldrT="[Text]"/>
      <dgm:spPr>
        <a:solidFill>
          <a:schemeClr val="accent4">
            <a:alpha val="90000"/>
          </a:schemeClr>
        </a:solidFill>
      </dgm:spPr>
      <dgm:t>
        <a:bodyPr/>
        <a:lstStyle/>
        <a:p>
          <a:r>
            <a:rPr lang="en-US" b="1" dirty="0" smtClean="0">
              <a:solidFill>
                <a:schemeClr val="bg1"/>
              </a:solidFill>
            </a:rPr>
            <a:t>The Beaten Traveler</a:t>
          </a:r>
          <a:endParaRPr lang="en-US" b="1" dirty="0">
            <a:solidFill>
              <a:schemeClr val="bg1"/>
            </a:solidFill>
          </a:endParaRPr>
        </a:p>
      </dgm:t>
    </dgm:pt>
    <dgm:pt modelId="{483F1699-84DE-4A74-8A2F-2D8BE330E086}" type="parTrans" cxnId="{5C987619-B8A9-415F-BC0E-A5C877A2314E}">
      <dgm:prSet/>
      <dgm:spPr/>
      <dgm:t>
        <a:bodyPr/>
        <a:lstStyle/>
        <a:p>
          <a:endParaRPr lang="en-US"/>
        </a:p>
      </dgm:t>
    </dgm:pt>
    <dgm:pt modelId="{29DB992C-0B95-4D07-8D85-B0878E45CD8B}" type="sibTrans" cxnId="{5C987619-B8A9-415F-BC0E-A5C877A2314E}">
      <dgm:prSet/>
      <dgm:spPr/>
      <dgm:t>
        <a:bodyPr/>
        <a:lstStyle/>
        <a:p>
          <a:endParaRPr lang="en-US"/>
        </a:p>
      </dgm:t>
    </dgm:pt>
    <dgm:pt modelId="{A6DADC60-A4E3-4AEC-BB6E-CD0BA339FF6A}">
      <dgm:prSet phldrT="[Text]"/>
      <dgm:spPr/>
      <dgm:t>
        <a:bodyPr/>
        <a:lstStyle/>
        <a:p>
          <a:r>
            <a:rPr lang="en-US" b="1" dirty="0" smtClean="0">
              <a:solidFill>
                <a:schemeClr val="bg1"/>
              </a:solidFill>
            </a:rPr>
            <a:t>All of Mankind</a:t>
          </a:r>
          <a:endParaRPr lang="en-US" b="1" dirty="0">
            <a:solidFill>
              <a:schemeClr val="bg1"/>
            </a:solidFill>
          </a:endParaRPr>
        </a:p>
      </dgm:t>
    </dgm:pt>
    <dgm:pt modelId="{65ED7870-02AA-46B2-9928-E38DA9071380}" type="parTrans" cxnId="{DC122A5F-8E3B-4952-9910-759A0533E2CF}">
      <dgm:prSet/>
      <dgm:spPr/>
      <dgm:t>
        <a:bodyPr/>
        <a:lstStyle/>
        <a:p>
          <a:endParaRPr lang="en-US"/>
        </a:p>
      </dgm:t>
    </dgm:pt>
    <dgm:pt modelId="{86CCB642-4939-4D58-8CE1-1641E4DAF123}" type="sibTrans" cxnId="{DC122A5F-8E3B-4952-9910-759A0533E2CF}">
      <dgm:prSet/>
      <dgm:spPr/>
      <dgm:t>
        <a:bodyPr/>
        <a:lstStyle/>
        <a:p>
          <a:endParaRPr lang="en-US"/>
        </a:p>
      </dgm:t>
    </dgm:pt>
    <dgm:pt modelId="{2981CFA3-F262-4675-93E2-334D18E636A3}">
      <dgm:prSet phldrT="[Text]"/>
      <dgm:spPr>
        <a:solidFill>
          <a:schemeClr val="accent2">
            <a:lumMod val="20000"/>
            <a:lumOff val="80000"/>
            <a:alpha val="90000"/>
          </a:schemeClr>
        </a:solidFill>
      </dgm:spPr>
      <dgm:t>
        <a:bodyPr/>
        <a:lstStyle/>
        <a:p>
          <a:r>
            <a:rPr lang="en-US" b="1" dirty="0" smtClean="0">
              <a:solidFill>
                <a:schemeClr val="bg1"/>
              </a:solidFill>
            </a:rPr>
            <a:t>The Good Samaritan    </a:t>
          </a:r>
          <a:endParaRPr lang="en-US" b="1" dirty="0">
            <a:solidFill>
              <a:schemeClr val="bg1"/>
            </a:solidFill>
          </a:endParaRPr>
        </a:p>
      </dgm:t>
    </dgm:pt>
    <dgm:pt modelId="{BE6CF684-04D3-429A-95B4-DF2AD7D6D51C}" type="parTrans" cxnId="{11D1F723-DF57-4D14-B568-D04BEE0F656F}">
      <dgm:prSet/>
      <dgm:spPr/>
      <dgm:t>
        <a:bodyPr/>
        <a:lstStyle/>
        <a:p>
          <a:endParaRPr lang="en-US"/>
        </a:p>
      </dgm:t>
    </dgm:pt>
    <dgm:pt modelId="{F18FD462-0C91-42FC-9F23-BD5C14659C83}" type="sibTrans" cxnId="{11D1F723-DF57-4D14-B568-D04BEE0F656F}">
      <dgm:prSet/>
      <dgm:spPr/>
      <dgm:t>
        <a:bodyPr/>
        <a:lstStyle/>
        <a:p>
          <a:endParaRPr lang="en-US"/>
        </a:p>
      </dgm:t>
    </dgm:pt>
    <dgm:pt modelId="{36F2162E-5444-4282-842A-468608A3AC20}">
      <dgm:prSet phldrT="[Text]"/>
      <dgm:spPr/>
      <dgm:t>
        <a:bodyPr/>
        <a:lstStyle/>
        <a:p>
          <a:r>
            <a:rPr lang="en-US" b="1" dirty="0" smtClean="0">
              <a:solidFill>
                <a:schemeClr val="bg1"/>
              </a:solidFill>
            </a:rPr>
            <a:t>The Inn</a:t>
          </a:r>
          <a:endParaRPr lang="en-US" b="1" dirty="0">
            <a:solidFill>
              <a:schemeClr val="bg1"/>
            </a:solidFill>
          </a:endParaRPr>
        </a:p>
      </dgm:t>
    </dgm:pt>
    <dgm:pt modelId="{1FBC0877-263E-4B65-A415-117A8CC690A9}" type="parTrans" cxnId="{F1D26FBD-663F-4FE1-AB10-BC3DFEE4BCE4}">
      <dgm:prSet/>
      <dgm:spPr/>
      <dgm:t>
        <a:bodyPr/>
        <a:lstStyle/>
        <a:p>
          <a:endParaRPr lang="en-US"/>
        </a:p>
      </dgm:t>
    </dgm:pt>
    <dgm:pt modelId="{674DE575-935A-4A43-A0FC-1778D8BBCAE1}" type="sibTrans" cxnId="{F1D26FBD-663F-4FE1-AB10-BC3DFEE4BCE4}">
      <dgm:prSet/>
      <dgm:spPr/>
      <dgm:t>
        <a:bodyPr/>
        <a:lstStyle/>
        <a:p>
          <a:endParaRPr lang="en-US"/>
        </a:p>
      </dgm:t>
    </dgm:pt>
    <dgm:pt modelId="{B02AA006-F43D-492C-8AF9-B5340D56628E}">
      <dgm:prSet phldrT="[Text]"/>
      <dgm:spPr/>
      <dgm:t>
        <a:bodyPr/>
        <a:lstStyle/>
        <a:p>
          <a:r>
            <a:rPr lang="en-US" b="1" dirty="0" smtClean="0">
              <a:solidFill>
                <a:schemeClr val="bg1"/>
              </a:solidFill>
            </a:rPr>
            <a:t>The Innkeeper</a:t>
          </a:r>
          <a:endParaRPr lang="en-US" b="1" dirty="0">
            <a:solidFill>
              <a:schemeClr val="bg1"/>
            </a:solidFill>
          </a:endParaRPr>
        </a:p>
      </dgm:t>
    </dgm:pt>
    <dgm:pt modelId="{D33BB876-FD2A-4757-AE38-CD49E648A897}" type="parTrans" cxnId="{6E80A7F2-2A4C-46F8-A5A8-442AD5FAACB4}">
      <dgm:prSet/>
      <dgm:spPr/>
      <dgm:t>
        <a:bodyPr/>
        <a:lstStyle/>
        <a:p>
          <a:endParaRPr lang="en-US"/>
        </a:p>
      </dgm:t>
    </dgm:pt>
    <dgm:pt modelId="{1AAF98D6-0EE4-4B39-9C5F-47E332D7F5CC}" type="sibTrans" cxnId="{6E80A7F2-2A4C-46F8-A5A8-442AD5FAACB4}">
      <dgm:prSet/>
      <dgm:spPr/>
      <dgm:t>
        <a:bodyPr/>
        <a:lstStyle/>
        <a:p>
          <a:endParaRPr lang="en-US"/>
        </a:p>
      </dgm:t>
    </dgm:pt>
    <dgm:pt modelId="{422AD3DD-E69C-475F-B3C7-E5616FBE507E}" type="pres">
      <dgm:prSet presAssocID="{0FF051D2-32B3-4C75-927C-BEF4A5E13ED5}" presName="Name0" presStyleCnt="0">
        <dgm:presLayoutVars>
          <dgm:chMax val="7"/>
          <dgm:dir/>
          <dgm:animLvl val="lvl"/>
          <dgm:resizeHandles val="exact"/>
        </dgm:presLayoutVars>
      </dgm:prSet>
      <dgm:spPr/>
      <dgm:t>
        <a:bodyPr/>
        <a:lstStyle/>
        <a:p>
          <a:endParaRPr lang="en-US"/>
        </a:p>
      </dgm:t>
    </dgm:pt>
    <dgm:pt modelId="{A2A81E9F-9098-4A09-BC01-B6C6CB131BF3}" type="pres">
      <dgm:prSet presAssocID="{FBF74523-BFE7-4F4B-AE76-85BD17A7D9CF}" presName="circle1" presStyleLbl="node1" presStyleIdx="0" presStyleCnt="6"/>
      <dgm:spPr/>
    </dgm:pt>
    <dgm:pt modelId="{22929C6E-269A-44F6-9E18-F8A9B21979BA}" type="pres">
      <dgm:prSet presAssocID="{FBF74523-BFE7-4F4B-AE76-85BD17A7D9CF}" presName="space" presStyleCnt="0"/>
      <dgm:spPr/>
    </dgm:pt>
    <dgm:pt modelId="{AB6B1393-E61D-44EF-9307-E0C764767CDC}" type="pres">
      <dgm:prSet presAssocID="{FBF74523-BFE7-4F4B-AE76-85BD17A7D9CF}" presName="rect1" presStyleLbl="alignAcc1" presStyleIdx="0" presStyleCnt="6"/>
      <dgm:spPr/>
      <dgm:t>
        <a:bodyPr/>
        <a:lstStyle/>
        <a:p>
          <a:endParaRPr lang="en-US"/>
        </a:p>
      </dgm:t>
    </dgm:pt>
    <dgm:pt modelId="{53311BDD-934B-43C0-81D6-53D424BB5189}" type="pres">
      <dgm:prSet presAssocID="{5941B431-AF71-4AA7-B98A-0A7840B4E724}" presName="vertSpace2" presStyleLbl="node1" presStyleIdx="0" presStyleCnt="6"/>
      <dgm:spPr/>
    </dgm:pt>
    <dgm:pt modelId="{5784B727-36D4-437E-A7B1-5CFA39841356}" type="pres">
      <dgm:prSet presAssocID="{5941B431-AF71-4AA7-B98A-0A7840B4E724}" presName="circle2" presStyleLbl="node1" presStyleIdx="1" presStyleCnt="6"/>
      <dgm:spPr/>
    </dgm:pt>
    <dgm:pt modelId="{F55D6E16-D1C5-4AFB-931D-F6E3BAE7148C}" type="pres">
      <dgm:prSet presAssocID="{5941B431-AF71-4AA7-B98A-0A7840B4E724}" presName="rect2" presStyleLbl="alignAcc1" presStyleIdx="1" presStyleCnt="6" custScaleY="102564"/>
      <dgm:spPr/>
      <dgm:t>
        <a:bodyPr/>
        <a:lstStyle/>
        <a:p>
          <a:endParaRPr lang="en-US"/>
        </a:p>
      </dgm:t>
    </dgm:pt>
    <dgm:pt modelId="{6A9F1E56-2721-4C54-801A-66C9183347F1}" type="pres">
      <dgm:prSet presAssocID="{F9A276AD-C47D-4712-917C-6171173C43DB}" presName="vertSpace3" presStyleLbl="node1" presStyleIdx="1" presStyleCnt="6"/>
      <dgm:spPr/>
    </dgm:pt>
    <dgm:pt modelId="{804DA3D2-B9A2-4536-B34B-D8CF393B816C}" type="pres">
      <dgm:prSet presAssocID="{F9A276AD-C47D-4712-917C-6171173C43DB}" presName="circle3" presStyleLbl="node1" presStyleIdx="2" presStyleCnt="6"/>
      <dgm:spPr/>
    </dgm:pt>
    <dgm:pt modelId="{92A8850B-B30B-439C-9E72-4A8BA7874279}" type="pres">
      <dgm:prSet presAssocID="{F9A276AD-C47D-4712-917C-6171173C43DB}" presName="rect3" presStyleLbl="alignAcc1" presStyleIdx="2" presStyleCnt="6"/>
      <dgm:spPr/>
      <dgm:t>
        <a:bodyPr/>
        <a:lstStyle/>
        <a:p>
          <a:endParaRPr lang="en-US"/>
        </a:p>
      </dgm:t>
    </dgm:pt>
    <dgm:pt modelId="{600DEF67-CC33-425D-B6DB-DFF9F5559EDA}" type="pres">
      <dgm:prSet presAssocID="{2981CFA3-F262-4675-93E2-334D18E636A3}" presName="vertSpace4" presStyleLbl="node1" presStyleIdx="2" presStyleCnt="6"/>
      <dgm:spPr/>
    </dgm:pt>
    <dgm:pt modelId="{46C72CF5-EC4C-4910-8C8A-AACA75E5D82E}" type="pres">
      <dgm:prSet presAssocID="{2981CFA3-F262-4675-93E2-334D18E636A3}" presName="circle4" presStyleLbl="node1" presStyleIdx="3" presStyleCnt="6"/>
      <dgm:spPr/>
    </dgm:pt>
    <dgm:pt modelId="{D3F292AE-B444-4A2F-840D-253FB3C42184}" type="pres">
      <dgm:prSet presAssocID="{2981CFA3-F262-4675-93E2-334D18E636A3}" presName="rect4" presStyleLbl="alignAcc1" presStyleIdx="3" presStyleCnt="6" custLinFactNeighborX="25000" custLinFactNeighborY="-2614"/>
      <dgm:spPr/>
      <dgm:t>
        <a:bodyPr/>
        <a:lstStyle/>
        <a:p>
          <a:endParaRPr lang="en-US"/>
        </a:p>
      </dgm:t>
    </dgm:pt>
    <dgm:pt modelId="{DA780369-2632-4091-8D04-545D67E82CD1}" type="pres">
      <dgm:prSet presAssocID="{36F2162E-5444-4282-842A-468608A3AC20}" presName="vertSpace5" presStyleLbl="node1" presStyleIdx="3" presStyleCnt="6"/>
      <dgm:spPr/>
    </dgm:pt>
    <dgm:pt modelId="{194A1B9B-6D65-48EC-8E8D-95EF1269A976}" type="pres">
      <dgm:prSet presAssocID="{36F2162E-5444-4282-842A-468608A3AC20}" presName="circle5" presStyleLbl="node1" presStyleIdx="4" presStyleCnt="6"/>
      <dgm:spPr/>
    </dgm:pt>
    <dgm:pt modelId="{DBF31597-396C-47C9-912E-82D945550A82}" type="pres">
      <dgm:prSet presAssocID="{36F2162E-5444-4282-842A-468608A3AC20}" presName="rect5" presStyleLbl="alignAcc1" presStyleIdx="4" presStyleCnt="6" custLinFactNeighborX="25000" custLinFactNeighborY="-2614"/>
      <dgm:spPr/>
      <dgm:t>
        <a:bodyPr/>
        <a:lstStyle/>
        <a:p>
          <a:endParaRPr lang="en-US"/>
        </a:p>
      </dgm:t>
    </dgm:pt>
    <dgm:pt modelId="{DD6832F7-E958-425F-B91F-6EF56E6F5912}" type="pres">
      <dgm:prSet presAssocID="{B02AA006-F43D-492C-8AF9-B5340D56628E}" presName="vertSpace6" presStyleLbl="node1" presStyleIdx="4" presStyleCnt="6"/>
      <dgm:spPr/>
    </dgm:pt>
    <dgm:pt modelId="{37A1D267-0F6F-464A-BD02-2A7D807ADF95}" type="pres">
      <dgm:prSet presAssocID="{B02AA006-F43D-492C-8AF9-B5340D56628E}" presName="circle6" presStyleLbl="node1" presStyleIdx="5" presStyleCnt="6"/>
      <dgm:spPr/>
    </dgm:pt>
    <dgm:pt modelId="{CD5F4DDC-D523-4C19-AF64-AD83E6F81639}" type="pres">
      <dgm:prSet presAssocID="{B02AA006-F43D-492C-8AF9-B5340D56628E}" presName="rect6" presStyleLbl="alignAcc1" presStyleIdx="5" presStyleCnt="6" custLinFactNeighborX="25000" custLinFactNeighborY="-2614"/>
      <dgm:spPr/>
      <dgm:t>
        <a:bodyPr/>
        <a:lstStyle/>
        <a:p>
          <a:endParaRPr lang="en-US"/>
        </a:p>
      </dgm:t>
    </dgm:pt>
    <dgm:pt modelId="{2F274871-893C-4C84-8260-86994CF4A0A8}" type="pres">
      <dgm:prSet presAssocID="{FBF74523-BFE7-4F4B-AE76-85BD17A7D9CF}" presName="rect1ParTx" presStyleLbl="alignAcc1" presStyleIdx="5" presStyleCnt="6">
        <dgm:presLayoutVars>
          <dgm:chMax val="1"/>
          <dgm:bulletEnabled val="1"/>
        </dgm:presLayoutVars>
      </dgm:prSet>
      <dgm:spPr/>
      <dgm:t>
        <a:bodyPr/>
        <a:lstStyle/>
        <a:p>
          <a:endParaRPr lang="en-US"/>
        </a:p>
      </dgm:t>
    </dgm:pt>
    <dgm:pt modelId="{EB21E25D-2BFE-42C1-A28F-7FB30548E615}" type="pres">
      <dgm:prSet presAssocID="{FBF74523-BFE7-4F4B-AE76-85BD17A7D9CF}" presName="rect1ChTx" presStyleLbl="alignAcc1" presStyleIdx="5" presStyleCnt="6">
        <dgm:presLayoutVars>
          <dgm:bulletEnabled val="1"/>
        </dgm:presLayoutVars>
      </dgm:prSet>
      <dgm:spPr/>
      <dgm:t>
        <a:bodyPr/>
        <a:lstStyle/>
        <a:p>
          <a:endParaRPr lang="en-US"/>
        </a:p>
      </dgm:t>
    </dgm:pt>
    <dgm:pt modelId="{3358F9AD-9759-4633-9AEC-ED6D67A6843F}" type="pres">
      <dgm:prSet presAssocID="{5941B431-AF71-4AA7-B98A-0A7840B4E724}" presName="rect2ParTx" presStyleLbl="alignAcc1" presStyleIdx="5" presStyleCnt="6">
        <dgm:presLayoutVars>
          <dgm:chMax val="1"/>
          <dgm:bulletEnabled val="1"/>
        </dgm:presLayoutVars>
      </dgm:prSet>
      <dgm:spPr/>
      <dgm:t>
        <a:bodyPr/>
        <a:lstStyle/>
        <a:p>
          <a:endParaRPr lang="en-US"/>
        </a:p>
      </dgm:t>
    </dgm:pt>
    <dgm:pt modelId="{53EC0D24-EF29-4437-9429-1039E705ED13}" type="pres">
      <dgm:prSet presAssocID="{5941B431-AF71-4AA7-B98A-0A7840B4E724}" presName="rect2ChTx" presStyleLbl="alignAcc1" presStyleIdx="5" presStyleCnt="6">
        <dgm:presLayoutVars>
          <dgm:bulletEnabled val="1"/>
        </dgm:presLayoutVars>
      </dgm:prSet>
      <dgm:spPr/>
      <dgm:t>
        <a:bodyPr/>
        <a:lstStyle/>
        <a:p>
          <a:endParaRPr lang="en-US"/>
        </a:p>
      </dgm:t>
    </dgm:pt>
    <dgm:pt modelId="{63066A55-F766-4565-8CBA-9D1C3FBC1DF1}" type="pres">
      <dgm:prSet presAssocID="{F9A276AD-C47D-4712-917C-6171173C43DB}" presName="rect3ParTx" presStyleLbl="alignAcc1" presStyleIdx="5" presStyleCnt="6">
        <dgm:presLayoutVars>
          <dgm:chMax val="1"/>
          <dgm:bulletEnabled val="1"/>
        </dgm:presLayoutVars>
      </dgm:prSet>
      <dgm:spPr/>
      <dgm:t>
        <a:bodyPr/>
        <a:lstStyle/>
        <a:p>
          <a:endParaRPr lang="en-US"/>
        </a:p>
      </dgm:t>
    </dgm:pt>
    <dgm:pt modelId="{D2661778-6316-4220-975D-E0391AA0EE49}" type="pres">
      <dgm:prSet presAssocID="{F9A276AD-C47D-4712-917C-6171173C43DB}" presName="rect3ChTx" presStyleLbl="alignAcc1" presStyleIdx="5" presStyleCnt="6">
        <dgm:presLayoutVars>
          <dgm:bulletEnabled val="1"/>
        </dgm:presLayoutVars>
      </dgm:prSet>
      <dgm:spPr/>
      <dgm:t>
        <a:bodyPr/>
        <a:lstStyle/>
        <a:p>
          <a:endParaRPr lang="en-US"/>
        </a:p>
      </dgm:t>
    </dgm:pt>
    <dgm:pt modelId="{2FD4F53E-B845-4AB8-A008-0056C7B30618}" type="pres">
      <dgm:prSet presAssocID="{2981CFA3-F262-4675-93E2-334D18E636A3}" presName="rect4ParTx" presStyleLbl="alignAcc1" presStyleIdx="5" presStyleCnt="6">
        <dgm:presLayoutVars>
          <dgm:chMax val="1"/>
          <dgm:bulletEnabled val="1"/>
        </dgm:presLayoutVars>
      </dgm:prSet>
      <dgm:spPr/>
      <dgm:t>
        <a:bodyPr/>
        <a:lstStyle/>
        <a:p>
          <a:endParaRPr lang="en-US"/>
        </a:p>
      </dgm:t>
    </dgm:pt>
    <dgm:pt modelId="{0ADE394B-BFA9-458B-80F9-00CB0E07E1D0}" type="pres">
      <dgm:prSet presAssocID="{2981CFA3-F262-4675-93E2-334D18E636A3}" presName="rect4ChTx" presStyleLbl="alignAcc1" presStyleIdx="5" presStyleCnt="6">
        <dgm:presLayoutVars>
          <dgm:bulletEnabled val="1"/>
        </dgm:presLayoutVars>
      </dgm:prSet>
      <dgm:spPr/>
    </dgm:pt>
    <dgm:pt modelId="{9F11C157-A3A3-4FFE-BF35-21D76054185C}" type="pres">
      <dgm:prSet presAssocID="{36F2162E-5444-4282-842A-468608A3AC20}" presName="rect5ParTx" presStyleLbl="alignAcc1" presStyleIdx="5" presStyleCnt="6">
        <dgm:presLayoutVars>
          <dgm:chMax val="1"/>
          <dgm:bulletEnabled val="1"/>
        </dgm:presLayoutVars>
      </dgm:prSet>
      <dgm:spPr/>
      <dgm:t>
        <a:bodyPr/>
        <a:lstStyle/>
        <a:p>
          <a:endParaRPr lang="en-US"/>
        </a:p>
      </dgm:t>
    </dgm:pt>
    <dgm:pt modelId="{89267C72-80E8-4F61-A895-F17883922229}" type="pres">
      <dgm:prSet presAssocID="{36F2162E-5444-4282-842A-468608A3AC20}" presName="rect5ChTx" presStyleLbl="alignAcc1" presStyleIdx="5" presStyleCnt="6">
        <dgm:presLayoutVars>
          <dgm:bulletEnabled val="1"/>
        </dgm:presLayoutVars>
      </dgm:prSet>
      <dgm:spPr/>
    </dgm:pt>
    <dgm:pt modelId="{828A6547-68DE-433D-9F3E-D93C53C3F3AD}" type="pres">
      <dgm:prSet presAssocID="{B02AA006-F43D-492C-8AF9-B5340D56628E}" presName="rect6ParTx" presStyleLbl="alignAcc1" presStyleIdx="5" presStyleCnt="6">
        <dgm:presLayoutVars>
          <dgm:chMax val="1"/>
          <dgm:bulletEnabled val="1"/>
        </dgm:presLayoutVars>
      </dgm:prSet>
      <dgm:spPr/>
      <dgm:t>
        <a:bodyPr/>
        <a:lstStyle/>
        <a:p>
          <a:endParaRPr lang="en-US"/>
        </a:p>
      </dgm:t>
    </dgm:pt>
    <dgm:pt modelId="{8A949D47-77B8-456D-B84E-32B08735FC99}" type="pres">
      <dgm:prSet presAssocID="{B02AA006-F43D-492C-8AF9-B5340D56628E}" presName="rect6ChTx" presStyleLbl="alignAcc1" presStyleIdx="5" presStyleCnt="6">
        <dgm:presLayoutVars>
          <dgm:bulletEnabled val="1"/>
        </dgm:presLayoutVars>
      </dgm:prSet>
      <dgm:spPr/>
    </dgm:pt>
  </dgm:ptLst>
  <dgm:cxnLst>
    <dgm:cxn modelId="{E840C219-3B84-4053-841C-48B3756788EC}" type="presOf" srcId="{36F2162E-5444-4282-842A-468608A3AC20}" destId="{DBF31597-396C-47C9-912E-82D945550A82}" srcOrd="0" destOrd="0" presId="urn:microsoft.com/office/officeart/2005/8/layout/target3"/>
    <dgm:cxn modelId="{2AAD6D20-142F-43F1-AA77-3CD06026F105}" type="presOf" srcId="{5941B431-AF71-4AA7-B98A-0A7840B4E724}" destId="{F55D6E16-D1C5-4AFB-931D-F6E3BAE7148C}" srcOrd="0" destOrd="0" presId="urn:microsoft.com/office/officeart/2005/8/layout/target3"/>
    <dgm:cxn modelId="{046BA20D-96D9-408D-8582-0774861F19A6}" type="presOf" srcId="{2981CFA3-F262-4675-93E2-334D18E636A3}" destId="{D3F292AE-B444-4A2F-840D-253FB3C42184}" srcOrd="0" destOrd="0" presId="urn:microsoft.com/office/officeart/2005/8/layout/target3"/>
    <dgm:cxn modelId="{703D2D3A-7200-406C-AC88-94C48F68A92B}" type="presOf" srcId="{B02AA006-F43D-492C-8AF9-B5340D56628E}" destId="{CD5F4DDC-D523-4C19-AF64-AD83E6F81639}" srcOrd="0" destOrd="0" presId="urn:microsoft.com/office/officeart/2005/8/layout/target3"/>
    <dgm:cxn modelId="{869C0E2B-0149-4D00-8C0A-A2B2C1E382CF}" type="presOf" srcId="{2981CFA3-F262-4675-93E2-334D18E636A3}" destId="{2FD4F53E-B845-4AB8-A008-0056C7B30618}" srcOrd="1" destOrd="0" presId="urn:microsoft.com/office/officeart/2005/8/layout/target3"/>
    <dgm:cxn modelId="{62CC86ED-57C3-4D47-B4B9-1680F8D51633}" srcId="{0FF051D2-32B3-4C75-927C-BEF4A5E13ED5}" destId="{FBF74523-BFE7-4F4B-AE76-85BD17A7D9CF}" srcOrd="0" destOrd="0" parTransId="{34655BEF-B0C9-48F7-879F-549EFAB607A8}" sibTransId="{EFC12DF5-2D1B-458D-A54B-366A1240F61F}"/>
    <dgm:cxn modelId="{9A6164C3-6CF5-4252-A499-71AAA44EA629}" srcId="{0FF051D2-32B3-4C75-927C-BEF4A5E13ED5}" destId="{5941B431-AF71-4AA7-B98A-0A7840B4E724}" srcOrd="1" destOrd="0" parTransId="{99200B4C-8DBF-4ACC-AE9D-F333FF9FB697}" sibTransId="{6AF7410C-4F97-4573-8761-0CA9E590521D}"/>
    <dgm:cxn modelId="{BF9DA83B-915E-458B-8368-67F91D78220C}" type="presOf" srcId="{F9A276AD-C47D-4712-917C-6171173C43DB}" destId="{63066A55-F766-4565-8CBA-9D1C3FBC1DF1}" srcOrd="1" destOrd="0" presId="urn:microsoft.com/office/officeart/2005/8/layout/target3"/>
    <dgm:cxn modelId="{DC122A5F-8E3B-4952-9910-759A0533E2CF}" srcId="{F9A276AD-C47D-4712-917C-6171173C43DB}" destId="{A6DADC60-A4E3-4AEC-BB6E-CD0BA339FF6A}" srcOrd="0" destOrd="0" parTransId="{65ED7870-02AA-46B2-9928-E38DA9071380}" sibTransId="{86CCB642-4939-4D58-8CE1-1641E4DAF123}"/>
    <dgm:cxn modelId="{1AC0F5B4-0A9A-4EFD-BE44-82719BBEF53A}" srcId="{5941B431-AF71-4AA7-B98A-0A7840B4E724}" destId="{DAA2B017-C4A9-4B62-A6A4-E77968AA9DD5}" srcOrd="0" destOrd="0" parTransId="{50396D19-4E17-451E-AFBA-942E57C8EBCA}" sibTransId="{B0141B0C-770E-4C61-BA39-136C8A9CAA6D}"/>
    <dgm:cxn modelId="{01B3EDA8-8A93-4B61-BC9F-A311B7533208}" type="presOf" srcId="{5941B431-AF71-4AA7-B98A-0A7840B4E724}" destId="{3358F9AD-9759-4633-9AEC-ED6D67A6843F}" srcOrd="1" destOrd="0" presId="urn:microsoft.com/office/officeart/2005/8/layout/target3"/>
    <dgm:cxn modelId="{5C987619-B8A9-415F-BC0E-A5C877A2314E}" srcId="{0FF051D2-32B3-4C75-927C-BEF4A5E13ED5}" destId="{F9A276AD-C47D-4712-917C-6171173C43DB}" srcOrd="2" destOrd="0" parTransId="{483F1699-84DE-4A74-8A2F-2D8BE330E086}" sibTransId="{29DB992C-0B95-4D07-8D85-B0878E45CD8B}"/>
    <dgm:cxn modelId="{188DA048-4A86-4FC6-96E5-875ACC85AABE}" type="presOf" srcId="{F9A276AD-C47D-4712-917C-6171173C43DB}" destId="{92A8850B-B30B-439C-9E72-4A8BA7874279}" srcOrd="0" destOrd="0" presId="urn:microsoft.com/office/officeart/2005/8/layout/target3"/>
    <dgm:cxn modelId="{75098500-6953-4243-BB96-3177811DF02A}" type="presOf" srcId="{FBF74523-BFE7-4F4B-AE76-85BD17A7D9CF}" destId="{2F274871-893C-4C84-8260-86994CF4A0A8}" srcOrd="1" destOrd="0" presId="urn:microsoft.com/office/officeart/2005/8/layout/target3"/>
    <dgm:cxn modelId="{46A96F47-8535-4C80-91C1-8A9E85935865}" type="presOf" srcId="{A6DADC60-A4E3-4AEC-BB6E-CD0BA339FF6A}" destId="{D2661778-6316-4220-975D-E0391AA0EE49}" srcOrd="0" destOrd="0" presId="urn:microsoft.com/office/officeart/2005/8/layout/target3"/>
    <dgm:cxn modelId="{80D9A6EB-363E-459E-BB7E-3A24308FEAAA}" type="presOf" srcId="{DAA2B017-C4A9-4B62-A6A4-E77968AA9DD5}" destId="{53EC0D24-EF29-4437-9429-1039E705ED13}" srcOrd="0" destOrd="0" presId="urn:microsoft.com/office/officeart/2005/8/layout/target3"/>
    <dgm:cxn modelId="{F1D26FBD-663F-4FE1-AB10-BC3DFEE4BCE4}" srcId="{0FF051D2-32B3-4C75-927C-BEF4A5E13ED5}" destId="{36F2162E-5444-4282-842A-468608A3AC20}" srcOrd="4" destOrd="0" parTransId="{1FBC0877-263E-4B65-A415-117A8CC690A9}" sibTransId="{674DE575-935A-4A43-A0FC-1778D8BBCAE1}"/>
    <dgm:cxn modelId="{5AAB4D1D-1088-41C1-AF3F-3842F7062290}" srcId="{FBF74523-BFE7-4F4B-AE76-85BD17A7D9CF}" destId="{7AF27AEE-1E07-4621-ABC6-868340002ACD}" srcOrd="0" destOrd="0" parTransId="{346DA14F-1756-4EDA-B447-D9B598B033DA}" sibTransId="{8DD468DF-2E90-4304-8578-7B11937C5047}"/>
    <dgm:cxn modelId="{11D1F723-DF57-4D14-B568-D04BEE0F656F}" srcId="{0FF051D2-32B3-4C75-927C-BEF4A5E13ED5}" destId="{2981CFA3-F262-4675-93E2-334D18E636A3}" srcOrd="3" destOrd="0" parTransId="{BE6CF684-04D3-429A-95B4-DF2AD7D6D51C}" sibTransId="{F18FD462-0C91-42FC-9F23-BD5C14659C83}"/>
    <dgm:cxn modelId="{F2D8011B-C5B5-4D53-B346-1E0415A7168C}" type="presOf" srcId="{36F2162E-5444-4282-842A-468608A3AC20}" destId="{9F11C157-A3A3-4FFE-BF35-21D76054185C}" srcOrd="1" destOrd="0" presId="urn:microsoft.com/office/officeart/2005/8/layout/target3"/>
    <dgm:cxn modelId="{FE9692B6-F08F-4125-931F-E8976B0D7842}" type="presOf" srcId="{0FF051D2-32B3-4C75-927C-BEF4A5E13ED5}" destId="{422AD3DD-E69C-475F-B3C7-E5616FBE507E}" srcOrd="0" destOrd="0" presId="urn:microsoft.com/office/officeart/2005/8/layout/target3"/>
    <dgm:cxn modelId="{6E80A7F2-2A4C-46F8-A5A8-442AD5FAACB4}" srcId="{0FF051D2-32B3-4C75-927C-BEF4A5E13ED5}" destId="{B02AA006-F43D-492C-8AF9-B5340D56628E}" srcOrd="5" destOrd="0" parTransId="{D33BB876-FD2A-4757-AE38-CD49E648A897}" sibTransId="{1AAF98D6-0EE4-4B39-9C5F-47E332D7F5CC}"/>
    <dgm:cxn modelId="{DD3C310B-C16C-4762-A957-7CB54CED40CF}" type="presOf" srcId="{B02AA006-F43D-492C-8AF9-B5340D56628E}" destId="{828A6547-68DE-433D-9F3E-D93C53C3F3AD}" srcOrd="1" destOrd="0" presId="urn:microsoft.com/office/officeart/2005/8/layout/target3"/>
    <dgm:cxn modelId="{B678016F-C4BB-47EF-A12B-976DAB94D781}" type="presOf" srcId="{7AF27AEE-1E07-4621-ABC6-868340002ACD}" destId="{EB21E25D-2BFE-42C1-A28F-7FB30548E615}" srcOrd="0" destOrd="0" presId="urn:microsoft.com/office/officeart/2005/8/layout/target3"/>
    <dgm:cxn modelId="{FB9F755D-7713-4252-8BFE-E9575AE93191}" type="presOf" srcId="{FBF74523-BFE7-4F4B-AE76-85BD17A7D9CF}" destId="{AB6B1393-E61D-44EF-9307-E0C764767CDC}" srcOrd="0" destOrd="0" presId="urn:microsoft.com/office/officeart/2005/8/layout/target3"/>
    <dgm:cxn modelId="{E2FDBBD9-E265-48F4-B12F-E33BFAA34382}" type="presParOf" srcId="{422AD3DD-E69C-475F-B3C7-E5616FBE507E}" destId="{A2A81E9F-9098-4A09-BC01-B6C6CB131BF3}" srcOrd="0" destOrd="0" presId="urn:microsoft.com/office/officeart/2005/8/layout/target3"/>
    <dgm:cxn modelId="{0001718B-DFC5-42C4-9E62-1210F65BB743}" type="presParOf" srcId="{422AD3DD-E69C-475F-B3C7-E5616FBE507E}" destId="{22929C6E-269A-44F6-9E18-F8A9B21979BA}" srcOrd="1" destOrd="0" presId="urn:microsoft.com/office/officeart/2005/8/layout/target3"/>
    <dgm:cxn modelId="{07EB8263-5F4F-4E00-A1FD-F57B66132EAF}" type="presParOf" srcId="{422AD3DD-E69C-475F-B3C7-E5616FBE507E}" destId="{AB6B1393-E61D-44EF-9307-E0C764767CDC}" srcOrd="2" destOrd="0" presId="urn:microsoft.com/office/officeart/2005/8/layout/target3"/>
    <dgm:cxn modelId="{24FF96EC-2DAD-4306-8872-2AFDCB21366B}" type="presParOf" srcId="{422AD3DD-E69C-475F-B3C7-E5616FBE507E}" destId="{53311BDD-934B-43C0-81D6-53D424BB5189}" srcOrd="3" destOrd="0" presId="urn:microsoft.com/office/officeart/2005/8/layout/target3"/>
    <dgm:cxn modelId="{8288BB80-F311-4987-8717-35408DC92ACA}" type="presParOf" srcId="{422AD3DD-E69C-475F-B3C7-E5616FBE507E}" destId="{5784B727-36D4-437E-A7B1-5CFA39841356}" srcOrd="4" destOrd="0" presId="urn:microsoft.com/office/officeart/2005/8/layout/target3"/>
    <dgm:cxn modelId="{A3728513-B152-46BB-BEBB-6949D4281100}" type="presParOf" srcId="{422AD3DD-E69C-475F-B3C7-E5616FBE507E}" destId="{F55D6E16-D1C5-4AFB-931D-F6E3BAE7148C}" srcOrd="5" destOrd="0" presId="urn:microsoft.com/office/officeart/2005/8/layout/target3"/>
    <dgm:cxn modelId="{6CEBEF33-6D7C-4207-BB26-4F0FE38315C3}" type="presParOf" srcId="{422AD3DD-E69C-475F-B3C7-E5616FBE507E}" destId="{6A9F1E56-2721-4C54-801A-66C9183347F1}" srcOrd="6" destOrd="0" presId="urn:microsoft.com/office/officeart/2005/8/layout/target3"/>
    <dgm:cxn modelId="{E7D0087E-8753-4E23-A073-57CB4AD5C58C}" type="presParOf" srcId="{422AD3DD-E69C-475F-B3C7-E5616FBE507E}" destId="{804DA3D2-B9A2-4536-B34B-D8CF393B816C}" srcOrd="7" destOrd="0" presId="urn:microsoft.com/office/officeart/2005/8/layout/target3"/>
    <dgm:cxn modelId="{2DA983CD-D226-44F4-8E41-A0AA9EAFFBE0}" type="presParOf" srcId="{422AD3DD-E69C-475F-B3C7-E5616FBE507E}" destId="{92A8850B-B30B-439C-9E72-4A8BA7874279}" srcOrd="8" destOrd="0" presId="urn:microsoft.com/office/officeart/2005/8/layout/target3"/>
    <dgm:cxn modelId="{3F05EDD0-E584-4660-9592-CDA2E5AAC8C3}" type="presParOf" srcId="{422AD3DD-E69C-475F-B3C7-E5616FBE507E}" destId="{600DEF67-CC33-425D-B6DB-DFF9F5559EDA}" srcOrd="9" destOrd="0" presId="urn:microsoft.com/office/officeart/2005/8/layout/target3"/>
    <dgm:cxn modelId="{AF0B2B8E-FC0C-4166-BACB-2ACA195D451A}" type="presParOf" srcId="{422AD3DD-E69C-475F-B3C7-E5616FBE507E}" destId="{46C72CF5-EC4C-4910-8C8A-AACA75E5D82E}" srcOrd="10" destOrd="0" presId="urn:microsoft.com/office/officeart/2005/8/layout/target3"/>
    <dgm:cxn modelId="{3F7C9C7B-3653-4965-9F62-FB0992915251}" type="presParOf" srcId="{422AD3DD-E69C-475F-B3C7-E5616FBE507E}" destId="{D3F292AE-B444-4A2F-840D-253FB3C42184}" srcOrd="11" destOrd="0" presId="urn:microsoft.com/office/officeart/2005/8/layout/target3"/>
    <dgm:cxn modelId="{4D195877-D288-4F0E-9BFA-CB9A42F098CF}" type="presParOf" srcId="{422AD3DD-E69C-475F-B3C7-E5616FBE507E}" destId="{DA780369-2632-4091-8D04-545D67E82CD1}" srcOrd="12" destOrd="0" presId="urn:microsoft.com/office/officeart/2005/8/layout/target3"/>
    <dgm:cxn modelId="{C3DB638F-54B7-4B42-A479-DF78748EFB3C}" type="presParOf" srcId="{422AD3DD-E69C-475F-B3C7-E5616FBE507E}" destId="{194A1B9B-6D65-48EC-8E8D-95EF1269A976}" srcOrd="13" destOrd="0" presId="urn:microsoft.com/office/officeart/2005/8/layout/target3"/>
    <dgm:cxn modelId="{31506C03-19D3-452D-8AEF-BFB88DA5DB12}" type="presParOf" srcId="{422AD3DD-E69C-475F-B3C7-E5616FBE507E}" destId="{DBF31597-396C-47C9-912E-82D945550A82}" srcOrd="14" destOrd="0" presId="urn:microsoft.com/office/officeart/2005/8/layout/target3"/>
    <dgm:cxn modelId="{C0CEDFD8-40D1-46F1-B30E-F3A2AFB927C3}" type="presParOf" srcId="{422AD3DD-E69C-475F-B3C7-E5616FBE507E}" destId="{DD6832F7-E958-425F-B91F-6EF56E6F5912}" srcOrd="15" destOrd="0" presId="urn:microsoft.com/office/officeart/2005/8/layout/target3"/>
    <dgm:cxn modelId="{FF38883E-7357-4B57-B415-0A84526E0BE1}" type="presParOf" srcId="{422AD3DD-E69C-475F-B3C7-E5616FBE507E}" destId="{37A1D267-0F6F-464A-BD02-2A7D807ADF95}" srcOrd="16" destOrd="0" presId="urn:microsoft.com/office/officeart/2005/8/layout/target3"/>
    <dgm:cxn modelId="{3A056936-BE7F-43B2-9CB6-C72CF4115F15}" type="presParOf" srcId="{422AD3DD-E69C-475F-B3C7-E5616FBE507E}" destId="{CD5F4DDC-D523-4C19-AF64-AD83E6F81639}" srcOrd="17" destOrd="0" presId="urn:microsoft.com/office/officeart/2005/8/layout/target3"/>
    <dgm:cxn modelId="{CAB01FB0-B797-49A1-88FC-DEE8C7671E0C}" type="presParOf" srcId="{422AD3DD-E69C-475F-B3C7-E5616FBE507E}" destId="{2F274871-893C-4C84-8260-86994CF4A0A8}" srcOrd="18" destOrd="0" presId="urn:microsoft.com/office/officeart/2005/8/layout/target3"/>
    <dgm:cxn modelId="{798107F8-A377-4AD5-B3FC-5E4510D87284}" type="presParOf" srcId="{422AD3DD-E69C-475F-B3C7-E5616FBE507E}" destId="{EB21E25D-2BFE-42C1-A28F-7FB30548E615}" srcOrd="19" destOrd="0" presId="urn:microsoft.com/office/officeart/2005/8/layout/target3"/>
    <dgm:cxn modelId="{7C74354A-C608-46D4-9003-A976580343A5}" type="presParOf" srcId="{422AD3DD-E69C-475F-B3C7-E5616FBE507E}" destId="{3358F9AD-9759-4633-9AEC-ED6D67A6843F}" srcOrd="20" destOrd="0" presId="urn:microsoft.com/office/officeart/2005/8/layout/target3"/>
    <dgm:cxn modelId="{B3CDA74D-E002-47F1-B54F-C5182E933F4B}" type="presParOf" srcId="{422AD3DD-E69C-475F-B3C7-E5616FBE507E}" destId="{53EC0D24-EF29-4437-9429-1039E705ED13}" srcOrd="21" destOrd="0" presId="urn:microsoft.com/office/officeart/2005/8/layout/target3"/>
    <dgm:cxn modelId="{C5DDDB1C-F3BE-4AA2-993F-BD5E282D8663}" type="presParOf" srcId="{422AD3DD-E69C-475F-B3C7-E5616FBE507E}" destId="{63066A55-F766-4565-8CBA-9D1C3FBC1DF1}" srcOrd="22" destOrd="0" presId="urn:microsoft.com/office/officeart/2005/8/layout/target3"/>
    <dgm:cxn modelId="{EFEE8D1E-36B0-49A9-9F04-A9C3FF6CCE92}" type="presParOf" srcId="{422AD3DD-E69C-475F-B3C7-E5616FBE507E}" destId="{D2661778-6316-4220-975D-E0391AA0EE49}" srcOrd="23" destOrd="0" presId="urn:microsoft.com/office/officeart/2005/8/layout/target3"/>
    <dgm:cxn modelId="{E1DBFAF4-3151-4BA9-835B-0FA16B934A77}" type="presParOf" srcId="{422AD3DD-E69C-475F-B3C7-E5616FBE507E}" destId="{2FD4F53E-B845-4AB8-A008-0056C7B30618}" srcOrd="24" destOrd="0" presId="urn:microsoft.com/office/officeart/2005/8/layout/target3"/>
    <dgm:cxn modelId="{ED9422B1-3505-495A-BA41-32CDFE561B11}" type="presParOf" srcId="{422AD3DD-E69C-475F-B3C7-E5616FBE507E}" destId="{0ADE394B-BFA9-458B-80F9-00CB0E07E1D0}" srcOrd="25" destOrd="0" presId="urn:microsoft.com/office/officeart/2005/8/layout/target3"/>
    <dgm:cxn modelId="{36D1E0C5-763A-4B90-B962-EB08FD07F355}" type="presParOf" srcId="{422AD3DD-E69C-475F-B3C7-E5616FBE507E}" destId="{9F11C157-A3A3-4FFE-BF35-21D76054185C}" srcOrd="26" destOrd="0" presId="urn:microsoft.com/office/officeart/2005/8/layout/target3"/>
    <dgm:cxn modelId="{EAB750C1-8D96-4BC5-89AE-8EE25F204E2D}" type="presParOf" srcId="{422AD3DD-E69C-475F-B3C7-E5616FBE507E}" destId="{89267C72-80E8-4F61-A895-F17883922229}" srcOrd="27" destOrd="0" presId="urn:microsoft.com/office/officeart/2005/8/layout/target3"/>
    <dgm:cxn modelId="{FFB46F35-B918-4328-BD04-DD99CDDCBC9D}" type="presParOf" srcId="{422AD3DD-E69C-475F-B3C7-E5616FBE507E}" destId="{828A6547-68DE-433D-9F3E-D93C53C3F3AD}" srcOrd="28" destOrd="0" presId="urn:microsoft.com/office/officeart/2005/8/layout/target3"/>
    <dgm:cxn modelId="{9F8503C4-ADC2-42FB-A675-C98F515EC724}" type="presParOf" srcId="{422AD3DD-E69C-475F-B3C7-E5616FBE507E}" destId="{8A949D47-77B8-456D-B84E-32B08735FC99}" srcOrd="2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F051D2-32B3-4C75-927C-BEF4A5E13ED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FBF74523-BFE7-4F4B-AE76-85BD17A7D9CF}">
      <dgm:prSet phldrT="[Text]"/>
      <dgm:spPr/>
      <dgm:t>
        <a:bodyPr/>
        <a:lstStyle/>
        <a:p>
          <a:r>
            <a:rPr lang="en-US" b="1" dirty="0" smtClean="0">
              <a:solidFill>
                <a:schemeClr val="bg1"/>
              </a:solidFill>
            </a:rPr>
            <a:t>The Priest &amp; Levite</a:t>
          </a:r>
          <a:endParaRPr lang="en-US" b="1" dirty="0">
            <a:solidFill>
              <a:schemeClr val="bg1"/>
            </a:solidFill>
          </a:endParaRPr>
        </a:p>
      </dgm:t>
    </dgm:pt>
    <dgm:pt modelId="{34655BEF-B0C9-48F7-879F-549EFAB607A8}" type="parTrans" cxnId="{62CC86ED-57C3-4D47-B4B9-1680F8D51633}">
      <dgm:prSet/>
      <dgm:spPr/>
      <dgm:t>
        <a:bodyPr/>
        <a:lstStyle/>
        <a:p>
          <a:endParaRPr lang="en-US"/>
        </a:p>
      </dgm:t>
    </dgm:pt>
    <dgm:pt modelId="{EFC12DF5-2D1B-458D-A54B-366A1240F61F}" type="sibTrans" cxnId="{62CC86ED-57C3-4D47-B4B9-1680F8D51633}">
      <dgm:prSet/>
      <dgm:spPr/>
      <dgm:t>
        <a:bodyPr/>
        <a:lstStyle/>
        <a:p>
          <a:endParaRPr lang="en-US"/>
        </a:p>
      </dgm:t>
    </dgm:pt>
    <dgm:pt modelId="{7AF27AEE-1E07-4621-ABC6-868340002ACD}">
      <dgm:prSet phldrT="[Text]"/>
      <dgm:spPr/>
      <dgm:t>
        <a:bodyPr/>
        <a:lstStyle/>
        <a:p>
          <a:endParaRPr lang="en-US" dirty="0">
            <a:solidFill>
              <a:schemeClr val="bg1"/>
            </a:solidFill>
          </a:endParaRPr>
        </a:p>
      </dgm:t>
    </dgm:pt>
    <dgm:pt modelId="{346DA14F-1756-4EDA-B447-D9B598B033DA}" type="parTrans" cxnId="{5AAB4D1D-1088-41C1-AF3F-3842F7062290}">
      <dgm:prSet/>
      <dgm:spPr/>
      <dgm:t>
        <a:bodyPr/>
        <a:lstStyle/>
        <a:p>
          <a:endParaRPr lang="en-US"/>
        </a:p>
      </dgm:t>
    </dgm:pt>
    <dgm:pt modelId="{8DD468DF-2E90-4304-8578-7B11937C5047}" type="sibTrans" cxnId="{5AAB4D1D-1088-41C1-AF3F-3842F7062290}">
      <dgm:prSet/>
      <dgm:spPr/>
      <dgm:t>
        <a:bodyPr/>
        <a:lstStyle/>
        <a:p>
          <a:endParaRPr lang="en-US"/>
        </a:p>
      </dgm:t>
    </dgm:pt>
    <dgm:pt modelId="{5941B431-AF71-4AA7-B98A-0A7840B4E724}">
      <dgm:prSet phldrT="[Text]"/>
      <dgm:spPr>
        <a:solidFill>
          <a:schemeClr val="accent2">
            <a:lumMod val="20000"/>
            <a:lumOff val="80000"/>
            <a:alpha val="90000"/>
          </a:schemeClr>
        </a:solidFill>
      </dgm:spPr>
      <dgm:t>
        <a:bodyPr/>
        <a:lstStyle/>
        <a:p>
          <a:endParaRPr lang="en-US" b="1" dirty="0">
            <a:solidFill>
              <a:schemeClr val="bg1"/>
            </a:solidFill>
          </a:endParaRPr>
        </a:p>
      </dgm:t>
    </dgm:pt>
    <dgm:pt modelId="{99200B4C-8DBF-4ACC-AE9D-F333FF9FB697}" type="parTrans" cxnId="{9A6164C3-6CF5-4252-A499-71AAA44EA629}">
      <dgm:prSet/>
      <dgm:spPr/>
      <dgm:t>
        <a:bodyPr/>
        <a:lstStyle/>
        <a:p>
          <a:endParaRPr lang="en-US"/>
        </a:p>
      </dgm:t>
    </dgm:pt>
    <dgm:pt modelId="{6AF7410C-4F97-4573-8761-0CA9E590521D}" type="sibTrans" cxnId="{9A6164C3-6CF5-4252-A499-71AAA44EA629}">
      <dgm:prSet/>
      <dgm:spPr/>
      <dgm:t>
        <a:bodyPr/>
        <a:lstStyle/>
        <a:p>
          <a:endParaRPr lang="en-US"/>
        </a:p>
      </dgm:t>
    </dgm:pt>
    <dgm:pt modelId="{DAA2B017-C4A9-4B62-A6A4-E77968AA9DD5}">
      <dgm:prSet phldrT="[Text]"/>
      <dgm:spPr/>
      <dgm:t>
        <a:bodyPr/>
        <a:lstStyle/>
        <a:p>
          <a:endParaRPr lang="en-US" dirty="0">
            <a:solidFill>
              <a:schemeClr val="bg1"/>
            </a:solidFill>
          </a:endParaRPr>
        </a:p>
      </dgm:t>
    </dgm:pt>
    <dgm:pt modelId="{50396D19-4E17-451E-AFBA-942E57C8EBCA}" type="parTrans" cxnId="{1AC0F5B4-0A9A-4EFD-BE44-82719BBEF53A}">
      <dgm:prSet/>
      <dgm:spPr/>
      <dgm:t>
        <a:bodyPr/>
        <a:lstStyle/>
        <a:p>
          <a:endParaRPr lang="en-US"/>
        </a:p>
      </dgm:t>
    </dgm:pt>
    <dgm:pt modelId="{B0141B0C-770E-4C61-BA39-136C8A9CAA6D}" type="sibTrans" cxnId="{1AC0F5B4-0A9A-4EFD-BE44-82719BBEF53A}">
      <dgm:prSet/>
      <dgm:spPr/>
      <dgm:t>
        <a:bodyPr/>
        <a:lstStyle/>
        <a:p>
          <a:endParaRPr lang="en-US"/>
        </a:p>
      </dgm:t>
    </dgm:pt>
    <dgm:pt modelId="{F9A276AD-C47D-4712-917C-6171173C43DB}">
      <dgm:prSet phldrT="[Text]"/>
      <dgm:spPr>
        <a:solidFill>
          <a:schemeClr val="accent4">
            <a:alpha val="90000"/>
          </a:schemeClr>
        </a:solidFill>
      </dgm:spPr>
      <dgm:t>
        <a:bodyPr/>
        <a:lstStyle/>
        <a:p>
          <a:endParaRPr lang="en-US" b="1" dirty="0">
            <a:solidFill>
              <a:schemeClr val="bg1"/>
            </a:solidFill>
          </a:endParaRPr>
        </a:p>
      </dgm:t>
    </dgm:pt>
    <dgm:pt modelId="{483F1699-84DE-4A74-8A2F-2D8BE330E086}" type="parTrans" cxnId="{5C987619-B8A9-415F-BC0E-A5C877A2314E}">
      <dgm:prSet/>
      <dgm:spPr/>
      <dgm:t>
        <a:bodyPr/>
        <a:lstStyle/>
        <a:p>
          <a:endParaRPr lang="en-US"/>
        </a:p>
      </dgm:t>
    </dgm:pt>
    <dgm:pt modelId="{29DB992C-0B95-4D07-8D85-B0878E45CD8B}" type="sibTrans" cxnId="{5C987619-B8A9-415F-BC0E-A5C877A2314E}">
      <dgm:prSet/>
      <dgm:spPr/>
      <dgm:t>
        <a:bodyPr/>
        <a:lstStyle/>
        <a:p>
          <a:endParaRPr lang="en-US"/>
        </a:p>
      </dgm:t>
    </dgm:pt>
    <dgm:pt modelId="{A6DADC60-A4E3-4AEC-BB6E-CD0BA339FF6A}">
      <dgm:prSet phldrT="[Text]"/>
      <dgm:spPr/>
      <dgm:t>
        <a:bodyPr/>
        <a:lstStyle/>
        <a:p>
          <a:endParaRPr lang="en-US" dirty="0">
            <a:solidFill>
              <a:schemeClr val="bg1"/>
            </a:solidFill>
          </a:endParaRPr>
        </a:p>
      </dgm:t>
    </dgm:pt>
    <dgm:pt modelId="{65ED7870-02AA-46B2-9928-E38DA9071380}" type="parTrans" cxnId="{DC122A5F-8E3B-4952-9910-759A0533E2CF}">
      <dgm:prSet/>
      <dgm:spPr/>
      <dgm:t>
        <a:bodyPr/>
        <a:lstStyle/>
        <a:p>
          <a:endParaRPr lang="en-US"/>
        </a:p>
      </dgm:t>
    </dgm:pt>
    <dgm:pt modelId="{86CCB642-4939-4D58-8CE1-1641E4DAF123}" type="sibTrans" cxnId="{DC122A5F-8E3B-4952-9910-759A0533E2CF}">
      <dgm:prSet/>
      <dgm:spPr/>
      <dgm:t>
        <a:bodyPr/>
        <a:lstStyle/>
        <a:p>
          <a:endParaRPr lang="en-US"/>
        </a:p>
      </dgm:t>
    </dgm:pt>
    <dgm:pt modelId="{2981CFA3-F262-4675-93E2-334D18E636A3}">
      <dgm:prSet phldrT="[Text]"/>
      <dgm:spPr>
        <a:solidFill>
          <a:schemeClr val="accent2">
            <a:lumMod val="20000"/>
            <a:lumOff val="80000"/>
            <a:alpha val="90000"/>
          </a:schemeClr>
        </a:solidFill>
      </dgm:spPr>
      <dgm:t>
        <a:bodyPr/>
        <a:lstStyle/>
        <a:p>
          <a:endParaRPr lang="en-US" b="1" dirty="0">
            <a:solidFill>
              <a:schemeClr val="bg1"/>
            </a:solidFill>
          </a:endParaRPr>
        </a:p>
      </dgm:t>
    </dgm:pt>
    <dgm:pt modelId="{BE6CF684-04D3-429A-95B4-DF2AD7D6D51C}" type="parTrans" cxnId="{11D1F723-DF57-4D14-B568-D04BEE0F656F}">
      <dgm:prSet/>
      <dgm:spPr/>
      <dgm:t>
        <a:bodyPr/>
        <a:lstStyle/>
        <a:p>
          <a:endParaRPr lang="en-US"/>
        </a:p>
      </dgm:t>
    </dgm:pt>
    <dgm:pt modelId="{F18FD462-0C91-42FC-9F23-BD5C14659C83}" type="sibTrans" cxnId="{11D1F723-DF57-4D14-B568-D04BEE0F656F}">
      <dgm:prSet/>
      <dgm:spPr/>
      <dgm:t>
        <a:bodyPr/>
        <a:lstStyle/>
        <a:p>
          <a:endParaRPr lang="en-US"/>
        </a:p>
      </dgm:t>
    </dgm:pt>
    <dgm:pt modelId="{36F2162E-5444-4282-842A-468608A3AC20}">
      <dgm:prSet phldrT="[Text]"/>
      <dgm:spPr/>
      <dgm:t>
        <a:bodyPr/>
        <a:lstStyle/>
        <a:p>
          <a:endParaRPr lang="en-US" b="1" dirty="0">
            <a:solidFill>
              <a:schemeClr val="bg1"/>
            </a:solidFill>
          </a:endParaRPr>
        </a:p>
      </dgm:t>
    </dgm:pt>
    <dgm:pt modelId="{1FBC0877-263E-4B65-A415-117A8CC690A9}" type="parTrans" cxnId="{F1D26FBD-663F-4FE1-AB10-BC3DFEE4BCE4}">
      <dgm:prSet/>
      <dgm:spPr/>
      <dgm:t>
        <a:bodyPr/>
        <a:lstStyle/>
        <a:p>
          <a:endParaRPr lang="en-US"/>
        </a:p>
      </dgm:t>
    </dgm:pt>
    <dgm:pt modelId="{674DE575-935A-4A43-A0FC-1778D8BBCAE1}" type="sibTrans" cxnId="{F1D26FBD-663F-4FE1-AB10-BC3DFEE4BCE4}">
      <dgm:prSet/>
      <dgm:spPr/>
      <dgm:t>
        <a:bodyPr/>
        <a:lstStyle/>
        <a:p>
          <a:endParaRPr lang="en-US"/>
        </a:p>
      </dgm:t>
    </dgm:pt>
    <dgm:pt modelId="{B02AA006-F43D-492C-8AF9-B5340D56628E}">
      <dgm:prSet phldrT="[Text]"/>
      <dgm:spPr/>
      <dgm:t>
        <a:bodyPr/>
        <a:lstStyle/>
        <a:p>
          <a:endParaRPr lang="en-US" b="1" dirty="0">
            <a:solidFill>
              <a:schemeClr val="bg1"/>
            </a:solidFill>
          </a:endParaRPr>
        </a:p>
      </dgm:t>
    </dgm:pt>
    <dgm:pt modelId="{D33BB876-FD2A-4757-AE38-CD49E648A897}" type="parTrans" cxnId="{6E80A7F2-2A4C-46F8-A5A8-442AD5FAACB4}">
      <dgm:prSet/>
      <dgm:spPr/>
      <dgm:t>
        <a:bodyPr/>
        <a:lstStyle/>
        <a:p>
          <a:endParaRPr lang="en-US"/>
        </a:p>
      </dgm:t>
    </dgm:pt>
    <dgm:pt modelId="{1AAF98D6-0EE4-4B39-9C5F-47E332D7F5CC}" type="sibTrans" cxnId="{6E80A7F2-2A4C-46F8-A5A8-442AD5FAACB4}">
      <dgm:prSet/>
      <dgm:spPr/>
      <dgm:t>
        <a:bodyPr/>
        <a:lstStyle/>
        <a:p>
          <a:endParaRPr lang="en-US"/>
        </a:p>
      </dgm:t>
    </dgm:pt>
    <dgm:pt modelId="{422AD3DD-E69C-475F-B3C7-E5616FBE507E}" type="pres">
      <dgm:prSet presAssocID="{0FF051D2-32B3-4C75-927C-BEF4A5E13ED5}" presName="Name0" presStyleCnt="0">
        <dgm:presLayoutVars>
          <dgm:chMax val="7"/>
          <dgm:dir/>
          <dgm:animLvl val="lvl"/>
          <dgm:resizeHandles val="exact"/>
        </dgm:presLayoutVars>
      </dgm:prSet>
      <dgm:spPr/>
      <dgm:t>
        <a:bodyPr/>
        <a:lstStyle/>
        <a:p>
          <a:endParaRPr lang="en-US"/>
        </a:p>
      </dgm:t>
    </dgm:pt>
    <dgm:pt modelId="{A2A81E9F-9098-4A09-BC01-B6C6CB131BF3}" type="pres">
      <dgm:prSet presAssocID="{FBF74523-BFE7-4F4B-AE76-85BD17A7D9CF}" presName="circle1" presStyleLbl="node1" presStyleIdx="0" presStyleCnt="6"/>
      <dgm:spPr/>
    </dgm:pt>
    <dgm:pt modelId="{22929C6E-269A-44F6-9E18-F8A9B21979BA}" type="pres">
      <dgm:prSet presAssocID="{FBF74523-BFE7-4F4B-AE76-85BD17A7D9CF}" presName="space" presStyleCnt="0"/>
      <dgm:spPr/>
    </dgm:pt>
    <dgm:pt modelId="{AB6B1393-E61D-44EF-9307-E0C764767CDC}" type="pres">
      <dgm:prSet presAssocID="{FBF74523-BFE7-4F4B-AE76-85BD17A7D9CF}" presName="rect1" presStyleLbl="alignAcc1" presStyleIdx="0" presStyleCnt="6"/>
      <dgm:spPr/>
      <dgm:t>
        <a:bodyPr/>
        <a:lstStyle/>
        <a:p>
          <a:endParaRPr lang="en-US"/>
        </a:p>
      </dgm:t>
    </dgm:pt>
    <dgm:pt modelId="{53311BDD-934B-43C0-81D6-53D424BB5189}" type="pres">
      <dgm:prSet presAssocID="{5941B431-AF71-4AA7-B98A-0A7840B4E724}" presName="vertSpace2" presStyleLbl="node1" presStyleIdx="0" presStyleCnt="6"/>
      <dgm:spPr/>
    </dgm:pt>
    <dgm:pt modelId="{5784B727-36D4-437E-A7B1-5CFA39841356}" type="pres">
      <dgm:prSet presAssocID="{5941B431-AF71-4AA7-B98A-0A7840B4E724}" presName="circle2" presStyleLbl="node1" presStyleIdx="1" presStyleCnt="6"/>
      <dgm:spPr/>
    </dgm:pt>
    <dgm:pt modelId="{F55D6E16-D1C5-4AFB-931D-F6E3BAE7148C}" type="pres">
      <dgm:prSet presAssocID="{5941B431-AF71-4AA7-B98A-0A7840B4E724}" presName="rect2" presStyleLbl="alignAcc1" presStyleIdx="1" presStyleCnt="6" custScaleY="102564"/>
      <dgm:spPr/>
      <dgm:t>
        <a:bodyPr/>
        <a:lstStyle/>
        <a:p>
          <a:endParaRPr lang="en-US"/>
        </a:p>
      </dgm:t>
    </dgm:pt>
    <dgm:pt modelId="{6A9F1E56-2721-4C54-801A-66C9183347F1}" type="pres">
      <dgm:prSet presAssocID="{F9A276AD-C47D-4712-917C-6171173C43DB}" presName="vertSpace3" presStyleLbl="node1" presStyleIdx="1" presStyleCnt="6"/>
      <dgm:spPr/>
    </dgm:pt>
    <dgm:pt modelId="{804DA3D2-B9A2-4536-B34B-D8CF393B816C}" type="pres">
      <dgm:prSet presAssocID="{F9A276AD-C47D-4712-917C-6171173C43DB}" presName="circle3" presStyleLbl="node1" presStyleIdx="2" presStyleCnt="6"/>
      <dgm:spPr/>
    </dgm:pt>
    <dgm:pt modelId="{92A8850B-B30B-439C-9E72-4A8BA7874279}" type="pres">
      <dgm:prSet presAssocID="{F9A276AD-C47D-4712-917C-6171173C43DB}" presName="rect3" presStyleLbl="alignAcc1" presStyleIdx="2" presStyleCnt="6"/>
      <dgm:spPr/>
      <dgm:t>
        <a:bodyPr/>
        <a:lstStyle/>
        <a:p>
          <a:endParaRPr lang="en-US"/>
        </a:p>
      </dgm:t>
    </dgm:pt>
    <dgm:pt modelId="{600DEF67-CC33-425D-B6DB-DFF9F5559EDA}" type="pres">
      <dgm:prSet presAssocID="{2981CFA3-F262-4675-93E2-334D18E636A3}" presName="vertSpace4" presStyleLbl="node1" presStyleIdx="2" presStyleCnt="6"/>
      <dgm:spPr/>
    </dgm:pt>
    <dgm:pt modelId="{46C72CF5-EC4C-4910-8C8A-AACA75E5D82E}" type="pres">
      <dgm:prSet presAssocID="{2981CFA3-F262-4675-93E2-334D18E636A3}" presName="circle4" presStyleLbl="node1" presStyleIdx="3" presStyleCnt="6"/>
      <dgm:spPr/>
    </dgm:pt>
    <dgm:pt modelId="{D3F292AE-B444-4A2F-840D-253FB3C42184}" type="pres">
      <dgm:prSet presAssocID="{2981CFA3-F262-4675-93E2-334D18E636A3}" presName="rect4" presStyleLbl="alignAcc1" presStyleIdx="3" presStyleCnt="6" custLinFactNeighborX="25000" custLinFactNeighborY="-2614"/>
      <dgm:spPr/>
      <dgm:t>
        <a:bodyPr/>
        <a:lstStyle/>
        <a:p>
          <a:endParaRPr lang="en-US"/>
        </a:p>
      </dgm:t>
    </dgm:pt>
    <dgm:pt modelId="{DA780369-2632-4091-8D04-545D67E82CD1}" type="pres">
      <dgm:prSet presAssocID="{36F2162E-5444-4282-842A-468608A3AC20}" presName="vertSpace5" presStyleLbl="node1" presStyleIdx="3" presStyleCnt="6"/>
      <dgm:spPr/>
    </dgm:pt>
    <dgm:pt modelId="{194A1B9B-6D65-48EC-8E8D-95EF1269A976}" type="pres">
      <dgm:prSet presAssocID="{36F2162E-5444-4282-842A-468608A3AC20}" presName="circle5" presStyleLbl="node1" presStyleIdx="4" presStyleCnt="6"/>
      <dgm:spPr/>
    </dgm:pt>
    <dgm:pt modelId="{DBF31597-396C-47C9-912E-82D945550A82}" type="pres">
      <dgm:prSet presAssocID="{36F2162E-5444-4282-842A-468608A3AC20}" presName="rect5" presStyleLbl="alignAcc1" presStyleIdx="4" presStyleCnt="6" custLinFactNeighborX="25000" custLinFactNeighborY="-2614"/>
      <dgm:spPr/>
      <dgm:t>
        <a:bodyPr/>
        <a:lstStyle/>
        <a:p>
          <a:endParaRPr lang="en-US"/>
        </a:p>
      </dgm:t>
    </dgm:pt>
    <dgm:pt modelId="{DD6832F7-E958-425F-B91F-6EF56E6F5912}" type="pres">
      <dgm:prSet presAssocID="{B02AA006-F43D-492C-8AF9-B5340D56628E}" presName="vertSpace6" presStyleLbl="node1" presStyleIdx="4" presStyleCnt="6"/>
      <dgm:spPr/>
    </dgm:pt>
    <dgm:pt modelId="{37A1D267-0F6F-464A-BD02-2A7D807ADF95}" type="pres">
      <dgm:prSet presAssocID="{B02AA006-F43D-492C-8AF9-B5340D56628E}" presName="circle6" presStyleLbl="node1" presStyleIdx="5" presStyleCnt="6"/>
      <dgm:spPr/>
    </dgm:pt>
    <dgm:pt modelId="{CD5F4DDC-D523-4C19-AF64-AD83E6F81639}" type="pres">
      <dgm:prSet presAssocID="{B02AA006-F43D-492C-8AF9-B5340D56628E}" presName="rect6" presStyleLbl="alignAcc1" presStyleIdx="5" presStyleCnt="6" custLinFactNeighborX="25000" custLinFactNeighborY="-2614"/>
      <dgm:spPr/>
      <dgm:t>
        <a:bodyPr/>
        <a:lstStyle/>
        <a:p>
          <a:endParaRPr lang="en-US"/>
        </a:p>
      </dgm:t>
    </dgm:pt>
    <dgm:pt modelId="{2F274871-893C-4C84-8260-86994CF4A0A8}" type="pres">
      <dgm:prSet presAssocID="{FBF74523-BFE7-4F4B-AE76-85BD17A7D9CF}" presName="rect1ParTx" presStyleLbl="alignAcc1" presStyleIdx="5" presStyleCnt="6">
        <dgm:presLayoutVars>
          <dgm:chMax val="1"/>
          <dgm:bulletEnabled val="1"/>
        </dgm:presLayoutVars>
      </dgm:prSet>
      <dgm:spPr/>
      <dgm:t>
        <a:bodyPr/>
        <a:lstStyle/>
        <a:p>
          <a:endParaRPr lang="en-US"/>
        </a:p>
      </dgm:t>
    </dgm:pt>
    <dgm:pt modelId="{EB21E25D-2BFE-42C1-A28F-7FB30548E615}" type="pres">
      <dgm:prSet presAssocID="{FBF74523-BFE7-4F4B-AE76-85BD17A7D9CF}" presName="rect1ChTx" presStyleLbl="alignAcc1" presStyleIdx="5" presStyleCnt="6">
        <dgm:presLayoutVars>
          <dgm:bulletEnabled val="1"/>
        </dgm:presLayoutVars>
      </dgm:prSet>
      <dgm:spPr/>
      <dgm:t>
        <a:bodyPr/>
        <a:lstStyle/>
        <a:p>
          <a:endParaRPr lang="en-US"/>
        </a:p>
      </dgm:t>
    </dgm:pt>
    <dgm:pt modelId="{3358F9AD-9759-4633-9AEC-ED6D67A6843F}" type="pres">
      <dgm:prSet presAssocID="{5941B431-AF71-4AA7-B98A-0A7840B4E724}" presName="rect2ParTx" presStyleLbl="alignAcc1" presStyleIdx="5" presStyleCnt="6">
        <dgm:presLayoutVars>
          <dgm:chMax val="1"/>
          <dgm:bulletEnabled val="1"/>
        </dgm:presLayoutVars>
      </dgm:prSet>
      <dgm:spPr/>
      <dgm:t>
        <a:bodyPr/>
        <a:lstStyle/>
        <a:p>
          <a:endParaRPr lang="en-US"/>
        </a:p>
      </dgm:t>
    </dgm:pt>
    <dgm:pt modelId="{53EC0D24-EF29-4437-9429-1039E705ED13}" type="pres">
      <dgm:prSet presAssocID="{5941B431-AF71-4AA7-B98A-0A7840B4E724}" presName="rect2ChTx" presStyleLbl="alignAcc1" presStyleIdx="5" presStyleCnt="6">
        <dgm:presLayoutVars>
          <dgm:bulletEnabled val="1"/>
        </dgm:presLayoutVars>
      </dgm:prSet>
      <dgm:spPr/>
      <dgm:t>
        <a:bodyPr/>
        <a:lstStyle/>
        <a:p>
          <a:endParaRPr lang="en-US"/>
        </a:p>
      </dgm:t>
    </dgm:pt>
    <dgm:pt modelId="{63066A55-F766-4565-8CBA-9D1C3FBC1DF1}" type="pres">
      <dgm:prSet presAssocID="{F9A276AD-C47D-4712-917C-6171173C43DB}" presName="rect3ParTx" presStyleLbl="alignAcc1" presStyleIdx="5" presStyleCnt="6">
        <dgm:presLayoutVars>
          <dgm:chMax val="1"/>
          <dgm:bulletEnabled val="1"/>
        </dgm:presLayoutVars>
      </dgm:prSet>
      <dgm:spPr/>
      <dgm:t>
        <a:bodyPr/>
        <a:lstStyle/>
        <a:p>
          <a:endParaRPr lang="en-US"/>
        </a:p>
      </dgm:t>
    </dgm:pt>
    <dgm:pt modelId="{D2661778-6316-4220-975D-E0391AA0EE49}" type="pres">
      <dgm:prSet presAssocID="{F9A276AD-C47D-4712-917C-6171173C43DB}" presName="rect3ChTx" presStyleLbl="alignAcc1" presStyleIdx="5" presStyleCnt="6">
        <dgm:presLayoutVars>
          <dgm:bulletEnabled val="1"/>
        </dgm:presLayoutVars>
      </dgm:prSet>
      <dgm:spPr/>
      <dgm:t>
        <a:bodyPr/>
        <a:lstStyle/>
        <a:p>
          <a:endParaRPr lang="en-US"/>
        </a:p>
      </dgm:t>
    </dgm:pt>
    <dgm:pt modelId="{2FD4F53E-B845-4AB8-A008-0056C7B30618}" type="pres">
      <dgm:prSet presAssocID="{2981CFA3-F262-4675-93E2-334D18E636A3}" presName="rect4ParTx" presStyleLbl="alignAcc1" presStyleIdx="5" presStyleCnt="6">
        <dgm:presLayoutVars>
          <dgm:chMax val="1"/>
          <dgm:bulletEnabled val="1"/>
        </dgm:presLayoutVars>
      </dgm:prSet>
      <dgm:spPr/>
      <dgm:t>
        <a:bodyPr/>
        <a:lstStyle/>
        <a:p>
          <a:endParaRPr lang="en-US"/>
        </a:p>
      </dgm:t>
    </dgm:pt>
    <dgm:pt modelId="{0ADE394B-BFA9-458B-80F9-00CB0E07E1D0}" type="pres">
      <dgm:prSet presAssocID="{2981CFA3-F262-4675-93E2-334D18E636A3}" presName="rect4ChTx" presStyleLbl="alignAcc1" presStyleIdx="5" presStyleCnt="6">
        <dgm:presLayoutVars>
          <dgm:bulletEnabled val="1"/>
        </dgm:presLayoutVars>
      </dgm:prSet>
      <dgm:spPr/>
    </dgm:pt>
    <dgm:pt modelId="{9F11C157-A3A3-4FFE-BF35-21D76054185C}" type="pres">
      <dgm:prSet presAssocID="{36F2162E-5444-4282-842A-468608A3AC20}" presName="rect5ParTx" presStyleLbl="alignAcc1" presStyleIdx="5" presStyleCnt="6">
        <dgm:presLayoutVars>
          <dgm:chMax val="1"/>
          <dgm:bulletEnabled val="1"/>
        </dgm:presLayoutVars>
      </dgm:prSet>
      <dgm:spPr/>
      <dgm:t>
        <a:bodyPr/>
        <a:lstStyle/>
        <a:p>
          <a:endParaRPr lang="en-US"/>
        </a:p>
      </dgm:t>
    </dgm:pt>
    <dgm:pt modelId="{89267C72-80E8-4F61-A895-F17883922229}" type="pres">
      <dgm:prSet presAssocID="{36F2162E-5444-4282-842A-468608A3AC20}" presName="rect5ChTx" presStyleLbl="alignAcc1" presStyleIdx="5" presStyleCnt="6">
        <dgm:presLayoutVars>
          <dgm:bulletEnabled val="1"/>
        </dgm:presLayoutVars>
      </dgm:prSet>
      <dgm:spPr/>
    </dgm:pt>
    <dgm:pt modelId="{828A6547-68DE-433D-9F3E-D93C53C3F3AD}" type="pres">
      <dgm:prSet presAssocID="{B02AA006-F43D-492C-8AF9-B5340D56628E}" presName="rect6ParTx" presStyleLbl="alignAcc1" presStyleIdx="5" presStyleCnt="6">
        <dgm:presLayoutVars>
          <dgm:chMax val="1"/>
          <dgm:bulletEnabled val="1"/>
        </dgm:presLayoutVars>
      </dgm:prSet>
      <dgm:spPr/>
      <dgm:t>
        <a:bodyPr/>
        <a:lstStyle/>
        <a:p>
          <a:endParaRPr lang="en-US"/>
        </a:p>
      </dgm:t>
    </dgm:pt>
    <dgm:pt modelId="{8A949D47-77B8-456D-B84E-32B08735FC99}" type="pres">
      <dgm:prSet presAssocID="{B02AA006-F43D-492C-8AF9-B5340D56628E}" presName="rect6ChTx" presStyleLbl="alignAcc1" presStyleIdx="5" presStyleCnt="6">
        <dgm:presLayoutVars>
          <dgm:bulletEnabled val="1"/>
        </dgm:presLayoutVars>
      </dgm:prSet>
      <dgm:spPr/>
    </dgm:pt>
  </dgm:ptLst>
  <dgm:cxnLst>
    <dgm:cxn modelId="{2F476CE5-2A9E-4483-883A-4453D3B20CE5}" type="presOf" srcId="{FBF74523-BFE7-4F4B-AE76-85BD17A7D9CF}" destId="{2F274871-893C-4C84-8260-86994CF4A0A8}" srcOrd="1" destOrd="0" presId="urn:microsoft.com/office/officeart/2005/8/layout/target3"/>
    <dgm:cxn modelId="{BF141CA3-3EBE-4B54-97F9-F486DD435202}" type="presOf" srcId="{36F2162E-5444-4282-842A-468608A3AC20}" destId="{DBF31597-396C-47C9-912E-82D945550A82}" srcOrd="0" destOrd="0" presId="urn:microsoft.com/office/officeart/2005/8/layout/target3"/>
    <dgm:cxn modelId="{62CC86ED-57C3-4D47-B4B9-1680F8D51633}" srcId="{0FF051D2-32B3-4C75-927C-BEF4A5E13ED5}" destId="{FBF74523-BFE7-4F4B-AE76-85BD17A7D9CF}" srcOrd="0" destOrd="0" parTransId="{34655BEF-B0C9-48F7-879F-549EFAB607A8}" sibTransId="{EFC12DF5-2D1B-458D-A54B-366A1240F61F}"/>
    <dgm:cxn modelId="{92583F04-3C9D-4ABB-A2C5-92EC1ED2A19C}" type="presOf" srcId="{F9A276AD-C47D-4712-917C-6171173C43DB}" destId="{92A8850B-B30B-439C-9E72-4A8BA7874279}" srcOrd="0" destOrd="0" presId="urn:microsoft.com/office/officeart/2005/8/layout/target3"/>
    <dgm:cxn modelId="{9A6164C3-6CF5-4252-A499-71AAA44EA629}" srcId="{0FF051D2-32B3-4C75-927C-BEF4A5E13ED5}" destId="{5941B431-AF71-4AA7-B98A-0A7840B4E724}" srcOrd="1" destOrd="0" parTransId="{99200B4C-8DBF-4ACC-AE9D-F333FF9FB697}" sibTransId="{6AF7410C-4F97-4573-8761-0CA9E590521D}"/>
    <dgm:cxn modelId="{DC122A5F-8E3B-4952-9910-759A0533E2CF}" srcId="{F9A276AD-C47D-4712-917C-6171173C43DB}" destId="{A6DADC60-A4E3-4AEC-BB6E-CD0BA339FF6A}" srcOrd="0" destOrd="0" parTransId="{65ED7870-02AA-46B2-9928-E38DA9071380}" sibTransId="{86CCB642-4939-4D58-8CE1-1641E4DAF123}"/>
    <dgm:cxn modelId="{1AC0F5B4-0A9A-4EFD-BE44-82719BBEF53A}" srcId="{5941B431-AF71-4AA7-B98A-0A7840B4E724}" destId="{DAA2B017-C4A9-4B62-A6A4-E77968AA9DD5}" srcOrd="0" destOrd="0" parTransId="{50396D19-4E17-451E-AFBA-942E57C8EBCA}" sibTransId="{B0141B0C-770E-4C61-BA39-136C8A9CAA6D}"/>
    <dgm:cxn modelId="{836370A0-635E-499A-8605-25DEFF6DC4F6}" type="presOf" srcId="{36F2162E-5444-4282-842A-468608A3AC20}" destId="{9F11C157-A3A3-4FFE-BF35-21D76054185C}" srcOrd="1" destOrd="0" presId="urn:microsoft.com/office/officeart/2005/8/layout/target3"/>
    <dgm:cxn modelId="{D8C17848-CEFA-44D7-B2B7-D7F7DAD9B205}" type="presOf" srcId="{2981CFA3-F262-4675-93E2-334D18E636A3}" destId="{D3F292AE-B444-4A2F-840D-253FB3C42184}" srcOrd="0" destOrd="0" presId="urn:microsoft.com/office/officeart/2005/8/layout/target3"/>
    <dgm:cxn modelId="{B98B44E1-4E1E-4F94-80F7-560A8C2CAA8E}" type="presOf" srcId="{5941B431-AF71-4AA7-B98A-0A7840B4E724}" destId="{F55D6E16-D1C5-4AFB-931D-F6E3BAE7148C}" srcOrd="0" destOrd="0" presId="urn:microsoft.com/office/officeart/2005/8/layout/target3"/>
    <dgm:cxn modelId="{472B1B56-DBCE-4B86-8335-633065D17CDC}" type="presOf" srcId="{A6DADC60-A4E3-4AEC-BB6E-CD0BA339FF6A}" destId="{D2661778-6316-4220-975D-E0391AA0EE49}" srcOrd="0" destOrd="0" presId="urn:microsoft.com/office/officeart/2005/8/layout/target3"/>
    <dgm:cxn modelId="{6AA2FFB2-672D-40DD-977F-4463BC0502C8}" type="presOf" srcId="{7AF27AEE-1E07-4621-ABC6-868340002ACD}" destId="{EB21E25D-2BFE-42C1-A28F-7FB30548E615}" srcOrd="0" destOrd="0" presId="urn:microsoft.com/office/officeart/2005/8/layout/target3"/>
    <dgm:cxn modelId="{5C987619-B8A9-415F-BC0E-A5C877A2314E}" srcId="{0FF051D2-32B3-4C75-927C-BEF4A5E13ED5}" destId="{F9A276AD-C47D-4712-917C-6171173C43DB}" srcOrd="2" destOrd="0" parTransId="{483F1699-84DE-4A74-8A2F-2D8BE330E086}" sibTransId="{29DB992C-0B95-4D07-8D85-B0878E45CD8B}"/>
    <dgm:cxn modelId="{A6B3DA55-86DA-4D99-A3A1-F3BC679EB162}" type="presOf" srcId="{2981CFA3-F262-4675-93E2-334D18E636A3}" destId="{2FD4F53E-B845-4AB8-A008-0056C7B30618}" srcOrd="1" destOrd="0" presId="urn:microsoft.com/office/officeart/2005/8/layout/target3"/>
    <dgm:cxn modelId="{C0775C39-6856-4231-B356-A21544D4608B}" type="presOf" srcId="{5941B431-AF71-4AA7-B98A-0A7840B4E724}" destId="{3358F9AD-9759-4633-9AEC-ED6D67A6843F}" srcOrd="1" destOrd="0" presId="urn:microsoft.com/office/officeart/2005/8/layout/target3"/>
    <dgm:cxn modelId="{8CD7E178-9A00-4864-B45F-F2C474C6D0CE}" type="presOf" srcId="{B02AA006-F43D-492C-8AF9-B5340D56628E}" destId="{CD5F4DDC-D523-4C19-AF64-AD83E6F81639}" srcOrd="0" destOrd="0" presId="urn:microsoft.com/office/officeart/2005/8/layout/target3"/>
    <dgm:cxn modelId="{7425C042-0CA2-42EF-9CD2-4F2E5EAC41ED}" type="presOf" srcId="{FBF74523-BFE7-4F4B-AE76-85BD17A7D9CF}" destId="{AB6B1393-E61D-44EF-9307-E0C764767CDC}" srcOrd="0" destOrd="0" presId="urn:microsoft.com/office/officeart/2005/8/layout/target3"/>
    <dgm:cxn modelId="{0E599129-F445-4CEE-B442-6578A69787BF}" type="presOf" srcId="{F9A276AD-C47D-4712-917C-6171173C43DB}" destId="{63066A55-F766-4565-8CBA-9D1C3FBC1DF1}" srcOrd="1" destOrd="0" presId="urn:microsoft.com/office/officeart/2005/8/layout/target3"/>
    <dgm:cxn modelId="{F1D26FBD-663F-4FE1-AB10-BC3DFEE4BCE4}" srcId="{0FF051D2-32B3-4C75-927C-BEF4A5E13ED5}" destId="{36F2162E-5444-4282-842A-468608A3AC20}" srcOrd="4" destOrd="0" parTransId="{1FBC0877-263E-4B65-A415-117A8CC690A9}" sibTransId="{674DE575-935A-4A43-A0FC-1778D8BBCAE1}"/>
    <dgm:cxn modelId="{DFF3F4F8-98A1-43A0-AF2C-0B85F6423C54}" type="presOf" srcId="{0FF051D2-32B3-4C75-927C-BEF4A5E13ED5}" destId="{422AD3DD-E69C-475F-B3C7-E5616FBE507E}" srcOrd="0" destOrd="0" presId="urn:microsoft.com/office/officeart/2005/8/layout/target3"/>
    <dgm:cxn modelId="{5AAB4D1D-1088-41C1-AF3F-3842F7062290}" srcId="{FBF74523-BFE7-4F4B-AE76-85BD17A7D9CF}" destId="{7AF27AEE-1E07-4621-ABC6-868340002ACD}" srcOrd="0" destOrd="0" parTransId="{346DA14F-1756-4EDA-B447-D9B598B033DA}" sibTransId="{8DD468DF-2E90-4304-8578-7B11937C5047}"/>
    <dgm:cxn modelId="{11D1F723-DF57-4D14-B568-D04BEE0F656F}" srcId="{0FF051D2-32B3-4C75-927C-BEF4A5E13ED5}" destId="{2981CFA3-F262-4675-93E2-334D18E636A3}" srcOrd="3" destOrd="0" parTransId="{BE6CF684-04D3-429A-95B4-DF2AD7D6D51C}" sibTransId="{F18FD462-0C91-42FC-9F23-BD5C14659C83}"/>
    <dgm:cxn modelId="{6E80A7F2-2A4C-46F8-A5A8-442AD5FAACB4}" srcId="{0FF051D2-32B3-4C75-927C-BEF4A5E13ED5}" destId="{B02AA006-F43D-492C-8AF9-B5340D56628E}" srcOrd="5" destOrd="0" parTransId="{D33BB876-FD2A-4757-AE38-CD49E648A897}" sibTransId="{1AAF98D6-0EE4-4B39-9C5F-47E332D7F5CC}"/>
    <dgm:cxn modelId="{28E34B0D-60E9-45CB-84A1-372DD758F5C3}" type="presOf" srcId="{DAA2B017-C4A9-4B62-A6A4-E77968AA9DD5}" destId="{53EC0D24-EF29-4437-9429-1039E705ED13}" srcOrd="0" destOrd="0" presId="urn:microsoft.com/office/officeart/2005/8/layout/target3"/>
    <dgm:cxn modelId="{69B7032A-A36A-4B65-9203-88EE181481A4}" type="presOf" srcId="{B02AA006-F43D-492C-8AF9-B5340D56628E}" destId="{828A6547-68DE-433D-9F3E-D93C53C3F3AD}" srcOrd="1" destOrd="0" presId="urn:microsoft.com/office/officeart/2005/8/layout/target3"/>
    <dgm:cxn modelId="{38DC1046-B548-43A1-8274-0F5D469D2D8B}" type="presParOf" srcId="{422AD3DD-E69C-475F-B3C7-E5616FBE507E}" destId="{A2A81E9F-9098-4A09-BC01-B6C6CB131BF3}" srcOrd="0" destOrd="0" presId="urn:microsoft.com/office/officeart/2005/8/layout/target3"/>
    <dgm:cxn modelId="{6E6AA429-D53C-4434-BF6A-84B9ED61ED0D}" type="presParOf" srcId="{422AD3DD-E69C-475F-B3C7-E5616FBE507E}" destId="{22929C6E-269A-44F6-9E18-F8A9B21979BA}" srcOrd="1" destOrd="0" presId="urn:microsoft.com/office/officeart/2005/8/layout/target3"/>
    <dgm:cxn modelId="{7DD79D49-8BE0-4B8E-8709-C26A918BA404}" type="presParOf" srcId="{422AD3DD-E69C-475F-B3C7-E5616FBE507E}" destId="{AB6B1393-E61D-44EF-9307-E0C764767CDC}" srcOrd="2" destOrd="0" presId="urn:microsoft.com/office/officeart/2005/8/layout/target3"/>
    <dgm:cxn modelId="{3654CEC2-6ECA-4922-A228-BCDCE604726F}" type="presParOf" srcId="{422AD3DD-E69C-475F-B3C7-E5616FBE507E}" destId="{53311BDD-934B-43C0-81D6-53D424BB5189}" srcOrd="3" destOrd="0" presId="urn:microsoft.com/office/officeart/2005/8/layout/target3"/>
    <dgm:cxn modelId="{9CB9C648-ECB5-432C-B694-172FFF27AD68}" type="presParOf" srcId="{422AD3DD-E69C-475F-B3C7-E5616FBE507E}" destId="{5784B727-36D4-437E-A7B1-5CFA39841356}" srcOrd="4" destOrd="0" presId="urn:microsoft.com/office/officeart/2005/8/layout/target3"/>
    <dgm:cxn modelId="{0DA03602-DE12-4AC6-B089-AC14D756B0AC}" type="presParOf" srcId="{422AD3DD-E69C-475F-B3C7-E5616FBE507E}" destId="{F55D6E16-D1C5-4AFB-931D-F6E3BAE7148C}" srcOrd="5" destOrd="0" presId="urn:microsoft.com/office/officeart/2005/8/layout/target3"/>
    <dgm:cxn modelId="{2FAC9796-6309-45A7-B8D1-7FCE042163D3}" type="presParOf" srcId="{422AD3DD-E69C-475F-B3C7-E5616FBE507E}" destId="{6A9F1E56-2721-4C54-801A-66C9183347F1}" srcOrd="6" destOrd="0" presId="urn:microsoft.com/office/officeart/2005/8/layout/target3"/>
    <dgm:cxn modelId="{45F494A1-2CF4-4A80-812F-E990030822AB}" type="presParOf" srcId="{422AD3DD-E69C-475F-B3C7-E5616FBE507E}" destId="{804DA3D2-B9A2-4536-B34B-D8CF393B816C}" srcOrd="7" destOrd="0" presId="urn:microsoft.com/office/officeart/2005/8/layout/target3"/>
    <dgm:cxn modelId="{86DBC0B0-317C-470F-AA56-2D97A7F16806}" type="presParOf" srcId="{422AD3DD-E69C-475F-B3C7-E5616FBE507E}" destId="{92A8850B-B30B-439C-9E72-4A8BA7874279}" srcOrd="8" destOrd="0" presId="urn:microsoft.com/office/officeart/2005/8/layout/target3"/>
    <dgm:cxn modelId="{EECC18CB-E064-4E0D-9835-9E2513D26528}" type="presParOf" srcId="{422AD3DD-E69C-475F-B3C7-E5616FBE507E}" destId="{600DEF67-CC33-425D-B6DB-DFF9F5559EDA}" srcOrd="9" destOrd="0" presId="urn:microsoft.com/office/officeart/2005/8/layout/target3"/>
    <dgm:cxn modelId="{D91CD9E7-142F-4D21-97CA-D8AA22CD0DAA}" type="presParOf" srcId="{422AD3DD-E69C-475F-B3C7-E5616FBE507E}" destId="{46C72CF5-EC4C-4910-8C8A-AACA75E5D82E}" srcOrd="10" destOrd="0" presId="urn:microsoft.com/office/officeart/2005/8/layout/target3"/>
    <dgm:cxn modelId="{1CA6FFA7-BA01-44C2-9F4F-5BB15FF6FC93}" type="presParOf" srcId="{422AD3DD-E69C-475F-B3C7-E5616FBE507E}" destId="{D3F292AE-B444-4A2F-840D-253FB3C42184}" srcOrd="11" destOrd="0" presId="urn:microsoft.com/office/officeart/2005/8/layout/target3"/>
    <dgm:cxn modelId="{06E51B90-02B6-4D6F-A307-A5F9F7F6B28B}" type="presParOf" srcId="{422AD3DD-E69C-475F-B3C7-E5616FBE507E}" destId="{DA780369-2632-4091-8D04-545D67E82CD1}" srcOrd="12" destOrd="0" presId="urn:microsoft.com/office/officeart/2005/8/layout/target3"/>
    <dgm:cxn modelId="{49A4E65A-2973-475C-A8AA-30288945A1B3}" type="presParOf" srcId="{422AD3DD-E69C-475F-B3C7-E5616FBE507E}" destId="{194A1B9B-6D65-48EC-8E8D-95EF1269A976}" srcOrd="13" destOrd="0" presId="urn:microsoft.com/office/officeart/2005/8/layout/target3"/>
    <dgm:cxn modelId="{EBDA968C-B7F6-4BAE-84CD-BBE913819B9E}" type="presParOf" srcId="{422AD3DD-E69C-475F-B3C7-E5616FBE507E}" destId="{DBF31597-396C-47C9-912E-82D945550A82}" srcOrd="14" destOrd="0" presId="urn:microsoft.com/office/officeart/2005/8/layout/target3"/>
    <dgm:cxn modelId="{0C3969DC-14C9-47F5-B05B-A5E9DE17AA83}" type="presParOf" srcId="{422AD3DD-E69C-475F-B3C7-E5616FBE507E}" destId="{DD6832F7-E958-425F-B91F-6EF56E6F5912}" srcOrd="15" destOrd="0" presId="urn:microsoft.com/office/officeart/2005/8/layout/target3"/>
    <dgm:cxn modelId="{EC8E9344-F81E-4CD4-89F3-33DAF58E11C2}" type="presParOf" srcId="{422AD3DD-E69C-475F-B3C7-E5616FBE507E}" destId="{37A1D267-0F6F-464A-BD02-2A7D807ADF95}" srcOrd="16" destOrd="0" presId="urn:microsoft.com/office/officeart/2005/8/layout/target3"/>
    <dgm:cxn modelId="{D5B087CE-DE7D-4BF7-B23A-CA5281E74B13}" type="presParOf" srcId="{422AD3DD-E69C-475F-B3C7-E5616FBE507E}" destId="{CD5F4DDC-D523-4C19-AF64-AD83E6F81639}" srcOrd="17" destOrd="0" presId="urn:microsoft.com/office/officeart/2005/8/layout/target3"/>
    <dgm:cxn modelId="{CAABD973-8709-42EB-A442-E400C4E2C153}" type="presParOf" srcId="{422AD3DD-E69C-475F-B3C7-E5616FBE507E}" destId="{2F274871-893C-4C84-8260-86994CF4A0A8}" srcOrd="18" destOrd="0" presId="urn:microsoft.com/office/officeart/2005/8/layout/target3"/>
    <dgm:cxn modelId="{26428295-D1F6-4D50-9FDA-9A0C9671810F}" type="presParOf" srcId="{422AD3DD-E69C-475F-B3C7-E5616FBE507E}" destId="{EB21E25D-2BFE-42C1-A28F-7FB30548E615}" srcOrd="19" destOrd="0" presId="urn:microsoft.com/office/officeart/2005/8/layout/target3"/>
    <dgm:cxn modelId="{BB93E0C8-3CE3-4514-B8E0-04D75C7A62B4}" type="presParOf" srcId="{422AD3DD-E69C-475F-B3C7-E5616FBE507E}" destId="{3358F9AD-9759-4633-9AEC-ED6D67A6843F}" srcOrd="20" destOrd="0" presId="urn:microsoft.com/office/officeart/2005/8/layout/target3"/>
    <dgm:cxn modelId="{E07441F5-44BC-4D09-97D6-8CF43EDAE6A3}" type="presParOf" srcId="{422AD3DD-E69C-475F-B3C7-E5616FBE507E}" destId="{53EC0D24-EF29-4437-9429-1039E705ED13}" srcOrd="21" destOrd="0" presId="urn:microsoft.com/office/officeart/2005/8/layout/target3"/>
    <dgm:cxn modelId="{B8840A40-DF23-474C-8D2F-498E3373B1A0}" type="presParOf" srcId="{422AD3DD-E69C-475F-B3C7-E5616FBE507E}" destId="{63066A55-F766-4565-8CBA-9D1C3FBC1DF1}" srcOrd="22" destOrd="0" presId="urn:microsoft.com/office/officeart/2005/8/layout/target3"/>
    <dgm:cxn modelId="{4F8A8551-DBDB-40FE-8602-CCD12E1EDBC6}" type="presParOf" srcId="{422AD3DD-E69C-475F-B3C7-E5616FBE507E}" destId="{D2661778-6316-4220-975D-E0391AA0EE49}" srcOrd="23" destOrd="0" presId="urn:microsoft.com/office/officeart/2005/8/layout/target3"/>
    <dgm:cxn modelId="{F37A8307-6728-4637-A41A-40D91476D5C2}" type="presParOf" srcId="{422AD3DD-E69C-475F-B3C7-E5616FBE507E}" destId="{2FD4F53E-B845-4AB8-A008-0056C7B30618}" srcOrd="24" destOrd="0" presId="urn:microsoft.com/office/officeart/2005/8/layout/target3"/>
    <dgm:cxn modelId="{FDC1BAD9-59AE-46FC-9A06-5934079E9085}" type="presParOf" srcId="{422AD3DD-E69C-475F-B3C7-E5616FBE507E}" destId="{0ADE394B-BFA9-458B-80F9-00CB0E07E1D0}" srcOrd="25" destOrd="0" presId="urn:microsoft.com/office/officeart/2005/8/layout/target3"/>
    <dgm:cxn modelId="{1C640830-85EC-47F1-B5D5-56EAF4E47A5B}" type="presParOf" srcId="{422AD3DD-E69C-475F-B3C7-E5616FBE507E}" destId="{9F11C157-A3A3-4FFE-BF35-21D76054185C}" srcOrd="26" destOrd="0" presId="urn:microsoft.com/office/officeart/2005/8/layout/target3"/>
    <dgm:cxn modelId="{C23BD87B-2474-455F-B4D6-5862E22266D2}" type="presParOf" srcId="{422AD3DD-E69C-475F-B3C7-E5616FBE507E}" destId="{89267C72-80E8-4F61-A895-F17883922229}" srcOrd="27" destOrd="0" presId="urn:microsoft.com/office/officeart/2005/8/layout/target3"/>
    <dgm:cxn modelId="{3DCDC4D3-E544-437C-A267-F402C8B9E869}" type="presParOf" srcId="{422AD3DD-E69C-475F-B3C7-E5616FBE507E}" destId="{828A6547-68DE-433D-9F3E-D93C53C3F3AD}" srcOrd="28" destOrd="0" presId="urn:microsoft.com/office/officeart/2005/8/layout/target3"/>
    <dgm:cxn modelId="{2CB1FA37-07A9-4588-9454-0FEDC20F0742}" type="presParOf" srcId="{422AD3DD-E69C-475F-B3C7-E5616FBE507E}" destId="{8A949D47-77B8-456D-B84E-32B08735FC99}" srcOrd="2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F051D2-32B3-4C75-927C-BEF4A5E13ED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FBF74523-BFE7-4F4B-AE76-85BD17A7D9CF}">
      <dgm:prSet phldrT="[Text]"/>
      <dgm:spPr/>
      <dgm:t>
        <a:bodyPr/>
        <a:lstStyle/>
        <a:p>
          <a:r>
            <a:rPr lang="en-US" b="1" dirty="0" smtClean="0">
              <a:solidFill>
                <a:schemeClr val="bg1"/>
              </a:solidFill>
            </a:rPr>
            <a:t>The Priest &amp; Levite</a:t>
          </a:r>
          <a:endParaRPr lang="en-US" b="1" dirty="0">
            <a:solidFill>
              <a:schemeClr val="bg1"/>
            </a:solidFill>
          </a:endParaRPr>
        </a:p>
      </dgm:t>
    </dgm:pt>
    <dgm:pt modelId="{34655BEF-B0C9-48F7-879F-549EFAB607A8}" type="parTrans" cxnId="{62CC86ED-57C3-4D47-B4B9-1680F8D51633}">
      <dgm:prSet/>
      <dgm:spPr/>
      <dgm:t>
        <a:bodyPr/>
        <a:lstStyle/>
        <a:p>
          <a:endParaRPr lang="en-US"/>
        </a:p>
      </dgm:t>
    </dgm:pt>
    <dgm:pt modelId="{EFC12DF5-2D1B-458D-A54B-366A1240F61F}" type="sibTrans" cxnId="{62CC86ED-57C3-4D47-B4B9-1680F8D51633}">
      <dgm:prSet/>
      <dgm:spPr/>
      <dgm:t>
        <a:bodyPr/>
        <a:lstStyle/>
        <a:p>
          <a:endParaRPr lang="en-US"/>
        </a:p>
      </dgm:t>
    </dgm:pt>
    <dgm:pt modelId="{7AF27AEE-1E07-4621-ABC6-868340002ACD}">
      <dgm:prSet phldrT="[Text]"/>
      <dgm:spPr/>
      <dgm:t>
        <a:bodyPr/>
        <a:lstStyle/>
        <a:p>
          <a:r>
            <a:rPr lang="en-US" b="1" dirty="0" smtClean="0">
              <a:solidFill>
                <a:schemeClr val="bg1"/>
              </a:solidFill>
            </a:rPr>
            <a:t>Good Deeds &amp; Religion</a:t>
          </a:r>
          <a:endParaRPr lang="en-US" b="1" dirty="0">
            <a:solidFill>
              <a:schemeClr val="bg1"/>
            </a:solidFill>
          </a:endParaRPr>
        </a:p>
      </dgm:t>
    </dgm:pt>
    <dgm:pt modelId="{346DA14F-1756-4EDA-B447-D9B598B033DA}" type="parTrans" cxnId="{5AAB4D1D-1088-41C1-AF3F-3842F7062290}">
      <dgm:prSet/>
      <dgm:spPr/>
      <dgm:t>
        <a:bodyPr/>
        <a:lstStyle/>
        <a:p>
          <a:endParaRPr lang="en-US"/>
        </a:p>
      </dgm:t>
    </dgm:pt>
    <dgm:pt modelId="{8DD468DF-2E90-4304-8578-7B11937C5047}" type="sibTrans" cxnId="{5AAB4D1D-1088-41C1-AF3F-3842F7062290}">
      <dgm:prSet/>
      <dgm:spPr/>
      <dgm:t>
        <a:bodyPr/>
        <a:lstStyle/>
        <a:p>
          <a:endParaRPr lang="en-US"/>
        </a:p>
      </dgm:t>
    </dgm:pt>
    <dgm:pt modelId="{5941B431-AF71-4AA7-B98A-0A7840B4E724}">
      <dgm:prSet phldrT="[Text]"/>
      <dgm:spPr>
        <a:solidFill>
          <a:schemeClr val="accent2">
            <a:lumMod val="20000"/>
            <a:lumOff val="80000"/>
            <a:alpha val="90000"/>
          </a:schemeClr>
        </a:solidFill>
      </dgm:spPr>
      <dgm:t>
        <a:bodyPr/>
        <a:lstStyle/>
        <a:p>
          <a:endParaRPr lang="en-US" b="1" dirty="0">
            <a:solidFill>
              <a:schemeClr val="bg1"/>
            </a:solidFill>
          </a:endParaRPr>
        </a:p>
      </dgm:t>
    </dgm:pt>
    <dgm:pt modelId="{99200B4C-8DBF-4ACC-AE9D-F333FF9FB697}" type="parTrans" cxnId="{9A6164C3-6CF5-4252-A499-71AAA44EA629}">
      <dgm:prSet/>
      <dgm:spPr/>
      <dgm:t>
        <a:bodyPr/>
        <a:lstStyle/>
        <a:p>
          <a:endParaRPr lang="en-US"/>
        </a:p>
      </dgm:t>
    </dgm:pt>
    <dgm:pt modelId="{6AF7410C-4F97-4573-8761-0CA9E590521D}" type="sibTrans" cxnId="{9A6164C3-6CF5-4252-A499-71AAA44EA629}">
      <dgm:prSet/>
      <dgm:spPr/>
      <dgm:t>
        <a:bodyPr/>
        <a:lstStyle/>
        <a:p>
          <a:endParaRPr lang="en-US"/>
        </a:p>
      </dgm:t>
    </dgm:pt>
    <dgm:pt modelId="{DAA2B017-C4A9-4B62-A6A4-E77968AA9DD5}">
      <dgm:prSet phldrT="[Text]"/>
      <dgm:spPr/>
      <dgm:t>
        <a:bodyPr/>
        <a:lstStyle/>
        <a:p>
          <a:endParaRPr lang="en-US" dirty="0">
            <a:solidFill>
              <a:schemeClr val="bg1"/>
            </a:solidFill>
          </a:endParaRPr>
        </a:p>
      </dgm:t>
    </dgm:pt>
    <dgm:pt modelId="{50396D19-4E17-451E-AFBA-942E57C8EBCA}" type="parTrans" cxnId="{1AC0F5B4-0A9A-4EFD-BE44-82719BBEF53A}">
      <dgm:prSet/>
      <dgm:spPr/>
      <dgm:t>
        <a:bodyPr/>
        <a:lstStyle/>
        <a:p>
          <a:endParaRPr lang="en-US"/>
        </a:p>
      </dgm:t>
    </dgm:pt>
    <dgm:pt modelId="{B0141B0C-770E-4C61-BA39-136C8A9CAA6D}" type="sibTrans" cxnId="{1AC0F5B4-0A9A-4EFD-BE44-82719BBEF53A}">
      <dgm:prSet/>
      <dgm:spPr/>
      <dgm:t>
        <a:bodyPr/>
        <a:lstStyle/>
        <a:p>
          <a:endParaRPr lang="en-US"/>
        </a:p>
      </dgm:t>
    </dgm:pt>
    <dgm:pt modelId="{F9A276AD-C47D-4712-917C-6171173C43DB}">
      <dgm:prSet phldrT="[Text]"/>
      <dgm:spPr>
        <a:solidFill>
          <a:schemeClr val="accent4">
            <a:alpha val="90000"/>
          </a:schemeClr>
        </a:solidFill>
      </dgm:spPr>
      <dgm:t>
        <a:bodyPr/>
        <a:lstStyle/>
        <a:p>
          <a:endParaRPr lang="en-US" b="1" dirty="0">
            <a:solidFill>
              <a:schemeClr val="bg1"/>
            </a:solidFill>
          </a:endParaRPr>
        </a:p>
      </dgm:t>
    </dgm:pt>
    <dgm:pt modelId="{483F1699-84DE-4A74-8A2F-2D8BE330E086}" type="parTrans" cxnId="{5C987619-B8A9-415F-BC0E-A5C877A2314E}">
      <dgm:prSet/>
      <dgm:spPr/>
      <dgm:t>
        <a:bodyPr/>
        <a:lstStyle/>
        <a:p>
          <a:endParaRPr lang="en-US"/>
        </a:p>
      </dgm:t>
    </dgm:pt>
    <dgm:pt modelId="{29DB992C-0B95-4D07-8D85-B0878E45CD8B}" type="sibTrans" cxnId="{5C987619-B8A9-415F-BC0E-A5C877A2314E}">
      <dgm:prSet/>
      <dgm:spPr/>
      <dgm:t>
        <a:bodyPr/>
        <a:lstStyle/>
        <a:p>
          <a:endParaRPr lang="en-US"/>
        </a:p>
      </dgm:t>
    </dgm:pt>
    <dgm:pt modelId="{A6DADC60-A4E3-4AEC-BB6E-CD0BA339FF6A}">
      <dgm:prSet phldrT="[Text]"/>
      <dgm:spPr/>
      <dgm:t>
        <a:bodyPr/>
        <a:lstStyle/>
        <a:p>
          <a:endParaRPr lang="en-US" dirty="0">
            <a:solidFill>
              <a:schemeClr val="bg1"/>
            </a:solidFill>
          </a:endParaRPr>
        </a:p>
      </dgm:t>
    </dgm:pt>
    <dgm:pt modelId="{65ED7870-02AA-46B2-9928-E38DA9071380}" type="parTrans" cxnId="{DC122A5F-8E3B-4952-9910-759A0533E2CF}">
      <dgm:prSet/>
      <dgm:spPr/>
      <dgm:t>
        <a:bodyPr/>
        <a:lstStyle/>
        <a:p>
          <a:endParaRPr lang="en-US"/>
        </a:p>
      </dgm:t>
    </dgm:pt>
    <dgm:pt modelId="{86CCB642-4939-4D58-8CE1-1641E4DAF123}" type="sibTrans" cxnId="{DC122A5F-8E3B-4952-9910-759A0533E2CF}">
      <dgm:prSet/>
      <dgm:spPr/>
      <dgm:t>
        <a:bodyPr/>
        <a:lstStyle/>
        <a:p>
          <a:endParaRPr lang="en-US"/>
        </a:p>
      </dgm:t>
    </dgm:pt>
    <dgm:pt modelId="{2981CFA3-F262-4675-93E2-334D18E636A3}">
      <dgm:prSet phldrT="[Text]"/>
      <dgm:spPr>
        <a:solidFill>
          <a:schemeClr val="accent2">
            <a:lumMod val="20000"/>
            <a:lumOff val="80000"/>
            <a:alpha val="90000"/>
          </a:schemeClr>
        </a:solidFill>
      </dgm:spPr>
      <dgm:t>
        <a:bodyPr/>
        <a:lstStyle/>
        <a:p>
          <a:endParaRPr lang="en-US" b="1" dirty="0">
            <a:solidFill>
              <a:schemeClr val="bg1"/>
            </a:solidFill>
          </a:endParaRPr>
        </a:p>
      </dgm:t>
    </dgm:pt>
    <dgm:pt modelId="{BE6CF684-04D3-429A-95B4-DF2AD7D6D51C}" type="parTrans" cxnId="{11D1F723-DF57-4D14-B568-D04BEE0F656F}">
      <dgm:prSet/>
      <dgm:spPr/>
      <dgm:t>
        <a:bodyPr/>
        <a:lstStyle/>
        <a:p>
          <a:endParaRPr lang="en-US"/>
        </a:p>
      </dgm:t>
    </dgm:pt>
    <dgm:pt modelId="{F18FD462-0C91-42FC-9F23-BD5C14659C83}" type="sibTrans" cxnId="{11D1F723-DF57-4D14-B568-D04BEE0F656F}">
      <dgm:prSet/>
      <dgm:spPr/>
      <dgm:t>
        <a:bodyPr/>
        <a:lstStyle/>
        <a:p>
          <a:endParaRPr lang="en-US"/>
        </a:p>
      </dgm:t>
    </dgm:pt>
    <dgm:pt modelId="{36F2162E-5444-4282-842A-468608A3AC20}">
      <dgm:prSet phldrT="[Text]"/>
      <dgm:spPr/>
      <dgm:t>
        <a:bodyPr/>
        <a:lstStyle/>
        <a:p>
          <a:endParaRPr lang="en-US" b="1" dirty="0">
            <a:solidFill>
              <a:schemeClr val="bg1"/>
            </a:solidFill>
          </a:endParaRPr>
        </a:p>
      </dgm:t>
    </dgm:pt>
    <dgm:pt modelId="{1FBC0877-263E-4B65-A415-117A8CC690A9}" type="parTrans" cxnId="{F1D26FBD-663F-4FE1-AB10-BC3DFEE4BCE4}">
      <dgm:prSet/>
      <dgm:spPr/>
      <dgm:t>
        <a:bodyPr/>
        <a:lstStyle/>
        <a:p>
          <a:endParaRPr lang="en-US"/>
        </a:p>
      </dgm:t>
    </dgm:pt>
    <dgm:pt modelId="{674DE575-935A-4A43-A0FC-1778D8BBCAE1}" type="sibTrans" cxnId="{F1D26FBD-663F-4FE1-AB10-BC3DFEE4BCE4}">
      <dgm:prSet/>
      <dgm:spPr/>
      <dgm:t>
        <a:bodyPr/>
        <a:lstStyle/>
        <a:p>
          <a:endParaRPr lang="en-US"/>
        </a:p>
      </dgm:t>
    </dgm:pt>
    <dgm:pt modelId="{B02AA006-F43D-492C-8AF9-B5340D56628E}">
      <dgm:prSet phldrT="[Text]"/>
      <dgm:spPr/>
      <dgm:t>
        <a:bodyPr/>
        <a:lstStyle/>
        <a:p>
          <a:endParaRPr lang="en-US" b="1" dirty="0">
            <a:solidFill>
              <a:schemeClr val="bg1"/>
            </a:solidFill>
          </a:endParaRPr>
        </a:p>
      </dgm:t>
    </dgm:pt>
    <dgm:pt modelId="{D33BB876-FD2A-4757-AE38-CD49E648A897}" type="parTrans" cxnId="{6E80A7F2-2A4C-46F8-A5A8-442AD5FAACB4}">
      <dgm:prSet/>
      <dgm:spPr/>
      <dgm:t>
        <a:bodyPr/>
        <a:lstStyle/>
        <a:p>
          <a:endParaRPr lang="en-US"/>
        </a:p>
      </dgm:t>
    </dgm:pt>
    <dgm:pt modelId="{1AAF98D6-0EE4-4B39-9C5F-47E332D7F5CC}" type="sibTrans" cxnId="{6E80A7F2-2A4C-46F8-A5A8-442AD5FAACB4}">
      <dgm:prSet/>
      <dgm:spPr/>
      <dgm:t>
        <a:bodyPr/>
        <a:lstStyle/>
        <a:p>
          <a:endParaRPr lang="en-US"/>
        </a:p>
      </dgm:t>
    </dgm:pt>
    <dgm:pt modelId="{422AD3DD-E69C-475F-B3C7-E5616FBE507E}" type="pres">
      <dgm:prSet presAssocID="{0FF051D2-32B3-4C75-927C-BEF4A5E13ED5}" presName="Name0" presStyleCnt="0">
        <dgm:presLayoutVars>
          <dgm:chMax val="7"/>
          <dgm:dir/>
          <dgm:animLvl val="lvl"/>
          <dgm:resizeHandles val="exact"/>
        </dgm:presLayoutVars>
      </dgm:prSet>
      <dgm:spPr/>
      <dgm:t>
        <a:bodyPr/>
        <a:lstStyle/>
        <a:p>
          <a:endParaRPr lang="en-US"/>
        </a:p>
      </dgm:t>
    </dgm:pt>
    <dgm:pt modelId="{A2A81E9F-9098-4A09-BC01-B6C6CB131BF3}" type="pres">
      <dgm:prSet presAssocID="{FBF74523-BFE7-4F4B-AE76-85BD17A7D9CF}" presName="circle1" presStyleLbl="node1" presStyleIdx="0" presStyleCnt="6"/>
      <dgm:spPr/>
    </dgm:pt>
    <dgm:pt modelId="{22929C6E-269A-44F6-9E18-F8A9B21979BA}" type="pres">
      <dgm:prSet presAssocID="{FBF74523-BFE7-4F4B-AE76-85BD17A7D9CF}" presName="space" presStyleCnt="0"/>
      <dgm:spPr/>
    </dgm:pt>
    <dgm:pt modelId="{AB6B1393-E61D-44EF-9307-E0C764767CDC}" type="pres">
      <dgm:prSet presAssocID="{FBF74523-BFE7-4F4B-AE76-85BD17A7D9CF}" presName="rect1" presStyleLbl="alignAcc1" presStyleIdx="0" presStyleCnt="6"/>
      <dgm:spPr/>
      <dgm:t>
        <a:bodyPr/>
        <a:lstStyle/>
        <a:p>
          <a:endParaRPr lang="en-US"/>
        </a:p>
      </dgm:t>
    </dgm:pt>
    <dgm:pt modelId="{53311BDD-934B-43C0-81D6-53D424BB5189}" type="pres">
      <dgm:prSet presAssocID="{5941B431-AF71-4AA7-B98A-0A7840B4E724}" presName="vertSpace2" presStyleLbl="node1" presStyleIdx="0" presStyleCnt="6"/>
      <dgm:spPr/>
    </dgm:pt>
    <dgm:pt modelId="{5784B727-36D4-437E-A7B1-5CFA39841356}" type="pres">
      <dgm:prSet presAssocID="{5941B431-AF71-4AA7-B98A-0A7840B4E724}" presName="circle2" presStyleLbl="node1" presStyleIdx="1" presStyleCnt="6"/>
      <dgm:spPr/>
    </dgm:pt>
    <dgm:pt modelId="{F55D6E16-D1C5-4AFB-931D-F6E3BAE7148C}" type="pres">
      <dgm:prSet presAssocID="{5941B431-AF71-4AA7-B98A-0A7840B4E724}" presName="rect2" presStyleLbl="alignAcc1" presStyleIdx="1" presStyleCnt="6" custScaleY="102564"/>
      <dgm:spPr/>
      <dgm:t>
        <a:bodyPr/>
        <a:lstStyle/>
        <a:p>
          <a:endParaRPr lang="en-US"/>
        </a:p>
      </dgm:t>
    </dgm:pt>
    <dgm:pt modelId="{6A9F1E56-2721-4C54-801A-66C9183347F1}" type="pres">
      <dgm:prSet presAssocID="{F9A276AD-C47D-4712-917C-6171173C43DB}" presName="vertSpace3" presStyleLbl="node1" presStyleIdx="1" presStyleCnt="6"/>
      <dgm:spPr/>
    </dgm:pt>
    <dgm:pt modelId="{804DA3D2-B9A2-4536-B34B-D8CF393B816C}" type="pres">
      <dgm:prSet presAssocID="{F9A276AD-C47D-4712-917C-6171173C43DB}" presName="circle3" presStyleLbl="node1" presStyleIdx="2" presStyleCnt="6"/>
      <dgm:spPr/>
    </dgm:pt>
    <dgm:pt modelId="{92A8850B-B30B-439C-9E72-4A8BA7874279}" type="pres">
      <dgm:prSet presAssocID="{F9A276AD-C47D-4712-917C-6171173C43DB}" presName="rect3" presStyleLbl="alignAcc1" presStyleIdx="2" presStyleCnt="6"/>
      <dgm:spPr/>
      <dgm:t>
        <a:bodyPr/>
        <a:lstStyle/>
        <a:p>
          <a:endParaRPr lang="en-US"/>
        </a:p>
      </dgm:t>
    </dgm:pt>
    <dgm:pt modelId="{600DEF67-CC33-425D-B6DB-DFF9F5559EDA}" type="pres">
      <dgm:prSet presAssocID="{2981CFA3-F262-4675-93E2-334D18E636A3}" presName="vertSpace4" presStyleLbl="node1" presStyleIdx="2" presStyleCnt="6"/>
      <dgm:spPr/>
    </dgm:pt>
    <dgm:pt modelId="{46C72CF5-EC4C-4910-8C8A-AACA75E5D82E}" type="pres">
      <dgm:prSet presAssocID="{2981CFA3-F262-4675-93E2-334D18E636A3}" presName="circle4" presStyleLbl="node1" presStyleIdx="3" presStyleCnt="6"/>
      <dgm:spPr/>
    </dgm:pt>
    <dgm:pt modelId="{D3F292AE-B444-4A2F-840D-253FB3C42184}" type="pres">
      <dgm:prSet presAssocID="{2981CFA3-F262-4675-93E2-334D18E636A3}" presName="rect4" presStyleLbl="alignAcc1" presStyleIdx="3" presStyleCnt="6" custLinFactNeighborX="25000" custLinFactNeighborY="-2614"/>
      <dgm:spPr/>
      <dgm:t>
        <a:bodyPr/>
        <a:lstStyle/>
        <a:p>
          <a:endParaRPr lang="en-US"/>
        </a:p>
      </dgm:t>
    </dgm:pt>
    <dgm:pt modelId="{DA780369-2632-4091-8D04-545D67E82CD1}" type="pres">
      <dgm:prSet presAssocID="{36F2162E-5444-4282-842A-468608A3AC20}" presName="vertSpace5" presStyleLbl="node1" presStyleIdx="3" presStyleCnt="6"/>
      <dgm:spPr/>
    </dgm:pt>
    <dgm:pt modelId="{194A1B9B-6D65-48EC-8E8D-95EF1269A976}" type="pres">
      <dgm:prSet presAssocID="{36F2162E-5444-4282-842A-468608A3AC20}" presName="circle5" presStyleLbl="node1" presStyleIdx="4" presStyleCnt="6"/>
      <dgm:spPr/>
    </dgm:pt>
    <dgm:pt modelId="{DBF31597-396C-47C9-912E-82D945550A82}" type="pres">
      <dgm:prSet presAssocID="{36F2162E-5444-4282-842A-468608A3AC20}" presName="rect5" presStyleLbl="alignAcc1" presStyleIdx="4" presStyleCnt="6" custLinFactNeighborX="25000" custLinFactNeighborY="-2614"/>
      <dgm:spPr/>
      <dgm:t>
        <a:bodyPr/>
        <a:lstStyle/>
        <a:p>
          <a:endParaRPr lang="en-US"/>
        </a:p>
      </dgm:t>
    </dgm:pt>
    <dgm:pt modelId="{DD6832F7-E958-425F-B91F-6EF56E6F5912}" type="pres">
      <dgm:prSet presAssocID="{B02AA006-F43D-492C-8AF9-B5340D56628E}" presName="vertSpace6" presStyleLbl="node1" presStyleIdx="4" presStyleCnt="6"/>
      <dgm:spPr/>
    </dgm:pt>
    <dgm:pt modelId="{37A1D267-0F6F-464A-BD02-2A7D807ADF95}" type="pres">
      <dgm:prSet presAssocID="{B02AA006-F43D-492C-8AF9-B5340D56628E}" presName="circle6" presStyleLbl="node1" presStyleIdx="5" presStyleCnt="6"/>
      <dgm:spPr/>
    </dgm:pt>
    <dgm:pt modelId="{CD5F4DDC-D523-4C19-AF64-AD83E6F81639}" type="pres">
      <dgm:prSet presAssocID="{B02AA006-F43D-492C-8AF9-B5340D56628E}" presName="rect6" presStyleLbl="alignAcc1" presStyleIdx="5" presStyleCnt="6" custLinFactNeighborX="25000" custLinFactNeighborY="-2614"/>
      <dgm:spPr/>
      <dgm:t>
        <a:bodyPr/>
        <a:lstStyle/>
        <a:p>
          <a:endParaRPr lang="en-US"/>
        </a:p>
      </dgm:t>
    </dgm:pt>
    <dgm:pt modelId="{2F274871-893C-4C84-8260-86994CF4A0A8}" type="pres">
      <dgm:prSet presAssocID="{FBF74523-BFE7-4F4B-AE76-85BD17A7D9CF}" presName="rect1ParTx" presStyleLbl="alignAcc1" presStyleIdx="5" presStyleCnt="6">
        <dgm:presLayoutVars>
          <dgm:chMax val="1"/>
          <dgm:bulletEnabled val="1"/>
        </dgm:presLayoutVars>
      </dgm:prSet>
      <dgm:spPr/>
      <dgm:t>
        <a:bodyPr/>
        <a:lstStyle/>
        <a:p>
          <a:endParaRPr lang="en-US"/>
        </a:p>
      </dgm:t>
    </dgm:pt>
    <dgm:pt modelId="{EB21E25D-2BFE-42C1-A28F-7FB30548E615}" type="pres">
      <dgm:prSet presAssocID="{FBF74523-BFE7-4F4B-AE76-85BD17A7D9CF}" presName="rect1ChTx" presStyleLbl="alignAcc1" presStyleIdx="5" presStyleCnt="6">
        <dgm:presLayoutVars>
          <dgm:bulletEnabled val="1"/>
        </dgm:presLayoutVars>
      </dgm:prSet>
      <dgm:spPr/>
      <dgm:t>
        <a:bodyPr/>
        <a:lstStyle/>
        <a:p>
          <a:endParaRPr lang="en-US"/>
        </a:p>
      </dgm:t>
    </dgm:pt>
    <dgm:pt modelId="{3358F9AD-9759-4633-9AEC-ED6D67A6843F}" type="pres">
      <dgm:prSet presAssocID="{5941B431-AF71-4AA7-B98A-0A7840B4E724}" presName="rect2ParTx" presStyleLbl="alignAcc1" presStyleIdx="5" presStyleCnt="6">
        <dgm:presLayoutVars>
          <dgm:chMax val="1"/>
          <dgm:bulletEnabled val="1"/>
        </dgm:presLayoutVars>
      </dgm:prSet>
      <dgm:spPr/>
      <dgm:t>
        <a:bodyPr/>
        <a:lstStyle/>
        <a:p>
          <a:endParaRPr lang="en-US"/>
        </a:p>
      </dgm:t>
    </dgm:pt>
    <dgm:pt modelId="{53EC0D24-EF29-4437-9429-1039E705ED13}" type="pres">
      <dgm:prSet presAssocID="{5941B431-AF71-4AA7-B98A-0A7840B4E724}" presName="rect2ChTx" presStyleLbl="alignAcc1" presStyleIdx="5" presStyleCnt="6">
        <dgm:presLayoutVars>
          <dgm:bulletEnabled val="1"/>
        </dgm:presLayoutVars>
      </dgm:prSet>
      <dgm:spPr/>
      <dgm:t>
        <a:bodyPr/>
        <a:lstStyle/>
        <a:p>
          <a:endParaRPr lang="en-US"/>
        </a:p>
      </dgm:t>
    </dgm:pt>
    <dgm:pt modelId="{63066A55-F766-4565-8CBA-9D1C3FBC1DF1}" type="pres">
      <dgm:prSet presAssocID="{F9A276AD-C47D-4712-917C-6171173C43DB}" presName="rect3ParTx" presStyleLbl="alignAcc1" presStyleIdx="5" presStyleCnt="6">
        <dgm:presLayoutVars>
          <dgm:chMax val="1"/>
          <dgm:bulletEnabled val="1"/>
        </dgm:presLayoutVars>
      </dgm:prSet>
      <dgm:spPr/>
      <dgm:t>
        <a:bodyPr/>
        <a:lstStyle/>
        <a:p>
          <a:endParaRPr lang="en-US"/>
        </a:p>
      </dgm:t>
    </dgm:pt>
    <dgm:pt modelId="{D2661778-6316-4220-975D-E0391AA0EE49}" type="pres">
      <dgm:prSet presAssocID="{F9A276AD-C47D-4712-917C-6171173C43DB}" presName="rect3ChTx" presStyleLbl="alignAcc1" presStyleIdx="5" presStyleCnt="6">
        <dgm:presLayoutVars>
          <dgm:bulletEnabled val="1"/>
        </dgm:presLayoutVars>
      </dgm:prSet>
      <dgm:spPr/>
      <dgm:t>
        <a:bodyPr/>
        <a:lstStyle/>
        <a:p>
          <a:endParaRPr lang="en-US"/>
        </a:p>
      </dgm:t>
    </dgm:pt>
    <dgm:pt modelId="{2FD4F53E-B845-4AB8-A008-0056C7B30618}" type="pres">
      <dgm:prSet presAssocID="{2981CFA3-F262-4675-93E2-334D18E636A3}" presName="rect4ParTx" presStyleLbl="alignAcc1" presStyleIdx="5" presStyleCnt="6">
        <dgm:presLayoutVars>
          <dgm:chMax val="1"/>
          <dgm:bulletEnabled val="1"/>
        </dgm:presLayoutVars>
      </dgm:prSet>
      <dgm:spPr/>
      <dgm:t>
        <a:bodyPr/>
        <a:lstStyle/>
        <a:p>
          <a:endParaRPr lang="en-US"/>
        </a:p>
      </dgm:t>
    </dgm:pt>
    <dgm:pt modelId="{0ADE394B-BFA9-458B-80F9-00CB0E07E1D0}" type="pres">
      <dgm:prSet presAssocID="{2981CFA3-F262-4675-93E2-334D18E636A3}" presName="rect4ChTx" presStyleLbl="alignAcc1" presStyleIdx="5" presStyleCnt="6">
        <dgm:presLayoutVars>
          <dgm:bulletEnabled val="1"/>
        </dgm:presLayoutVars>
      </dgm:prSet>
      <dgm:spPr/>
    </dgm:pt>
    <dgm:pt modelId="{9F11C157-A3A3-4FFE-BF35-21D76054185C}" type="pres">
      <dgm:prSet presAssocID="{36F2162E-5444-4282-842A-468608A3AC20}" presName="rect5ParTx" presStyleLbl="alignAcc1" presStyleIdx="5" presStyleCnt="6">
        <dgm:presLayoutVars>
          <dgm:chMax val="1"/>
          <dgm:bulletEnabled val="1"/>
        </dgm:presLayoutVars>
      </dgm:prSet>
      <dgm:spPr/>
      <dgm:t>
        <a:bodyPr/>
        <a:lstStyle/>
        <a:p>
          <a:endParaRPr lang="en-US"/>
        </a:p>
      </dgm:t>
    </dgm:pt>
    <dgm:pt modelId="{89267C72-80E8-4F61-A895-F17883922229}" type="pres">
      <dgm:prSet presAssocID="{36F2162E-5444-4282-842A-468608A3AC20}" presName="rect5ChTx" presStyleLbl="alignAcc1" presStyleIdx="5" presStyleCnt="6">
        <dgm:presLayoutVars>
          <dgm:bulletEnabled val="1"/>
        </dgm:presLayoutVars>
      </dgm:prSet>
      <dgm:spPr/>
    </dgm:pt>
    <dgm:pt modelId="{828A6547-68DE-433D-9F3E-D93C53C3F3AD}" type="pres">
      <dgm:prSet presAssocID="{B02AA006-F43D-492C-8AF9-B5340D56628E}" presName="rect6ParTx" presStyleLbl="alignAcc1" presStyleIdx="5" presStyleCnt="6">
        <dgm:presLayoutVars>
          <dgm:chMax val="1"/>
          <dgm:bulletEnabled val="1"/>
        </dgm:presLayoutVars>
      </dgm:prSet>
      <dgm:spPr/>
      <dgm:t>
        <a:bodyPr/>
        <a:lstStyle/>
        <a:p>
          <a:endParaRPr lang="en-US"/>
        </a:p>
      </dgm:t>
    </dgm:pt>
    <dgm:pt modelId="{8A949D47-77B8-456D-B84E-32B08735FC99}" type="pres">
      <dgm:prSet presAssocID="{B02AA006-F43D-492C-8AF9-B5340D56628E}" presName="rect6ChTx" presStyleLbl="alignAcc1" presStyleIdx="5" presStyleCnt="6">
        <dgm:presLayoutVars>
          <dgm:bulletEnabled val="1"/>
        </dgm:presLayoutVars>
      </dgm:prSet>
      <dgm:spPr/>
    </dgm:pt>
  </dgm:ptLst>
  <dgm:cxnLst>
    <dgm:cxn modelId="{12162F46-F2E4-4DFD-B7E9-4D96576E9D0C}" type="presOf" srcId="{B02AA006-F43D-492C-8AF9-B5340D56628E}" destId="{CD5F4DDC-D523-4C19-AF64-AD83E6F81639}" srcOrd="0" destOrd="0" presId="urn:microsoft.com/office/officeart/2005/8/layout/target3"/>
    <dgm:cxn modelId="{88988DE5-ECFC-4723-AA54-13EE4CB9F082}" type="presOf" srcId="{F9A276AD-C47D-4712-917C-6171173C43DB}" destId="{92A8850B-B30B-439C-9E72-4A8BA7874279}" srcOrd="0" destOrd="0" presId="urn:microsoft.com/office/officeart/2005/8/layout/target3"/>
    <dgm:cxn modelId="{7C2B634D-13C3-41F2-969C-CCEF4F23F2E2}" type="presOf" srcId="{7AF27AEE-1E07-4621-ABC6-868340002ACD}" destId="{EB21E25D-2BFE-42C1-A28F-7FB30548E615}" srcOrd="0" destOrd="0" presId="urn:microsoft.com/office/officeart/2005/8/layout/target3"/>
    <dgm:cxn modelId="{C0714D40-1F68-4D63-A89F-7EA626BDFB34}" type="presOf" srcId="{FBF74523-BFE7-4F4B-AE76-85BD17A7D9CF}" destId="{2F274871-893C-4C84-8260-86994CF4A0A8}" srcOrd="1" destOrd="0" presId="urn:microsoft.com/office/officeart/2005/8/layout/target3"/>
    <dgm:cxn modelId="{62CC86ED-57C3-4D47-B4B9-1680F8D51633}" srcId="{0FF051D2-32B3-4C75-927C-BEF4A5E13ED5}" destId="{FBF74523-BFE7-4F4B-AE76-85BD17A7D9CF}" srcOrd="0" destOrd="0" parTransId="{34655BEF-B0C9-48F7-879F-549EFAB607A8}" sibTransId="{EFC12DF5-2D1B-458D-A54B-366A1240F61F}"/>
    <dgm:cxn modelId="{3ADE79DF-70FC-4250-92D9-E3D48B7B32F2}" type="presOf" srcId="{B02AA006-F43D-492C-8AF9-B5340D56628E}" destId="{828A6547-68DE-433D-9F3E-D93C53C3F3AD}" srcOrd="1" destOrd="0" presId="urn:microsoft.com/office/officeart/2005/8/layout/target3"/>
    <dgm:cxn modelId="{9A6164C3-6CF5-4252-A499-71AAA44EA629}" srcId="{0FF051D2-32B3-4C75-927C-BEF4A5E13ED5}" destId="{5941B431-AF71-4AA7-B98A-0A7840B4E724}" srcOrd="1" destOrd="0" parTransId="{99200B4C-8DBF-4ACC-AE9D-F333FF9FB697}" sibTransId="{6AF7410C-4F97-4573-8761-0CA9E590521D}"/>
    <dgm:cxn modelId="{046691C8-8F4C-4668-B69B-2CBC9F739A05}" type="presOf" srcId="{2981CFA3-F262-4675-93E2-334D18E636A3}" destId="{D3F292AE-B444-4A2F-840D-253FB3C42184}" srcOrd="0" destOrd="0" presId="urn:microsoft.com/office/officeart/2005/8/layout/target3"/>
    <dgm:cxn modelId="{DC122A5F-8E3B-4952-9910-759A0533E2CF}" srcId="{F9A276AD-C47D-4712-917C-6171173C43DB}" destId="{A6DADC60-A4E3-4AEC-BB6E-CD0BA339FF6A}" srcOrd="0" destOrd="0" parTransId="{65ED7870-02AA-46B2-9928-E38DA9071380}" sibTransId="{86CCB642-4939-4D58-8CE1-1641E4DAF123}"/>
    <dgm:cxn modelId="{1AC0F5B4-0A9A-4EFD-BE44-82719BBEF53A}" srcId="{5941B431-AF71-4AA7-B98A-0A7840B4E724}" destId="{DAA2B017-C4A9-4B62-A6A4-E77968AA9DD5}" srcOrd="0" destOrd="0" parTransId="{50396D19-4E17-451E-AFBA-942E57C8EBCA}" sibTransId="{B0141B0C-770E-4C61-BA39-136C8A9CAA6D}"/>
    <dgm:cxn modelId="{044342E9-E505-46BC-A88F-A089E3D63DAE}" type="presOf" srcId="{DAA2B017-C4A9-4B62-A6A4-E77968AA9DD5}" destId="{53EC0D24-EF29-4437-9429-1039E705ED13}" srcOrd="0" destOrd="0" presId="urn:microsoft.com/office/officeart/2005/8/layout/target3"/>
    <dgm:cxn modelId="{5C987619-B8A9-415F-BC0E-A5C877A2314E}" srcId="{0FF051D2-32B3-4C75-927C-BEF4A5E13ED5}" destId="{F9A276AD-C47D-4712-917C-6171173C43DB}" srcOrd="2" destOrd="0" parTransId="{483F1699-84DE-4A74-8A2F-2D8BE330E086}" sibTransId="{29DB992C-0B95-4D07-8D85-B0878E45CD8B}"/>
    <dgm:cxn modelId="{975BEDBE-CDB8-4BC1-9CEB-BFBDD132FF5B}" type="presOf" srcId="{A6DADC60-A4E3-4AEC-BB6E-CD0BA339FF6A}" destId="{D2661778-6316-4220-975D-E0391AA0EE49}" srcOrd="0" destOrd="0" presId="urn:microsoft.com/office/officeart/2005/8/layout/target3"/>
    <dgm:cxn modelId="{49C026C7-B65A-4B74-9786-E024FF096AF5}" type="presOf" srcId="{5941B431-AF71-4AA7-B98A-0A7840B4E724}" destId="{3358F9AD-9759-4633-9AEC-ED6D67A6843F}" srcOrd="1" destOrd="0" presId="urn:microsoft.com/office/officeart/2005/8/layout/target3"/>
    <dgm:cxn modelId="{F1D26FBD-663F-4FE1-AB10-BC3DFEE4BCE4}" srcId="{0FF051D2-32B3-4C75-927C-BEF4A5E13ED5}" destId="{36F2162E-5444-4282-842A-468608A3AC20}" srcOrd="4" destOrd="0" parTransId="{1FBC0877-263E-4B65-A415-117A8CC690A9}" sibTransId="{674DE575-935A-4A43-A0FC-1778D8BBCAE1}"/>
    <dgm:cxn modelId="{5D89995A-ABA2-40EC-8D5E-D9109711F1CE}" type="presOf" srcId="{36F2162E-5444-4282-842A-468608A3AC20}" destId="{9F11C157-A3A3-4FFE-BF35-21D76054185C}" srcOrd="1" destOrd="0" presId="urn:microsoft.com/office/officeart/2005/8/layout/target3"/>
    <dgm:cxn modelId="{53630B05-2333-444B-A4C8-1A473E03ABF4}" type="presOf" srcId="{0FF051D2-32B3-4C75-927C-BEF4A5E13ED5}" destId="{422AD3DD-E69C-475F-B3C7-E5616FBE507E}" srcOrd="0" destOrd="0" presId="urn:microsoft.com/office/officeart/2005/8/layout/target3"/>
    <dgm:cxn modelId="{5AAB4D1D-1088-41C1-AF3F-3842F7062290}" srcId="{FBF74523-BFE7-4F4B-AE76-85BD17A7D9CF}" destId="{7AF27AEE-1E07-4621-ABC6-868340002ACD}" srcOrd="0" destOrd="0" parTransId="{346DA14F-1756-4EDA-B447-D9B598B033DA}" sibTransId="{8DD468DF-2E90-4304-8578-7B11937C5047}"/>
    <dgm:cxn modelId="{12D228D5-9109-4DD6-BAD4-18FF8EB361FB}" type="presOf" srcId="{FBF74523-BFE7-4F4B-AE76-85BD17A7D9CF}" destId="{AB6B1393-E61D-44EF-9307-E0C764767CDC}" srcOrd="0" destOrd="0" presId="urn:microsoft.com/office/officeart/2005/8/layout/target3"/>
    <dgm:cxn modelId="{11D1F723-DF57-4D14-B568-D04BEE0F656F}" srcId="{0FF051D2-32B3-4C75-927C-BEF4A5E13ED5}" destId="{2981CFA3-F262-4675-93E2-334D18E636A3}" srcOrd="3" destOrd="0" parTransId="{BE6CF684-04D3-429A-95B4-DF2AD7D6D51C}" sibTransId="{F18FD462-0C91-42FC-9F23-BD5C14659C83}"/>
    <dgm:cxn modelId="{6E80A7F2-2A4C-46F8-A5A8-442AD5FAACB4}" srcId="{0FF051D2-32B3-4C75-927C-BEF4A5E13ED5}" destId="{B02AA006-F43D-492C-8AF9-B5340D56628E}" srcOrd="5" destOrd="0" parTransId="{D33BB876-FD2A-4757-AE38-CD49E648A897}" sibTransId="{1AAF98D6-0EE4-4B39-9C5F-47E332D7F5CC}"/>
    <dgm:cxn modelId="{482281AE-22ED-4D8D-BEEA-ACF210B0F800}" type="presOf" srcId="{5941B431-AF71-4AA7-B98A-0A7840B4E724}" destId="{F55D6E16-D1C5-4AFB-931D-F6E3BAE7148C}" srcOrd="0" destOrd="0" presId="urn:microsoft.com/office/officeart/2005/8/layout/target3"/>
    <dgm:cxn modelId="{513A137A-455E-498C-8D4D-518A2A31731D}" type="presOf" srcId="{F9A276AD-C47D-4712-917C-6171173C43DB}" destId="{63066A55-F766-4565-8CBA-9D1C3FBC1DF1}" srcOrd="1" destOrd="0" presId="urn:microsoft.com/office/officeart/2005/8/layout/target3"/>
    <dgm:cxn modelId="{8A0868CA-9779-47F8-96B7-6E176A9585AF}" type="presOf" srcId="{36F2162E-5444-4282-842A-468608A3AC20}" destId="{DBF31597-396C-47C9-912E-82D945550A82}" srcOrd="0" destOrd="0" presId="urn:microsoft.com/office/officeart/2005/8/layout/target3"/>
    <dgm:cxn modelId="{69C2BFEB-1320-4375-A2B3-07C8C6B0BB10}" type="presOf" srcId="{2981CFA3-F262-4675-93E2-334D18E636A3}" destId="{2FD4F53E-B845-4AB8-A008-0056C7B30618}" srcOrd="1" destOrd="0" presId="urn:microsoft.com/office/officeart/2005/8/layout/target3"/>
    <dgm:cxn modelId="{C605E087-D542-45E5-965D-62877361BC4D}" type="presParOf" srcId="{422AD3DD-E69C-475F-B3C7-E5616FBE507E}" destId="{A2A81E9F-9098-4A09-BC01-B6C6CB131BF3}" srcOrd="0" destOrd="0" presId="urn:microsoft.com/office/officeart/2005/8/layout/target3"/>
    <dgm:cxn modelId="{AA12790B-2013-447C-9451-BB1B6B61B668}" type="presParOf" srcId="{422AD3DD-E69C-475F-B3C7-E5616FBE507E}" destId="{22929C6E-269A-44F6-9E18-F8A9B21979BA}" srcOrd="1" destOrd="0" presId="urn:microsoft.com/office/officeart/2005/8/layout/target3"/>
    <dgm:cxn modelId="{304C43B9-4FC0-4368-8020-6EE5EC10D4EE}" type="presParOf" srcId="{422AD3DD-E69C-475F-B3C7-E5616FBE507E}" destId="{AB6B1393-E61D-44EF-9307-E0C764767CDC}" srcOrd="2" destOrd="0" presId="urn:microsoft.com/office/officeart/2005/8/layout/target3"/>
    <dgm:cxn modelId="{B2B8DC2C-CDDE-41DB-8E1F-32AFA8A8C269}" type="presParOf" srcId="{422AD3DD-E69C-475F-B3C7-E5616FBE507E}" destId="{53311BDD-934B-43C0-81D6-53D424BB5189}" srcOrd="3" destOrd="0" presId="urn:microsoft.com/office/officeart/2005/8/layout/target3"/>
    <dgm:cxn modelId="{5AAA3D11-60AD-44D3-97D7-E2A05073A24C}" type="presParOf" srcId="{422AD3DD-E69C-475F-B3C7-E5616FBE507E}" destId="{5784B727-36D4-437E-A7B1-5CFA39841356}" srcOrd="4" destOrd="0" presId="urn:microsoft.com/office/officeart/2005/8/layout/target3"/>
    <dgm:cxn modelId="{0B807EAA-6138-4CF3-8304-56BFAC468991}" type="presParOf" srcId="{422AD3DD-E69C-475F-B3C7-E5616FBE507E}" destId="{F55D6E16-D1C5-4AFB-931D-F6E3BAE7148C}" srcOrd="5" destOrd="0" presId="urn:microsoft.com/office/officeart/2005/8/layout/target3"/>
    <dgm:cxn modelId="{009FD331-A4B1-4624-AD37-C26EEEA666E6}" type="presParOf" srcId="{422AD3DD-E69C-475F-B3C7-E5616FBE507E}" destId="{6A9F1E56-2721-4C54-801A-66C9183347F1}" srcOrd="6" destOrd="0" presId="urn:microsoft.com/office/officeart/2005/8/layout/target3"/>
    <dgm:cxn modelId="{AD4CFEF5-0321-49BB-B38C-AFA7157CEE5E}" type="presParOf" srcId="{422AD3DD-E69C-475F-B3C7-E5616FBE507E}" destId="{804DA3D2-B9A2-4536-B34B-D8CF393B816C}" srcOrd="7" destOrd="0" presId="urn:microsoft.com/office/officeart/2005/8/layout/target3"/>
    <dgm:cxn modelId="{8097B20A-B7FE-4473-8A63-251F4BB26A1A}" type="presParOf" srcId="{422AD3DD-E69C-475F-B3C7-E5616FBE507E}" destId="{92A8850B-B30B-439C-9E72-4A8BA7874279}" srcOrd="8" destOrd="0" presId="urn:microsoft.com/office/officeart/2005/8/layout/target3"/>
    <dgm:cxn modelId="{F8F57C62-9B18-41F2-B79D-F7E818C132E8}" type="presParOf" srcId="{422AD3DD-E69C-475F-B3C7-E5616FBE507E}" destId="{600DEF67-CC33-425D-B6DB-DFF9F5559EDA}" srcOrd="9" destOrd="0" presId="urn:microsoft.com/office/officeart/2005/8/layout/target3"/>
    <dgm:cxn modelId="{5770FD12-0E91-40CD-B835-88574018DF04}" type="presParOf" srcId="{422AD3DD-E69C-475F-B3C7-E5616FBE507E}" destId="{46C72CF5-EC4C-4910-8C8A-AACA75E5D82E}" srcOrd="10" destOrd="0" presId="urn:microsoft.com/office/officeart/2005/8/layout/target3"/>
    <dgm:cxn modelId="{FD85AEF1-3C48-444E-8773-C3DE6BEFDACE}" type="presParOf" srcId="{422AD3DD-E69C-475F-B3C7-E5616FBE507E}" destId="{D3F292AE-B444-4A2F-840D-253FB3C42184}" srcOrd="11" destOrd="0" presId="urn:microsoft.com/office/officeart/2005/8/layout/target3"/>
    <dgm:cxn modelId="{693F2B3D-6A2C-45B9-9AD9-070FA08944F3}" type="presParOf" srcId="{422AD3DD-E69C-475F-B3C7-E5616FBE507E}" destId="{DA780369-2632-4091-8D04-545D67E82CD1}" srcOrd="12" destOrd="0" presId="urn:microsoft.com/office/officeart/2005/8/layout/target3"/>
    <dgm:cxn modelId="{9756BCBB-D2CA-457E-A60F-5C81F6CAA5AB}" type="presParOf" srcId="{422AD3DD-E69C-475F-B3C7-E5616FBE507E}" destId="{194A1B9B-6D65-48EC-8E8D-95EF1269A976}" srcOrd="13" destOrd="0" presId="urn:microsoft.com/office/officeart/2005/8/layout/target3"/>
    <dgm:cxn modelId="{36470F4F-B7A9-4475-8125-749E1509E17A}" type="presParOf" srcId="{422AD3DD-E69C-475F-B3C7-E5616FBE507E}" destId="{DBF31597-396C-47C9-912E-82D945550A82}" srcOrd="14" destOrd="0" presId="urn:microsoft.com/office/officeart/2005/8/layout/target3"/>
    <dgm:cxn modelId="{D2FA7AB8-9E48-4D59-A262-C83D333A4910}" type="presParOf" srcId="{422AD3DD-E69C-475F-B3C7-E5616FBE507E}" destId="{DD6832F7-E958-425F-B91F-6EF56E6F5912}" srcOrd="15" destOrd="0" presId="urn:microsoft.com/office/officeart/2005/8/layout/target3"/>
    <dgm:cxn modelId="{FF2BF95D-7AAF-4AAC-ABD9-92ED79A7EA5E}" type="presParOf" srcId="{422AD3DD-E69C-475F-B3C7-E5616FBE507E}" destId="{37A1D267-0F6F-464A-BD02-2A7D807ADF95}" srcOrd="16" destOrd="0" presId="urn:microsoft.com/office/officeart/2005/8/layout/target3"/>
    <dgm:cxn modelId="{5FA62A3B-CAC5-4E0C-83E7-8EBF20B632AB}" type="presParOf" srcId="{422AD3DD-E69C-475F-B3C7-E5616FBE507E}" destId="{CD5F4DDC-D523-4C19-AF64-AD83E6F81639}" srcOrd="17" destOrd="0" presId="urn:microsoft.com/office/officeart/2005/8/layout/target3"/>
    <dgm:cxn modelId="{8FEEC5D5-E140-4194-9BAA-954C3EB972AF}" type="presParOf" srcId="{422AD3DD-E69C-475F-B3C7-E5616FBE507E}" destId="{2F274871-893C-4C84-8260-86994CF4A0A8}" srcOrd="18" destOrd="0" presId="urn:microsoft.com/office/officeart/2005/8/layout/target3"/>
    <dgm:cxn modelId="{2804134F-85A3-41A6-A8E9-C30382269974}" type="presParOf" srcId="{422AD3DD-E69C-475F-B3C7-E5616FBE507E}" destId="{EB21E25D-2BFE-42C1-A28F-7FB30548E615}" srcOrd="19" destOrd="0" presId="urn:microsoft.com/office/officeart/2005/8/layout/target3"/>
    <dgm:cxn modelId="{2C96E57C-0DB3-4782-9B8D-F6D46B15DB3E}" type="presParOf" srcId="{422AD3DD-E69C-475F-B3C7-E5616FBE507E}" destId="{3358F9AD-9759-4633-9AEC-ED6D67A6843F}" srcOrd="20" destOrd="0" presId="urn:microsoft.com/office/officeart/2005/8/layout/target3"/>
    <dgm:cxn modelId="{EF2F9DFC-B5E3-459C-B8C8-92660B2C9F8B}" type="presParOf" srcId="{422AD3DD-E69C-475F-B3C7-E5616FBE507E}" destId="{53EC0D24-EF29-4437-9429-1039E705ED13}" srcOrd="21" destOrd="0" presId="urn:microsoft.com/office/officeart/2005/8/layout/target3"/>
    <dgm:cxn modelId="{B3E7E8E9-23BB-487C-9543-E38296B852E8}" type="presParOf" srcId="{422AD3DD-E69C-475F-B3C7-E5616FBE507E}" destId="{63066A55-F766-4565-8CBA-9D1C3FBC1DF1}" srcOrd="22" destOrd="0" presId="urn:microsoft.com/office/officeart/2005/8/layout/target3"/>
    <dgm:cxn modelId="{90845AB1-D5AD-413C-ACA7-A87EFB573A5B}" type="presParOf" srcId="{422AD3DD-E69C-475F-B3C7-E5616FBE507E}" destId="{D2661778-6316-4220-975D-E0391AA0EE49}" srcOrd="23" destOrd="0" presId="urn:microsoft.com/office/officeart/2005/8/layout/target3"/>
    <dgm:cxn modelId="{0765C6B6-6B3C-49B5-A7DD-8EF0DF6BDADB}" type="presParOf" srcId="{422AD3DD-E69C-475F-B3C7-E5616FBE507E}" destId="{2FD4F53E-B845-4AB8-A008-0056C7B30618}" srcOrd="24" destOrd="0" presId="urn:microsoft.com/office/officeart/2005/8/layout/target3"/>
    <dgm:cxn modelId="{5216B536-CC56-4F4A-99AB-E5A870659E2A}" type="presParOf" srcId="{422AD3DD-E69C-475F-B3C7-E5616FBE507E}" destId="{0ADE394B-BFA9-458B-80F9-00CB0E07E1D0}" srcOrd="25" destOrd="0" presId="urn:microsoft.com/office/officeart/2005/8/layout/target3"/>
    <dgm:cxn modelId="{077341DB-5EA6-41D1-92A9-AB00F4559686}" type="presParOf" srcId="{422AD3DD-E69C-475F-B3C7-E5616FBE507E}" destId="{9F11C157-A3A3-4FFE-BF35-21D76054185C}" srcOrd="26" destOrd="0" presId="urn:microsoft.com/office/officeart/2005/8/layout/target3"/>
    <dgm:cxn modelId="{3475683B-52DB-45B1-BC20-9D1FE6052E24}" type="presParOf" srcId="{422AD3DD-E69C-475F-B3C7-E5616FBE507E}" destId="{89267C72-80E8-4F61-A895-F17883922229}" srcOrd="27" destOrd="0" presId="urn:microsoft.com/office/officeart/2005/8/layout/target3"/>
    <dgm:cxn modelId="{C54AC69D-706B-4D32-AD40-F64F9C044149}" type="presParOf" srcId="{422AD3DD-E69C-475F-B3C7-E5616FBE507E}" destId="{828A6547-68DE-433D-9F3E-D93C53C3F3AD}" srcOrd="28" destOrd="0" presId="urn:microsoft.com/office/officeart/2005/8/layout/target3"/>
    <dgm:cxn modelId="{5EBF55CB-9F74-4C3D-8DDB-C04C24F2B215}" type="presParOf" srcId="{422AD3DD-E69C-475F-B3C7-E5616FBE507E}" destId="{8A949D47-77B8-456D-B84E-32B08735FC99}" srcOrd="2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F051D2-32B3-4C75-927C-BEF4A5E13ED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FBF74523-BFE7-4F4B-AE76-85BD17A7D9CF}">
      <dgm:prSet phldrT="[Text]"/>
      <dgm:spPr/>
      <dgm:t>
        <a:bodyPr/>
        <a:lstStyle/>
        <a:p>
          <a:r>
            <a:rPr lang="en-US" b="1" dirty="0" smtClean="0">
              <a:solidFill>
                <a:schemeClr val="bg1"/>
              </a:solidFill>
            </a:rPr>
            <a:t>The Priest &amp; Levite</a:t>
          </a:r>
          <a:endParaRPr lang="en-US" b="1" dirty="0">
            <a:solidFill>
              <a:schemeClr val="bg1"/>
            </a:solidFill>
          </a:endParaRPr>
        </a:p>
      </dgm:t>
    </dgm:pt>
    <dgm:pt modelId="{34655BEF-B0C9-48F7-879F-549EFAB607A8}" type="parTrans" cxnId="{62CC86ED-57C3-4D47-B4B9-1680F8D51633}">
      <dgm:prSet/>
      <dgm:spPr/>
      <dgm:t>
        <a:bodyPr/>
        <a:lstStyle/>
        <a:p>
          <a:endParaRPr lang="en-US"/>
        </a:p>
      </dgm:t>
    </dgm:pt>
    <dgm:pt modelId="{EFC12DF5-2D1B-458D-A54B-366A1240F61F}" type="sibTrans" cxnId="{62CC86ED-57C3-4D47-B4B9-1680F8D51633}">
      <dgm:prSet/>
      <dgm:spPr/>
      <dgm:t>
        <a:bodyPr/>
        <a:lstStyle/>
        <a:p>
          <a:endParaRPr lang="en-US"/>
        </a:p>
      </dgm:t>
    </dgm:pt>
    <dgm:pt modelId="{7AF27AEE-1E07-4621-ABC6-868340002ACD}">
      <dgm:prSet phldrT="[Text]"/>
      <dgm:spPr/>
      <dgm:t>
        <a:bodyPr/>
        <a:lstStyle/>
        <a:p>
          <a:r>
            <a:rPr lang="en-US" b="1" dirty="0" smtClean="0">
              <a:solidFill>
                <a:schemeClr val="bg1"/>
              </a:solidFill>
            </a:rPr>
            <a:t>Good Deeds &amp; Religion</a:t>
          </a:r>
          <a:endParaRPr lang="en-US" b="1" dirty="0">
            <a:solidFill>
              <a:schemeClr val="bg1"/>
            </a:solidFill>
          </a:endParaRPr>
        </a:p>
      </dgm:t>
    </dgm:pt>
    <dgm:pt modelId="{346DA14F-1756-4EDA-B447-D9B598B033DA}" type="parTrans" cxnId="{5AAB4D1D-1088-41C1-AF3F-3842F7062290}">
      <dgm:prSet/>
      <dgm:spPr/>
      <dgm:t>
        <a:bodyPr/>
        <a:lstStyle/>
        <a:p>
          <a:endParaRPr lang="en-US"/>
        </a:p>
      </dgm:t>
    </dgm:pt>
    <dgm:pt modelId="{8DD468DF-2E90-4304-8578-7B11937C5047}" type="sibTrans" cxnId="{5AAB4D1D-1088-41C1-AF3F-3842F7062290}">
      <dgm:prSet/>
      <dgm:spPr/>
      <dgm:t>
        <a:bodyPr/>
        <a:lstStyle/>
        <a:p>
          <a:endParaRPr lang="en-US"/>
        </a:p>
      </dgm:t>
    </dgm:pt>
    <dgm:pt modelId="{5941B431-AF71-4AA7-B98A-0A7840B4E724}">
      <dgm:prSet phldrT="[Text]"/>
      <dgm:spPr>
        <a:solidFill>
          <a:schemeClr val="accent2">
            <a:lumMod val="20000"/>
            <a:lumOff val="80000"/>
            <a:alpha val="90000"/>
          </a:schemeClr>
        </a:solidFill>
      </dgm:spPr>
      <dgm:t>
        <a:bodyPr/>
        <a:lstStyle/>
        <a:p>
          <a:r>
            <a:rPr lang="en-US" b="1" dirty="0" smtClean="0">
              <a:solidFill>
                <a:schemeClr val="bg1"/>
              </a:solidFill>
            </a:rPr>
            <a:t>Bullies on the Road</a:t>
          </a:r>
          <a:endParaRPr lang="en-US" b="1" dirty="0">
            <a:solidFill>
              <a:schemeClr val="bg1"/>
            </a:solidFill>
          </a:endParaRPr>
        </a:p>
      </dgm:t>
    </dgm:pt>
    <dgm:pt modelId="{99200B4C-8DBF-4ACC-AE9D-F333FF9FB697}" type="parTrans" cxnId="{9A6164C3-6CF5-4252-A499-71AAA44EA629}">
      <dgm:prSet/>
      <dgm:spPr/>
      <dgm:t>
        <a:bodyPr/>
        <a:lstStyle/>
        <a:p>
          <a:endParaRPr lang="en-US"/>
        </a:p>
      </dgm:t>
    </dgm:pt>
    <dgm:pt modelId="{6AF7410C-4F97-4573-8761-0CA9E590521D}" type="sibTrans" cxnId="{9A6164C3-6CF5-4252-A499-71AAA44EA629}">
      <dgm:prSet/>
      <dgm:spPr/>
      <dgm:t>
        <a:bodyPr/>
        <a:lstStyle/>
        <a:p>
          <a:endParaRPr lang="en-US"/>
        </a:p>
      </dgm:t>
    </dgm:pt>
    <dgm:pt modelId="{DAA2B017-C4A9-4B62-A6A4-E77968AA9DD5}">
      <dgm:prSet phldrT="[Text]"/>
      <dgm:spPr/>
      <dgm:t>
        <a:bodyPr/>
        <a:lstStyle/>
        <a:p>
          <a:endParaRPr lang="en-US" dirty="0">
            <a:solidFill>
              <a:schemeClr val="bg1"/>
            </a:solidFill>
          </a:endParaRPr>
        </a:p>
      </dgm:t>
    </dgm:pt>
    <dgm:pt modelId="{50396D19-4E17-451E-AFBA-942E57C8EBCA}" type="parTrans" cxnId="{1AC0F5B4-0A9A-4EFD-BE44-82719BBEF53A}">
      <dgm:prSet/>
      <dgm:spPr/>
      <dgm:t>
        <a:bodyPr/>
        <a:lstStyle/>
        <a:p>
          <a:endParaRPr lang="en-US"/>
        </a:p>
      </dgm:t>
    </dgm:pt>
    <dgm:pt modelId="{B0141B0C-770E-4C61-BA39-136C8A9CAA6D}" type="sibTrans" cxnId="{1AC0F5B4-0A9A-4EFD-BE44-82719BBEF53A}">
      <dgm:prSet/>
      <dgm:spPr/>
      <dgm:t>
        <a:bodyPr/>
        <a:lstStyle/>
        <a:p>
          <a:endParaRPr lang="en-US"/>
        </a:p>
      </dgm:t>
    </dgm:pt>
    <dgm:pt modelId="{F9A276AD-C47D-4712-917C-6171173C43DB}">
      <dgm:prSet phldrT="[Text]"/>
      <dgm:spPr>
        <a:solidFill>
          <a:schemeClr val="accent4">
            <a:alpha val="90000"/>
          </a:schemeClr>
        </a:solidFill>
      </dgm:spPr>
      <dgm:t>
        <a:bodyPr/>
        <a:lstStyle/>
        <a:p>
          <a:endParaRPr lang="en-US" b="1" dirty="0">
            <a:solidFill>
              <a:schemeClr val="bg1"/>
            </a:solidFill>
          </a:endParaRPr>
        </a:p>
      </dgm:t>
    </dgm:pt>
    <dgm:pt modelId="{483F1699-84DE-4A74-8A2F-2D8BE330E086}" type="parTrans" cxnId="{5C987619-B8A9-415F-BC0E-A5C877A2314E}">
      <dgm:prSet/>
      <dgm:spPr/>
      <dgm:t>
        <a:bodyPr/>
        <a:lstStyle/>
        <a:p>
          <a:endParaRPr lang="en-US"/>
        </a:p>
      </dgm:t>
    </dgm:pt>
    <dgm:pt modelId="{29DB992C-0B95-4D07-8D85-B0878E45CD8B}" type="sibTrans" cxnId="{5C987619-B8A9-415F-BC0E-A5C877A2314E}">
      <dgm:prSet/>
      <dgm:spPr/>
      <dgm:t>
        <a:bodyPr/>
        <a:lstStyle/>
        <a:p>
          <a:endParaRPr lang="en-US"/>
        </a:p>
      </dgm:t>
    </dgm:pt>
    <dgm:pt modelId="{A6DADC60-A4E3-4AEC-BB6E-CD0BA339FF6A}">
      <dgm:prSet phldrT="[Text]"/>
      <dgm:spPr/>
      <dgm:t>
        <a:bodyPr/>
        <a:lstStyle/>
        <a:p>
          <a:endParaRPr lang="en-US" dirty="0">
            <a:solidFill>
              <a:schemeClr val="bg1"/>
            </a:solidFill>
          </a:endParaRPr>
        </a:p>
      </dgm:t>
    </dgm:pt>
    <dgm:pt modelId="{65ED7870-02AA-46B2-9928-E38DA9071380}" type="parTrans" cxnId="{DC122A5F-8E3B-4952-9910-759A0533E2CF}">
      <dgm:prSet/>
      <dgm:spPr/>
      <dgm:t>
        <a:bodyPr/>
        <a:lstStyle/>
        <a:p>
          <a:endParaRPr lang="en-US"/>
        </a:p>
      </dgm:t>
    </dgm:pt>
    <dgm:pt modelId="{86CCB642-4939-4D58-8CE1-1641E4DAF123}" type="sibTrans" cxnId="{DC122A5F-8E3B-4952-9910-759A0533E2CF}">
      <dgm:prSet/>
      <dgm:spPr/>
      <dgm:t>
        <a:bodyPr/>
        <a:lstStyle/>
        <a:p>
          <a:endParaRPr lang="en-US"/>
        </a:p>
      </dgm:t>
    </dgm:pt>
    <dgm:pt modelId="{2981CFA3-F262-4675-93E2-334D18E636A3}">
      <dgm:prSet phldrT="[Text]"/>
      <dgm:spPr>
        <a:solidFill>
          <a:schemeClr val="accent2">
            <a:lumMod val="20000"/>
            <a:lumOff val="80000"/>
            <a:alpha val="90000"/>
          </a:schemeClr>
        </a:solidFill>
      </dgm:spPr>
      <dgm:t>
        <a:bodyPr/>
        <a:lstStyle/>
        <a:p>
          <a:endParaRPr lang="en-US" b="1" dirty="0">
            <a:solidFill>
              <a:schemeClr val="bg1"/>
            </a:solidFill>
          </a:endParaRPr>
        </a:p>
      </dgm:t>
    </dgm:pt>
    <dgm:pt modelId="{BE6CF684-04D3-429A-95B4-DF2AD7D6D51C}" type="parTrans" cxnId="{11D1F723-DF57-4D14-B568-D04BEE0F656F}">
      <dgm:prSet/>
      <dgm:spPr/>
      <dgm:t>
        <a:bodyPr/>
        <a:lstStyle/>
        <a:p>
          <a:endParaRPr lang="en-US"/>
        </a:p>
      </dgm:t>
    </dgm:pt>
    <dgm:pt modelId="{F18FD462-0C91-42FC-9F23-BD5C14659C83}" type="sibTrans" cxnId="{11D1F723-DF57-4D14-B568-D04BEE0F656F}">
      <dgm:prSet/>
      <dgm:spPr/>
      <dgm:t>
        <a:bodyPr/>
        <a:lstStyle/>
        <a:p>
          <a:endParaRPr lang="en-US"/>
        </a:p>
      </dgm:t>
    </dgm:pt>
    <dgm:pt modelId="{36F2162E-5444-4282-842A-468608A3AC20}">
      <dgm:prSet phldrT="[Text]"/>
      <dgm:spPr/>
      <dgm:t>
        <a:bodyPr/>
        <a:lstStyle/>
        <a:p>
          <a:endParaRPr lang="en-US" b="1" dirty="0">
            <a:solidFill>
              <a:schemeClr val="bg1"/>
            </a:solidFill>
          </a:endParaRPr>
        </a:p>
      </dgm:t>
    </dgm:pt>
    <dgm:pt modelId="{1FBC0877-263E-4B65-A415-117A8CC690A9}" type="parTrans" cxnId="{F1D26FBD-663F-4FE1-AB10-BC3DFEE4BCE4}">
      <dgm:prSet/>
      <dgm:spPr/>
      <dgm:t>
        <a:bodyPr/>
        <a:lstStyle/>
        <a:p>
          <a:endParaRPr lang="en-US"/>
        </a:p>
      </dgm:t>
    </dgm:pt>
    <dgm:pt modelId="{674DE575-935A-4A43-A0FC-1778D8BBCAE1}" type="sibTrans" cxnId="{F1D26FBD-663F-4FE1-AB10-BC3DFEE4BCE4}">
      <dgm:prSet/>
      <dgm:spPr/>
      <dgm:t>
        <a:bodyPr/>
        <a:lstStyle/>
        <a:p>
          <a:endParaRPr lang="en-US"/>
        </a:p>
      </dgm:t>
    </dgm:pt>
    <dgm:pt modelId="{B02AA006-F43D-492C-8AF9-B5340D56628E}">
      <dgm:prSet phldrT="[Text]"/>
      <dgm:spPr/>
      <dgm:t>
        <a:bodyPr/>
        <a:lstStyle/>
        <a:p>
          <a:endParaRPr lang="en-US" b="1" dirty="0">
            <a:solidFill>
              <a:schemeClr val="bg1"/>
            </a:solidFill>
          </a:endParaRPr>
        </a:p>
      </dgm:t>
    </dgm:pt>
    <dgm:pt modelId="{D33BB876-FD2A-4757-AE38-CD49E648A897}" type="parTrans" cxnId="{6E80A7F2-2A4C-46F8-A5A8-442AD5FAACB4}">
      <dgm:prSet/>
      <dgm:spPr/>
      <dgm:t>
        <a:bodyPr/>
        <a:lstStyle/>
        <a:p>
          <a:endParaRPr lang="en-US"/>
        </a:p>
      </dgm:t>
    </dgm:pt>
    <dgm:pt modelId="{1AAF98D6-0EE4-4B39-9C5F-47E332D7F5CC}" type="sibTrans" cxnId="{6E80A7F2-2A4C-46F8-A5A8-442AD5FAACB4}">
      <dgm:prSet/>
      <dgm:spPr/>
      <dgm:t>
        <a:bodyPr/>
        <a:lstStyle/>
        <a:p>
          <a:endParaRPr lang="en-US"/>
        </a:p>
      </dgm:t>
    </dgm:pt>
    <dgm:pt modelId="{422AD3DD-E69C-475F-B3C7-E5616FBE507E}" type="pres">
      <dgm:prSet presAssocID="{0FF051D2-32B3-4C75-927C-BEF4A5E13ED5}" presName="Name0" presStyleCnt="0">
        <dgm:presLayoutVars>
          <dgm:chMax val="7"/>
          <dgm:dir/>
          <dgm:animLvl val="lvl"/>
          <dgm:resizeHandles val="exact"/>
        </dgm:presLayoutVars>
      </dgm:prSet>
      <dgm:spPr/>
      <dgm:t>
        <a:bodyPr/>
        <a:lstStyle/>
        <a:p>
          <a:endParaRPr lang="en-US"/>
        </a:p>
      </dgm:t>
    </dgm:pt>
    <dgm:pt modelId="{A2A81E9F-9098-4A09-BC01-B6C6CB131BF3}" type="pres">
      <dgm:prSet presAssocID="{FBF74523-BFE7-4F4B-AE76-85BD17A7D9CF}" presName="circle1" presStyleLbl="node1" presStyleIdx="0" presStyleCnt="6"/>
      <dgm:spPr/>
    </dgm:pt>
    <dgm:pt modelId="{22929C6E-269A-44F6-9E18-F8A9B21979BA}" type="pres">
      <dgm:prSet presAssocID="{FBF74523-BFE7-4F4B-AE76-85BD17A7D9CF}" presName="space" presStyleCnt="0"/>
      <dgm:spPr/>
    </dgm:pt>
    <dgm:pt modelId="{AB6B1393-E61D-44EF-9307-E0C764767CDC}" type="pres">
      <dgm:prSet presAssocID="{FBF74523-BFE7-4F4B-AE76-85BD17A7D9CF}" presName="rect1" presStyleLbl="alignAcc1" presStyleIdx="0" presStyleCnt="6"/>
      <dgm:spPr/>
      <dgm:t>
        <a:bodyPr/>
        <a:lstStyle/>
        <a:p>
          <a:endParaRPr lang="en-US"/>
        </a:p>
      </dgm:t>
    </dgm:pt>
    <dgm:pt modelId="{53311BDD-934B-43C0-81D6-53D424BB5189}" type="pres">
      <dgm:prSet presAssocID="{5941B431-AF71-4AA7-B98A-0A7840B4E724}" presName="vertSpace2" presStyleLbl="node1" presStyleIdx="0" presStyleCnt="6"/>
      <dgm:spPr/>
    </dgm:pt>
    <dgm:pt modelId="{5784B727-36D4-437E-A7B1-5CFA39841356}" type="pres">
      <dgm:prSet presAssocID="{5941B431-AF71-4AA7-B98A-0A7840B4E724}" presName="circle2" presStyleLbl="node1" presStyleIdx="1" presStyleCnt="6"/>
      <dgm:spPr/>
    </dgm:pt>
    <dgm:pt modelId="{F55D6E16-D1C5-4AFB-931D-F6E3BAE7148C}" type="pres">
      <dgm:prSet presAssocID="{5941B431-AF71-4AA7-B98A-0A7840B4E724}" presName="rect2" presStyleLbl="alignAcc1" presStyleIdx="1" presStyleCnt="6" custScaleY="102564"/>
      <dgm:spPr/>
      <dgm:t>
        <a:bodyPr/>
        <a:lstStyle/>
        <a:p>
          <a:endParaRPr lang="en-US"/>
        </a:p>
      </dgm:t>
    </dgm:pt>
    <dgm:pt modelId="{6A9F1E56-2721-4C54-801A-66C9183347F1}" type="pres">
      <dgm:prSet presAssocID="{F9A276AD-C47D-4712-917C-6171173C43DB}" presName="vertSpace3" presStyleLbl="node1" presStyleIdx="1" presStyleCnt="6"/>
      <dgm:spPr/>
    </dgm:pt>
    <dgm:pt modelId="{804DA3D2-B9A2-4536-B34B-D8CF393B816C}" type="pres">
      <dgm:prSet presAssocID="{F9A276AD-C47D-4712-917C-6171173C43DB}" presName="circle3" presStyleLbl="node1" presStyleIdx="2" presStyleCnt="6"/>
      <dgm:spPr/>
    </dgm:pt>
    <dgm:pt modelId="{92A8850B-B30B-439C-9E72-4A8BA7874279}" type="pres">
      <dgm:prSet presAssocID="{F9A276AD-C47D-4712-917C-6171173C43DB}" presName="rect3" presStyleLbl="alignAcc1" presStyleIdx="2" presStyleCnt="6"/>
      <dgm:spPr/>
      <dgm:t>
        <a:bodyPr/>
        <a:lstStyle/>
        <a:p>
          <a:endParaRPr lang="en-US"/>
        </a:p>
      </dgm:t>
    </dgm:pt>
    <dgm:pt modelId="{600DEF67-CC33-425D-B6DB-DFF9F5559EDA}" type="pres">
      <dgm:prSet presAssocID="{2981CFA3-F262-4675-93E2-334D18E636A3}" presName="vertSpace4" presStyleLbl="node1" presStyleIdx="2" presStyleCnt="6"/>
      <dgm:spPr/>
    </dgm:pt>
    <dgm:pt modelId="{46C72CF5-EC4C-4910-8C8A-AACA75E5D82E}" type="pres">
      <dgm:prSet presAssocID="{2981CFA3-F262-4675-93E2-334D18E636A3}" presName="circle4" presStyleLbl="node1" presStyleIdx="3" presStyleCnt="6"/>
      <dgm:spPr/>
    </dgm:pt>
    <dgm:pt modelId="{D3F292AE-B444-4A2F-840D-253FB3C42184}" type="pres">
      <dgm:prSet presAssocID="{2981CFA3-F262-4675-93E2-334D18E636A3}" presName="rect4" presStyleLbl="alignAcc1" presStyleIdx="3" presStyleCnt="6" custLinFactNeighborX="25000" custLinFactNeighborY="-2614"/>
      <dgm:spPr/>
      <dgm:t>
        <a:bodyPr/>
        <a:lstStyle/>
        <a:p>
          <a:endParaRPr lang="en-US"/>
        </a:p>
      </dgm:t>
    </dgm:pt>
    <dgm:pt modelId="{DA780369-2632-4091-8D04-545D67E82CD1}" type="pres">
      <dgm:prSet presAssocID="{36F2162E-5444-4282-842A-468608A3AC20}" presName="vertSpace5" presStyleLbl="node1" presStyleIdx="3" presStyleCnt="6"/>
      <dgm:spPr/>
    </dgm:pt>
    <dgm:pt modelId="{194A1B9B-6D65-48EC-8E8D-95EF1269A976}" type="pres">
      <dgm:prSet presAssocID="{36F2162E-5444-4282-842A-468608A3AC20}" presName="circle5" presStyleLbl="node1" presStyleIdx="4" presStyleCnt="6"/>
      <dgm:spPr/>
    </dgm:pt>
    <dgm:pt modelId="{DBF31597-396C-47C9-912E-82D945550A82}" type="pres">
      <dgm:prSet presAssocID="{36F2162E-5444-4282-842A-468608A3AC20}" presName="rect5" presStyleLbl="alignAcc1" presStyleIdx="4" presStyleCnt="6" custLinFactNeighborX="25000" custLinFactNeighborY="-2614"/>
      <dgm:spPr/>
      <dgm:t>
        <a:bodyPr/>
        <a:lstStyle/>
        <a:p>
          <a:endParaRPr lang="en-US"/>
        </a:p>
      </dgm:t>
    </dgm:pt>
    <dgm:pt modelId="{DD6832F7-E958-425F-B91F-6EF56E6F5912}" type="pres">
      <dgm:prSet presAssocID="{B02AA006-F43D-492C-8AF9-B5340D56628E}" presName="vertSpace6" presStyleLbl="node1" presStyleIdx="4" presStyleCnt="6"/>
      <dgm:spPr/>
    </dgm:pt>
    <dgm:pt modelId="{37A1D267-0F6F-464A-BD02-2A7D807ADF95}" type="pres">
      <dgm:prSet presAssocID="{B02AA006-F43D-492C-8AF9-B5340D56628E}" presName="circle6" presStyleLbl="node1" presStyleIdx="5" presStyleCnt="6"/>
      <dgm:spPr/>
    </dgm:pt>
    <dgm:pt modelId="{CD5F4DDC-D523-4C19-AF64-AD83E6F81639}" type="pres">
      <dgm:prSet presAssocID="{B02AA006-F43D-492C-8AF9-B5340D56628E}" presName="rect6" presStyleLbl="alignAcc1" presStyleIdx="5" presStyleCnt="6" custLinFactNeighborX="25000" custLinFactNeighborY="-2614"/>
      <dgm:spPr/>
      <dgm:t>
        <a:bodyPr/>
        <a:lstStyle/>
        <a:p>
          <a:endParaRPr lang="en-US"/>
        </a:p>
      </dgm:t>
    </dgm:pt>
    <dgm:pt modelId="{2F274871-893C-4C84-8260-86994CF4A0A8}" type="pres">
      <dgm:prSet presAssocID="{FBF74523-BFE7-4F4B-AE76-85BD17A7D9CF}" presName="rect1ParTx" presStyleLbl="alignAcc1" presStyleIdx="5" presStyleCnt="6">
        <dgm:presLayoutVars>
          <dgm:chMax val="1"/>
          <dgm:bulletEnabled val="1"/>
        </dgm:presLayoutVars>
      </dgm:prSet>
      <dgm:spPr/>
      <dgm:t>
        <a:bodyPr/>
        <a:lstStyle/>
        <a:p>
          <a:endParaRPr lang="en-US"/>
        </a:p>
      </dgm:t>
    </dgm:pt>
    <dgm:pt modelId="{EB21E25D-2BFE-42C1-A28F-7FB30548E615}" type="pres">
      <dgm:prSet presAssocID="{FBF74523-BFE7-4F4B-AE76-85BD17A7D9CF}" presName="rect1ChTx" presStyleLbl="alignAcc1" presStyleIdx="5" presStyleCnt="6">
        <dgm:presLayoutVars>
          <dgm:bulletEnabled val="1"/>
        </dgm:presLayoutVars>
      </dgm:prSet>
      <dgm:spPr/>
      <dgm:t>
        <a:bodyPr/>
        <a:lstStyle/>
        <a:p>
          <a:endParaRPr lang="en-US"/>
        </a:p>
      </dgm:t>
    </dgm:pt>
    <dgm:pt modelId="{3358F9AD-9759-4633-9AEC-ED6D67A6843F}" type="pres">
      <dgm:prSet presAssocID="{5941B431-AF71-4AA7-B98A-0A7840B4E724}" presName="rect2ParTx" presStyleLbl="alignAcc1" presStyleIdx="5" presStyleCnt="6">
        <dgm:presLayoutVars>
          <dgm:chMax val="1"/>
          <dgm:bulletEnabled val="1"/>
        </dgm:presLayoutVars>
      </dgm:prSet>
      <dgm:spPr/>
      <dgm:t>
        <a:bodyPr/>
        <a:lstStyle/>
        <a:p>
          <a:endParaRPr lang="en-US"/>
        </a:p>
      </dgm:t>
    </dgm:pt>
    <dgm:pt modelId="{53EC0D24-EF29-4437-9429-1039E705ED13}" type="pres">
      <dgm:prSet presAssocID="{5941B431-AF71-4AA7-B98A-0A7840B4E724}" presName="rect2ChTx" presStyleLbl="alignAcc1" presStyleIdx="5" presStyleCnt="6">
        <dgm:presLayoutVars>
          <dgm:bulletEnabled val="1"/>
        </dgm:presLayoutVars>
      </dgm:prSet>
      <dgm:spPr/>
      <dgm:t>
        <a:bodyPr/>
        <a:lstStyle/>
        <a:p>
          <a:endParaRPr lang="en-US"/>
        </a:p>
      </dgm:t>
    </dgm:pt>
    <dgm:pt modelId="{63066A55-F766-4565-8CBA-9D1C3FBC1DF1}" type="pres">
      <dgm:prSet presAssocID="{F9A276AD-C47D-4712-917C-6171173C43DB}" presName="rect3ParTx" presStyleLbl="alignAcc1" presStyleIdx="5" presStyleCnt="6">
        <dgm:presLayoutVars>
          <dgm:chMax val="1"/>
          <dgm:bulletEnabled val="1"/>
        </dgm:presLayoutVars>
      </dgm:prSet>
      <dgm:spPr/>
      <dgm:t>
        <a:bodyPr/>
        <a:lstStyle/>
        <a:p>
          <a:endParaRPr lang="en-US"/>
        </a:p>
      </dgm:t>
    </dgm:pt>
    <dgm:pt modelId="{D2661778-6316-4220-975D-E0391AA0EE49}" type="pres">
      <dgm:prSet presAssocID="{F9A276AD-C47D-4712-917C-6171173C43DB}" presName="rect3ChTx" presStyleLbl="alignAcc1" presStyleIdx="5" presStyleCnt="6">
        <dgm:presLayoutVars>
          <dgm:bulletEnabled val="1"/>
        </dgm:presLayoutVars>
      </dgm:prSet>
      <dgm:spPr/>
      <dgm:t>
        <a:bodyPr/>
        <a:lstStyle/>
        <a:p>
          <a:endParaRPr lang="en-US"/>
        </a:p>
      </dgm:t>
    </dgm:pt>
    <dgm:pt modelId="{2FD4F53E-B845-4AB8-A008-0056C7B30618}" type="pres">
      <dgm:prSet presAssocID="{2981CFA3-F262-4675-93E2-334D18E636A3}" presName="rect4ParTx" presStyleLbl="alignAcc1" presStyleIdx="5" presStyleCnt="6">
        <dgm:presLayoutVars>
          <dgm:chMax val="1"/>
          <dgm:bulletEnabled val="1"/>
        </dgm:presLayoutVars>
      </dgm:prSet>
      <dgm:spPr/>
      <dgm:t>
        <a:bodyPr/>
        <a:lstStyle/>
        <a:p>
          <a:endParaRPr lang="en-US"/>
        </a:p>
      </dgm:t>
    </dgm:pt>
    <dgm:pt modelId="{0ADE394B-BFA9-458B-80F9-00CB0E07E1D0}" type="pres">
      <dgm:prSet presAssocID="{2981CFA3-F262-4675-93E2-334D18E636A3}" presName="rect4ChTx" presStyleLbl="alignAcc1" presStyleIdx="5" presStyleCnt="6">
        <dgm:presLayoutVars>
          <dgm:bulletEnabled val="1"/>
        </dgm:presLayoutVars>
      </dgm:prSet>
      <dgm:spPr/>
    </dgm:pt>
    <dgm:pt modelId="{9F11C157-A3A3-4FFE-BF35-21D76054185C}" type="pres">
      <dgm:prSet presAssocID="{36F2162E-5444-4282-842A-468608A3AC20}" presName="rect5ParTx" presStyleLbl="alignAcc1" presStyleIdx="5" presStyleCnt="6">
        <dgm:presLayoutVars>
          <dgm:chMax val="1"/>
          <dgm:bulletEnabled val="1"/>
        </dgm:presLayoutVars>
      </dgm:prSet>
      <dgm:spPr/>
      <dgm:t>
        <a:bodyPr/>
        <a:lstStyle/>
        <a:p>
          <a:endParaRPr lang="en-US"/>
        </a:p>
      </dgm:t>
    </dgm:pt>
    <dgm:pt modelId="{89267C72-80E8-4F61-A895-F17883922229}" type="pres">
      <dgm:prSet presAssocID="{36F2162E-5444-4282-842A-468608A3AC20}" presName="rect5ChTx" presStyleLbl="alignAcc1" presStyleIdx="5" presStyleCnt="6">
        <dgm:presLayoutVars>
          <dgm:bulletEnabled val="1"/>
        </dgm:presLayoutVars>
      </dgm:prSet>
      <dgm:spPr/>
    </dgm:pt>
    <dgm:pt modelId="{828A6547-68DE-433D-9F3E-D93C53C3F3AD}" type="pres">
      <dgm:prSet presAssocID="{B02AA006-F43D-492C-8AF9-B5340D56628E}" presName="rect6ParTx" presStyleLbl="alignAcc1" presStyleIdx="5" presStyleCnt="6">
        <dgm:presLayoutVars>
          <dgm:chMax val="1"/>
          <dgm:bulletEnabled val="1"/>
        </dgm:presLayoutVars>
      </dgm:prSet>
      <dgm:spPr/>
      <dgm:t>
        <a:bodyPr/>
        <a:lstStyle/>
        <a:p>
          <a:endParaRPr lang="en-US"/>
        </a:p>
      </dgm:t>
    </dgm:pt>
    <dgm:pt modelId="{8A949D47-77B8-456D-B84E-32B08735FC99}" type="pres">
      <dgm:prSet presAssocID="{B02AA006-F43D-492C-8AF9-B5340D56628E}" presName="rect6ChTx" presStyleLbl="alignAcc1" presStyleIdx="5" presStyleCnt="6">
        <dgm:presLayoutVars>
          <dgm:bulletEnabled val="1"/>
        </dgm:presLayoutVars>
      </dgm:prSet>
      <dgm:spPr/>
    </dgm:pt>
  </dgm:ptLst>
  <dgm:cxnLst>
    <dgm:cxn modelId="{FAE1E87E-FBAE-48C8-9735-4AF64227DA29}" type="presOf" srcId="{2981CFA3-F262-4675-93E2-334D18E636A3}" destId="{2FD4F53E-B845-4AB8-A008-0056C7B30618}" srcOrd="1" destOrd="0" presId="urn:microsoft.com/office/officeart/2005/8/layout/target3"/>
    <dgm:cxn modelId="{BAD222BC-7FB8-46D2-A242-22234BE5A627}" type="presOf" srcId="{F9A276AD-C47D-4712-917C-6171173C43DB}" destId="{92A8850B-B30B-439C-9E72-4A8BA7874279}" srcOrd="0" destOrd="0" presId="urn:microsoft.com/office/officeart/2005/8/layout/target3"/>
    <dgm:cxn modelId="{CDFD409E-E918-4586-956F-8751D1C57C19}" type="presOf" srcId="{FBF74523-BFE7-4F4B-AE76-85BD17A7D9CF}" destId="{AB6B1393-E61D-44EF-9307-E0C764767CDC}" srcOrd="0" destOrd="0" presId="urn:microsoft.com/office/officeart/2005/8/layout/target3"/>
    <dgm:cxn modelId="{C262BACC-2434-4041-9C4F-1FDF8ED6F902}" type="presOf" srcId="{7AF27AEE-1E07-4621-ABC6-868340002ACD}" destId="{EB21E25D-2BFE-42C1-A28F-7FB30548E615}" srcOrd="0" destOrd="0" presId="urn:microsoft.com/office/officeart/2005/8/layout/target3"/>
    <dgm:cxn modelId="{62CC86ED-57C3-4D47-B4B9-1680F8D51633}" srcId="{0FF051D2-32B3-4C75-927C-BEF4A5E13ED5}" destId="{FBF74523-BFE7-4F4B-AE76-85BD17A7D9CF}" srcOrd="0" destOrd="0" parTransId="{34655BEF-B0C9-48F7-879F-549EFAB607A8}" sibTransId="{EFC12DF5-2D1B-458D-A54B-366A1240F61F}"/>
    <dgm:cxn modelId="{9A6164C3-6CF5-4252-A499-71AAA44EA629}" srcId="{0FF051D2-32B3-4C75-927C-BEF4A5E13ED5}" destId="{5941B431-AF71-4AA7-B98A-0A7840B4E724}" srcOrd="1" destOrd="0" parTransId="{99200B4C-8DBF-4ACC-AE9D-F333FF9FB697}" sibTransId="{6AF7410C-4F97-4573-8761-0CA9E590521D}"/>
    <dgm:cxn modelId="{DC122A5F-8E3B-4952-9910-759A0533E2CF}" srcId="{F9A276AD-C47D-4712-917C-6171173C43DB}" destId="{A6DADC60-A4E3-4AEC-BB6E-CD0BA339FF6A}" srcOrd="0" destOrd="0" parTransId="{65ED7870-02AA-46B2-9928-E38DA9071380}" sibTransId="{86CCB642-4939-4D58-8CE1-1641E4DAF123}"/>
    <dgm:cxn modelId="{C0215CA3-D21B-4133-A3EF-17FA5EC0CB94}" type="presOf" srcId="{2981CFA3-F262-4675-93E2-334D18E636A3}" destId="{D3F292AE-B444-4A2F-840D-253FB3C42184}" srcOrd="0" destOrd="0" presId="urn:microsoft.com/office/officeart/2005/8/layout/target3"/>
    <dgm:cxn modelId="{CDD26BDD-BF94-4047-85D7-FCE5C310124B}" type="presOf" srcId="{DAA2B017-C4A9-4B62-A6A4-E77968AA9DD5}" destId="{53EC0D24-EF29-4437-9429-1039E705ED13}" srcOrd="0" destOrd="0" presId="urn:microsoft.com/office/officeart/2005/8/layout/target3"/>
    <dgm:cxn modelId="{1AC0F5B4-0A9A-4EFD-BE44-82719BBEF53A}" srcId="{5941B431-AF71-4AA7-B98A-0A7840B4E724}" destId="{DAA2B017-C4A9-4B62-A6A4-E77968AA9DD5}" srcOrd="0" destOrd="0" parTransId="{50396D19-4E17-451E-AFBA-942E57C8EBCA}" sibTransId="{B0141B0C-770E-4C61-BA39-136C8A9CAA6D}"/>
    <dgm:cxn modelId="{C7E60239-01D0-43A1-A415-E4200078F64D}" type="presOf" srcId="{F9A276AD-C47D-4712-917C-6171173C43DB}" destId="{63066A55-F766-4565-8CBA-9D1C3FBC1DF1}" srcOrd="1" destOrd="0" presId="urn:microsoft.com/office/officeart/2005/8/layout/target3"/>
    <dgm:cxn modelId="{41201745-609F-46DC-B5DA-0676FCA3B014}" type="presOf" srcId="{FBF74523-BFE7-4F4B-AE76-85BD17A7D9CF}" destId="{2F274871-893C-4C84-8260-86994CF4A0A8}" srcOrd="1" destOrd="0" presId="urn:microsoft.com/office/officeart/2005/8/layout/target3"/>
    <dgm:cxn modelId="{5C987619-B8A9-415F-BC0E-A5C877A2314E}" srcId="{0FF051D2-32B3-4C75-927C-BEF4A5E13ED5}" destId="{F9A276AD-C47D-4712-917C-6171173C43DB}" srcOrd="2" destOrd="0" parTransId="{483F1699-84DE-4A74-8A2F-2D8BE330E086}" sibTransId="{29DB992C-0B95-4D07-8D85-B0878E45CD8B}"/>
    <dgm:cxn modelId="{856DADAB-9DA7-4164-BC36-4AE89EFF78AF}" type="presOf" srcId="{5941B431-AF71-4AA7-B98A-0A7840B4E724}" destId="{F55D6E16-D1C5-4AFB-931D-F6E3BAE7148C}" srcOrd="0" destOrd="0" presId="urn:microsoft.com/office/officeart/2005/8/layout/target3"/>
    <dgm:cxn modelId="{B260B86E-2108-4F9D-B423-F31D5CC959D6}" type="presOf" srcId="{B02AA006-F43D-492C-8AF9-B5340D56628E}" destId="{CD5F4DDC-D523-4C19-AF64-AD83E6F81639}" srcOrd="0" destOrd="0" presId="urn:microsoft.com/office/officeart/2005/8/layout/target3"/>
    <dgm:cxn modelId="{7344C67C-F9DE-4E34-87CA-91CCABAA154D}" type="presOf" srcId="{A6DADC60-A4E3-4AEC-BB6E-CD0BA339FF6A}" destId="{D2661778-6316-4220-975D-E0391AA0EE49}" srcOrd="0" destOrd="0" presId="urn:microsoft.com/office/officeart/2005/8/layout/target3"/>
    <dgm:cxn modelId="{252C1652-9D66-441B-B6C0-4174704BF6AC}" type="presOf" srcId="{B02AA006-F43D-492C-8AF9-B5340D56628E}" destId="{828A6547-68DE-433D-9F3E-D93C53C3F3AD}" srcOrd="1" destOrd="0" presId="urn:microsoft.com/office/officeart/2005/8/layout/target3"/>
    <dgm:cxn modelId="{63EFF1BB-05F3-42A4-9013-4072DC28F6D2}" type="presOf" srcId="{36F2162E-5444-4282-842A-468608A3AC20}" destId="{9F11C157-A3A3-4FFE-BF35-21D76054185C}" srcOrd="1" destOrd="0" presId="urn:microsoft.com/office/officeart/2005/8/layout/target3"/>
    <dgm:cxn modelId="{F1D26FBD-663F-4FE1-AB10-BC3DFEE4BCE4}" srcId="{0FF051D2-32B3-4C75-927C-BEF4A5E13ED5}" destId="{36F2162E-5444-4282-842A-468608A3AC20}" srcOrd="4" destOrd="0" parTransId="{1FBC0877-263E-4B65-A415-117A8CC690A9}" sibTransId="{674DE575-935A-4A43-A0FC-1778D8BBCAE1}"/>
    <dgm:cxn modelId="{1F5204AE-AFF1-40D0-A361-A947C6A402DD}" type="presOf" srcId="{36F2162E-5444-4282-842A-468608A3AC20}" destId="{DBF31597-396C-47C9-912E-82D945550A82}" srcOrd="0" destOrd="0" presId="urn:microsoft.com/office/officeart/2005/8/layout/target3"/>
    <dgm:cxn modelId="{02E10EDA-4F84-49C7-886B-2826900486DD}" type="presOf" srcId="{5941B431-AF71-4AA7-B98A-0A7840B4E724}" destId="{3358F9AD-9759-4633-9AEC-ED6D67A6843F}" srcOrd="1" destOrd="0" presId="urn:microsoft.com/office/officeart/2005/8/layout/target3"/>
    <dgm:cxn modelId="{5AAB4D1D-1088-41C1-AF3F-3842F7062290}" srcId="{FBF74523-BFE7-4F4B-AE76-85BD17A7D9CF}" destId="{7AF27AEE-1E07-4621-ABC6-868340002ACD}" srcOrd="0" destOrd="0" parTransId="{346DA14F-1756-4EDA-B447-D9B598B033DA}" sibTransId="{8DD468DF-2E90-4304-8578-7B11937C5047}"/>
    <dgm:cxn modelId="{A49CF420-FB41-4F50-BC51-61DE96BEDCF4}" type="presOf" srcId="{0FF051D2-32B3-4C75-927C-BEF4A5E13ED5}" destId="{422AD3DD-E69C-475F-B3C7-E5616FBE507E}" srcOrd="0" destOrd="0" presId="urn:microsoft.com/office/officeart/2005/8/layout/target3"/>
    <dgm:cxn modelId="{11D1F723-DF57-4D14-B568-D04BEE0F656F}" srcId="{0FF051D2-32B3-4C75-927C-BEF4A5E13ED5}" destId="{2981CFA3-F262-4675-93E2-334D18E636A3}" srcOrd="3" destOrd="0" parTransId="{BE6CF684-04D3-429A-95B4-DF2AD7D6D51C}" sibTransId="{F18FD462-0C91-42FC-9F23-BD5C14659C83}"/>
    <dgm:cxn modelId="{6E80A7F2-2A4C-46F8-A5A8-442AD5FAACB4}" srcId="{0FF051D2-32B3-4C75-927C-BEF4A5E13ED5}" destId="{B02AA006-F43D-492C-8AF9-B5340D56628E}" srcOrd="5" destOrd="0" parTransId="{D33BB876-FD2A-4757-AE38-CD49E648A897}" sibTransId="{1AAF98D6-0EE4-4B39-9C5F-47E332D7F5CC}"/>
    <dgm:cxn modelId="{F41A7FF7-60A6-44A3-9C9E-AE9AF4BA4F6D}" type="presParOf" srcId="{422AD3DD-E69C-475F-B3C7-E5616FBE507E}" destId="{A2A81E9F-9098-4A09-BC01-B6C6CB131BF3}" srcOrd="0" destOrd="0" presId="urn:microsoft.com/office/officeart/2005/8/layout/target3"/>
    <dgm:cxn modelId="{831947B6-A0C0-412C-B58F-30A1A15B6AB2}" type="presParOf" srcId="{422AD3DD-E69C-475F-B3C7-E5616FBE507E}" destId="{22929C6E-269A-44F6-9E18-F8A9B21979BA}" srcOrd="1" destOrd="0" presId="urn:microsoft.com/office/officeart/2005/8/layout/target3"/>
    <dgm:cxn modelId="{1697C9D1-2D1F-47A3-B0C7-EA28395E1F05}" type="presParOf" srcId="{422AD3DD-E69C-475F-B3C7-E5616FBE507E}" destId="{AB6B1393-E61D-44EF-9307-E0C764767CDC}" srcOrd="2" destOrd="0" presId="urn:microsoft.com/office/officeart/2005/8/layout/target3"/>
    <dgm:cxn modelId="{6D36B7D6-7376-4B56-811E-8776AF35A8F2}" type="presParOf" srcId="{422AD3DD-E69C-475F-B3C7-E5616FBE507E}" destId="{53311BDD-934B-43C0-81D6-53D424BB5189}" srcOrd="3" destOrd="0" presId="urn:microsoft.com/office/officeart/2005/8/layout/target3"/>
    <dgm:cxn modelId="{2D5A5ED1-1FC9-429F-9607-B97D52AB3842}" type="presParOf" srcId="{422AD3DD-E69C-475F-B3C7-E5616FBE507E}" destId="{5784B727-36D4-437E-A7B1-5CFA39841356}" srcOrd="4" destOrd="0" presId="urn:microsoft.com/office/officeart/2005/8/layout/target3"/>
    <dgm:cxn modelId="{62DFDC43-BA5B-46A0-B587-6DB19D97AAF5}" type="presParOf" srcId="{422AD3DD-E69C-475F-B3C7-E5616FBE507E}" destId="{F55D6E16-D1C5-4AFB-931D-F6E3BAE7148C}" srcOrd="5" destOrd="0" presId="urn:microsoft.com/office/officeart/2005/8/layout/target3"/>
    <dgm:cxn modelId="{96C44097-DD5D-40CA-A87B-ED58B7CB9D9C}" type="presParOf" srcId="{422AD3DD-E69C-475F-B3C7-E5616FBE507E}" destId="{6A9F1E56-2721-4C54-801A-66C9183347F1}" srcOrd="6" destOrd="0" presId="urn:microsoft.com/office/officeart/2005/8/layout/target3"/>
    <dgm:cxn modelId="{BBC38EDC-3D91-4109-8BA2-FD3E4E1B042A}" type="presParOf" srcId="{422AD3DD-E69C-475F-B3C7-E5616FBE507E}" destId="{804DA3D2-B9A2-4536-B34B-D8CF393B816C}" srcOrd="7" destOrd="0" presId="urn:microsoft.com/office/officeart/2005/8/layout/target3"/>
    <dgm:cxn modelId="{1439C21E-BA12-4ABA-BB7E-27CA4470FE2D}" type="presParOf" srcId="{422AD3DD-E69C-475F-B3C7-E5616FBE507E}" destId="{92A8850B-B30B-439C-9E72-4A8BA7874279}" srcOrd="8" destOrd="0" presId="urn:microsoft.com/office/officeart/2005/8/layout/target3"/>
    <dgm:cxn modelId="{94CEDCDE-42D5-46C8-87EA-9988EC66B63C}" type="presParOf" srcId="{422AD3DD-E69C-475F-B3C7-E5616FBE507E}" destId="{600DEF67-CC33-425D-B6DB-DFF9F5559EDA}" srcOrd="9" destOrd="0" presId="urn:microsoft.com/office/officeart/2005/8/layout/target3"/>
    <dgm:cxn modelId="{20F26F18-FC5C-45DE-9C91-49A13990BF77}" type="presParOf" srcId="{422AD3DD-E69C-475F-B3C7-E5616FBE507E}" destId="{46C72CF5-EC4C-4910-8C8A-AACA75E5D82E}" srcOrd="10" destOrd="0" presId="urn:microsoft.com/office/officeart/2005/8/layout/target3"/>
    <dgm:cxn modelId="{A6687131-731C-46D8-B7B5-2794C3C8C603}" type="presParOf" srcId="{422AD3DD-E69C-475F-B3C7-E5616FBE507E}" destId="{D3F292AE-B444-4A2F-840D-253FB3C42184}" srcOrd="11" destOrd="0" presId="urn:microsoft.com/office/officeart/2005/8/layout/target3"/>
    <dgm:cxn modelId="{D169FA26-9C74-44F5-82D2-EE3E5DC22E7D}" type="presParOf" srcId="{422AD3DD-E69C-475F-B3C7-E5616FBE507E}" destId="{DA780369-2632-4091-8D04-545D67E82CD1}" srcOrd="12" destOrd="0" presId="urn:microsoft.com/office/officeart/2005/8/layout/target3"/>
    <dgm:cxn modelId="{DFE771E7-7DEC-475C-AACB-F15D8F1A4C6B}" type="presParOf" srcId="{422AD3DD-E69C-475F-B3C7-E5616FBE507E}" destId="{194A1B9B-6D65-48EC-8E8D-95EF1269A976}" srcOrd="13" destOrd="0" presId="urn:microsoft.com/office/officeart/2005/8/layout/target3"/>
    <dgm:cxn modelId="{8DF371F5-0A3D-4055-9E6B-4E6BB11F8745}" type="presParOf" srcId="{422AD3DD-E69C-475F-B3C7-E5616FBE507E}" destId="{DBF31597-396C-47C9-912E-82D945550A82}" srcOrd="14" destOrd="0" presId="urn:microsoft.com/office/officeart/2005/8/layout/target3"/>
    <dgm:cxn modelId="{FB005060-59F0-42E9-B14C-5BE236AAF440}" type="presParOf" srcId="{422AD3DD-E69C-475F-B3C7-E5616FBE507E}" destId="{DD6832F7-E958-425F-B91F-6EF56E6F5912}" srcOrd="15" destOrd="0" presId="urn:microsoft.com/office/officeart/2005/8/layout/target3"/>
    <dgm:cxn modelId="{D372A36D-E7DE-484E-83C0-173871E49781}" type="presParOf" srcId="{422AD3DD-E69C-475F-B3C7-E5616FBE507E}" destId="{37A1D267-0F6F-464A-BD02-2A7D807ADF95}" srcOrd="16" destOrd="0" presId="urn:microsoft.com/office/officeart/2005/8/layout/target3"/>
    <dgm:cxn modelId="{3D76A88D-7043-4A31-AED5-B70DA2C5D2B6}" type="presParOf" srcId="{422AD3DD-E69C-475F-B3C7-E5616FBE507E}" destId="{CD5F4DDC-D523-4C19-AF64-AD83E6F81639}" srcOrd="17" destOrd="0" presId="urn:microsoft.com/office/officeart/2005/8/layout/target3"/>
    <dgm:cxn modelId="{851BB258-AF10-4EF5-BEE7-B95DF9934615}" type="presParOf" srcId="{422AD3DD-E69C-475F-B3C7-E5616FBE507E}" destId="{2F274871-893C-4C84-8260-86994CF4A0A8}" srcOrd="18" destOrd="0" presId="urn:microsoft.com/office/officeart/2005/8/layout/target3"/>
    <dgm:cxn modelId="{589BDE0E-4C0D-475C-889D-78A75FEF97A3}" type="presParOf" srcId="{422AD3DD-E69C-475F-B3C7-E5616FBE507E}" destId="{EB21E25D-2BFE-42C1-A28F-7FB30548E615}" srcOrd="19" destOrd="0" presId="urn:microsoft.com/office/officeart/2005/8/layout/target3"/>
    <dgm:cxn modelId="{F3452456-E580-44E8-B74E-C334CA34EE0B}" type="presParOf" srcId="{422AD3DD-E69C-475F-B3C7-E5616FBE507E}" destId="{3358F9AD-9759-4633-9AEC-ED6D67A6843F}" srcOrd="20" destOrd="0" presId="urn:microsoft.com/office/officeart/2005/8/layout/target3"/>
    <dgm:cxn modelId="{5433651A-1A66-4B28-9142-0A21CB372788}" type="presParOf" srcId="{422AD3DD-E69C-475F-B3C7-E5616FBE507E}" destId="{53EC0D24-EF29-4437-9429-1039E705ED13}" srcOrd="21" destOrd="0" presId="urn:microsoft.com/office/officeart/2005/8/layout/target3"/>
    <dgm:cxn modelId="{648E2B14-B8A6-455E-BAC7-B8C8F68E047B}" type="presParOf" srcId="{422AD3DD-E69C-475F-B3C7-E5616FBE507E}" destId="{63066A55-F766-4565-8CBA-9D1C3FBC1DF1}" srcOrd="22" destOrd="0" presId="urn:microsoft.com/office/officeart/2005/8/layout/target3"/>
    <dgm:cxn modelId="{E3D528FC-7FF2-4EDB-AFCE-4B7DBADB65D8}" type="presParOf" srcId="{422AD3DD-E69C-475F-B3C7-E5616FBE507E}" destId="{D2661778-6316-4220-975D-E0391AA0EE49}" srcOrd="23" destOrd="0" presId="urn:microsoft.com/office/officeart/2005/8/layout/target3"/>
    <dgm:cxn modelId="{A948D4EE-B452-4761-8498-2B2B41CCFACD}" type="presParOf" srcId="{422AD3DD-E69C-475F-B3C7-E5616FBE507E}" destId="{2FD4F53E-B845-4AB8-A008-0056C7B30618}" srcOrd="24" destOrd="0" presId="urn:microsoft.com/office/officeart/2005/8/layout/target3"/>
    <dgm:cxn modelId="{BFEEF4B9-D089-489F-9B24-89205566C1DA}" type="presParOf" srcId="{422AD3DD-E69C-475F-B3C7-E5616FBE507E}" destId="{0ADE394B-BFA9-458B-80F9-00CB0E07E1D0}" srcOrd="25" destOrd="0" presId="urn:microsoft.com/office/officeart/2005/8/layout/target3"/>
    <dgm:cxn modelId="{41F7B725-FE04-4CCE-BAD0-7BACDAED5FE5}" type="presParOf" srcId="{422AD3DD-E69C-475F-B3C7-E5616FBE507E}" destId="{9F11C157-A3A3-4FFE-BF35-21D76054185C}" srcOrd="26" destOrd="0" presId="urn:microsoft.com/office/officeart/2005/8/layout/target3"/>
    <dgm:cxn modelId="{218A8271-5211-455F-8643-3073334AE8E6}" type="presParOf" srcId="{422AD3DD-E69C-475F-B3C7-E5616FBE507E}" destId="{89267C72-80E8-4F61-A895-F17883922229}" srcOrd="27" destOrd="0" presId="urn:microsoft.com/office/officeart/2005/8/layout/target3"/>
    <dgm:cxn modelId="{271E9D9F-8495-4DF0-82B1-2D010993ACCC}" type="presParOf" srcId="{422AD3DD-E69C-475F-B3C7-E5616FBE507E}" destId="{828A6547-68DE-433D-9F3E-D93C53C3F3AD}" srcOrd="28" destOrd="0" presId="urn:microsoft.com/office/officeart/2005/8/layout/target3"/>
    <dgm:cxn modelId="{4831DA8E-1A80-4B7E-9D95-911D044571E5}" type="presParOf" srcId="{422AD3DD-E69C-475F-B3C7-E5616FBE507E}" destId="{8A949D47-77B8-456D-B84E-32B08735FC99}" srcOrd="2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F051D2-32B3-4C75-927C-BEF4A5E13ED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FBF74523-BFE7-4F4B-AE76-85BD17A7D9CF}">
      <dgm:prSet phldrT="[Text]"/>
      <dgm:spPr/>
      <dgm:t>
        <a:bodyPr/>
        <a:lstStyle/>
        <a:p>
          <a:r>
            <a:rPr lang="en-US" b="1" dirty="0" smtClean="0">
              <a:solidFill>
                <a:schemeClr val="bg1"/>
              </a:solidFill>
            </a:rPr>
            <a:t>The Priest &amp; Levite</a:t>
          </a:r>
          <a:endParaRPr lang="en-US" b="1" dirty="0">
            <a:solidFill>
              <a:schemeClr val="bg1"/>
            </a:solidFill>
          </a:endParaRPr>
        </a:p>
      </dgm:t>
    </dgm:pt>
    <dgm:pt modelId="{34655BEF-B0C9-48F7-879F-549EFAB607A8}" type="parTrans" cxnId="{62CC86ED-57C3-4D47-B4B9-1680F8D51633}">
      <dgm:prSet/>
      <dgm:spPr/>
      <dgm:t>
        <a:bodyPr/>
        <a:lstStyle/>
        <a:p>
          <a:endParaRPr lang="en-US"/>
        </a:p>
      </dgm:t>
    </dgm:pt>
    <dgm:pt modelId="{EFC12DF5-2D1B-458D-A54B-366A1240F61F}" type="sibTrans" cxnId="{62CC86ED-57C3-4D47-B4B9-1680F8D51633}">
      <dgm:prSet/>
      <dgm:spPr/>
      <dgm:t>
        <a:bodyPr/>
        <a:lstStyle/>
        <a:p>
          <a:endParaRPr lang="en-US"/>
        </a:p>
      </dgm:t>
    </dgm:pt>
    <dgm:pt modelId="{7AF27AEE-1E07-4621-ABC6-868340002ACD}">
      <dgm:prSet phldrT="[Text]"/>
      <dgm:spPr/>
      <dgm:t>
        <a:bodyPr/>
        <a:lstStyle/>
        <a:p>
          <a:r>
            <a:rPr lang="en-US" b="1" dirty="0" smtClean="0">
              <a:solidFill>
                <a:schemeClr val="bg1"/>
              </a:solidFill>
            </a:rPr>
            <a:t>Good Deeds &amp; Religion</a:t>
          </a:r>
          <a:endParaRPr lang="en-US" b="1" dirty="0">
            <a:solidFill>
              <a:schemeClr val="bg1"/>
            </a:solidFill>
          </a:endParaRPr>
        </a:p>
      </dgm:t>
    </dgm:pt>
    <dgm:pt modelId="{346DA14F-1756-4EDA-B447-D9B598B033DA}" type="parTrans" cxnId="{5AAB4D1D-1088-41C1-AF3F-3842F7062290}">
      <dgm:prSet/>
      <dgm:spPr/>
      <dgm:t>
        <a:bodyPr/>
        <a:lstStyle/>
        <a:p>
          <a:endParaRPr lang="en-US"/>
        </a:p>
      </dgm:t>
    </dgm:pt>
    <dgm:pt modelId="{8DD468DF-2E90-4304-8578-7B11937C5047}" type="sibTrans" cxnId="{5AAB4D1D-1088-41C1-AF3F-3842F7062290}">
      <dgm:prSet/>
      <dgm:spPr/>
      <dgm:t>
        <a:bodyPr/>
        <a:lstStyle/>
        <a:p>
          <a:endParaRPr lang="en-US"/>
        </a:p>
      </dgm:t>
    </dgm:pt>
    <dgm:pt modelId="{5941B431-AF71-4AA7-B98A-0A7840B4E724}">
      <dgm:prSet phldrT="[Text]"/>
      <dgm:spPr>
        <a:solidFill>
          <a:schemeClr val="accent2">
            <a:lumMod val="20000"/>
            <a:lumOff val="80000"/>
            <a:alpha val="90000"/>
          </a:schemeClr>
        </a:solidFill>
      </dgm:spPr>
      <dgm:t>
        <a:bodyPr/>
        <a:lstStyle/>
        <a:p>
          <a:r>
            <a:rPr lang="en-US" b="1" dirty="0" smtClean="0">
              <a:solidFill>
                <a:schemeClr val="bg1"/>
              </a:solidFill>
            </a:rPr>
            <a:t>Bullies on the Road</a:t>
          </a:r>
          <a:endParaRPr lang="en-US" b="1" dirty="0">
            <a:solidFill>
              <a:schemeClr val="bg1"/>
            </a:solidFill>
          </a:endParaRPr>
        </a:p>
      </dgm:t>
    </dgm:pt>
    <dgm:pt modelId="{99200B4C-8DBF-4ACC-AE9D-F333FF9FB697}" type="parTrans" cxnId="{9A6164C3-6CF5-4252-A499-71AAA44EA629}">
      <dgm:prSet/>
      <dgm:spPr/>
      <dgm:t>
        <a:bodyPr/>
        <a:lstStyle/>
        <a:p>
          <a:endParaRPr lang="en-US"/>
        </a:p>
      </dgm:t>
    </dgm:pt>
    <dgm:pt modelId="{6AF7410C-4F97-4573-8761-0CA9E590521D}" type="sibTrans" cxnId="{9A6164C3-6CF5-4252-A499-71AAA44EA629}">
      <dgm:prSet/>
      <dgm:spPr/>
      <dgm:t>
        <a:bodyPr/>
        <a:lstStyle/>
        <a:p>
          <a:endParaRPr lang="en-US"/>
        </a:p>
      </dgm:t>
    </dgm:pt>
    <dgm:pt modelId="{DAA2B017-C4A9-4B62-A6A4-E77968AA9DD5}">
      <dgm:prSet phldrT="[Text]"/>
      <dgm:spPr/>
      <dgm:t>
        <a:bodyPr/>
        <a:lstStyle/>
        <a:p>
          <a:r>
            <a:rPr lang="en-US" b="1" dirty="0" smtClean="0">
              <a:solidFill>
                <a:schemeClr val="bg1"/>
              </a:solidFill>
            </a:rPr>
            <a:t>Consequences of Sin</a:t>
          </a:r>
          <a:endParaRPr lang="en-US" b="1" dirty="0">
            <a:solidFill>
              <a:schemeClr val="bg1"/>
            </a:solidFill>
          </a:endParaRPr>
        </a:p>
      </dgm:t>
    </dgm:pt>
    <dgm:pt modelId="{50396D19-4E17-451E-AFBA-942E57C8EBCA}" type="parTrans" cxnId="{1AC0F5B4-0A9A-4EFD-BE44-82719BBEF53A}">
      <dgm:prSet/>
      <dgm:spPr/>
      <dgm:t>
        <a:bodyPr/>
        <a:lstStyle/>
        <a:p>
          <a:endParaRPr lang="en-US"/>
        </a:p>
      </dgm:t>
    </dgm:pt>
    <dgm:pt modelId="{B0141B0C-770E-4C61-BA39-136C8A9CAA6D}" type="sibTrans" cxnId="{1AC0F5B4-0A9A-4EFD-BE44-82719BBEF53A}">
      <dgm:prSet/>
      <dgm:spPr/>
      <dgm:t>
        <a:bodyPr/>
        <a:lstStyle/>
        <a:p>
          <a:endParaRPr lang="en-US"/>
        </a:p>
      </dgm:t>
    </dgm:pt>
    <dgm:pt modelId="{F9A276AD-C47D-4712-917C-6171173C43DB}">
      <dgm:prSet phldrT="[Text]"/>
      <dgm:spPr>
        <a:solidFill>
          <a:schemeClr val="accent4">
            <a:alpha val="90000"/>
          </a:schemeClr>
        </a:solidFill>
      </dgm:spPr>
      <dgm:t>
        <a:bodyPr/>
        <a:lstStyle/>
        <a:p>
          <a:endParaRPr lang="en-US" b="1" dirty="0">
            <a:solidFill>
              <a:schemeClr val="bg1"/>
            </a:solidFill>
          </a:endParaRPr>
        </a:p>
      </dgm:t>
    </dgm:pt>
    <dgm:pt modelId="{483F1699-84DE-4A74-8A2F-2D8BE330E086}" type="parTrans" cxnId="{5C987619-B8A9-415F-BC0E-A5C877A2314E}">
      <dgm:prSet/>
      <dgm:spPr/>
      <dgm:t>
        <a:bodyPr/>
        <a:lstStyle/>
        <a:p>
          <a:endParaRPr lang="en-US"/>
        </a:p>
      </dgm:t>
    </dgm:pt>
    <dgm:pt modelId="{29DB992C-0B95-4D07-8D85-B0878E45CD8B}" type="sibTrans" cxnId="{5C987619-B8A9-415F-BC0E-A5C877A2314E}">
      <dgm:prSet/>
      <dgm:spPr/>
      <dgm:t>
        <a:bodyPr/>
        <a:lstStyle/>
        <a:p>
          <a:endParaRPr lang="en-US"/>
        </a:p>
      </dgm:t>
    </dgm:pt>
    <dgm:pt modelId="{A6DADC60-A4E3-4AEC-BB6E-CD0BA339FF6A}">
      <dgm:prSet phldrT="[Text]"/>
      <dgm:spPr/>
      <dgm:t>
        <a:bodyPr/>
        <a:lstStyle/>
        <a:p>
          <a:endParaRPr lang="en-US" dirty="0">
            <a:solidFill>
              <a:schemeClr val="bg1"/>
            </a:solidFill>
          </a:endParaRPr>
        </a:p>
      </dgm:t>
    </dgm:pt>
    <dgm:pt modelId="{65ED7870-02AA-46B2-9928-E38DA9071380}" type="parTrans" cxnId="{DC122A5F-8E3B-4952-9910-759A0533E2CF}">
      <dgm:prSet/>
      <dgm:spPr/>
      <dgm:t>
        <a:bodyPr/>
        <a:lstStyle/>
        <a:p>
          <a:endParaRPr lang="en-US"/>
        </a:p>
      </dgm:t>
    </dgm:pt>
    <dgm:pt modelId="{86CCB642-4939-4D58-8CE1-1641E4DAF123}" type="sibTrans" cxnId="{DC122A5F-8E3B-4952-9910-759A0533E2CF}">
      <dgm:prSet/>
      <dgm:spPr/>
      <dgm:t>
        <a:bodyPr/>
        <a:lstStyle/>
        <a:p>
          <a:endParaRPr lang="en-US"/>
        </a:p>
      </dgm:t>
    </dgm:pt>
    <dgm:pt modelId="{2981CFA3-F262-4675-93E2-334D18E636A3}">
      <dgm:prSet phldrT="[Text]"/>
      <dgm:spPr>
        <a:solidFill>
          <a:schemeClr val="accent2">
            <a:lumMod val="20000"/>
            <a:lumOff val="80000"/>
            <a:alpha val="90000"/>
          </a:schemeClr>
        </a:solidFill>
      </dgm:spPr>
      <dgm:t>
        <a:bodyPr/>
        <a:lstStyle/>
        <a:p>
          <a:endParaRPr lang="en-US" b="1" dirty="0">
            <a:solidFill>
              <a:schemeClr val="bg1"/>
            </a:solidFill>
          </a:endParaRPr>
        </a:p>
      </dgm:t>
    </dgm:pt>
    <dgm:pt modelId="{BE6CF684-04D3-429A-95B4-DF2AD7D6D51C}" type="parTrans" cxnId="{11D1F723-DF57-4D14-B568-D04BEE0F656F}">
      <dgm:prSet/>
      <dgm:spPr/>
      <dgm:t>
        <a:bodyPr/>
        <a:lstStyle/>
        <a:p>
          <a:endParaRPr lang="en-US"/>
        </a:p>
      </dgm:t>
    </dgm:pt>
    <dgm:pt modelId="{F18FD462-0C91-42FC-9F23-BD5C14659C83}" type="sibTrans" cxnId="{11D1F723-DF57-4D14-B568-D04BEE0F656F}">
      <dgm:prSet/>
      <dgm:spPr/>
      <dgm:t>
        <a:bodyPr/>
        <a:lstStyle/>
        <a:p>
          <a:endParaRPr lang="en-US"/>
        </a:p>
      </dgm:t>
    </dgm:pt>
    <dgm:pt modelId="{36F2162E-5444-4282-842A-468608A3AC20}">
      <dgm:prSet phldrT="[Text]"/>
      <dgm:spPr/>
      <dgm:t>
        <a:bodyPr/>
        <a:lstStyle/>
        <a:p>
          <a:endParaRPr lang="en-US" b="1" dirty="0">
            <a:solidFill>
              <a:schemeClr val="bg1"/>
            </a:solidFill>
          </a:endParaRPr>
        </a:p>
      </dgm:t>
    </dgm:pt>
    <dgm:pt modelId="{1FBC0877-263E-4B65-A415-117A8CC690A9}" type="parTrans" cxnId="{F1D26FBD-663F-4FE1-AB10-BC3DFEE4BCE4}">
      <dgm:prSet/>
      <dgm:spPr/>
      <dgm:t>
        <a:bodyPr/>
        <a:lstStyle/>
        <a:p>
          <a:endParaRPr lang="en-US"/>
        </a:p>
      </dgm:t>
    </dgm:pt>
    <dgm:pt modelId="{674DE575-935A-4A43-A0FC-1778D8BBCAE1}" type="sibTrans" cxnId="{F1D26FBD-663F-4FE1-AB10-BC3DFEE4BCE4}">
      <dgm:prSet/>
      <dgm:spPr/>
      <dgm:t>
        <a:bodyPr/>
        <a:lstStyle/>
        <a:p>
          <a:endParaRPr lang="en-US"/>
        </a:p>
      </dgm:t>
    </dgm:pt>
    <dgm:pt modelId="{B02AA006-F43D-492C-8AF9-B5340D56628E}">
      <dgm:prSet phldrT="[Text]"/>
      <dgm:spPr/>
      <dgm:t>
        <a:bodyPr/>
        <a:lstStyle/>
        <a:p>
          <a:endParaRPr lang="en-US" b="1" dirty="0">
            <a:solidFill>
              <a:schemeClr val="bg1"/>
            </a:solidFill>
          </a:endParaRPr>
        </a:p>
      </dgm:t>
    </dgm:pt>
    <dgm:pt modelId="{D33BB876-FD2A-4757-AE38-CD49E648A897}" type="parTrans" cxnId="{6E80A7F2-2A4C-46F8-A5A8-442AD5FAACB4}">
      <dgm:prSet/>
      <dgm:spPr/>
      <dgm:t>
        <a:bodyPr/>
        <a:lstStyle/>
        <a:p>
          <a:endParaRPr lang="en-US"/>
        </a:p>
      </dgm:t>
    </dgm:pt>
    <dgm:pt modelId="{1AAF98D6-0EE4-4B39-9C5F-47E332D7F5CC}" type="sibTrans" cxnId="{6E80A7F2-2A4C-46F8-A5A8-442AD5FAACB4}">
      <dgm:prSet/>
      <dgm:spPr/>
      <dgm:t>
        <a:bodyPr/>
        <a:lstStyle/>
        <a:p>
          <a:endParaRPr lang="en-US"/>
        </a:p>
      </dgm:t>
    </dgm:pt>
    <dgm:pt modelId="{422AD3DD-E69C-475F-B3C7-E5616FBE507E}" type="pres">
      <dgm:prSet presAssocID="{0FF051D2-32B3-4C75-927C-BEF4A5E13ED5}" presName="Name0" presStyleCnt="0">
        <dgm:presLayoutVars>
          <dgm:chMax val="7"/>
          <dgm:dir/>
          <dgm:animLvl val="lvl"/>
          <dgm:resizeHandles val="exact"/>
        </dgm:presLayoutVars>
      </dgm:prSet>
      <dgm:spPr/>
      <dgm:t>
        <a:bodyPr/>
        <a:lstStyle/>
        <a:p>
          <a:endParaRPr lang="en-US"/>
        </a:p>
      </dgm:t>
    </dgm:pt>
    <dgm:pt modelId="{A2A81E9F-9098-4A09-BC01-B6C6CB131BF3}" type="pres">
      <dgm:prSet presAssocID="{FBF74523-BFE7-4F4B-AE76-85BD17A7D9CF}" presName="circle1" presStyleLbl="node1" presStyleIdx="0" presStyleCnt="6"/>
      <dgm:spPr/>
    </dgm:pt>
    <dgm:pt modelId="{22929C6E-269A-44F6-9E18-F8A9B21979BA}" type="pres">
      <dgm:prSet presAssocID="{FBF74523-BFE7-4F4B-AE76-85BD17A7D9CF}" presName="space" presStyleCnt="0"/>
      <dgm:spPr/>
    </dgm:pt>
    <dgm:pt modelId="{AB6B1393-E61D-44EF-9307-E0C764767CDC}" type="pres">
      <dgm:prSet presAssocID="{FBF74523-BFE7-4F4B-AE76-85BD17A7D9CF}" presName="rect1" presStyleLbl="alignAcc1" presStyleIdx="0" presStyleCnt="6"/>
      <dgm:spPr/>
      <dgm:t>
        <a:bodyPr/>
        <a:lstStyle/>
        <a:p>
          <a:endParaRPr lang="en-US"/>
        </a:p>
      </dgm:t>
    </dgm:pt>
    <dgm:pt modelId="{53311BDD-934B-43C0-81D6-53D424BB5189}" type="pres">
      <dgm:prSet presAssocID="{5941B431-AF71-4AA7-B98A-0A7840B4E724}" presName="vertSpace2" presStyleLbl="node1" presStyleIdx="0" presStyleCnt="6"/>
      <dgm:spPr/>
    </dgm:pt>
    <dgm:pt modelId="{5784B727-36D4-437E-A7B1-5CFA39841356}" type="pres">
      <dgm:prSet presAssocID="{5941B431-AF71-4AA7-B98A-0A7840B4E724}" presName="circle2" presStyleLbl="node1" presStyleIdx="1" presStyleCnt="6"/>
      <dgm:spPr/>
    </dgm:pt>
    <dgm:pt modelId="{F55D6E16-D1C5-4AFB-931D-F6E3BAE7148C}" type="pres">
      <dgm:prSet presAssocID="{5941B431-AF71-4AA7-B98A-0A7840B4E724}" presName="rect2" presStyleLbl="alignAcc1" presStyleIdx="1" presStyleCnt="6" custScaleY="102564"/>
      <dgm:spPr/>
      <dgm:t>
        <a:bodyPr/>
        <a:lstStyle/>
        <a:p>
          <a:endParaRPr lang="en-US"/>
        </a:p>
      </dgm:t>
    </dgm:pt>
    <dgm:pt modelId="{6A9F1E56-2721-4C54-801A-66C9183347F1}" type="pres">
      <dgm:prSet presAssocID="{F9A276AD-C47D-4712-917C-6171173C43DB}" presName="vertSpace3" presStyleLbl="node1" presStyleIdx="1" presStyleCnt="6"/>
      <dgm:spPr/>
    </dgm:pt>
    <dgm:pt modelId="{804DA3D2-B9A2-4536-B34B-D8CF393B816C}" type="pres">
      <dgm:prSet presAssocID="{F9A276AD-C47D-4712-917C-6171173C43DB}" presName="circle3" presStyleLbl="node1" presStyleIdx="2" presStyleCnt="6"/>
      <dgm:spPr/>
    </dgm:pt>
    <dgm:pt modelId="{92A8850B-B30B-439C-9E72-4A8BA7874279}" type="pres">
      <dgm:prSet presAssocID="{F9A276AD-C47D-4712-917C-6171173C43DB}" presName="rect3" presStyleLbl="alignAcc1" presStyleIdx="2" presStyleCnt="6"/>
      <dgm:spPr/>
      <dgm:t>
        <a:bodyPr/>
        <a:lstStyle/>
        <a:p>
          <a:endParaRPr lang="en-US"/>
        </a:p>
      </dgm:t>
    </dgm:pt>
    <dgm:pt modelId="{600DEF67-CC33-425D-B6DB-DFF9F5559EDA}" type="pres">
      <dgm:prSet presAssocID="{2981CFA3-F262-4675-93E2-334D18E636A3}" presName="vertSpace4" presStyleLbl="node1" presStyleIdx="2" presStyleCnt="6"/>
      <dgm:spPr/>
    </dgm:pt>
    <dgm:pt modelId="{46C72CF5-EC4C-4910-8C8A-AACA75E5D82E}" type="pres">
      <dgm:prSet presAssocID="{2981CFA3-F262-4675-93E2-334D18E636A3}" presName="circle4" presStyleLbl="node1" presStyleIdx="3" presStyleCnt="6"/>
      <dgm:spPr/>
    </dgm:pt>
    <dgm:pt modelId="{D3F292AE-B444-4A2F-840D-253FB3C42184}" type="pres">
      <dgm:prSet presAssocID="{2981CFA3-F262-4675-93E2-334D18E636A3}" presName="rect4" presStyleLbl="alignAcc1" presStyleIdx="3" presStyleCnt="6" custLinFactNeighborX="25000" custLinFactNeighborY="-2614"/>
      <dgm:spPr/>
      <dgm:t>
        <a:bodyPr/>
        <a:lstStyle/>
        <a:p>
          <a:endParaRPr lang="en-US"/>
        </a:p>
      </dgm:t>
    </dgm:pt>
    <dgm:pt modelId="{DA780369-2632-4091-8D04-545D67E82CD1}" type="pres">
      <dgm:prSet presAssocID="{36F2162E-5444-4282-842A-468608A3AC20}" presName="vertSpace5" presStyleLbl="node1" presStyleIdx="3" presStyleCnt="6"/>
      <dgm:spPr/>
    </dgm:pt>
    <dgm:pt modelId="{194A1B9B-6D65-48EC-8E8D-95EF1269A976}" type="pres">
      <dgm:prSet presAssocID="{36F2162E-5444-4282-842A-468608A3AC20}" presName="circle5" presStyleLbl="node1" presStyleIdx="4" presStyleCnt="6"/>
      <dgm:spPr/>
    </dgm:pt>
    <dgm:pt modelId="{DBF31597-396C-47C9-912E-82D945550A82}" type="pres">
      <dgm:prSet presAssocID="{36F2162E-5444-4282-842A-468608A3AC20}" presName="rect5" presStyleLbl="alignAcc1" presStyleIdx="4" presStyleCnt="6" custLinFactNeighborX="25000" custLinFactNeighborY="-2614"/>
      <dgm:spPr/>
      <dgm:t>
        <a:bodyPr/>
        <a:lstStyle/>
        <a:p>
          <a:endParaRPr lang="en-US"/>
        </a:p>
      </dgm:t>
    </dgm:pt>
    <dgm:pt modelId="{DD6832F7-E958-425F-B91F-6EF56E6F5912}" type="pres">
      <dgm:prSet presAssocID="{B02AA006-F43D-492C-8AF9-B5340D56628E}" presName="vertSpace6" presStyleLbl="node1" presStyleIdx="4" presStyleCnt="6"/>
      <dgm:spPr/>
    </dgm:pt>
    <dgm:pt modelId="{37A1D267-0F6F-464A-BD02-2A7D807ADF95}" type="pres">
      <dgm:prSet presAssocID="{B02AA006-F43D-492C-8AF9-B5340D56628E}" presName="circle6" presStyleLbl="node1" presStyleIdx="5" presStyleCnt="6"/>
      <dgm:spPr/>
    </dgm:pt>
    <dgm:pt modelId="{CD5F4DDC-D523-4C19-AF64-AD83E6F81639}" type="pres">
      <dgm:prSet presAssocID="{B02AA006-F43D-492C-8AF9-B5340D56628E}" presName="rect6" presStyleLbl="alignAcc1" presStyleIdx="5" presStyleCnt="6" custLinFactNeighborX="25000" custLinFactNeighborY="-2614"/>
      <dgm:spPr/>
      <dgm:t>
        <a:bodyPr/>
        <a:lstStyle/>
        <a:p>
          <a:endParaRPr lang="en-US"/>
        </a:p>
      </dgm:t>
    </dgm:pt>
    <dgm:pt modelId="{2F274871-893C-4C84-8260-86994CF4A0A8}" type="pres">
      <dgm:prSet presAssocID="{FBF74523-BFE7-4F4B-AE76-85BD17A7D9CF}" presName="rect1ParTx" presStyleLbl="alignAcc1" presStyleIdx="5" presStyleCnt="6">
        <dgm:presLayoutVars>
          <dgm:chMax val="1"/>
          <dgm:bulletEnabled val="1"/>
        </dgm:presLayoutVars>
      </dgm:prSet>
      <dgm:spPr/>
      <dgm:t>
        <a:bodyPr/>
        <a:lstStyle/>
        <a:p>
          <a:endParaRPr lang="en-US"/>
        </a:p>
      </dgm:t>
    </dgm:pt>
    <dgm:pt modelId="{EB21E25D-2BFE-42C1-A28F-7FB30548E615}" type="pres">
      <dgm:prSet presAssocID="{FBF74523-BFE7-4F4B-AE76-85BD17A7D9CF}" presName="rect1ChTx" presStyleLbl="alignAcc1" presStyleIdx="5" presStyleCnt="6">
        <dgm:presLayoutVars>
          <dgm:bulletEnabled val="1"/>
        </dgm:presLayoutVars>
      </dgm:prSet>
      <dgm:spPr/>
      <dgm:t>
        <a:bodyPr/>
        <a:lstStyle/>
        <a:p>
          <a:endParaRPr lang="en-US"/>
        </a:p>
      </dgm:t>
    </dgm:pt>
    <dgm:pt modelId="{3358F9AD-9759-4633-9AEC-ED6D67A6843F}" type="pres">
      <dgm:prSet presAssocID="{5941B431-AF71-4AA7-B98A-0A7840B4E724}" presName="rect2ParTx" presStyleLbl="alignAcc1" presStyleIdx="5" presStyleCnt="6">
        <dgm:presLayoutVars>
          <dgm:chMax val="1"/>
          <dgm:bulletEnabled val="1"/>
        </dgm:presLayoutVars>
      </dgm:prSet>
      <dgm:spPr/>
      <dgm:t>
        <a:bodyPr/>
        <a:lstStyle/>
        <a:p>
          <a:endParaRPr lang="en-US"/>
        </a:p>
      </dgm:t>
    </dgm:pt>
    <dgm:pt modelId="{53EC0D24-EF29-4437-9429-1039E705ED13}" type="pres">
      <dgm:prSet presAssocID="{5941B431-AF71-4AA7-B98A-0A7840B4E724}" presName="rect2ChTx" presStyleLbl="alignAcc1" presStyleIdx="5" presStyleCnt="6">
        <dgm:presLayoutVars>
          <dgm:bulletEnabled val="1"/>
        </dgm:presLayoutVars>
      </dgm:prSet>
      <dgm:spPr/>
      <dgm:t>
        <a:bodyPr/>
        <a:lstStyle/>
        <a:p>
          <a:endParaRPr lang="en-US"/>
        </a:p>
      </dgm:t>
    </dgm:pt>
    <dgm:pt modelId="{63066A55-F766-4565-8CBA-9D1C3FBC1DF1}" type="pres">
      <dgm:prSet presAssocID="{F9A276AD-C47D-4712-917C-6171173C43DB}" presName="rect3ParTx" presStyleLbl="alignAcc1" presStyleIdx="5" presStyleCnt="6">
        <dgm:presLayoutVars>
          <dgm:chMax val="1"/>
          <dgm:bulletEnabled val="1"/>
        </dgm:presLayoutVars>
      </dgm:prSet>
      <dgm:spPr/>
      <dgm:t>
        <a:bodyPr/>
        <a:lstStyle/>
        <a:p>
          <a:endParaRPr lang="en-US"/>
        </a:p>
      </dgm:t>
    </dgm:pt>
    <dgm:pt modelId="{D2661778-6316-4220-975D-E0391AA0EE49}" type="pres">
      <dgm:prSet presAssocID="{F9A276AD-C47D-4712-917C-6171173C43DB}" presName="rect3ChTx" presStyleLbl="alignAcc1" presStyleIdx="5" presStyleCnt="6">
        <dgm:presLayoutVars>
          <dgm:bulletEnabled val="1"/>
        </dgm:presLayoutVars>
      </dgm:prSet>
      <dgm:spPr/>
      <dgm:t>
        <a:bodyPr/>
        <a:lstStyle/>
        <a:p>
          <a:endParaRPr lang="en-US"/>
        </a:p>
      </dgm:t>
    </dgm:pt>
    <dgm:pt modelId="{2FD4F53E-B845-4AB8-A008-0056C7B30618}" type="pres">
      <dgm:prSet presAssocID="{2981CFA3-F262-4675-93E2-334D18E636A3}" presName="rect4ParTx" presStyleLbl="alignAcc1" presStyleIdx="5" presStyleCnt="6">
        <dgm:presLayoutVars>
          <dgm:chMax val="1"/>
          <dgm:bulletEnabled val="1"/>
        </dgm:presLayoutVars>
      </dgm:prSet>
      <dgm:spPr/>
      <dgm:t>
        <a:bodyPr/>
        <a:lstStyle/>
        <a:p>
          <a:endParaRPr lang="en-US"/>
        </a:p>
      </dgm:t>
    </dgm:pt>
    <dgm:pt modelId="{0ADE394B-BFA9-458B-80F9-00CB0E07E1D0}" type="pres">
      <dgm:prSet presAssocID="{2981CFA3-F262-4675-93E2-334D18E636A3}" presName="rect4ChTx" presStyleLbl="alignAcc1" presStyleIdx="5" presStyleCnt="6">
        <dgm:presLayoutVars>
          <dgm:bulletEnabled val="1"/>
        </dgm:presLayoutVars>
      </dgm:prSet>
      <dgm:spPr/>
    </dgm:pt>
    <dgm:pt modelId="{9F11C157-A3A3-4FFE-BF35-21D76054185C}" type="pres">
      <dgm:prSet presAssocID="{36F2162E-5444-4282-842A-468608A3AC20}" presName="rect5ParTx" presStyleLbl="alignAcc1" presStyleIdx="5" presStyleCnt="6">
        <dgm:presLayoutVars>
          <dgm:chMax val="1"/>
          <dgm:bulletEnabled val="1"/>
        </dgm:presLayoutVars>
      </dgm:prSet>
      <dgm:spPr/>
      <dgm:t>
        <a:bodyPr/>
        <a:lstStyle/>
        <a:p>
          <a:endParaRPr lang="en-US"/>
        </a:p>
      </dgm:t>
    </dgm:pt>
    <dgm:pt modelId="{89267C72-80E8-4F61-A895-F17883922229}" type="pres">
      <dgm:prSet presAssocID="{36F2162E-5444-4282-842A-468608A3AC20}" presName="rect5ChTx" presStyleLbl="alignAcc1" presStyleIdx="5" presStyleCnt="6">
        <dgm:presLayoutVars>
          <dgm:bulletEnabled val="1"/>
        </dgm:presLayoutVars>
      </dgm:prSet>
      <dgm:spPr/>
    </dgm:pt>
    <dgm:pt modelId="{828A6547-68DE-433D-9F3E-D93C53C3F3AD}" type="pres">
      <dgm:prSet presAssocID="{B02AA006-F43D-492C-8AF9-B5340D56628E}" presName="rect6ParTx" presStyleLbl="alignAcc1" presStyleIdx="5" presStyleCnt="6">
        <dgm:presLayoutVars>
          <dgm:chMax val="1"/>
          <dgm:bulletEnabled val="1"/>
        </dgm:presLayoutVars>
      </dgm:prSet>
      <dgm:spPr/>
      <dgm:t>
        <a:bodyPr/>
        <a:lstStyle/>
        <a:p>
          <a:endParaRPr lang="en-US"/>
        </a:p>
      </dgm:t>
    </dgm:pt>
    <dgm:pt modelId="{8A949D47-77B8-456D-B84E-32B08735FC99}" type="pres">
      <dgm:prSet presAssocID="{B02AA006-F43D-492C-8AF9-B5340D56628E}" presName="rect6ChTx" presStyleLbl="alignAcc1" presStyleIdx="5" presStyleCnt="6">
        <dgm:presLayoutVars>
          <dgm:bulletEnabled val="1"/>
        </dgm:presLayoutVars>
      </dgm:prSet>
      <dgm:spPr/>
    </dgm:pt>
  </dgm:ptLst>
  <dgm:cxnLst>
    <dgm:cxn modelId="{76E97F84-8D76-4400-A91C-92BA25EC8BCC}" type="presOf" srcId="{FBF74523-BFE7-4F4B-AE76-85BD17A7D9CF}" destId="{2F274871-893C-4C84-8260-86994CF4A0A8}" srcOrd="1" destOrd="0" presId="urn:microsoft.com/office/officeart/2005/8/layout/target3"/>
    <dgm:cxn modelId="{C46FB765-57ED-4B43-B30B-DFAFEB843468}" type="presOf" srcId="{DAA2B017-C4A9-4B62-A6A4-E77968AA9DD5}" destId="{53EC0D24-EF29-4437-9429-1039E705ED13}" srcOrd="0" destOrd="0" presId="urn:microsoft.com/office/officeart/2005/8/layout/target3"/>
    <dgm:cxn modelId="{4E05A203-B881-462A-B2A1-85CF3564039E}" type="presOf" srcId="{36F2162E-5444-4282-842A-468608A3AC20}" destId="{DBF31597-396C-47C9-912E-82D945550A82}" srcOrd="0" destOrd="0" presId="urn:microsoft.com/office/officeart/2005/8/layout/target3"/>
    <dgm:cxn modelId="{E5CAE273-104A-4F19-A496-0B764B31ED44}" type="presOf" srcId="{B02AA006-F43D-492C-8AF9-B5340D56628E}" destId="{828A6547-68DE-433D-9F3E-D93C53C3F3AD}" srcOrd="1" destOrd="0" presId="urn:microsoft.com/office/officeart/2005/8/layout/target3"/>
    <dgm:cxn modelId="{FE779254-3160-47B8-BBDF-7B2BA1A5B6C3}" type="presOf" srcId="{5941B431-AF71-4AA7-B98A-0A7840B4E724}" destId="{F55D6E16-D1C5-4AFB-931D-F6E3BAE7148C}" srcOrd="0" destOrd="0" presId="urn:microsoft.com/office/officeart/2005/8/layout/target3"/>
    <dgm:cxn modelId="{62CC86ED-57C3-4D47-B4B9-1680F8D51633}" srcId="{0FF051D2-32B3-4C75-927C-BEF4A5E13ED5}" destId="{FBF74523-BFE7-4F4B-AE76-85BD17A7D9CF}" srcOrd="0" destOrd="0" parTransId="{34655BEF-B0C9-48F7-879F-549EFAB607A8}" sibTransId="{EFC12DF5-2D1B-458D-A54B-366A1240F61F}"/>
    <dgm:cxn modelId="{9A6164C3-6CF5-4252-A499-71AAA44EA629}" srcId="{0FF051D2-32B3-4C75-927C-BEF4A5E13ED5}" destId="{5941B431-AF71-4AA7-B98A-0A7840B4E724}" srcOrd="1" destOrd="0" parTransId="{99200B4C-8DBF-4ACC-AE9D-F333FF9FB697}" sibTransId="{6AF7410C-4F97-4573-8761-0CA9E590521D}"/>
    <dgm:cxn modelId="{4103E9CD-13C1-43C8-9DB2-A349C751842F}" type="presOf" srcId="{36F2162E-5444-4282-842A-468608A3AC20}" destId="{9F11C157-A3A3-4FFE-BF35-21D76054185C}" srcOrd="1" destOrd="0" presId="urn:microsoft.com/office/officeart/2005/8/layout/target3"/>
    <dgm:cxn modelId="{723A8126-7662-41E1-A910-515BA8B49A52}" type="presOf" srcId="{FBF74523-BFE7-4F4B-AE76-85BD17A7D9CF}" destId="{AB6B1393-E61D-44EF-9307-E0C764767CDC}" srcOrd="0" destOrd="0" presId="urn:microsoft.com/office/officeart/2005/8/layout/target3"/>
    <dgm:cxn modelId="{DC122A5F-8E3B-4952-9910-759A0533E2CF}" srcId="{F9A276AD-C47D-4712-917C-6171173C43DB}" destId="{A6DADC60-A4E3-4AEC-BB6E-CD0BA339FF6A}" srcOrd="0" destOrd="0" parTransId="{65ED7870-02AA-46B2-9928-E38DA9071380}" sibTransId="{86CCB642-4939-4D58-8CE1-1641E4DAF123}"/>
    <dgm:cxn modelId="{3F33A840-F035-44AA-8B51-BD86F8E1B0F5}" type="presOf" srcId="{2981CFA3-F262-4675-93E2-334D18E636A3}" destId="{2FD4F53E-B845-4AB8-A008-0056C7B30618}" srcOrd="1" destOrd="0" presId="urn:microsoft.com/office/officeart/2005/8/layout/target3"/>
    <dgm:cxn modelId="{1AC0F5B4-0A9A-4EFD-BE44-82719BBEF53A}" srcId="{5941B431-AF71-4AA7-B98A-0A7840B4E724}" destId="{DAA2B017-C4A9-4B62-A6A4-E77968AA9DD5}" srcOrd="0" destOrd="0" parTransId="{50396D19-4E17-451E-AFBA-942E57C8EBCA}" sibTransId="{B0141B0C-770E-4C61-BA39-136C8A9CAA6D}"/>
    <dgm:cxn modelId="{5C987619-B8A9-415F-BC0E-A5C877A2314E}" srcId="{0FF051D2-32B3-4C75-927C-BEF4A5E13ED5}" destId="{F9A276AD-C47D-4712-917C-6171173C43DB}" srcOrd="2" destOrd="0" parTransId="{483F1699-84DE-4A74-8A2F-2D8BE330E086}" sibTransId="{29DB992C-0B95-4D07-8D85-B0878E45CD8B}"/>
    <dgm:cxn modelId="{B015739C-DE9D-4DDA-B245-EAEE6164C0BD}" type="presOf" srcId="{0FF051D2-32B3-4C75-927C-BEF4A5E13ED5}" destId="{422AD3DD-E69C-475F-B3C7-E5616FBE507E}" srcOrd="0" destOrd="0" presId="urn:microsoft.com/office/officeart/2005/8/layout/target3"/>
    <dgm:cxn modelId="{6442518F-B186-4D1C-B3AE-04989E1C9037}" type="presOf" srcId="{7AF27AEE-1E07-4621-ABC6-868340002ACD}" destId="{EB21E25D-2BFE-42C1-A28F-7FB30548E615}" srcOrd="0" destOrd="0" presId="urn:microsoft.com/office/officeart/2005/8/layout/target3"/>
    <dgm:cxn modelId="{AA136653-73E4-41EB-B919-A37EB01891E5}" type="presOf" srcId="{F9A276AD-C47D-4712-917C-6171173C43DB}" destId="{63066A55-F766-4565-8CBA-9D1C3FBC1DF1}" srcOrd="1" destOrd="0" presId="urn:microsoft.com/office/officeart/2005/8/layout/target3"/>
    <dgm:cxn modelId="{F1D26FBD-663F-4FE1-AB10-BC3DFEE4BCE4}" srcId="{0FF051D2-32B3-4C75-927C-BEF4A5E13ED5}" destId="{36F2162E-5444-4282-842A-468608A3AC20}" srcOrd="4" destOrd="0" parTransId="{1FBC0877-263E-4B65-A415-117A8CC690A9}" sibTransId="{674DE575-935A-4A43-A0FC-1778D8BBCAE1}"/>
    <dgm:cxn modelId="{BC73E7A9-11E9-4AB5-98E9-6AFF32038AA1}" type="presOf" srcId="{F9A276AD-C47D-4712-917C-6171173C43DB}" destId="{92A8850B-B30B-439C-9E72-4A8BA7874279}" srcOrd="0" destOrd="0" presId="urn:microsoft.com/office/officeart/2005/8/layout/target3"/>
    <dgm:cxn modelId="{74F31EFB-AE0A-4B9D-B78C-0454E2D80C0F}" type="presOf" srcId="{2981CFA3-F262-4675-93E2-334D18E636A3}" destId="{D3F292AE-B444-4A2F-840D-253FB3C42184}" srcOrd="0" destOrd="0" presId="urn:microsoft.com/office/officeart/2005/8/layout/target3"/>
    <dgm:cxn modelId="{9E1CE41E-FDBA-448D-9F93-AC690DD91010}" type="presOf" srcId="{B02AA006-F43D-492C-8AF9-B5340D56628E}" destId="{CD5F4DDC-D523-4C19-AF64-AD83E6F81639}" srcOrd="0" destOrd="0" presId="urn:microsoft.com/office/officeart/2005/8/layout/target3"/>
    <dgm:cxn modelId="{5AAB4D1D-1088-41C1-AF3F-3842F7062290}" srcId="{FBF74523-BFE7-4F4B-AE76-85BD17A7D9CF}" destId="{7AF27AEE-1E07-4621-ABC6-868340002ACD}" srcOrd="0" destOrd="0" parTransId="{346DA14F-1756-4EDA-B447-D9B598B033DA}" sibTransId="{8DD468DF-2E90-4304-8578-7B11937C5047}"/>
    <dgm:cxn modelId="{11D1F723-DF57-4D14-B568-D04BEE0F656F}" srcId="{0FF051D2-32B3-4C75-927C-BEF4A5E13ED5}" destId="{2981CFA3-F262-4675-93E2-334D18E636A3}" srcOrd="3" destOrd="0" parTransId="{BE6CF684-04D3-429A-95B4-DF2AD7D6D51C}" sibTransId="{F18FD462-0C91-42FC-9F23-BD5C14659C83}"/>
    <dgm:cxn modelId="{6E80A7F2-2A4C-46F8-A5A8-442AD5FAACB4}" srcId="{0FF051D2-32B3-4C75-927C-BEF4A5E13ED5}" destId="{B02AA006-F43D-492C-8AF9-B5340D56628E}" srcOrd="5" destOrd="0" parTransId="{D33BB876-FD2A-4757-AE38-CD49E648A897}" sibTransId="{1AAF98D6-0EE4-4B39-9C5F-47E332D7F5CC}"/>
    <dgm:cxn modelId="{6FB5F860-66FF-46D3-8FD6-C9E646CAF058}" type="presOf" srcId="{5941B431-AF71-4AA7-B98A-0A7840B4E724}" destId="{3358F9AD-9759-4633-9AEC-ED6D67A6843F}" srcOrd="1" destOrd="0" presId="urn:microsoft.com/office/officeart/2005/8/layout/target3"/>
    <dgm:cxn modelId="{67A27BF9-B772-4183-A228-49F254A6C0B3}" type="presOf" srcId="{A6DADC60-A4E3-4AEC-BB6E-CD0BA339FF6A}" destId="{D2661778-6316-4220-975D-E0391AA0EE49}" srcOrd="0" destOrd="0" presId="urn:microsoft.com/office/officeart/2005/8/layout/target3"/>
    <dgm:cxn modelId="{4112609F-A3B8-49CC-B6CC-D5BB9EAEA45A}" type="presParOf" srcId="{422AD3DD-E69C-475F-B3C7-E5616FBE507E}" destId="{A2A81E9F-9098-4A09-BC01-B6C6CB131BF3}" srcOrd="0" destOrd="0" presId="urn:microsoft.com/office/officeart/2005/8/layout/target3"/>
    <dgm:cxn modelId="{1546C152-ED6C-4EF9-8A24-533C318F96F4}" type="presParOf" srcId="{422AD3DD-E69C-475F-B3C7-E5616FBE507E}" destId="{22929C6E-269A-44F6-9E18-F8A9B21979BA}" srcOrd="1" destOrd="0" presId="urn:microsoft.com/office/officeart/2005/8/layout/target3"/>
    <dgm:cxn modelId="{C50D2AB1-22DF-4890-B18B-8468797E2AC4}" type="presParOf" srcId="{422AD3DD-E69C-475F-B3C7-E5616FBE507E}" destId="{AB6B1393-E61D-44EF-9307-E0C764767CDC}" srcOrd="2" destOrd="0" presId="urn:microsoft.com/office/officeart/2005/8/layout/target3"/>
    <dgm:cxn modelId="{60861B75-A27E-40FC-B737-D5E611ECF1B8}" type="presParOf" srcId="{422AD3DD-E69C-475F-B3C7-E5616FBE507E}" destId="{53311BDD-934B-43C0-81D6-53D424BB5189}" srcOrd="3" destOrd="0" presId="urn:microsoft.com/office/officeart/2005/8/layout/target3"/>
    <dgm:cxn modelId="{64EF028B-7509-45F0-8616-E005D7FCBC41}" type="presParOf" srcId="{422AD3DD-E69C-475F-B3C7-E5616FBE507E}" destId="{5784B727-36D4-437E-A7B1-5CFA39841356}" srcOrd="4" destOrd="0" presId="urn:microsoft.com/office/officeart/2005/8/layout/target3"/>
    <dgm:cxn modelId="{019979A8-97E8-4F60-B2C9-1D498862EEB9}" type="presParOf" srcId="{422AD3DD-E69C-475F-B3C7-E5616FBE507E}" destId="{F55D6E16-D1C5-4AFB-931D-F6E3BAE7148C}" srcOrd="5" destOrd="0" presId="urn:microsoft.com/office/officeart/2005/8/layout/target3"/>
    <dgm:cxn modelId="{3C8D0F04-E3D7-40CF-82D6-3B7906757F1C}" type="presParOf" srcId="{422AD3DD-E69C-475F-B3C7-E5616FBE507E}" destId="{6A9F1E56-2721-4C54-801A-66C9183347F1}" srcOrd="6" destOrd="0" presId="urn:microsoft.com/office/officeart/2005/8/layout/target3"/>
    <dgm:cxn modelId="{E0E98576-73DF-4EE1-802F-A7FC607459DE}" type="presParOf" srcId="{422AD3DD-E69C-475F-B3C7-E5616FBE507E}" destId="{804DA3D2-B9A2-4536-B34B-D8CF393B816C}" srcOrd="7" destOrd="0" presId="urn:microsoft.com/office/officeart/2005/8/layout/target3"/>
    <dgm:cxn modelId="{E018AE15-16FA-410C-A0A2-E841B123C6BA}" type="presParOf" srcId="{422AD3DD-E69C-475F-B3C7-E5616FBE507E}" destId="{92A8850B-B30B-439C-9E72-4A8BA7874279}" srcOrd="8" destOrd="0" presId="urn:microsoft.com/office/officeart/2005/8/layout/target3"/>
    <dgm:cxn modelId="{64D8FC2E-5CA2-4C8D-80A4-12EE3961745A}" type="presParOf" srcId="{422AD3DD-E69C-475F-B3C7-E5616FBE507E}" destId="{600DEF67-CC33-425D-B6DB-DFF9F5559EDA}" srcOrd="9" destOrd="0" presId="urn:microsoft.com/office/officeart/2005/8/layout/target3"/>
    <dgm:cxn modelId="{2727FB2D-7824-47F1-94CE-E1ED68FC6DE8}" type="presParOf" srcId="{422AD3DD-E69C-475F-B3C7-E5616FBE507E}" destId="{46C72CF5-EC4C-4910-8C8A-AACA75E5D82E}" srcOrd="10" destOrd="0" presId="urn:microsoft.com/office/officeart/2005/8/layout/target3"/>
    <dgm:cxn modelId="{BC967F4E-ACCB-4092-B8F5-EF1070D02FAD}" type="presParOf" srcId="{422AD3DD-E69C-475F-B3C7-E5616FBE507E}" destId="{D3F292AE-B444-4A2F-840D-253FB3C42184}" srcOrd="11" destOrd="0" presId="urn:microsoft.com/office/officeart/2005/8/layout/target3"/>
    <dgm:cxn modelId="{7CD57E96-9671-42D9-A5F4-D85F44D07D51}" type="presParOf" srcId="{422AD3DD-E69C-475F-B3C7-E5616FBE507E}" destId="{DA780369-2632-4091-8D04-545D67E82CD1}" srcOrd="12" destOrd="0" presId="urn:microsoft.com/office/officeart/2005/8/layout/target3"/>
    <dgm:cxn modelId="{B07B8F1E-491A-4BAF-AD37-3FB29464E258}" type="presParOf" srcId="{422AD3DD-E69C-475F-B3C7-E5616FBE507E}" destId="{194A1B9B-6D65-48EC-8E8D-95EF1269A976}" srcOrd="13" destOrd="0" presId="urn:microsoft.com/office/officeart/2005/8/layout/target3"/>
    <dgm:cxn modelId="{0F513E87-8823-41E6-9E17-357377026AAC}" type="presParOf" srcId="{422AD3DD-E69C-475F-B3C7-E5616FBE507E}" destId="{DBF31597-396C-47C9-912E-82D945550A82}" srcOrd="14" destOrd="0" presId="urn:microsoft.com/office/officeart/2005/8/layout/target3"/>
    <dgm:cxn modelId="{0E295DC9-0884-4415-ADE1-F4495BFCEA02}" type="presParOf" srcId="{422AD3DD-E69C-475F-B3C7-E5616FBE507E}" destId="{DD6832F7-E958-425F-B91F-6EF56E6F5912}" srcOrd="15" destOrd="0" presId="urn:microsoft.com/office/officeart/2005/8/layout/target3"/>
    <dgm:cxn modelId="{91F1D2FE-C75D-4AE7-8C2B-D1953F9CBBD9}" type="presParOf" srcId="{422AD3DD-E69C-475F-B3C7-E5616FBE507E}" destId="{37A1D267-0F6F-464A-BD02-2A7D807ADF95}" srcOrd="16" destOrd="0" presId="urn:microsoft.com/office/officeart/2005/8/layout/target3"/>
    <dgm:cxn modelId="{AE5C4DA0-4ED6-4979-A97F-2F96977CAB8A}" type="presParOf" srcId="{422AD3DD-E69C-475F-B3C7-E5616FBE507E}" destId="{CD5F4DDC-D523-4C19-AF64-AD83E6F81639}" srcOrd="17" destOrd="0" presId="urn:microsoft.com/office/officeart/2005/8/layout/target3"/>
    <dgm:cxn modelId="{3C12DEF5-0CE0-423E-A4FF-95B9C1386A5B}" type="presParOf" srcId="{422AD3DD-E69C-475F-B3C7-E5616FBE507E}" destId="{2F274871-893C-4C84-8260-86994CF4A0A8}" srcOrd="18" destOrd="0" presId="urn:microsoft.com/office/officeart/2005/8/layout/target3"/>
    <dgm:cxn modelId="{D3C8C688-9448-4844-A95D-CBC8DEBE3281}" type="presParOf" srcId="{422AD3DD-E69C-475F-B3C7-E5616FBE507E}" destId="{EB21E25D-2BFE-42C1-A28F-7FB30548E615}" srcOrd="19" destOrd="0" presId="urn:microsoft.com/office/officeart/2005/8/layout/target3"/>
    <dgm:cxn modelId="{8CB2FDE9-7049-4147-B7FF-CA5BA3657B94}" type="presParOf" srcId="{422AD3DD-E69C-475F-B3C7-E5616FBE507E}" destId="{3358F9AD-9759-4633-9AEC-ED6D67A6843F}" srcOrd="20" destOrd="0" presId="urn:microsoft.com/office/officeart/2005/8/layout/target3"/>
    <dgm:cxn modelId="{9A4F102B-E00C-4683-9ED0-EBD0A9C88AE0}" type="presParOf" srcId="{422AD3DD-E69C-475F-B3C7-E5616FBE507E}" destId="{53EC0D24-EF29-4437-9429-1039E705ED13}" srcOrd="21" destOrd="0" presId="urn:microsoft.com/office/officeart/2005/8/layout/target3"/>
    <dgm:cxn modelId="{8B8CD58B-7688-437E-B956-53AF2C3030D6}" type="presParOf" srcId="{422AD3DD-E69C-475F-B3C7-E5616FBE507E}" destId="{63066A55-F766-4565-8CBA-9D1C3FBC1DF1}" srcOrd="22" destOrd="0" presId="urn:microsoft.com/office/officeart/2005/8/layout/target3"/>
    <dgm:cxn modelId="{A501A010-6205-46C0-B909-2F0981709B6B}" type="presParOf" srcId="{422AD3DD-E69C-475F-B3C7-E5616FBE507E}" destId="{D2661778-6316-4220-975D-E0391AA0EE49}" srcOrd="23" destOrd="0" presId="urn:microsoft.com/office/officeart/2005/8/layout/target3"/>
    <dgm:cxn modelId="{3E3FAF4E-8304-4602-98ED-6DA732E82604}" type="presParOf" srcId="{422AD3DD-E69C-475F-B3C7-E5616FBE507E}" destId="{2FD4F53E-B845-4AB8-A008-0056C7B30618}" srcOrd="24" destOrd="0" presId="urn:microsoft.com/office/officeart/2005/8/layout/target3"/>
    <dgm:cxn modelId="{BD162955-A9A6-448E-8CFC-9D5937A5FAF9}" type="presParOf" srcId="{422AD3DD-E69C-475F-B3C7-E5616FBE507E}" destId="{0ADE394B-BFA9-458B-80F9-00CB0E07E1D0}" srcOrd="25" destOrd="0" presId="urn:microsoft.com/office/officeart/2005/8/layout/target3"/>
    <dgm:cxn modelId="{51241188-18C0-45B5-B02A-D9FDB099CA7C}" type="presParOf" srcId="{422AD3DD-E69C-475F-B3C7-E5616FBE507E}" destId="{9F11C157-A3A3-4FFE-BF35-21D76054185C}" srcOrd="26" destOrd="0" presId="urn:microsoft.com/office/officeart/2005/8/layout/target3"/>
    <dgm:cxn modelId="{5C5F4B88-976C-4A51-AAFB-BFEB4DCF9F25}" type="presParOf" srcId="{422AD3DD-E69C-475F-B3C7-E5616FBE507E}" destId="{89267C72-80E8-4F61-A895-F17883922229}" srcOrd="27" destOrd="0" presId="urn:microsoft.com/office/officeart/2005/8/layout/target3"/>
    <dgm:cxn modelId="{C9338C46-D549-49A3-AC82-08702967BC5A}" type="presParOf" srcId="{422AD3DD-E69C-475F-B3C7-E5616FBE507E}" destId="{828A6547-68DE-433D-9F3E-D93C53C3F3AD}" srcOrd="28" destOrd="0" presId="urn:microsoft.com/office/officeart/2005/8/layout/target3"/>
    <dgm:cxn modelId="{768D8452-C160-472F-97CD-E8BA8F7BB17E}" type="presParOf" srcId="{422AD3DD-E69C-475F-B3C7-E5616FBE507E}" destId="{8A949D47-77B8-456D-B84E-32B08735FC99}" srcOrd="2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F051D2-32B3-4C75-927C-BEF4A5E13ED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FBF74523-BFE7-4F4B-AE76-85BD17A7D9CF}">
      <dgm:prSet phldrT="[Text]"/>
      <dgm:spPr/>
      <dgm:t>
        <a:bodyPr/>
        <a:lstStyle/>
        <a:p>
          <a:r>
            <a:rPr lang="en-US" b="1" dirty="0" smtClean="0">
              <a:solidFill>
                <a:schemeClr val="bg1"/>
              </a:solidFill>
            </a:rPr>
            <a:t>The Priest &amp; Levite</a:t>
          </a:r>
          <a:endParaRPr lang="en-US" b="1" dirty="0">
            <a:solidFill>
              <a:schemeClr val="bg1"/>
            </a:solidFill>
          </a:endParaRPr>
        </a:p>
      </dgm:t>
    </dgm:pt>
    <dgm:pt modelId="{34655BEF-B0C9-48F7-879F-549EFAB607A8}" type="parTrans" cxnId="{62CC86ED-57C3-4D47-B4B9-1680F8D51633}">
      <dgm:prSet/>
      <dgm:spPr/>
      <dgm:t>
        <a:bodyPr/>
        <a:lstStyle/>
        <a:p>
          <a:endParaRPr lang="en-US"/>
        </a:p>
      </dgm:t>
    </dgm:pt>
    <dgm:pt modelId="{EFC12DF5-2D1B-458D-A54B-366A1240F61F}" type="sibTrans" cxnId="{62CC86ED-57C3-4D47-B4B9-1680F8D51633}">
      <dgm:prSet/>
      <dgm:spPr/>
      <dgm:t>
        <a:bodyPr/>
        <a:lstStyle/>
        <a:p>
          <a:endParaRPr lang="en-US"/>
        </a:p>
      </dgm:t>
    </dgm:pt>
    <dgm:pt modelId="{7AF27AEE-1E07-4621-ABC6-868340002ACD}">
      <dgm:prSet phldrT="[Text]"/>
      <dgm:spPr/>
      <dgm:t>
        <a:bodyPr/>
        <a:lstStyle/>
        <a:p>
          <a:r>
            <a:rPr lang="en-US" b="1" dirty="0" smtClean="0">
              <a:solidFill>
                <a:schemeClr val="bg1"/>
              </a:solidFill>
            </a:rPr>
            <a:t>Good Deeds &amp; Religion</a:t>
          </a:r>
          <a:endParaRPr lang="en-US" b="1" dirty="0">
            <a:solidFill>
              <a:schemeClr val="bg1"/>
            </a:solidFill>
          </a:endParaRPr>
        </a:p>
      </dgm:t>
    </dgm:pt>
    <dgm:pt modelId="{346DA14F-1756-4EDA-B447-D9B598B033DA}" type="parTrans" cxnId="{5AAB4D1D-1088-41C1-AF3F-3842F7062290}">
      <dgm:prSet/>
      <dgm:spPr/>
      <dgm:t>
        <a:bodyPr/>
        <a:lstStyle/>
        <a:p>
          <a:endParaRPr lang="en-US"/>
        </a:p>
      </dgm:t>
    </dgm:pt>
    <dgm:pt modelId="{8DD468DF-2E90-4304-8578-7B11937C5047}" type="sibTrans" cxnId="{5AAB4D1D-1088-41C1-AF3F-3842F7062290}">
      <dgm:prSet/>
      <dgm:spPr/>
      <dgm:t>
        <a:bodyPr/>
        <a:lstStyle/>
        <a:p>
          <a:endParaRPr lang="en-US"/>
        </a:p>
      </dgm:t>
    </dgm:pt>
    <dgm:pt modelId="{5941B431-AF71-4AA7-B98A-0A7840B4E724}">
      <dgm:prSet phldrT="[Text]"/>
      <dgm:spPr>
        <a:solidFill>
          <a:schemeClr val="accent2">
            <a:lumMod val="20000"/>
            <a:lumOff val="80000"/>
            <a:alpha val="90000"/>
          </a:schemeClr>
        </a:solidFill>
      </dgm:spPr>
      <dgm:t>
        <a:bodyPr/>
        <a:lstStyle/>
        <a:p>
          <a:r>
            <a:rPr lang="en-US" b="1" dirty="0" smtClean="0">
              <a:solidFill>
                <a:schemeClr val="bg1"/>
              </a:solidFill>
            </a:rPr>
            <a:t>Bullies on the Road</a:t>
          </a:r>
          <a:endParaRPr lang="en-US" b="1" dirty="0">
            <a:solidFill>
              <a:schemeClr val="bg1"/>
            </a:solidFill>
          </a:endParaRPr>
        </a:p>
      </dgm:t>
    </dgm:pt>
    <dgm:pt modelId="{99200B4C-8DBF-4ACC-AE9D-F333FF9FB697}" type="parTrans" cxnId="{9A6164C3-6CF5-4252-A499-71AAA44EA629}">
      <dgm:prSet/>
      <dgm:spPr/>
      <dgm:t>
        <a:bodyPr/>
        <a:lstStyle/>
        <a:p>
          <a:endParaRPr lang="en-US"/>
        </a:p>
      </dgm:t>
    </dgm:pt>
    <dgm:pt modelId="{6AF7410C-4F97-4573-8761-0CA9E590521D}" type="sibTrans" cxnId="{9A6164C3-6CF5-4252-A499-71AAA44EA629}">
      <dgm:prSet/>
      <dgm:spPr/>
      <dgm:t>
        <a:bodyPr/>
        <a:lstStyle/>
        <a:p>
          <a:endParaRPr lang="en-US"/>
        </a:p>
      </dgm:t>
    </dgm:pt>
    <dgm:pt modelId="{DAA2B017-C4A9-4B62-A6A4-E77968AA9DD5}">
      <dgm:prSet phldrT="[Text]"/>
      <dgm:spPr/>
      <dgm:t>
        <a:bodyPr/>
        <a:lstStyle/>
        <a:p>
          <a:r>
            <a:rPr lang="en-US" b="1" dirty="0" smtClean="0">
              <a:solidFill>
                <a:schemeClr val="bg1"/>
              </a:solidFill>
            </a:rPr>
            <a:t>Consequences of  Sin</a:t>
          </a:r>
          <a:endParaRPr lang="en-US" b="1" dirty="0">
            <a:solidFill>
              <a:schemeClr val="bg1"/>
            </a:solidFill>
          </a:endParaRPr>
        </a:p>
      </dgm:t>
    </dgm:pt>
    <dgm:pt modelId="{50396D19-4E17-451E-AFBA-942E57C8EBCA}" type="parTrans" cxnId="{1AC0F5B4-0A9A-4EFD-BE44-82719BBEF53A}">
      <dgm:prSet/>
      <dgm:spPr/>
      <dgm:t>
        <a:bodyPr/>
        <a:lstStyle/>
        <a:p>
          <a:endParaRPr lang="en-US"/>
        </a:p>
      </dgm:t>
    </dgm:pt>
    <dgm:pt modelId="{B0141B0C-770E-4C61-BA39-136C8A9CAA6D}" type="sibTrans" cxnId="{1AC0F5B4-0A9A-4EFD-BE44-82719BBEF53A}">
      <dgm:prSet/>
      <dgm:spPr/>
      <dgm:t>
        <a:bodyPr/>
        <a:lstStyle/>
        <a:p>
          <a:endParaRPr lang="en-US"/>
        </a:p>
      </dgm:t>
    </dgm:pt>
    <dgm:pt modelId="{F9A276AD-C47D-4712-917C-6171173C43DB}">
      <dgm:prSet phldrT="[Text]"/>
      <dgm:spPr>
        <a:solidFill>
          <a:schemeClr val="accent4">
            <a:alpha val="90000"/>
          </a:schemeClr>
        </a:solidFill>
      </dgm:spPr>
      <dgm:t>
        <a:bodyPr/>
        <a:lstStyle/>
        <a:p>
          <a:r>
            <a:rPr lang="en-US" b="1" dirty="0" smtClean="0">
              <a:solidFill>
                <a:schemeClr val="bg1"/>
              </a:solidFill>
            </a:rPr>
            <a:t>The Beaten Traveler</a:t>
          </a:r>
          <a:endParaRPr lang="en-US" b="1" dirty="0">
            <a:solidFill>
              <a:schemeClr val="bg1"/>
            </a:solidFill>
          </a:endParaRPr>
        </a:p>
      </dgm:t>
    </dgm:pt>
    <dgm:pt modelId="{483F1699-84DE-4A74-8A2F-2D8BE330E086}" type="parTrans" cxnId="{5C987619-B8A9-415F-BC0E-A5C877A2314E}">
      <dgm:prSet/>
      <dgm:spPr/>
      <dgm:t>
        <a:bodyPr/>
        <a:lstStyle/>
        <a:p>
          <a:endParaRPr lang="en-US"/>
        </a:p>
      </dgm:t>
    </dgm:pt>
    <dgm:pt modelId="{29DB992C-0B95-4D07-8D85-B0878E45CD8B}" type="sibTrans" cxnId="{5C987619-B8A9-415F-BC0E-A5C877A2314E}">
      <dgm:prSet/>
      <dgm:spPr/>
      <dgm:t>
        <a:bodyPr/>
        <a:lstStyle/>
        <a:p>
          <a:endParaRPr lang="en-US"/>
        </a:p>
      </dgm:t>
    </dgm:pt>
    <dgm:pt modelId="{A6DADC60-A4E3-4AEC-BB6E-CD0BA339FF6A}">
      <dgm:prSet phldrT="[Text]"/>
      <dgm:spPr/>
      <dgm:t>
        <a:bodyPr/>
        <a:lstStyle/>
        <a:p>
          <a:endParaRPr lang="en-US" dirty="0">
            <a:solidFill>
              <a:schemeClr val="bg1"/>
            </a:solidFill>
          </a:endParaRPr>
        </a:p>
      </dgm:t>
    </dgm:pt>
    <dgm:pt modelId="{65ED7870-02AA-46B2-9928-E38DA9071380}" type="parTrans" cxnId="{DC122A5F-8E3B-4952-9910-759A0533E2CF}">
      <dgm:prSet/>
      <dgm:spPr/>
      <dgm:t>
        <a:bodyPr/>
        <a:lstStyle/>
        <a:p>
          <a:endParaRPr lang="en-US"/>
        </a:p>
      </dgm:t>
    </dgm:pt>
    <dgm:pt modelId="{86CCB642-4939-4D58-8CE1-1641E4DAF123}" type="sibTrans" cxnId="{DC122A5F-8E3B-4952-9910-759A0533E2CF}">
      <dgm:prSet/>
      <dgm:spPr/>
      <dgm:t>
        <a:bodyPr/>
        <a:lstStyle/>
        <a:p>
          <a:endParaRPr lang="en-US"/>
        </a:p>
      </dgm:t>
    </dgm:pt>
    <dgm:pt modelId="{2981CFA3-F262-4675-93E2-334D18E636A3}">
      <dgm:prSet phldrT="[Text]"/>
      <dgm:spPr>
        <a:solidFill>
          <a:schemeClr val="accent2">
            <a:lumMod val="20000"/>
            <a:lumOff val="80000"/>
            <a:alpha val="90000"/>
          </a:schemeClr>
        </a:solidFill>
      </dgm:spPr>
      <dgm:t>
        <a:bodyPr/>
        <a:lstStyle/>
        <a:p>
          <a:endParaRPr lang="en-US" b="1" dirty="0">
            <a:solidFill>
              <a:schemeClr val="bg1"/>
            </a:solidFill>
          </a:endParaRPr>
        </a:p>
      </dgm:t>
    </dgm:pt>
    <dgm:pt modelId="{BE6CF684-04D3-429A-95B4-DF2AD7D6D51C}" type="parTrans" cxnId="{11D1F723-DF57-4D14-B568-D04BEE0F656F}">
      <dgm:prSet/>
      <dgm:spPr/>
      <dgm:t>
        <a:bodyPr/>
        <a:lstStyle/>
        <a:p>
          <a:endParaRPr lang="en-US"/>
        </a:p>
      </dgm:t>
    </dgm:pt>
    <dgm:pt modelId="{F18FD462-0C91-42FC-9F23-BD5C14659C83}" type="sibTrans" cxnId="{11D1F723-DF57-4D14-B568-D04BEE0F656F}">
      <dgm:prSet/>
      <dgm:spPr/>
      <dgm:t>
        <a:bodyPr/>
        <a:lstStyle/>
        <a:p>
          <a:endParaRPr lang="en-US"/>
        </a:p>
      </dgm:t>
    </dgm:pt>
    <dgm:pt modelId="{36F2162E-5444-4282-842A-468608A3AC20}">
      <dgm:prSet phldrT="[Text]"/>
      <dgm:spPr/>
      <dgm:t>
        <a:bodyPr/>
        <a:lstStyle/>
        <a:p>
          <a:endParaRPr lang="en-US" b="1" dirty="0">
            <a:solidFill>
              <a:schemeClr val="bg1"/>
            </a:solidFill>
          </a:endParaRPr>
        </a:p>
      </dgm:t>
    </dgm:pt>
    <dgm:pt modelId="{1FBC0877-263E-4B65-A415-117A8CC690A9}" type="parTrans" cxnId="{F1D26FBD-663F-4FE1-AB10-BC3DFEE4BCE4}">
      <dgm:prSet/>
      <dgm:spPr/>
      <dgm:t>
        <a:bodyPr/>
        <a:lstStyle/>
        <a:p>
          <a:endParaRPr lang="en-US"/>
        </a:p>
      </dgm:t>
    </dgm:pt>
    <dgm:pt modelId="{674DE575-935A-4A43-A0FC-1778D8BBCAE1}" type="sibTrans" cxnId="{F1D26FBD-663F-4FE1-AB10-BC3DFEE4BCE4}">
      <dgm:prSet/>
      <dgm:spPr/>
      <dgm:t>
        <a:bodyPr/>
        <a:lstStyle/>
        <a:p>
          <a:endParaRPr lang="en-US"/>
        </a:p>
      </dgm:t>
    </dgm:pt>
    <dgm:pt modelId="{B02AA006-F43D-492C-8AF9-B5340D56628E}">
      <dgm:prSet phldrT="[Text]"/>
      <dgm:spPr/>
      <dgm:t>
        <a:bodyPr/>
        <a:lstStyle/>
        <a:p>
          <a:endParaRPr lang="en-US" b="1" dirty="0">
            <a:solidFill>
              <a:schemeClr val="bg1"/>
            </a:solidFill>
          </a:endParaRPr>
        </a:p>
      </dgm:t>
    </dgm:pt>
    <dgm:pt modelId="{D33BB876-FD2A-4757-AE38-CD49E648A897}" type="parTrans" cxnId="{6E80A7F2-2A4C-46F8-A5A8-442AD5FAACB4}">
      <dgm:prSet/>
      <dgm:spPr/>
      <dgm:t>
        <a:bodyPr/>
        <a:lstStyle/>
        <a:p>
          <a:endParaRPr lang="en-US"/>
        </a:p>
      </dgm:t>
    </dgm:pt>
    <dgm:pt modelId="{1AAF98D6-0EE4-4B39-9C5F-47E332D7F5CC}" type="sibTrans" cxnId="{6E80A7F2-2A4C-46F8-A5A8-442AD5FAACB4}">
      <dgm:prSet/>
      <dgm:spPr/>
      <dgm:t>
        <a:bodyPr/>
        <a:lstStyle/>
        <a:p>
          <a:endParaRPr lang="en-US"/>
        </a:p>
      </dgm:t>
    </dgm:pt>
    <dgm:pt modelId="{422AD3DD-E69C-475F-B3C7-E5616FBE507E}" type="pres">
      <dgm:prSet presAssocID="{0FF051D2-32B3-4C75-927C-BEF4A5E13ED5}" presName="Name0" presStyleCnt="0">
        <dgm:presLayoutVars>
          <dgm:chMax val="7"/>
          <dgm:dir/>
          <dgm:animLvl val="lvl"/>
          <dgm:resizeHandles val="exact"/>
        </dgm:presLayoutVars>
      </dgm:prSet>
      <dgm:spPr/>
      <dgm:t>
        <a:bodyPr/>
        <a:lstStyle/>
        <a:p>
          <a:endParaRPr lang="en-US"/>
        </a:p>
      </dgm:t>
    </dgm:pt>
    <dgm:pt modelId="{A2A81E9F-9098-4A09-BC01-B6C6CB131BF3}" type="pres">
      <dgm:prSet presAssocID="{FBF74523-BFE7-4F4B-AE76-85BD17A7D9CF}" presName="circle1" presStyleLbl="node1" presStyleIdx="0" presStyleCnt="6"/>
      <dgm:spPr/>
    </dgm:pt>
    <dgm:pt modelId="{22929C6E-269A-44F6-9E18-F8A9B21979BA}" type="pres">
      <dgm:prSet presAssocID="{FBF74523-BFE7-4F4B-AE76-85BD17A7D9CF}" presName="space" presStyleCnt="0"/>
      <dgm:spPr/>
    </dgm:pt>
    <dgm:pt modelId="{AB6B1393-E61D-44EF-9307-E0C764767CDC}" type="pres">
      <dgm:prSet presAssocID="{FBF74523-BFE7-4F4B-AE76-85BD17A7D9CF}" presName="rect1" presStyleLbl="alignAcc1" presStyleIdx="0" presStyleCnt="6"/>
      <dgm:spPr/>
      <dgm:t>
        <a:bodyPr/>
        <a:lstStyle/>
        <a:p>
          <a:endParaRPr lang="en-US"/>
        </a:p>
      </dgm:t>
    </dgm:pt>
    <dgm:pt modelId="{53311BDD-934B-43C0-81D6-53D424BB5189}" type="pres">
      <dgm:prSet presAssocID="{5941B431-AF71-4AA7-B98A-0A7840B4E724}" presName="vertSpace2" presStyleLbl="node1" presStyleIdx="0" presStyleCnt="6"/>
      <dgm:spPr/>
    </dgm:pt>
    <dgm:pt modelId="{5784B727-36D4-437E-A7B1-5CFA39841356}" type="pres">
      <dgm:prSet presAssocID="{5941B431-AF71-4AA7-B98A-0A7840B4E724}" presName="circle2" presStyleLbl="node1" presStyleIdx="1" presStyleCnt="6"/>
      <dgm:spPr/>
    </dgm:pt>
    <dgm:pt modelId="{F55D6E16-D1C5-4AFB-931D-F6E3BAE7148C}" type="pres">
      <dgm:prSet presAssocID="{5941B431-AF71-4AA7-B98A-0A7840B4E724}" presName="rect2" presStyleLbl="alignAcc1" presStyleIdx="1" presStyleCnt="6" custScaleY="102564"/>
      <dgm:spPr/>
      <dgm:t>
        <a:bodyPr/>
        <a:lstStyle/>
        <a:p>
          <a:endParaRPr lang="en-US"/>
        </a:p>
      </dgm:t>
    </dgm:pt>
    <dgm:pt modelId="{6A9F1E56-2721-4C54-801A-66C9183347F1}" type="pres">
      <dgm:prSet presAssocID="{F9A276AD-C47D-4712-917C-6171173C43DB}" presName="vertSpace3" presStyleLbl="node1" presStyleIdx="1" presStyleCnt="6"/>
      <dgm:spPr/>
    </dgm:pt>
    <dgm:pt modelId="{804DA3D2-B9A2-4536-B34B-D8CF393B816C}" type="pres">
      <dgm:prSet presAssocID="{F9A276AD-C47D-4712-917C-6171173C43DB}" presName="circle3" presStyleLbl="node1" presStyleIdx="2" presStyleCnt="6"/>
      <dgm:spPr/>
    </dgm:pt>
    <dgm:pt modelId="{92A8850B-B30B-439C-9E72-4A8BA7874279}" type="pres">
      <dgm:prSet presAssocID="{F9A276AD-C47D-4712-917C-6171173C43DB}" presName="rect3" presStyleLbl="alignAcc1" presStyleIdx="2" presStyleCnt="6"/>
      <dgm:spPr/>
      <dgm:t>
        <a:bodyPr/>
        <a:lstStyle/>
        <a:p>
          <a:endParaRPr lang="en-US"/>
        </a:p>
      </dgm:t>
    </dgm:pt>
    <dgm:pt modelId="{600DEF67-CC33-425D-B6DB-DFF9F5559EDA}" type="pres">
      <dgm:prSet presAssocID="{2981CFA3-F262-4675-93E2-334D18E636A3}" presName="vertSpace4" presStyleLbl="node1" presStyleIdx="2" presStyleCnt="6"/>
      <dgm:spPr/>
    </dgm:pt>
    <dgm:pt modelId="{46C72CF5-EC4C-4910-8C8A-AACA75E5D82E}" type="pres">
      <dgm:prSet presAssocID="{2981CFA3-F262-4675-93E2-334D18E636A3}" presName="circle4" presStyleLbl="node1" presStyleIdx="3" presStyleCnt="6"/>
      <dgm:spPr/>
    </dgm:pt>
    <dgm:pt modelId="{D3F292AE-B444-4A2F-840D-253FB3C42184}" type="pres">
      <dgm:prSet presAssocID="{2981CFA3-F262-4675-93E2-334D18E636A3}" presName="rect4" presStyleLbl="alignAcc1" presStyleIdx="3" presStyleCnt="6" custLinFactNeighborX="25000" custLinFactNeighborY="-2614"/>
      <dgm:spPr/>
      <dgm:t>
        <a:bodyPr/>
        <a:lstStyle/>
        <a:p>
          <a:endParaRPr lang="en-US"/>
        </a:p>
      </dgm:t>
    </dgm:pt>
    <dgm:pt modelId="{DA780369-2632-4091-8D04-545D67E82CD1}" type="pres">
      <dgm:prSet presAssocID="{36F2162E-5444-4282-842A-468608A3AC20}" presName="vertSpace5" presStyleLbl="node1" presStyleIdx="3" presStyleCnt="6"/>
      <dgm:spPr/>
    </dgm:pt>
    <dgm:pt modelId="{194A1B9B-6D65-48EC-8E8D-95EF1269A976}" type="pres">
      <dgm:prSet presAssocID="{36F2162E-5444-4282-842A-468608A3AC20}" presName="circle5" presStyleLbl="node1" presStyleIdx="4" presStyleCnt="6"/>
      <dgm:spPr/>
    </dgm:pt>
    <dgm:pt modelId="{DBF31597-396C-47C9-912E-82D945550A82}" type="pres">
      <dgm:prSet presAssocID="{36F2162E-5444-4282-842A-468608A3AC20}" presName="rect5" presStyleLbl="alignAcc1" presStyleIdx="4" presStyleCnt="6" custLinFactNeighborX="25000" custLinFactNeighborY="-2614"/>
      <dgm:spPr/>
      <dgm:t>
        <a:bodyPr/>
        <a:lstStyle/>
        <a:p>
          <a:endParaRPr lang="en-US"/>
        </a:p>
      </dgm:t>
    </dgm:pt>
    <dgm:pt modelId="{DD6832F7-E958-425F-B91F-6EF56E6F5912}" type="pres">
      <dgm:prSet presAssocID="{B02AA006-F43D-492C-8AF9-B5340D56628E}" presName="vertSpace6" presStyleLbl="node1" presStyleIdx="4" presStyleCnt="6"/>
      <dgm:spPr/>
    </dgm:pt>
    <dgm:pt modelId="{37A1D267-0F6F-464A-BD02-2A7D807ADF95}" type="pres">
      <dgm:prSet presAssocID="{B02AA006-F43D-492C-8AF9-B5340D56628E}" presName="circle6" presStyleLbl="node1" presStyleIdx="5" presStyleCnt="6"/>
      <dgm:spPr/>
    </dgm:pt>
    <dgm:pt modelId="{CD5F4DDC-D523-4C19-AF64-AD83E6F81639}" type="pres">
      <dgm:prSet presAssocID="{B02AA006-F43D-492C-8AF9-B5340D56628E}" presName="rect6" presStyleLbl="alignAcc1" presStyleIdx="5" presStyleCnt="6" custLinFactNeighborX="25000" custLinFactNeighborY="-2614"/>
      <dgm:spPr/>
      <dgm:t>
        <a:bodyPr/>
        <a:lstStyle/>
        <a:p>
          <a:endParaRPr lang="en-US"/>
        </a:p>
      </dgm:t>
    </dgm:pt>
    <dgm:pt modelId="{2F274871-893C-4C84-8260-86994CF4A0A8}" type="pres">
      <dgm:prSet presAssocID="{FBF74523-BFE7-4F4B-AE76-85BD17A7D9CF}" presName="rect1ParTx" presStyleLbl="alignAcc1" presStyleIdx="5" presStyleCnt="6">
        <dgm:presLayoutVars>
          <dgm:chMax val="1"/>
          <dgm:bulletEnabled val="1"/>
        </dgm:presLayoutVars>
      </dgm:prSet>
      <dgm:spPr/>
      <dgm:t>
        <a:bodyPr/>
        <a:lstStyle/>
        <a:p>
          <a:endParaRPr lang="en-US"/>
        </a:p>
      </dgm:t>
    </dgm:pt>
    <dgm:pt modelId="{EB21E25D-2BFE-42C1-A28F-7FB30548E615}" type="pres">
      <dgm:prSet presAssocID="{FBF74523-BFE7-4F4B-AE76-85BD17A7D9CF}" presName="rect1ChTx" presStyleLbl="alignAcc1" presStyleIdx="5" presStyleCnt="6">
        <dgm:presLayoutVars>
          <dgm:bulletEnabled val="1"/>
        </dgm:presLayoutVars>
      </dgm:prSet>
      <dgm:spPr/>
      <dgm:t>
        <a:bodyPr/>
        <a:lstStyle/>
        <a:p>
          <a:endParaRPr lang="en-US"/>
        </a:p>
      </dgm:t>
    </dgm:pt>
    <dgm:pt modelId="{3358F9AD-9759-4633-9AEC-ED6D67A6843F}" type="pres">
      <dgm:prSet presAssocID="{5941B431-AF71-4AA7-B98A-0A7840B4E724}" presName="rect2ParTx" presStyleLbl="alignAcc1" presStyleIdx="5" presStyleCnt="6">
        <dgm:presLayoutVars>
          <dgm:chMax val="1"/>
          <dgm:bulletEnabled val="1"/>
        </dgm:presLayoutVars>
      </dgm:prSet>
      <dgm:spPr/>
      <dgm:t>
        <a:bodyPr/>
        <a:lstStyle/>
        <a:p>
          <a:endParaRPr lang="en-US"/>
        </a:p>
      </dgm:t>
    </dgm:pt>
    <dgm:pt modelId="{53EC0D24-EF29-4437-9429-1039E705ED13}" type="pres">
      <dgm:prSet presAssocID="{5941B431-AF71-4AA7-B98A-0A7840B4E724}" presName="rect2ChTx" presStyleLbl="alignAcc1" presStyleIdx="5" presStyleCnt="6">
        <dgm:presLayoutVars>
          <dgm:bulletEnabled val="1"/>
        </dgm:presLayoutVars>
      </dgm:prSet>
      <dgm:spPr/>
      <dgm:t>
        <a:bodyPr/>
        <a:lstStyle/>
        <a:p>
          <a:endParaRPr lang="en-US"/>
        </a:p>
      </dgm:t>
    </dgm:pt>
    <dgm:pt modelId="{63066A55-F766-4565-8CBA-9D1C3FBC1DF1}" type="pres">
      <dgm:prSet presAssocID="{F9A276AD-C47D-4712-917C-6171173C43DB}" presName="rect3ParTx" presStyleLbl="alignAcc1" presStyleIdx="5" presStyleCnt="6">
        <dgm:presLayoutVars>
          <dgm:chMax val="1"/>
          <dgm:bulletEnabled val="1"/>
        </dgm:presLayoutVars>
      </dgm:prSet>
      <dgm:spPr/>
      <dgm:t>
        <a:bodyPr/>
        <a:lstStyle/>
        <a:p>
          <a:endParaRPr lang="en-US"/>
        </a:p>
      </dgm:t>
    </dgm:pt>
    <dgm:pt modelId="{D2661778-6316-4220-975D-E0391AA0EE49}" type="pres">
      <dgm:prSet presAssocID="{F9A276AD-C47D-4712-917C-6171173C43DB}" presName="rect3ChTx" presStyleLbl="alignAcc1" presStyleIdx="5" presStyleCnt="6">
        <dgm:presLayoutVars>
          <dgm:bulletEnabled val="1"/>
        </dgm:presLayoutVars>
      </dgm:prSet>
      <dgm:spPr/>
      <dgm:t>
        <a:bodyPr/>
        <a:lstStyle/>
        <a:p>
          <a:endParaRPr lang="en-US"/>
        </a:p>
      </dgm:t>
    </dgm:pt>
    <dgm:pt modelId="{2FD4F53E-B845-4AB8-A008-0056C7B30618}" type="pres">
      <dgm:prSet presAssocID="{2981CFA3-F262-4675-93E2-334D18E636A3}" presName="rect4ParTx" presStyleLbl="alignAcc1" presStyleIdx="5" presStyleCnt="6">
        <dgm:presLayoutVars>
          <dgm:chMax val="1"/>
          <dgm:bulletEnabled val="1"/>
        </dgm:presLayoutVars>
      </dgm:prSet>
      <dgm:spPr/>
      <dgm:t>
        <a:bodyPr/>
        <a:lstStyle/>
        <a:p>
          <a:endParaRPr lang="en-US"/>
        </a:p>
      </dgm:t>
    </dgm:pt>
    <dgm:pt modelId="{0ADE394B-BFA9-458B-80F9-00CB0E07E1D0}" type="pres">
      <dgm:prSet presAssocID="{2981CFA3-F262-4675-93E2-334D18E636A3}" presName="rect4ChTx" presStyleLbl="alignAcc1" presStyleIdx="5" presStyleCnt="6">
        <dgm:presLayoutVars>
          <dgm:bulletEnabled val="1"/>
        </dgm:presLayoutVars>
      </dgm:prSet>
      <dgm:spPr/>
    </dgm:pt>
    <dgm:pt modelId="{9F11C157-A3A3-4FFE-BF35-21D76054185C}" type="pres">
      <dgm:prSet presAssocID="{36F2162E-5444-4282-842A-468608A3AC20}" presName="rect5ParTx" presStyleLbl="alignAcc1" presStyleIdx="5" presStyleCnt="6">
        <dgm:presLayoutVars>
          <dgm:chMax val="1"/>
          <dgm:bulletEnabled val="1"/>
        </dgm:presLayoutVars>
      </dgm:prSet>
      <dgm:spPr/>
      <dgm:t>
        <a:bodyPr/>
        <a:lstStyle/>
        <a:p>
          <a:endParaRPr lang="en-US"/>
        </a:p>
      </dgm:t>
    </dgm:pt>
    <dgm:pt modelId="{89267C72-80E8-4F61-A895-F17883922229}" type="pres">
      <dgm:prSet presAssocID="{36F2162E-5444-4282-842A-468608A3AC20}" presName="rect5ChTx" presStyleLbl="alignAcc1" presStyleIdx="5" presStyleCnt="6">
        <dgm:presLayoutVars>
          <dgm:bulletEnabled val="1"/>
        </dgm:presLayoutVars>
      </dgm:prSet>
      <dgm:spPr/>
    </dgm:pt>
    <dgm:pt modelId="{828A6547-68DE-433D-9F3E-D93C53C3F3AD}" type="pres">
      <dgm:prSet presAssocID="{B02AA006-F43D-492C-8AF9-B5340D56628E}" presName="rect6ParTx" presStyleLbl="alignAcc1" presStyleIdx="5" presStyleCnt="6">
        <dgm:presLayoutVars>
          <dgm:chMax val="1"/>
          <dgm:bulletEnabled val="1"/>
        </dgm:presLayoutVars>
      </dgm:prSet>
      <dgm:spPr/>
      <dgm:t>
        <a:bodyPr/>
        <a:lstStyle/>
        <a:p>
          <a:endParaRPr lang="en-US"/>
        </a:p>
      </dgm:t>
    </dgm:pt>
    <dgm:pt modelId="{8A949D47-77B8-456D-B84E-32B08735FC99}" type="pres">
      <dgm:prSet presAssocID="{B02AA006-F43D-492C-8AF9-B5340D56628E}" presName="rect6ChTx" presStyleLbl="alignAcc1" presStyleIdx="5" presStyleCnt="6">
        <dgm:presLayoutVars>
          <dgm:bulletEnabled val="1"/>
        </dgm:presLayoutVars>
      </dgm:prSet>
      <dgm:spPr/>
    </dgm:pt>
  </dgm:ptLst>
  <dgm:cxnLst>
    <dgm:cxn modelId="{28C86BE0-54B2-4979-93DE-576027D83C10}" type="presOf" srcId="{DAA2B017-C4A9-4B62-A6A4-E77968AA9DD5}" destId="{53EC0D24-EF29-4437-9429-1039E705ED13}" srcOrd="0" destOrd="0" presId="urn:microsoft.com/office/officeart/2005/8/layout/target3"/>
    <dgm:cxn modelId="{6D729474-AF0B-408F-8A44-E5077155DB40}" type="presOf" srcId="{2981CFA3-F262-4675-93E2-334D18E636A3}" destId="{2FD4F53E-B845-4AB8-A008-0056C7B30618}" srcOrd="1" destOrd="0" presId="urn:microsoft.com/office/officeart/2005/8/layout/target3"/>
    <dgm:cxn modelId="{62CC86ED-57C3-4D47-B4B9-1680F8D51633}" srcId="{0FF051D2-32B3-4C75-927C-BEF4A5E13ED5}" destId="{FBF74523-BFE7-4F4B-AE76-85BD17A7D9CF}" srcOrd="0" destOrd="0" parTransId="{34655BEF-B0C9-48F7-879F-549EFAB607A8}" sibTransId="{EFC12DF5-2D1B-458D-A54B-366A1240F61F}"/>
    <dgm:cxn modelId="{B0930ADF-AEA9-4EB3-B266-06CB25533945}" type="presOf" srcId="{0FF051D2-32B3-4C75-927C-BEF4A5E13ED5}" destId="{422AD3DD-E69C-475F-B3C7-E5616FBE507E}" srcOrd="0" destOrd="0" presId="urn:microsoft.com/office/officeart/2005/8/layout/target3"/>
    <dgm:cxn modelId="{C5366B9C-AC91-4330-8CD5-B5246961AC0E}" type="presOf" srcId="{36F2162E-5444-4282-842A-468608A3AC20}" destId="{9F11C157-A3A3-4FFE-BF35-21D76054185C}" srcOrd="1" destOrd="0" presId="urn:microsoft.com/office/officeart/2005/8/layout/target3"/>
    <dgm:cxn modelId="{9A6164C3-6CF5-4252-A499-71AAA44EA629}" srcId="{0FF051D2-32B3-4C75-927C-BEF4A5E13ED5}" destId="{5941B431-AF71-4AA7-B98A-0A7840B4E724}" srcOrd="1" destOrd="0" parTransId="{99200B4C-8DBF-4ACC-AE9D-F333FF9FB697}" sibTransId="{6AF7410C-4F97-4573-8761-0CA9E590521D}"/>
    <dgm:cxn modelId="{DC122A5F-8E3B-4952-9910-759A0533E2CF}" srcId="{F9A276AD-C47D-4712-917C-6171173C43DB}" destId="{A6DADC60-A4E3-4AEC-BB6E-CD0BA339FF6A}" srcOrd="0" destOrd="0" parTransId="{65ED7870-02AA-46B2-9928-E38DA9071380}" sibTransId="{86CCB642-4939-4D58-8CE1-1641E4DAF123}"/>
    <dgm:cxn modelId="{081FECB0-90FE-44B5-AA54-A8B86244FB74}" type="presOf" srcId="{FBF74523-BFE7-4F4B-AE76-85BD17A7D9CF}" destId="{2F274871-893C-4C84-8260-86994CF4A0A8}" srcOrd="1" destOrd="0" presId="urn:microsoft.com/office/officeart/2005/8/layout/target3"/>
    <dgm:cxn modelId="{1AC0F5B4-0A9A-4EFD-BE44-82719BBEF53A}" srcId="{5941B431-AF71-4AA7-B98A-0A7840B4E724}" destId="{DAA2B017-C4A9-4B62-A6A4-E77968AA9DD5}" srcOrd="0" destOrd="0" parTransId="{50396D19-4E17-451E-AFBA-942E57C8EBCA}" sibTransId="{B0141B0C-770E-4C61-BA39-136C8A9CAA6D}"/>
    <dgm:cxn modelId="{ACD2FF69-4EAB-4701-A5A6-E75325566816}" type="presOf" srcId="{36F2162E-5444-4282-842A-468608A3AC20}" destId="{DBF31597-396C-47C9-912E-82D945550A82}" srcOrd="0" destOrd="0" presId="urn:microsoft.com/office/officeart/2005/8/layout/target3"/>
    <dgm:cxn modelId="{5C987619-B8A9-415F-BC0E-A5C877A2314E}" srcId="{0FF051D2-32B3-4C75-927C-BEF4A5E13ED5}" destId="{F9A276AD-C47D-4712-917C-6171173C43DB}" srcOrd="2" destOrd="0" parTransId="{483F1699-84DE-4A74-8A2F-2D8BE330E086}" sibTransId="{29DB992C-0B95-4D07-8D85-B0878E45CD8B}"/>
    <dgm:cxn modelId="{EFE06218-FD3C-4B70-8C3D-92364DE2F3F5}" type="presOf" srcId="{5941B431-AF71-4AA7-B98A-0A7840B4E724}" destId="{3358F9AD-9759-4633-9AEC-ED6D67A6843F}" srcOrd="1" destOrd="0" presId="urn:microsoft.com/office/officeart/2005/8/layout/target3"/>
    <dgm:cxn modelId="{D896375D-ADE6-43BE-A264-1B91F876CCA3}" type="presOf" srcId="{F9A276AD-C47D-4712-917C-6171173C43DB}" destId="{63066A55-F766-4565-8CBA-9D1C3FBC1DF1}" srcOrd="1" destOrd="0" presId="urn:microsoft.com/office/officeart/2005/8/layout/target3"/>
    <dgm:cxn modelId="{1DF3884E-B3FA-419B-952F-C08ECE80070A}" type="presOf" srcId="{5941B431-AF71-4AA7-B98A-0A7840B4E724}" destId="{F55D6E16-D1C5-4AFB-931D-F6E3BAE7148C}" srcOrd="0" destOrd="0" presId="urn:microsoft.com/office/officeart/2005/8/layout/target3"/>
    <dgm:cxn modelId="{B4A9A828-68DA-4F4A-ABFD-AAFF875AED23}" type="presOf" srcId="{A6DADC60-A4E3-4AEC-BB6E-CD0BA339FF6A}" destId="{D2661778-6316-4220-975D-E0391AA0EE49}" srcOrd="0" destOrd="0" presId="urn:microsoft.com/office/officeart/2005/8/layout/target3"/>
    <dgm:cxn modelId="{6568BF43-0471-4FE5-8E16-DB0DE38C1999}" type="presOf" srcId="{2981CFA3-F262-4675-93E2-334D18E636A3}" destId="{D3F292AE-B444-4A2F-840D-253FB3C42184}" srcOrd="0" destOrd="0" presId="urn:microsoft.com/office/officeart/2005/8/layout/target3"/>
    <dgm:cxn modelId="{F1D26FBD-663F-4FE1-AB10-BC3DFEE4BCE4}" srcId="{0FF051D2-32B3-4C75-927C-BEF4A5E13ED5}" destId="{36F2162E-5444-4282-842A-468608A3AC20}" srcOrd="4" destOrd="0" parTransId="{1FBC0877-263E-4B65-A415-117A8CC690A9}" sibTransId="{674DE575-935A-4A43-A0FC-1778D8BBCAE1}"/>
    <dgm:cxn modelId="{07AA5209-430A-4DAE-ADE5-CCD15056FCD5}" type="presOf" srcId="{FBF74523-BFE7-4F4B-AE76-85BD17A7D9CF}" destId="{AB6B1393-E61D-44EF-9307-E0C764767CDC}" srcOrd="0" destOrd="0" presId="urn:microsoft.com/office/officeart/2005/8/layout/target3"/>
    <dgm:cxn modelId="{A4499021-B0A9-4D3A-8A8A-9680BE4BB3DC}" type="presOf" srcId="{B02AA006-F43D-492C-8AF9-B5340D56628E}" destId="{CD5F4DDC-D523-4C19-AF64-AD83E6F81639}" srcOrd="0" destOrd="0" presId="urn:microsoft.com/office/officeart/2005/8/layout/target3"/>
    <dgm:cxn modelId="{AAA3EECB-EE31-40BC-A5DE-477A50975002}" type="presOf" srcId="{F9A276AD-C47D-4712-917C-6171173C43DB}" destId="{92A8850B-B30B-439C-9E72-4A8BA7874279}" srcOrd="0" destOrd="0" presId="urn:microsoft.com/office/officeart/2005/8/layout/target3"/>
    <dgm:cxn modelId="{5AAB4D1D-1088-41C1-AF3F-3842F7062290}" srcId="{FBF74523-BFE7-4F4B-AE76-85BD17A7D9CF}" destId="{7AF27AEE-1E07-4621-ABC6-868340002ACD}" srcOrd="0" destOrd="0" parTransId="{346DA14F-1756-4EDA-B447-D9B598B033DA}" sibTransId="{8DD468DF-2E90-4304-8578-7B11937C5047}"/>
    <dgm:cxn modelId="{11D1F723-DF57-4D14-B568-D04BEE0F656F}" srcId="{0FF051D2-32B3-4C75-927C-BEF4A5E13ED5}" destId="{2981CFA3-F262-4675-93E2-334D18E636A3}" srcOrd="3" destOrd="0" parTransId="{BE6CF684-04D3-429A-95B4-DF2AD7D6D51C}" sibTransId="{F18FD462-0C91-42FC-9F23-BD5C14659C83}"/>
    <dgm:cxn modelId="{6E80A7F2-2A4C-46F8-A5A8-442AD5FAACB4}" srcId="{0FF051D2-32B3-4C75-927C-BEF4A5E13ED5}" destId="{B02AA006-F43D-492C-8AF9-B5340D56628E}" srcOrd="5" destOrd="0" parTransId="{D33BB876-FD2A-4757-AE38-CD49E648A897}" sibTransId="{1AAF98D6-0EE4-4B39-9C5F-47E332D7F5CC}"/>
    <dgm:cxn modelId="{7B8CDF1E-5DDF-44F7-9BD3-2C5ED6256549}" type="presOf" srcId="{B02AA006-F43D-492C-8AF9-B5340D56628E}" destId="{828A6547-68DE-433D-9F3E-D93C53C3F3AD}" srcOrd="1" destOrd="0" presId="urn:microsoft.com/office/officeart/2005/8/layout/target3"/>
    <dgm:cxn modelId="{147EF1A2-E2C6-40F2-9DAE-5AF62BEEB083}" type="presOf" srcId="{7AF27AEE-1E07-4621-ABC6-868340002ACD}" destId="{EB21E25D-2BFE-42C1-A28F-7FB30548E615}" srcOrd="0" destOrd="0" presId="urn:microsoft.com/office/officeart/2005/8/layout/target3"/>
    <dgm:cxn modelId="{57069565-3B72-4B8C-B202-C00A2C05C963}" type="presParOf" srcId="{422AD3DD-E69C-475F-B3C7-E5616FBE507E}" destId="{A2A81E9F-9098-4A09-BC01-B6C6CB131BF3}" srcOrd="0" destOrd="0" presId="urn:microsoft.com/office/officeart/2005/8/layout/target3"/>
    <dgm:cxn modelId="{DD82AC75-48CF-4DC9-A793-DB57A08AAE06}" type="presParOf" srcId="{422AD3DD-E69C-475F-B3C7-E5616FBE507E}" destId="{22929C6E-269A-44F6-9E18-F8A9B21979BA}" srcOrd="1" destOrd="0" presId="urn:microsoft.com/office/officeart/2005/8/layout/target3"/>
    <dgm:cxn modelId="{B45A9D1C-6A04-4E27-9679-919852657378}" type="presParOf" srcId="{422AD3DD-E69C-475F-B3C7-E5616FBE507E}" destId="{AB6B1393-E61D-44EF-9307-E0C764767CDC}" srcOrd="2" destOrd="0" presId="urn:microsoft.com/office/officeart/2005/8/layout/target3"/>
    <dgm:cxn modelId="{86B10F43-55A4-4B9D-9A8C-5624F3F6D62B}" type="presParOf" srcId="{422AD3DD-E69C-475F-B3C7-E5616FBE507E}" destId="{53311BDD-934B-43C0-81D6-53D424BB5189}" srcOrd="3" destOrd="0" presId="urn:microsoft.com/office/officeart/2005/8/layout/target3"/>
    <dgm:cxn modelId="{2C73CF9C-82DE-4CA3-B62E-203A96134E3A}" type="presParOf" srcId="{422AD3DD-E69C-475F-B3C7-E5616FBE507E}" destId="{5784B727-36D4-437E-A7B1-5CFA39841356}" srcOrd="4" destOrd="0" presId="urn:microsoft.com/office/officeart/2005/8/layout/target3"/>
    <dgm:cxn modelId="{FF33DF47-A0D3-4384-A4EA-DD0D544431A5}" type="presParOf" srcId="{422AD3DD-E69C-475F-B3C7-E5616FBE507E}" destId="{F55D6E16-D1C5-4AFB-931D-F6E3BAE7148C}" srcOrd="5" destOrd="0" presId="urn:microsoft.com/office/officeart/2005/8/layout/target3"/>
    <dgm:cxn modelId="{45FA5CFA-3FBD-41D2-BF0B-C26A1D40A8BC}" type="presParOf" srcId="{422AD3DD-E69C-475F-B3C7-E5616FBE507E}" destId="{6A9F1E56-2721-4C54-801A-66C9183347F1}" srcOrd="6" destOrd="0" presId="urn:microsoft.com/office/officeart/2005/8/layout/target3"/>
    <dgm:cxn modelId="{45E11D40-392A-439C-B350-45CE27D1BCC1}" type="presParOf" srcId="{422AD3DD-E69C-475F-B3C7-E5616FBE507E}" destId="{804DA3D2-B9A2-4536-B34B-D8CF393B816C}" srcOrd="7" destOrd="0" presId="urn:microsoft.com/office/officeart/2005/8/layout/target3"/>
    <dgm:cxn modelId="{904F4CF8-9AC4-463D-B1CF-0707FEC26AF6}" type="presParOf" srcId="{422AD3DD-E69C-475F-B3C7-E5616FBE507E}" destId="{92A8850B-B30B-439C-9E72-4A8BA7874279}" srcOrd="8" destOrd="0" presId="urn:microsoft.com/office/officeart/2005/8/layout/target3"/>
    <dgm:cxn modelId="{829672B6-0AE6-415D-9E5E-BC3B14DDA639}" type="presParOf" srcId="{422AD3DD-E69C-475F-B3C7-E5616FBE507E}" destId="{600DEF67-CC33-425D-B6DB-DFF9F5559EDA}" srcOrd="9" destOrd="0" presId="urn:microsoft.com/office/officeart/2005/8/layout/target3"/>
    <dgm:cxn modelId="{9FDF0886-247E-4D25-965B-DEAC5DF99677}" type="presParOf" srcId="{422AD3DD-E69C-475F-B3C7-E5616FBE507E}" destId="{46C72CF5-EC4C-4910-8C8A-AACA75E5D82E}" srcOrd="10" destOrd="0" presId="urn:microsoft.com/office/officeart/2005/8/layout/target3"/>
    <dgm:cxn modelId="{3BB7FAD9-1C77-4960-B680-154D2497A2D2}" type="presParOf" srcId="{422AD3DD-E69C-475F-B3C7-E5616FBE507E}" destId="{D3F292AE-B444-4A2F-840D-253FB3C42184}" srcOrd="11" destOrd="0" presId="urn:microsoft.com/office/officeart/2005/8/layout/target3"/>
    <dgm:cxn modelId="{B0250AEC-368F-422B-AA07-60EA188152EC}" type="presParOf" srcId="{422AD3DD-E69C-475F-B3C7-E5616FBE507E}" destId="{DA780369-2632-4091-8D04-545D67E82CD1}" srcOrd="12" destOrd="0" presId="urn:microsoft.com/office/officeart/2005/8/layout/target3"/>
    <dgm:cxn modelId="{458C1E87-A988-4FBE-BA34-7D7C8FC39912}" type="presParOf" srcId="{422AD3DD-E69C-475F-B3C7-E5616FBE507E}" destId="{194A1B9B-6D65-48EC-8E8D-95EF1269A976}" srcOrd="13" destOrd="0" presId="urn:microsoft.com/office/officeart/2005/8/layout/target3"/>
    <dgm:cxn modelId="{0B459A60-7C40-4610-AF38-3373D4DC4792}" type="presParOf" srcId="{422AD3DD-E69C-475F-B3C7-E5616FBE507E}" destId="{DBF31597-396C-47C9-912E-82D945550A82}" srcOrd="14" destOrd="0" presId="urn:microsoft.com/office/officeart/2005/8/layout/target3"/>
    <dgm:cxn modelId="{E926D41D-F667-4674-93CD-DDF6D4F36629}" type="presParOf" srcId="{422AD3DD-E69C-475F-B3C7-E5616FBE507E}" destId="{DD6832F7-E958-425F-B91F-6EF56E6F5912}" srcOrd="15" destOrd="0" presId="urn:microsoft.com/office/officeart/2005/8/layout/target3"/>
    <dgm:cxn modelId="{28AE067D-C4AE-4536-A2EB-D5495E54CD7B}" type="presParOf" srcId="{422AD3DD-E69C-475F-B3C7-E5616FBE507E}" destId="{37A1D267-0F6F-464A-BD02-2A7D807ADF95}" srcOrd="16" destOrd="0" presId="urn:microsoft.com/office/officeart/2005/8/layout/target3"/>
    <dgm:cxn modelId="{9E7029CB-7367-40E6-BEC7-149507189148}" type="presParOf" srcId="{422AD3DD-E69C-475F-B3C7-E5616FBE507E}" destId="{CD5F4DDC-D523-4C19-AF64-AD83E6F81639}" srcOrd="17" destOrd="0" presId="urn:microsoft.com/office/officeart/2005/8/layout/target3"/>
    <dgm:cxn modelId="{D29FB86B-CDA8-4995-968F-F682E93140AD}" type="presParOf" srcId="{422AD3DD-E69C-475F-B3C7-E5616FBE507E}" destId="{2F274871-893C-4C84-8260-86994CF4A0A8}" srcOrd="18" destOrd="0" presId="urn:microsoft.com/office/officeart/2005/8/layout/target3"/>
    <dgm:cxn modelId="{5EF19386-2103-47D1-97BE-9AD0B3FA5996}" type="presParOf" srcId="{422AD3DD-E69C-475F-B3C7-E5616FBE507E}" destId="{EB21E25D-2BFE-42C1-A28F-7FB30548E615}" srcOrd="19" destOrd="0" presId="urn:microsoft.com/office/officeart/2005/8/layout/target3"/>
    <dgm:cxn modelId="{C19ACECD-E154-4F8A-87A8-03DACC896B9B}" type="presParOf" srcId="{422AD3DD-E69C-475F-B3C7-E5616FBE507E}" destId="{3358F9AD-9759-4633-9AEC-ED6D67A6843F}" srcOrd="20" destOrd="0" presId="urn:microsoft.com/office/officeart/2005/8/layout/target3"/>
    <dgm:cxn modelId="{5C545425-7C9E-4875-98FE-FC4993A90A34}" type="presParOf" srcId="{422AD3DD-E69C-475F-B3C7-E5616FBE507E}" destId="{53EC0D24-EF29-4437-9429-1039E705ED13}" srcOrd="21" destOrd="0" presId="urn:microsoft.com/office/officeart/2005/8/layout/target3"/>
    <dgm:cxn modelId="{0C7698BF-C190-4C66-89EA-C1A6B7136E27}" type="presParOf" srcId="{422AD3DD-E69C-475F-B3C7-E5616FBE507E}" destId="{63066A55-F766-4565-8CBA-9D1C3FBC1DF1}" srcOrd="22" destOrd="0" presId="urn:microsoft.com/office/officeart/2005/8/layout/target3"/>
    <dgm:cxn modelId="{9E15246E-C5D0-46FE-90B0-DC18AF825D81}" type="presParOf" srcId="{422AD3DD-E69C-475F-B3C7-E5616FBE507E}" destId="{D2661778-6316-4220-975D-E0391AA0EE49}" srcOrd="23" destOrd="0" presId="urn:microsoft.com/office/officeart/2005/8/layout/target3"/>
    <dgm:cxn modelId="{7D4477B6-24E2-436B-AC82-6E74A09A1E65}" type="presParOf" srcId="{422AD3DD-E69C-475F-B3C7-E5616FBE507E}" destId="{2FD4F53E-B845-4AB8-A008-0056C7B30618}" srcOrd="24" destOrd="0" presId="urn:microsoft.com/office/officeart/2005/8/layout/target3"/>
    <dgm:cxn modelId="{7D87D9CF-782F-4909-B1C2-B425BA0237BE}" type="presParOf" srcId="{422AD3DD-E69C-475F-B3C7-E5616FBE507E}" destId="{0ADE394B-BFA9-458B-80F9-00CB0E07E1D0}" srcOrd="25" destOrd="0" presId="urn:microsoft.com/office/officeart/2005/8/layout/target3"/>
    <dgm:cxn modelId="{1559A226-CDE0-4660-9F56-8F9A9DD07345}" type="presParOf" srcId="{422AD3DD-E69C-475F-B3C7-E5616FBE507E}" destId="{9F11C157-A3A3-4FFE-BF35-21D76054185C}" srcOrd="26" destOrd="0" presId="urn:microsoft.com/office/officeart/2005/8/layout/target3"/>
    <dgm:cxn modelId="{F6A1F0B2-F5D0-4727-871A-1DB509959A2C}" type="presParOf" srcId="{422AD3DD-E69C-475F-B3C7-E5616FBE507E}" destId="{89267C72-80E8-4F61-A895-F17883922229}" srcOrd="27" destOrd="0" presId="urn:microsoft.com/office/officeart/2005/8/layout/target3"/>
    <dgm:cxn modelId="{17ACC1C3-A8D1-4387-8FB4-C71EDB00A2AA}" type="presParOf" srcId="{422AD3DD-E69C-475F-B3C7-E5616FBE507E}" destId="{828A6547-68DE-433D-9F3E-D93C53C3F3AD}" srcOrd="28" destOrd="0" presId="urn:microsoft.com/office/officeart/2005/8/layout/target3"/>
    <dgm:cxn modelId="{223192E6-6AB1-4795-AC10-772FA3B26C0A}" type="presParOf" srcId="{422AD3DD-E69C-475F-B3C7-E5616FBE507E}" destId="{8A949D47-77B8-456D-B84E-32B08735FC99}" srcOrd="2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F051D2-32B3-4C75-927C-BEF4A5E13ED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FBF74523-BFE7-4F4B-AE76-85BD17A7D9CF}">
      <dgm:prSet phldrT="[Text]"/>
      <dgm:spPr/>
      <dgm:t>
        <a:bodyPr/>
        <a:lstStyle/>
        <a:p>
          <a:r>
            <a:rPr lang="en-US" b="1" dirty="0" smtClean="0">
              <a:solidFill>
                <a:schemeClr val="bg1"/>
              </a:solidFill>
            </a:rPr>
            <a:t>The Priest &amp; Levite</a:t>
          </a:r>
          <a:endParaRPr lang="en-US" b="1" dirty="0">
            <a:solidFill>
              <a:schemeClr val="bg1"/>
            </a:solidFill>
          </a:endParaRPr>
        </a:p>
      </dgm:t>
    </dgm:pt>
    <dgm:pt modelId="{34655BEF-B0C9-48F7-879F-549EFAB607A8}" type="parTrans" cxnId="{62CC86ED-57C3-4D47-B4B9-1680F8D51633}">
      <dgm:prSet/>
      <dgm:spPr/>
      <dgm:t>
        <a:bodyPr/>
        <a:lstStyle/>
        <a:p>
          <a:endParaRPr lang="en-US"/>
        </a:p>
      </dgm:t>
    </dgm:pt>
    <dgm:pt modelId="{EFC12DF5-2D1B-458D-A54B-366A1240F61F}" type="sibTrans" cxnId="{62CC86ED-57C3-4D47-B4B9-1680F8D51633}">
      <dgm:prSet/>
      <dgm:spPr/>
      <dgm:t>
        <a:bodyPr/>
        <a:lstStyle/>
        <a:p>
          <a:endParaRPr lang="en-US"/>
        </a:p>
      </dgm:t>
    </dgm:pt>
    <dgm:pt modelId="{7AF27AEE-1E07-4621-ABC6-868340002ACD}">
      <dgm:prSet phldrT="[Text]"/>
      <dgm:spPr/>
      <dgm:t>
        <a:bodyPr/>
        <a:lstStyle/>
        <a:p>
          <a:r>
            <a:rPr lang="en-US" b="1" dirty="0" smtClean="0">
              <a:solidFill>
                <a:schemeClr val="bg1"/>
              </a:solidFill>
            </a:rPr>
            <a:t>Good Deeds &amp; Religion</a:t>
          </a:r>
          <a:endParaRPr lang="en-US" b="1" dirty="0">
            <a:solidFill>
              <a:schemeClr val="bg1"/>
            </a:solidFill>
          </a:endParaRPr>
        </a:p>
      </dgm:t>
    </dgm:pt>
    <dgm:pt modelId="{346DA14F-1756-4EDA-B447-D9B598B033DA}" type="parTrans" cxnId="{5AAB4D1D-1088-41C1-AF3F-3842F7062290}">
      <dgm:prSet/>
      <dgm:spPr/>
      <dgm:t>
        <a:bodyPr/>
        <a:lstStyle/>
        <a:p>
          <a:endParaRPr lang="en-US"/>
        </a:p>
      </dgm:t>
    </dgm:pt>
    <dgm:pt modelId="{8DD468DF-2E90-4304-8578-7B11937C5047}" type="sibTrans" cxnId="{5AAB4D1D-1088-41C1-AF3F-3842F7062290}">
      <dgm:prSet/>
      <dgm:spPr/>
      <dgm:t>
        <a:bodyPr/>
        <a:lstStyle/>
        <a:p>
          <a:endParaRPr lang="en-US"/>
        </a:p>
      </dgm:t>
    </dgm:pt>
    <dgm:pt modelId="{5941B431-AF71-4AA7-B98A-0A7840B4E724}">
      <dgm:prSet phldrT="[Text]"/>
      <dgm:spPr>
        <a:solidFill>
          <a:schemeClr val="accent2">
            <a:lumMod val="20000"/>
            <a:lumOff val="80000"/>
            <a:alpha val="90000"/>
          </a:schemeClr>
        </a:solidFill>
      </dgm:spPr>
      <dgm:t>
        <a:bodyPr/>
        <a:lstStyle/>
        <a:p>
          <a:r>
            <a:rPr lang="en-US" b="1" dirty="0" smtClean="0">
              <a:solidFill>
                <a:schemeClr val="bg1"/>
              </a:solidFill>
            </a:rPr>
            <a:t>Bullies on the Road</a:t>
          </a:r>
          <a:endParaRPr lang="en-US" b="1" dirty="0">
            <a:solidFill>
              <a:schemeClr val="bg1"/>
            </a:solidFill>
          </a:endParaRPr>
        </a:p>
      </dgm:t>
    </dgm:pt>
    <dgm:pt modelId="{99200B4C-8DBF-4ACC-AE9D-F333FF9FB697}" type="parTrans" cxnId="{9A6164C3-6CF5-4252-A499-71AAA44EA629}">
      <dgm:prSet/>
      <dgm:spPr/>
      <dgm:t>
        <a:bodyPr/>
        <a:lstStyle/>
        <a:p>
          <a:endParaRPr lang="en-US"/>
        </a:p>
      </dgm:t>
    </dgm:pt>
    <dgm:pt modelId="{6AF7410C-4F97-4573-8761-0CA9E590521D}" type="sibTrans" cxnId="{9A6164C3-6CF5-4252-A499-71AAA44EA629}">
      <dgm:prSet/>
      <dgm:spPr/>
      <dgm:t>
        <a:bodyPr/>
        <a:lstStyle/>
        <a:p>
          <a:endParaRPr lang="en-US"/>
        </a:p>
      </dgm:t>
    </dgm:pt>
    <dgm:pt modelId="{DAA2B017-C4A9-4B62-A6A4-E77968AA9DD5}">
      <dgm:prSet phldrT="[Text]"/>
      <dgm:spPr/>
      <dgm:t>
        <a:bodyPr/>
        <a:lstStyle/>
        <a:p>
          <a:r>
            <a:rPr lang="en-US" b="1" dirty="0" smtClean="0">
              <a:solidFill>
                <a:schemeClr val="bg1"/>
              </a:solidFill>
            </a:rPr>
            <a:t>Consequences of  Sin</a:t>
          </a:r>
          <a:endParaRPr lang="en-US" b="1" dirty="0">
            <a:solidFill>
              <a:schemeClr val="bg1"/>
            </a:solidFill>
          </a:endParaRPr>
        </a:p>
      </dgm:t>
    </dgm:pt>
    <dgm:pt modelId="{50396D19-4E17-451E-AFBA-942E57C8EBCA}" type="parTrans" cxnId="{1AC0F5B4-0A9A-4EFD-BE44-82719BBEF53A}">
      <dgm:prSet/>
      <dgm:spPr/>
      <dgm:t>
        <a:bodyPr/>
        <a:lstStyle/>
        <a:p>
          <a:endParaRPr lang="en-US"/>
        </a:p>
      </dgm:t>
    </dgm:pt>
    <dgm:pt modelId="{B0141B0C-770E-4C61-BA39-136C8A9CAA6D}" type="sibTrans" cxnId="{1AC0F5B4-0A9A-4EFD-BE44-82719BBEF53A}">
      <dgm:prSet/>
      <dgm:spPr/>
      <dgm:t>
        <a:bodyPr/>
        <a:lstStyle/>
        <a:p>
          <a:endParaRPr lang="en-US"/>
        </a:p>
      </dgm:t>
    </dgm:pt>
    <dgm:pt modelId="{F9A276AD-C47D-4712-917C-6171173C43DB}">
      <dgm:prSet phldrT="[Text]"/>
      <dgm:spPr>
        <a:solidFill>
          <a:schemeClr val="accent4">
            <a:alpha val="90000"/>
          </a:schemeClr>
        </a:solidFill>
      </dgm:spPr>
      <dgm:t>
        <a:bodyPr/>
        <a:lstStyle/>
        <a:p>
          <a:r>
            <a:rPr lang="en-US" b="1" dirty="0" smtClean="0">
              <a:solidFill>
                <a:schemeClr val="bg1"/>
              </a:solidFill>
            </a:rPr>
            <a:t>The Beaten Traveler</a:t>
          </a:r>
          <a:endParaRPr lang="en-US" b="1" dirty="0">
            <a:solidFill>
              <a:schemeClr val="bg1"/>
            </a:solidFill>
          </a:endParaRPr>
        </a:p>
      </dgm:t>
    </dgm:pt>
    <dgm:pt modelId="{483F1699-84DE-4A74-8A2F-2D8BE330E086}" type="parTrans" cxnId="{5C987619-B8A9-415F-BC0E-A5C877A2314E}">
      <dgm:prSet/>
      <dgm:spPr/>
      <dgm:t>
        <a:bodyPr/>
        <a:lstStyle/>
        <a:p>
          <a:endParaRPr lang="en-US"/>
        </a:p>
      </dgm:t>
    </dgm:pt>
    <dgm:pt modelId="{29DB992C-0B95-4D07-8D85-B0878E45CD8B}" type="sibTrans" cxnId="{5C987619-B8A9-415F-BC0E-A5C877A2314E}">
      <dgm:prSet/>
      <dgm:spPr/>
      <dgm:t>
        <a:bodyPr/>
        <a:lstStyle/>
        <a:p>
          <a:endParaRPr lang="en-US"/>
        </a:p>
      </dgm:t>
    </dgm:pt>
    <dgm:pt modelId="{A6DADC60-A4E3-4AEC-BB6E-CD0BA339FF6A}">
      <dgm:prSet phldrT="[Text]"/>
      <dgm:spPr/>
      <dgm:t>
        <a:bodyPr/>
        <a:lstStyle/>
        <a:p>
          <a:r>
            <a:rPr lang="en-US" b="1" dirty="0" smtClean="0">
              <a:solidFill>
                <a:schemeClr val="bg1"/>
              </a:solidFill>
            </a:rPr>
            <a:t>All of Mankind</a:t>
          </a:r>
          <a:endParaRPr lang="en-US" b="1" dirty="0">
            <a:solidFill>
              <a:schemeClr val="bg1"/>
            </a:solidFill>
          </a:endParaRPr>
        </a:p>
      </dgm:t>
    </dgm:pt>
    <dgm:pt modelId="{65ED7870-02AA-46B2-9928-E38DA9071380}" type="parTrans" cxnId="{DC122A5F-8E3B-4952-9910-759A0533E2CF}">
      <dgm:prSet/>
      <dgm:spPr/>
      <dgm:t>
        <a:bodyPr/>
        <a:lstStyle/>
        <a:p>
          <a:endParaRPr lang="en-US"/>
        </a:p>
      </dgm:t>
    </dgm:pt>
    <dgm:pt modelId="{86CCB642-4939-4D58-8CE1-1641E4DAF123}" type="sibTrans" cxnId="{DC122A5F-8E3B-4952-9910-759A0533E2CF}">
      <dgm:prSet/>
      <dgm:spPr/>
      <dgm:t>
        <a:bodyPr/>
        <a:lstStyle/>
        <a:p>
          <a:endParaRPr lang="en-US"/>
        </a:p>
      </dgm:t>
    </dgm:pt>
    <dgm:pt modelId="{2981CFA3-F262-4675-93E2-334D18E636A3}">
      <dgm:prSet phldrT="[Text]"/>
      <dgm:spPr>
        <a:solidFill>
          <a:schemeClr val="accent2">
            <a:lumMod val="20000"/>
            <a:lumOff val="80000"/>
            <a:alpha val="90000"/>
          </a:schemeClr>
        </a:solidFill>
      </dgm:spPr>
      <dgm:t>
        <a:bodyPr/>
        <a:lstStyle/>
        <a:p>
          <a:endParaRPr lang="en-US" b="1" dirty="0">
            <a:solidFill>
              <a:schemeClr val="bg1"/>
            </a:solidFill>
          </a:endParaRPr>
        </a:p>
      </dgm:t>
    </dgm:pt>
    <dgm:pt modelId="{BE6CF684-04D3-429A-95B4-DF2AD7D6D51C}" type="parTrans" cxnId="{11D1F723-DF57-4D14-B568-D04BEE0F656F}">
      <dgm:prSet/>
      <dgm:spPr/>
      <dgm:t>
        <a:bodyPr/>
        <a:lstStyle/>
        <a:p>
          <a:endParaRPr lang="en-US"/>
        </a:p>
      </dgm:t>
    </dgm:pt>
    <dgm:pt modelId="{F18FD462-0C91-42FC-9F23-BD5C14659C83}" type="sibTrans" cxnId="{11D1F723-DF57-4D14-B568-D04BEE0F656F}">
      <dgm:prSet/>
      <dgm:spPr/>
      <dgm:t>
        <a:bodyPr/>
        <a:lstStyle/>
        <a:p>
          <a:endParaRPr lang="en-US"/>
        </a:p>
      </dgm:t>
    </dgm:pt>
    <dgm:pt modelId="{36F2162E-5444-4282-842A-468608A3AC20}">
      <dgm:prSet phldrT="[Text]"/>
      <dgm:spPr/>
      <dgm:t>
        <a:bodyPr/>
        <a:lstStyle/>
        <a:p>
          <a:endParaRPr lang="en-US" b="1" dirty="0">
            <a:solidFill>
              <a:schemeClr val="bg1"/>
            </a:solidFill>
          </a:endParaRPr>
        </a:p>
      </dgm:t>
    </dgm:pt>
    <dgm:pt modelId="{1FBC0877-263E-4B65-A415-117A8CC690A9}" type="parTrans" cxnId="{F1D26FBD-663F-4FE1-AB10-BC3DFEE4BCE4}">
      <dgm:prSet/>
      <dgm:spPr/>
      <dgm:t>
        <a:bodyPr/>
        <a:lstStyle/>
        <a:p>
          <a:endParaRPr lang="en-US"/>
        </a:p>
      </dgm:t>
    </dgm:pt>
    <dgm:pt modelId="{674DE575-935A-4A43-A0FC-1778D8BBCAE1}" type="sibTrans" cxnId="{F1D26FBD-663F-4FE1-AB10-BC3DFEE4BCE4}">
      <dgm:prSet/>
      <dgm:spPr/>
      <dgm:t>
        <a:bodyPr/>
        <a:lstStyle/>
        <a:p>
          <a:endParaRPr lang="en-US"/>
        </a:p>
      </dgm:t>
    </dgm:pt>
    <dgm:pt modelId="{B02AA006-F43D-492C-8AF9-B5340D56628E}">
      <dgm:prSet phldrT="[Text]"/>
      <dgm:spPr/>
      <dgm:t>
        <a:bodyPr/>
        <a:lstStyle/>
        <a:p>
          <a:endParaRPr lang="en-US" b="1" dirty="0">
            <a:solidFill>
              <a:schemeClr val="bg1"/>
            </a:solidFill>
          </a:endParaRPr>
        </a:p>
      </dgm:t>
    </dgm:pt>
    <dgm:pt modelId="{D33BB876-FD2A-4757-AE38-CD49E648A897}" type="parTrans" cxnId="{6E80A7F2-2A4C-46F8-A5A8-442AD5FAACB4}">
      <dgm:prSet/>
      <dgm:spPr/>
      <dgm:t>
        <a:bodyPr/>
        <a:lstStyle/>
        <a:p>
          <a:endParaRPr lang="en-US"/>
        </a:p>
      </dgm:t>
    </dgm:pt>
    <dgm:pt modelId="{1AAF98D6-0EE4-4B39-9C5F-47E332D7F5CC}" type="sibTrans" cxnId="{6E80A7F2-2A4C-46F8-A5A8-442AD5FAACB4}">
      <dgm:prSet/>
      <dgm:spPr/>
      <dgm:t>
        <a:bodyPr/>
        <a:lstStyle/>
        <a:p>
          <a:endParaRPr lang="en-US"/>
        </a:p>
      </dgm:t>
    </dgm:pt>
    <dgm:pt modelId="{422AD3DD-E69C-475F-B3C7-E5616FBE507E}" type="pres">
      <dgm:prSet presAssocID="{0FF051D2-32B3-4C75-927C-BEF4A5E13ED5}" presName="Name0" presStyleCnt="0">
        <dgm:presLayoutVars>
          <dgm:chMax val="7"/>
          <dgm:dir/>
          <dgm:animLvl val="lvl"/>
          <dgm:resizeHandles val="exact"/>
        </dgm:presLayoutVars>
      </dgm:prSet>
      <dgm:spPr/>
      <dgm:t>
        <a:bodyPr/>
        <a:lstStyle/>
        <a:p>
          <a:endParaRPr lang="en-US"/>
        </a:p>
      </dgm:t>
    </dgm:pt>
    <dgm:pt modelId="{A2A81E9F-9098-4A09-BC01-B6C6CB131BF3}" type="pres">
      <dgm:prSet presAssocID="{FBF74523-BFE7-4F4B-AE76-85BD17A7D9CF}" presName="circle1" presStyleLbl="node1" presStyleIdx="0" presStyleCnt="6"/>
      <dgm:spPr/>
    </dgm:pt>
    <dgm:pt modelId="{22929C6E-269A-44F6-9E18-F8A9B21979BA}" type="pres">
      <dgm:prSet presAssocID="{FBF74523-BFE7-4F4B-AE76-85BD17A7D9CF}" presName="space" presStyleCnt="0"/>
      <dgm:spPr/>
    </dgm:pt>
    <dgm:pt modelId="{AB6B1393-E61D-44EF-9307-E0C764767CDC}" type="pres">
      <dgm:prSet presAssocID="{FBF74523-BFE7-4F4B-AE76-85BD17A7D9CF}" presName="rect1" presStyleLbl="alignAcc1" presStyleIdx="0" presStyleCnt="6"/>
      <dgm:spPr/>
      <dgm:t>
        <a:bodyPr/>
        <a:lstStyle/>
        <a:p>
          <a:endParaRPr lang="en-US"/>
        </a:p>
      </dgm:t>
    </dgm:pt>
    <dgm:pt modelId="{53311BDD-934B-43C0-81D6-53D424BB5189}" type="pres">
      <dgm:prSet presAssocID="{5941B431-AF71-4AA7-B98A-0A7840B4E724}" presName="vertSpace2" presStyleLbl="node1" presStyleIdx="0" presStyleCnt="6"/>
      <dgm:spPr/>
    </dgm:pt>
    <dgm:pt modelId="{5784B727-36D4-437E-A7B1-5CFA39841356}" type="pres">
      <dgm:prSet presAssocID="{5941B431-AF71-4AA7-B98A-0A7840B4E724}" presName="circle2" presStyleLbl="node1" presStyleIdx="1" presStyleCnt="6"/>
      <dgm:spPr/>
    </dgm:pt>
    <dgm:pt modelId="{F55D6E16-D1C5-4AFB-931D-F6E3BAE7148C}" type="pres">
      <dgm:prSet presAssocID="{5941B431-AF71-4AA7-B98A-0A7840B4E724}" presName="rect2" presStyleLbl="alignAcc1" presStyleIdx="1" presStyleCnt="6" custScaleY="102564"/>
      <dgm:spPr/>
      <dgm:t>
        <a:bodyPr/>
        <a:lstStyle/>
        <a:p>
          <a:endParaRPr lang="en-US"/>
        </a:p>
      </dgm:t>
    </dgm:pt>
    <dgm:pt modelId="{6A9F1E56-2721-4C54-801A-66C9183347F1}" type="pres">
      <dgm:prSet presAssocID="{F9A276AD-C47D-4712-917C-6171173C43DB}" presName="vertSpace3" presStyleLbl="node1" presStyleIdx="1" presStyleCnt="6"/>
      <dgm:spPr/>
    </dgm:pt>
    <dgm:pt modelId="{804DA3D2-B9A2-4536-B34B-D8CF393B816C}" type="pres">
      <dgm:prSet presAssocID="{F9A276AD-C47D-4712-917C-6171173C43DB}" presName="circle3" presStyleLbl="node1" presStyleIdx="2" presStyleCnt="6"/>
      <dgm:spPr/>
    </dgm:pt>
    <dgm:pt modelId="{92A8850B-B30B-439C-9E72-4A8BA7874279}" type="pres">
      <dgm:prSet presAssocID="{F9A276AD-C47D-4712-917C-6171173C43DB}" presName="rect3" presStyleLbl="alignAcc1" presStyleIdx="2" presStyleCnt="6"/>
      <dgm:spPr/>
      <dgm:t>
        <a:bodyPr/>
        <a:lstStyle/>
        <a:p>
          <a:endParaRPr lang="en-US"/>
        </a:p>
      </dgm:t>
    </dgm:pt>
    <dgm:pt modelId="{600DEF67-CC33-425D-B6DB-DFF9F5559EDA}" type="pres">
      <dgm:prSet presAssocID="{2981CFA3-F262-4675-93E2-334D18E636A3}" presName="vertSpace4" presStyleLbl="node1" presStyleIdx="2" presStyleCnt="6"/>
      <dgm:spPr/>
    </dgm:pt>
    <dgm:pt modelId="{46C72CF5-EC4C-4910-8C8A-AACA75E5D82E}" type="pres">
      <dgm:prSet presAssocID="{2981CFA3-F262-4675-93E2-334D18E636A3}" presName="circle4" presStyleLbl="node1" presStyleIdx="3" presStyleCnt="6"/>
      <dgm:spPr/>
    </dgm:pt>
    <dgm:pt modelId="{D3F292AE-B444-4A2F-840D-253FB3C42184}" type="pres">
      <dgm:prSet presAssocID="{2981CFA3-F262-4675-93E2-334D18E636A3}" presName="rect4" presStyleLbl="alignAcc1" presStyleIdx="3" presStyleCnt="6" custLinFactNeighborX="25000" custLinFactNeighborY="-2614"/>
      <dgm:spPr/>
      <dgm:t>
        <a:bodyPr/>
        <a:lstStyle/>
        <a:p>
          <a:endParaRPr lang="en-US"/>
        </a:p>
      </dgm:t>
    </dgm:pt>
    <dgm:pt modelId="{DA780369-2632-4091-8D04-545D67E82CD1}" type="pres">
      <dgm:prSet presAssocID="{36F2162E-5444-4282-842A-468608A3AC20}" presName="vertSpace5" presStyleLbl="node1" presStyleIdx="3" presStyleCnt="6"/>
      <dgm:spPr/>
    </dgm:pt>
    <dgm:pt modelId="{194A1B9B-6D65-48EC-8E8D-95EF1269A976}" type="pres">
      <dgm:prSet presAssocID="{36F2162E-5444-4282-842A-468608A3AC20}" presName="circle5" presStyleLbl="node1" presStyleIdx="4" presStyleCnt="6"/>
      <dgm:spPr/>
    </dgm:pt>
    <dgm:pt modelId="{DBF31597-396C-47C9-912E-82D945550A82}" type="pres">
      <dgm:prSet presAssocID="{36F2162E-5444-4282-842A-468608A3AC20}" presName="rect5" presStyleLbl="alignAcc1" presStyleIdx="4" presStyleCnt="6" custLinFactNeighborX="25000" custLinFactNeighborY="-2614"/>
      <dgm:spPr/>
      <dgm:t>
        <a:bodyPr/>
        <a:lstStyle/>
        <a:p>
          <a:endParaRPr lang="en-US"/>
        </a:p>
      </dgm:t>
    </dgm:pt>
    <dgm:pt modelId="{DD6832F7-E958-425F-B91F-6EF56E6F5912}" type="pres">
      <dgm:prSet presAssocID="{B02AA006-F43D-492C-8AF9-B5340D56628E}" presName="vertSpace6" presStyleLbl="node1" presStyleIdx="4" presStyleCnt="6"/>
      <dgm:spPr/>
    </dgm:pt>
    <dgm:pt modelId="{37A1D267-0F6F-464A-BD02-2A7D807ADF95}" type="pres">
      <dgm:prSet presAssocID="{B02AA006-F43D-492C-8AF9-B5340D56628E}" presName="circle6" presStyleLbl="node1" presStyleIdx="5" presStyleCnt="6"/>
      <dgm:spPr/>
    </dgm:pt>
    <dgm:pt modelId="{CD5F4DDC-D523-4C19-AF64-AD83E6F81639}" type="pres">
      <dgm:prSet presAssocID="{B02AA006-F43D-492C-8AF9-B5340D56628E}" presName="rect6" presStyleLbl="alignAcc1" presStyleIdx="5" presStyleCnt="6" custLinFactNeighborX="25000" custLinFactNeighborY="-2614"/>
      <dgm:spPr/>
      <dgm:t>
        <a:bodyPr/>
        <a:lstStyle/>
        <a:p>
          <a:endParaRPr lang="en-US"/>
        </a:p>
      </dgm:t>
    </dgm:pt>
    <dgm:pt modelId="{2F274871-893C-4C84-8260-86994CF4A0A8}" type="pres">
      <dgm:prSet presAssocID="{FBF74523-BFE7-4F4B-AE76-85BD17A7D9CF}" presName="rect1ParTx" presStyleLbl="alignAcc1" presStyleIdx="5" presStyleCnt="6">
        <dgm:presLayoutVars>
          <dgm:chMax val="1"/>
          <dgm:bulletEnabled val="1"/>
        </dgm:presLayoutVars>
      </dgm:prSet>
      <dgm:spPr/>
      <dgm:t>
        <a:bodyPr/>
        <a:lstStyle/>
        <a:p>
          <a:endParaRPr lang="en-US"/>
        </a:p>
      </dgm:t>
    </dgm:pt>
    <dgm:pt modelId="{EB21E25D-2BFE-42C1-A28F-7FB30548E615}" type="pres">
      <dgm:prSet presAssocID="{FBF74523-BFE7-4F4B-AE76-85BD17A7D9CF}" presName="rect1ChTx" presStyleLbl="alignAcc1" presStyleIdx="5" presStyleCnt="6">
        <dgm:presLayoutVars>
          <dgm:bulletEnabled val="1"/>
        </dgm:presLayoutVars>
      </dgm:prSet>
      <dgm:spPr/>
      <dgm:t>
        <a:bodyPr/>
        <a:lstStyle/>
        <a:p>
          <a:endParaRPr lang="en-US"/>
        </a:p>
      </dgm:t>
    </dgm:pt>
    <dgm:pt modelId="{3358F9AD-9759-4633-9AEC-ED6D67A6843F}" type="pres">
      <dgm:prSet presAssocID="{5941B431-AF71-4AA7-B98A-0A7840B4E724}" presName="rect2ParTx" presStyleLbl="alignAcc1" presStyleIdx="5" presStyleCnt="6">
        <dgm:presLayoutVars>
          <dgm:chMax val="1"/>
          <dgm:bulletEnabled val="1"/>
        </dgm:presLayoutVars>
      </dgm:prSet>
      <dgm:spPr/>
      <dgm:t>
        <a:bodyPr/>
        <a:lstStyle/>
        <a:p>
          <a:endParaRPr lang="en-US"/>
        </a:p>
      </dgm:t>
    </dgm:pt>
    <dgm:pt modelId="{53EC0D24-EF29-4437-9429-1039E705ED13}" type="pres">
      <dgm:prSet presAssocID="{5941B431-AF71-4AA7-B98A-0A7840B4E724}" presName="rect2ChTx" presStyleLbl="alignAcc1" presStyleIdx="5" presStyleCnt="6">
        <dgm:presLayoutVars>
          <dgm:bulletEnabled val="1"/>
        </dgm:presLayoutVars>
      </dgm:prSet>
      <dgm:spPr/>
      <dgm:t>
        <a:bodyPr/>
        <a:lstStyle/>
        <a:p>
          <a:endParaRPr lang="en-US"/>
        </a:p>
      </dgm:t>
    </dgm:pt>
    <dgm:pt modelId="{63066A55-F766-4565-8CBA-9D1C3FBC1DF1}" type="pres">
      <dgm:prSet presAssocID="{F9A276AD-C47D-4712-917C-6171173C43DB}" presName="rect3ParTx" presStyleLbl="alignAcc1" presStyleIdx="5" presStyleCnt="6">
        <dgm:presLayoutVars>
          <dgm:chMax val="1"/>
          <dgm:bulletEnabled val="1"/>
        </dgm:presLayoutVars>
      </dgm:prSet>
      <dgm:spPr/>
      <dgm:t>
        <a:bodyPr/>
        <a:lstStyle/>
        <a:p>
          <a:endParaRPr lang="en-US"/>
        </a:p>
      </dgm:t>
    </dgm:pt>
    <dgm:pt modelId="{D2661778-6316-4220-975D-E0391AA0EE49}" type="pres">
      <dgm:prSet presAssocID="{F9A276AD-C47D-4712-917C-6171173C43DB}" presName="rect3ChTx" presStyleLbl="alignAcc1" presStyleIdx="5" presStyleCnt="6">
        <dgm:presLayoutVars>
          <dgm:bulletEnabled val="1"/>
        </dgm:presLayoutVars>
      </dgm:prSet>
      <dgm:spPr/>
      <dgm:t>
        <a:bodyPr/>
        <a:lstStyle/>
        <a:p>
          <a:endParaRPr lang="en-US"/>
        </a:p>
      </dgm:t>
    </dgm:pt>
    <dgm:pt modelId="{2FD4F53E-B845-4AB8-A008-0056C7B30618}" type="pres">
      <dgm:prSet presAssocID="{2981CFA3-F262-4675-93E2-334D18E636A3}" presName="rect4ParTx" presStyleLbl="alignAcc1" presStyleIdx="5" presStyleCnt="6">
        <dgm:presLayoutVars>
          <dgm:chMax val="1"/>
          <dgm:bulletEnabled val="1"/>
        </dgm:presLayoutVars>
      </dgm:prSet>
      <dgm:spPr/>
      <dgm:t>
        <a:bodyPr/>
        <a:lstStyle/>
        <a:p>
          <a:endParaRPr lang="en-US"/>
        </a:p>
      </dgm:t>
    </dgm:pt>
    <dgm:pt modelId="{0ADE394B-BFA9-458B-80F9-00CB0E07E1D0}" type="pres">
      <dgm:prSet presAssocID="{2981CFA3-F262-4675-93E2-334D18E636A3}" presName="rect4ChTx" presStyleLbl="alignAcc1" presStyleIdx="5" presStyleCnt="6">
        <dgm:presLayoutVars>
          <dgm:bulletEnabled val="1"/>
        </dgm:presLayoutVars>
      </dgm:prSet>
      <dgm:spPr/>
    </dgm:pt>
    <dgm:pt modelId="{9F11C157-A3A3-4FFE-BF35-21D76054185C}" type="pres">
      <dgm:prSet presAssocID="{36F2162E-5444-4282-842A-468608A3AC20}" presName="rect5ParTx" presStyleLbl="alignAcc1" presStyleIdx="5" presStyleCnt="6">
        <dgm:presLayoutVars>
          <dgm:chMax val="1"/>
          <dgm:bulletEnabled val="1"/>
        </dgm:presLayoutVars>
      </dgm:prSet>
      <dgm:spPr/>
      <dgm:t>
        <a:bodyPr/>
        <a:lstStyle/>
        <a:p>
          <a:endParaRPr lang="en-US"/>
        </a:p>
      </dgm:t>
    </dgm:pt>
    <dgm:pt modelId="{89267C72-80E8-4F61-A895-F17883922229}" type="pres">
      <dgm:prSet presAssocID="{36F2162E-5444-4282-842A-468608A3AC20}" presName="rect5ChTx" presStyleLbl="alignAcc1" presStyleIdx="5" presStyleCnt="6">
        <dgm:presLayoutVars>
          <dgm:bulletEnabled val="1"/>
        </dgm:presLayoutVars>
      </dgm:prSet>
      <dgm:spPr/>
    </dgm:pt>
    <dgm:pt modelId="{828A6547-68DE-433D-9F3E-D93C53C3F3AD}" type="pres">
      <dgm:prSet presAssocID="{B02AA006-F43D-492C-8AF9-B5340D56628E}" presName="rect6ParTx" presStyleLbl="alignAcc1" presStyleIdx="5" presStyleCnt="6">
        <dgm:presLayoutVars>
          <dgm:chMax val="1"/>
          <dgm:bulletEnabled val="1"/>
        </dgm:presLayoutVars>
      </dgm:prSet>
      <dgm:spPr/>
      <dgm:t>
        <a:bodyPr/>
        <a:lstStyle/>
        <a:p>
          <a:endParaRPr lang="en-US"/>
        </a:p>
      </dgm:t>
    </dgm:pt>
    <dgm:pt modelId="{8A949D47-77B8-456D-B84E-32B08735FC99}" type="pres">
      <dgm:prSet presAssocID="{B02AA006-F43D-492C-8AF9-B5340D56628E}" presName="rect6ChTx" presStyleLbl="alignAcc1" presStyleIdx="5" presStyleCnt="6">
        <dgm:presLayoutVars>
          <dgm:bulletEnabled val="1"/>
        </dgm:presLayoutVars>
      </dgm:prSet>
      <dgm:spPr/>
    </dgm:pt>
  </dgm:ptLst>
  <dgm:cxnLst>
    <dgm:cxn modelId="{9FF378A1-C7A3-4DBA-B8CC-2ED9EC344049}" type="presOf" srcId="{FBF74523-BFE7-4F4B-AE76-85BD17A7D9CF}" destId="{AB6B1393-E61D-44EF-9307-E0C764767CDC}" srcOrd="0" destOrd="0" presId="urn:microsoft.com/office/officeart/2005/8/layout/target3"/>
    <dgm:cxn modelId="{62CC86ED-57C3-4D47-B4B9-1680F8D51633}" srcId="{0FF051D2-32B3-4C75-927C-BEF4A5E13ED5}" destId="{FBF74523-BFE7-4F4B-AE76-85BD17A7D9CF}" srcOrd="0" destOrd="0" parTransId="{34655BEF-B0C9-48F7-879F-549EFAB607A8}" sibTransId="{EFC12DF5-2D1B-458D-A54B-366A1240F61F}"/>
    <dgm:cxn modelId="{3B39D148-2C77-46E6-B7F2-F83A5E50C73C}" type="presOf" srcId="{5941B431-AF71-4AA7-B98A-0A7840B4E724}" destId="{F55D6E16-D1C5-4AFB-931D-F6E3BAE7148C}" srcOrd="0" destOrd="0" presId="urn:microsoft.com/office/officeart/2005/8/layout/target3"/>
    <dgm:cxn modelId="{8B75D26C-E42B-493B-A9D4-377F1B4EA6E3}" type="presOf" srcId="{F9A276AD-C47D-4712-917C-6171173C43DB}" destId="{92A8850B-B30B-439C-9E72-4A8BA7874279}" srcOrd="0" destOrd="0" presId="urn:microsoft.com/office/officeart/2005/8/layout/target3"/>
    <dgm:cxn modelId="{9A6164C3-6CF5-4252-A499-71AAA44EA629}" srcId="{0FF051D2-32B3-4C75-927C-BEF4A5E13ED5}" destId="{5941B431-AF71-4AA7-B98A-0A7840B4E724}" srcOrd="1" destOrd="0" parTransId="{99200B4C-8DBF-4ACC-AE9D-F333FF9FB697}" sibTransId="{6AF7410C-4F97-4573-8761-0CA9E590521D}"/>
    <dgm:cxn modelId="{F041ED87-87BC-4AAB-AFED-102E93440B6D}" type="presOf" srcId="{A6DADC60-A4E3-4AEC-BB6E-CD0BA339FF6A}" destId="{D2661778-6316-4220-975D-E0391AA0EE49}" srcOrd="0" destOrd="0" presId="urn:microsoft.com/office/officeart/2005/8/layout/target3"/>
    <dgm:cxn modelId="{DC122A5F-8E3B-4952-9910-759A0533E2CF}" srcId="{F9A276AD-C47D-4712-917C-6171173C43DB}" destId="{A6DADC60-A4E3-4AEC-BB6E-CD0BA339FF6A}" srcOrd="0" destOrd="0" parTransId="{65ED7870-02AA-46B2-9928-E38DA9071380}" sibTransId="{86CCB642-4939-4D58-8CE1-1641E4DAF123}"/>
    <dgm:cxn modelId="{1AC0F5B4-0A9A-4EFD-BE44-82719BBEF53A}" srcId="{5941B431-AF71-4AA7-B98A-0A7840B4E724}" destId="{DAA2B017-C4A9-4B62-A6A4-E77968AA9DD5}" srcOrd="0" destOrd="0" parTransId="{50396D19-4E17-451E-AFBA-942E57C8EBCA}" sibTransId="{B0141B0C-770E-4C61-BA39-136C8A9CAA6D}"/>
    <dgm:cxn modelId="{11EA8A8E-DEA8-4944-8CC7-4415A9F11353}" type="presOf" srcId="{2981CFA3-F262-4675-93E2-334D18E636A3}" destId="{D3F292AE-B444-4A2F-840D-253FB3C42184}" srcOrd="0" destOrd="0" presId="urn:microsoft.com/office/officeart/2005/8/layout/target3"/>
    <dgm:cxn modelId="{5C987619-B8A9-415F-BC0E-A5C877A2314E}" srcId="{0FF051D2-32B3-4C75-927C-BEF4A5E13ED5}" destId="{F9A276AD-C47D-4712-917C-6171173C43DB}" srcOrd="2" destOrd="0" parTransId="{483F1699-84DE-4A74-8A2F-2D8BE330E086}" sibTransId="{29DB992C-0B95-4D07-8D85-B0878E45CD8B}"/>
    <dgm:cxn modelId="{4C21B7DB-2783-43C0-9D1E-B5FFB2B27B18}" type="presOf" srcId="{FBF74523-BFE7-4F4B-AE76-85BD17A7D9CF}" destId="{2F274871-893C-4C84-8260-86994CF4A0A8}" srcOrd="1" destOrd="0" presId="urn:microsoft.com/office/officeart/2005/8/layout/target3"/>
    <dgm:cxn modelId="{27671C18-19A5-44F4-AC56-E07C839045E7}" type="presOf" srcId="{DAA2B017-C4A9-4B62-A6A4-E77968AA9DD5}" destId="{53EC0D24-EF29-4437-9429-1039E705ED13}" srcOrd="0" destOrd="0" presId="urn:microsoft.com/office/officeart/2005/8/layout/target3"/>
    <dgm:cxn modelId="{9168B287-83BF-44E9-A881-67202A4D88D3}" type="presOf" srcId="{2981CFA3-F262-4675-93E2-334D18E636A3}" destId="{2FD4F53E-B845-4AB8-A008-0056C7B30618}" srcOrd="1" destOrd="0" presId="urn:microsoft.com/office/officeart/2005/8/layout/target3"/>
    <dgm:cxn modelId="{31DCDF9C-A08A-421F-A2C4-6F6BE061A510}" type="presOf" srcId="{36F2162E-5444-4282-842A-468608A3AC20}" destId="{9F11C157-A3A3-4FFE-BF35-21D76054185C}" srcOrd="1" destOrd="0" presId="urn:microsoft.com/office/officeart/2005/8/layout/target3"/>
    <dgm:cxn modelId="{19E864C7-674C-41C5-9880-F99F6B0057AE}" type="presOf" srcId="{7AF27AEE-1E07-4621-ABC6-868340002ACD}" destId="{EB21E25D-2BFE-42C1-A28F-7FB30548E615}" srcOrd="0" destOrd="0" presId="urn:microsoft.com/office/officeart/2005/8/layout/target3"/>
    <dgm:cxn modelId="{7B6CE731-0157-4151-B188-D8304D430DAC}" type="presOf" srcId="{0FF051D2-32B3-4C75-927C-BEF4A5E13ED5}" destId="{422AD3DD-E69C-475F-B3C7-E5616FBE507E}" srcOrd="0" destOrd="0" presId="urn:microsoft.com/office/officeart/2005/8/layout/target3"/>
    <dgm:cxn modelId="{F1D26FBD-663F-4FE1-AB10-BC3DFEE4BCE4}" srcId="{0FF051D2-32B3-4C75-927C-BEF4A5E13ED5}" destId="{36F2162E-5444-4282-842A-468608A3AC20}" srcOrd="4" destOrd="0" parTransId="{1FBC0877-263E-4B65-A415-117A8CC690A9}" sibTransId="{674DE575-935A-4A43-A0FC-1778D8BBCAE1}"/>
    <dgm:cxn modelId="{C54BFE7C-1F29-4C8B-8276-F11377C3B639}" type="presOf" srcId="{B02AA006-F43D-492C-8AF9-B5340D56628E}" destId="{CD5F4DDC-D523-4C19-AF64-AD83E6F81639}" srcOrd="0" destOrd="0" presId="urn:microsoft.com/office/officeart/2005/8/layout/target3"/>
    <dgm:cxn modelId="{3D3214BB-3FA1-4352-8BED-8C263815A878}" type="presOf" srcId="{36F2162E-5444-4282-842A-468608A3AC20}" destId="{DBF31597-396C-47C9-912E-82D945550A82}" srcOrd="0" destOrd="0" presId="urn:microsoft.com/office/officeart/2005/8/layout/target3"/>
    <dgm:cxn modelId="{5AAB4D1D-1088-41C1-AF3F-3842F7062290}" srcId="{FBF74523-BFE7-4F4B-AE76-85BD17A7D9CF}" destId="{7AF27AEE-1E07-4621-ABC6-868340002ACD}" srcOrd="0" destOrd="0" parTransId="{346DA14F-1756-4EDA-B447-D9B598B033DA}" sibTransId="{8DD468DF-2E90-4304-8578-7B11937C5047}"/>
    <dgm:cxn modelId="{11D1F723-DF57-4D14-B568-D04BEE0F656F}" srcId="{0FF051D2-32B3-4C75-927C-BEF4A5E13ED5}" destId="{2981CFA3-F262-4675-93E2-334D18E636A3}" srcOrd="3" destOrd="0" parTransId="{BE6CF684-04D3-429A-95B4-DF2AD7D6D51C}" sibTransId="{F18FD462-0C91-42FC-9F23-BD5C14659C83}"/>
    <dgm:cxn modelId="{6E80A7F2-2A4C-46F8-A5A8-442AD5FAACB4}" srcId="{0FF051D2-32B3-4C75-927C-BEF4A5E13ED5}" destId="{B02AA006-F43D-492C-8AF9-B5340D56628E}" srcOrd="5" destOrd="0" parTransId="{D33BB876-FD2A-4757-AE38-CD49E648A897}" sibTransId="{1AAF98D6-0EE4-4B39-9C5F-47E332D7F5CC}"/>
    <dgm:cxn modelId="{51963B72-7FDC-4235-8142-365FAD63E9ED}" type="presOf" srcId="{F9A276AD-C47D-4712-917C-6171173C43DB}" destId="{63066A55-F766-4565-8CBA-9D1C3FBC1DF1}" srcOrd="1" destOrd="0" presId="urn:microsoft.com/office/officeart/2005/8/layout/target3"/>
    <dgm:cxn modelId="{AA70D321-1231-4AB5-9141-02D841176C73}" type="presOf" srcId="{5941B431-AF71-4AA7-B98A-0A7840B4E724}" destId="{3358F9AD-9759-4633-9AEC-ED6D67A6843F}" srcOrd="1" destOrd="0" presId="urn:microsoft.com/office/officeart/2005/8/layout/target3"/>
    <dgm:cxn modelId="{7E999ECD-0AE2-494D-8087-AB2B1150C45B}" type="presOf" srcId="{B02AA006-F43D-492C-8AF9-B5340D56628E}" destId="{828A6547-68DE-433D-9F3E-D93C53C3F3AD}" srcOrd="1" destOrd="0" presId="urn:microsoft.com/office/officeart/2005/8/layout/target3"/>
    <dgm:cxn modelId="{12472556-F1A2-4AE2-AC72-E33C82FADA48}" type="presParOf" srcId="{422AD3DD-E69C-475F-B3C7-E5616FBE507E}" destId="{A2A81E9F-9098-4A09-BC01-B6C6CB131BF3}" srcOrd="0" destOrd="0" presId="urn:microsoft.com/office/officeart/2005/8/layout/target3"/>
    <dgm:cxn modelId="{D018EDB2-DF3C-4FD3-A975-478B668F4242}" type="presParOf" srcId="{422AD3DD-E69C-475F-B3C7-E5616FBE507E}" destId="{22929C6E-269A-44F6-9E18-F8A9B21979BA}" srcOrd="1" destOrd="0" presId="urn:microsoft.com/office/officeart/2005/8/layout/target3"/>
    <dgm:cxn modelId="{D97D0AF2-6AF6-469B-B358-AE7BC6C4BC60}" type="presParOf" srcId="{422AD3DD-E69C-475F-B3C7-E5616FBE507E}" destId="{AB6B1393-E61D-44EF-9307-E0C764767CDC}" srcOrd="2" destOrd="0" presId="urn:microsoft.com/office/officeart/2005/8/layout/target3"/>
    <dgm:cxn modelId="{82FDFAF1-DB7E-4F3A-9167-86826AED0FA1}" type="presParOf" srcId="{422AD3DD-E69C-475F-B3C7-E5616FBE507E}" destId="{53311BDD-934B-43C0-81D6-53D424BB5189}" srcOrd="3" destOrd="0" presId="urn:microsoft.com/office/officeart/2005/8/layout/target3"/>
    <dgm:cxn modelId="{CF86EBA1-85A8-4607-BB08-0D9DD508E216}" type="presParOf" srcId="{422AD3DD-E69C-475F-B3C7-E5616FBE507E}" destId="{5784B727-36D4-437E-A7B1-5CFA39841356}" srcOrd="4" destOrd="0" presId="urn:microsoft.com/office/officeart/2005/8/layout/target3"/>
    <dgm:cxn modelId="{84A085B2-3001-4EAB-AD9F-B8840FDD098D}" type="presParOf" srcId="{422AD3DD-E69C-475F-B3C7-E5616FBE507E}" destId="{F55D6E16-D1C5-4AFB-931D-F6E3BAE7148C}" srcOrd="5" destOrd="0" presId="urn:microsoft.com/office/officeart/2005/8/layout/target3"/>
    <dgm:cxn modelId="{6CC31D2B-F1DE-4600-89F8-3175C185D851}" type="presParOf" srcId="{422AD3DD-E69C-475F-B3C7-E5616FBE507E}" destId="{6A9F1E56-2721-4C54-801A-66C9183347F1}" srcOrd="6" destOrd="0" presId="urn:microsoft.com/office/officeart/2005/8/layout/target3"/>
    <dgm:cxn modelId="{7FC9D74A-E338-4593-BBA8-C4AABAC9F02F}" type="presParOf" srcId="{422AD3DD-E69C-475F-B3C7-E5616FBE507E}" destId="{804DA3D2-B9A2-4536-B34B-D8CF393B816C}" srcOrd="7" destOrd="0" presId="urn:microsoft.com/office/officeart/2005/8/layout/target3"/>
    <dgm:cxn modelId="{2B92692B-353C-4D06-AAD5-4D45F05011E2}" type="presParOf" srcId="{422AD3DD-E69C-475F-B3C7-E5616FBE507E}" destId="{92A8850B-B30B-439C-9E72-4A8BA7874279}" srcOrd="8" destOrd="0" presId="urn:microsoft.com/office/officeart/2005/8/layout/target3"/>
    <dgm:cxn modelId="{74D7A207-4FEA-4464-918E-7F4C0BC599DB}" type="presParOf" srcId="{422AD3DD-E69C-475F-B3C7-E5616FBE507E}" destId="{600DEF67-CC33-425D-B6DB-DFF9F5559EDA}" srcOrd="9" destOrd="0" presId="urn:microsoft.com/office/officeart/2005/8/layout/target3"/>
    <dgm:cxn modelId="{8F5F9571-A759-4C65-A45E-DFAB680260C1}" type="presParOf" srcId="{422AD3DD-E69C-475F-B3C7-E5616FBE507E}" destId="{46C72CF5-EC4C-4910-8C8A-AACA75E5D82E}" srcOrd="10" destOrd="0" presId="urn:microsoft.com/office/officeart/2005/8/layout/target3"/>
    <dgm:cxn modelId="{9D41125A-45FA-4246-94C9-8CF304D10DB6}" type="presParOf" srcId="{422AD3DD-E69C-475F-B3C7-E5616FBE507E}" destId="{D3F292AE-B444-4A2F-840D-253FB3C42184}" srcOrd="11" destOrd="0" presId="urn:microsoft.com/office/officeart/2005/8/layout/target3"/>
    <dgm:cxn modelId="{1D063E6B-894F-4739-A7B4-B7FA3D337B56}" type="presParOf" srcId="{422AD3DD-E69C-475F-B3C7-E5616FBE507E}" destId="{DA780369-2632-4091-8D04-545D67E82CD1}" srcOrd="12" destOrd="0" presId="urn:microsoft.com/office/officeart/2005/8/layout/target3"/>
    <dgm:cxn modelId="{D734DFDD-871B-4585-84D1-8C7D09E62889}" type="presParOf" srcId="{422AD3DD-E69C-475F-B3C7-E5616FBE507E}" destId="{194A1B9B-6D65-48EC-8E8D-95EF1269A976}" srcOrd="13" destOrd="0" presId="urn:microsoft.com/office/officeart/2005/8/layout/target3"/>
    <dgm:cxn modelId="{718681AB-1CAC-4D64-8989-50CB9890E9AE}" type="presParOf" srcId="{422AD3DD-E69C-475F-B3C7-E5616FBE507E}" destId="{DBF31597-396C-47C9-912E-82D945550A82}" srcOrd="14" destOrd="0" presId="urn:microsoft.com/office/officeart/2005/8/layout/target3"/>
    <dgm:cxn modelId="{248705F0-2DC9-4B49-8A90-7CAF74965BF3}" type="presParOf" srcId="{422AD3DD-E69C-475F-B3C7-E5616FBE507E}" destId="{DD6832F7-E958-425F-B91F-6EF56E6F5912}" srcOrd="15" destOrd="0" presId="urn:microsoft.com/office/officeart/2005/8/layout/target3"/>
    <dgm:cxn modelId="{A123D28B-6609-4674-9652-627C8222E59E}" type="presParOf" srcId="{422AD3DD-E69C-475F-B3C7-E5616FBE507E}" destId="{37A1D267-0F6F-464A-BD02-2A7D807ADF95}" srcOrd="16" destOrd="0" presId="urn:microsoft.com/office/officeart/2005/8/layout/target3"/>
    <dgm:cxn modelId="{43293E4D-D3B5-4841-B182-959D89B2E27E}" type="presParOf" srcId="{422AD3DD-E69C-475F-B3C7-E5616FBE507E}" destId="{CD5F4DDC-D523-4C19-AF64-AD83E6F81639}" srcOrd="17" destOrd="0" presId="urn:microsoft.com/office/officeart/2005/8/layout/target3"/>
    <dgm:cxn modelId="{DE344807-B4AE-4030-8642-7D9596ED0446}" type="presParOf" srcId="{422AD3DD-E69C-475F-B3C7-E5616FBE507E}" destId="{2F274871-893C-4C84-8260-86994CF4A0A8}" srcOrd="18" destOrd="0" presId="urn:microsoft.com/office/officeart/2005/8/layout/target3"/>
    <dgm:cxn modelId="{73C0AFF5-47D6-436D-A21E-B604471258DD}" type="presParOf" srcId="{422AD3DD-E69C-475F-B3C7-E5616FBE507E}" destId="{EB21E25D-2BFE-42C1-A28F-7FB30548E615}" srcOrd="19" destOrd="0" presId="urn:microsoft.com/office/officeart/2005/8/layout/target3"/>
    <dgm:cxn modelId="{3137060B-7840-4230-9C59-54067D639FB5}" type="presParOf" srcId="{422AD3DD-E69C-475F-B3C7-E5616FBE507E}" destId="{3358F9AD-9759-4633-9AEC-ED6D67A6843F}" srcOrd="20" destOrd="0" presId="urn:microsoft.com/office/officeart/2005/8/layout/target3"/>
    <dgm:cxn modelId="{71F69A02-18CB-46EC-83F1-9F9D8BFD18D7}" type="presParOf" srcId="{422AD3DD-E69C-475F-B3C7-E5616FBE507E}" destId="{53EC0D24-EF29-4437-9429-1039E705ED13}" srcOrd="21" destOrd="0" presId="urn:microsoft.com/office/officeart/2005/8/layout/target3"/>
    <dgm:cxn modelId="{C32EBB88-310D-4C9A-AF4A-D2EE1C51B28E}" type="presParOf" srcId="{422AD3DD-E69C-475F-B3C7-E5616FBE507E}" destId="{63066A55-F766-4565-8CBA-9D1C3FBC1DF1}" srcOrd="22" destOrd="0" presId="urn:microsoft.com/office/officeart/2005/8/layout/target3"/>
    <dgm:cxn modelId="{EEDC22BB-DCCB-40EB-BDAB-4664151A3395}" type="presParOf" srcId="{422AD3DD-E69C-475F-B3C7-E5616FBE507E}" destId="{D2661778-6316-4220-975D-E0391AA0EE49}" srcOrd="23" destOrd="0" presId="urn:microsoft.com/office/officeart/2005/8/layout/target3"/>
    <dgm:cxn modelId="{3806843E-DAE9-43A9-BF0D-98676070E001}" type="presParOf" srcId="{422AD3DD-E69C-475F-B3C7-E5616FBE507E}" destId="{2FD4F53E-B845-4AB8-A008-0056C7B30618}" srcOrd="24" destOrd="0" presId="urn:microsoft.com/office/officeart/2005/8/layout/target3"/>
    <dgm:cxn modelId="{07738DC8-7B9D-4878-8341-5F8F1E3AE56D}" type="presParOf" srcId="{422AD3DD-E69C-475F-B3C7-E5616FBE507E}" destId="{0ADE394B-BFA9-458B-80F9-00CB0E07E1D0}" srcOrd="25" destOrd="0" presId="urn:microsoft.com/office/officeart/2005/8/layout/target3"/>
    <dgm:cxn modelId="{4E37DB92-3CB7-4637-9555-396AA90220F6}" type="presParOf" srcId="{422AD3DD-E69C-475F-B3C7-E5616FBE507E}" destId="{9F11C157-A3A3-4FFE-BF35-21D76054185C}" srcOrd="26" destOrd="0" presId="urn:microsoft.com/office/officeart/2005/8/layout/target3"/>
    <dgm:cxn modelId="{77A00E65-7117-4661-A362-DDB8BC626AB0}" type="presParOf" srcId="{422AD3DD-E69C-475F-B3C7-E5616FBE507E}" destId="{89267C72-80E8-4F61-A895-F17883922229}" srcOrd="27" destOrd="0" presId="urn:microsoft.com/office/officeart/2005/8/layout/target3"/>
    <dgm:cxn modelId="{7D3DEC7E-62E3-4451-BBF6-CC7C672FF6B9}" type="presParOf" srcId="{422AD3DD-E69C-475F-B3C7-E5616FBE507E}" destId="{828A6547-68DE-433D-9F3E-D93C53C3F3AD}" srcOrd="28" destOrd="0" presId="urn:microsoft.com/office/officeart/2005/8/layout/target3"/>
    <dgm:cxn modelId="{49A18812-84F8-41E7-88D2-C40BAE369154}" type="presParOf" srcId="{422AD3DD-E69C-475F-B3C7-E5616FBE507E}" destId="{8A949D47-77B8-456D-B84E-32B08735FC99}" srcOrd="2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F051D2-32B3-4C75-927C-BEF4A5E13ED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FBF74523-BFE7-4F4B-AE76-85BD17A7D9CF}">
      <dgm:prSet phldrT="[Text]"/>
      <dgm:spPr/>
      <dgm:t>
        <a:bodyPr/>
        <a:lstStyle/>
        <a:p>
          <a:r>
            <a:rPr lang="en-US" b="1" dirty="0" smtClean="0">
              <a:solidFill>
                <a:schemeClr val="bg1"/>
              </a:solidFill>
            </a:rPr>
            <a:t>The Priest &amp; Levite</a:t>
          </a:r>
          <a:endParaRPr lang="en-US" b="1" dirty="0">
            <a:solidFill>
              <a:schemeClr val="bg1"/>
            </a:solidFill>
          </a:endParaRPr>
        </a:p>
      </dgm:t>
    </dgm:pt>
    <dgm:pt modelId="{34655BEF-B0C9-48F7-879F-549EFAB607A8}" type="parTrans" cxnId="{62CC86ED-57C3-4D47-B4B9-1680F8D51633}">
      <dgm:prSet/>
      <dgm:spPr/>
      <dgm:t>
        <a:bodyPr/>
        <a:lstStyle/>
        <a:p>
          <a:endParaRPr lang="en-US"/>
        </a:p>
      </dgm:t>
    </dgm:pt>
    <dgm:pt modelId="{EFC12DF5-2D1B-458D-A54B-366A1240F61F}" type="sibTrans" cxnId="{62CC86ED-57C3-4D47-B4B9-1680F8D51633}">
      <dgm:prSet/>
      <dgm:spPr/>
      <dgm:t>
        <a:bodyPr/>
        <a:lstStyle/>
        <a:p>
          <a:endParaRPr lang="en-US"/>
        </a:p>
      </dgm:t>
    </dgm:pt>
    <dgm:pt modelId="{7AF27AEE-1E07-4621-ABC6-868340002ACD}">
      <dgm:prSet phldrT="[Text]"/>
      <dgm:spPr/>
      <dgm:t>
        <a:bodyPr/>
        <a:lstStyle/>
        <a:p>
          <a:r>
            <a:rPr lang="en-US" b="1" dirty="0" smtClean="0">
              <a:solidFill>
                <a:schemeClr val="bg1"/>
              </a:solidFill>
            </a:rPr>
            <a:t>Good Deeds &amp; Religion</a:t>
          </a:r>
          <a:endParaRPr lang="en-US" b="1" dirty="0">
            <a:solidFill>
              <a:schemeClr val="bg1"/>
            </a:solidFill>
          </a:endParaRPr>
        </a:p>
      </dgm:t>
    </dgm:pt>
    <dgm:pt modelId="{346DA14F-1756-4EDA-B447-D9B598B033DA}" type="parTrans" cxnId="{5AAB4D1D-1088-41C1-AF3F-3842F7062290}">
      <dgm:prSet/>
      <dgm:spPr/>
      <dgm:t>
        <a:bodyPr/>
        <a:lstStyle/>
        <a:p>
          <a:endParaRPr lang="en-US"/>
        </a:p>
      </dgm:t>
    </dgm:pt>
    <dgm:pt modelId="{8DD468DF-2E90-4304-8578-7B11937C5047}" type="sibTrans" cxnId="{5AAB4D1D-1088-41C1-AF3F-3842F7062290}">
      <dgm:prSet/>
      <dgm:spPr/>
      <dgm:t>
        <a:bodyPr/>
        <a:lstStyle/>
        <a:p>
          <a:endParaRPr lang="en-US"/>
        </a:p>
      </dgm:t>
    </dgm:pt>
    <dgm:pt modelId="{5941B431-AF71-4AA7-B98A-0A7840B4E724}">
      <dgm:prSet phldrT="[Text]"/>
      <dgm:spPr>
        <a:solidFill>
          <a:schemeClr val="accent2">
            <a:lumMod val="20000"/>
            <a:lumOff val="80000"/>
            <a:alpha val="90000"/>
          </a:schemeClr>
        </a:solidFill>
      </dgm:spPr>
      <dgm:t>
        <a:bodyPr/>
        <a:lstStyle/>
        <a:p>
          <a:r>
            <a:rPr lang="en-US" b="1" dirty="0" smtClean="0">
              <a:solidFill>
                <a:schemeClr val="bg1"/>
              </a:solidFill>
            </a:rPr>
            <a:t>Bullies on the Road</a:t>
          </a:r>
          <a:endParaRPr lang="en-US" b="1" dirty="0">
            <a:solidFill>
              <a:schemeClr val="bg1"/>
            </a:solidFill>
          </a:endParaRPr>
        </a:p>
      </dgm:t>
    </dgm:pt>
    <dgm:pt modelId="{99200B4C-8DBF-4ACC-AE9D-F333FF9FB697}" type="parTrans" cxnId="{9A6164C3-6CF5-4252-A499-71AAA44EA629}">
      <dgm:prSet/>
      <dgm:spPr/>
      <dgm:t>
        <a:bodyPr/>
        <a:lstStyle/>
        <a:p>
          <a:endParaRPr lang="en-US"/>
        </a:p>
      </dgm:t>
    </dgm:pt>
    <dgm:pt modelId="{6AF7410C-4F97-4573-8761-0CA9E590521D}" type="sibTrans" cxnId="{9A6164C3-6CF5-4252-A499-71AAA44EA629}">
      <dgm:prSet/>
      <dgm:spPr/>
      <dgm:t>
        <a:bodyPr/>
        <a:lstStyle/>
        <a:p>
          <a:endParaRPr lang="en-US"/>
        </a:p>
      </dgm:t>
    </dgm:pt>
    <dgm:pt modelId="{DAA2B017-C4A9-4B62-A6A4-E77968AA9DD5}">
      <dgm:prSet phldrT="[Text]"/>
      <dgm:spPr/>
      <dgm:t>
        <a:bodyPr/>
        <a:lstStyle/>
        <a:p>
          <a:r>
            <a:rPr lang="en-US" b="1" dirty="0" smtClean="0">
              <a:solidFill>
                <a:schemeClr val="bg1"/>
              </a:solidFill>
            </a:rPr>
            <a:t>Consequences of  Sin</a:t>
          </a:r>
          <a:endParaRPr lang="en-US" b="1" dirty="0">
            <a:solidFill>
              <a:schemeClr val="bg1"/>
            </a:solidFill>
          </a:endParaRPr>
        </a:p>
      </dgm:t>
    </dgm:pt>
    <dgm:pt modelId="{50396D19-4E17-451E-AFBA-942E57C8EBCA}" type="parTrans" cxnId="{1AC0F5B4-0A9A-4EFD-BE44-82719BBEF53A}">
      <dgm:prSet/>
      <dgm:spPr/>
      <dgm:t>
        <a:bodyPr/>
        <a:lstStyle/>
        <a:p>
          <a:endParaRPr lang="en-US"/>
        </a:p>
      </dgm:t>
    </dgm:pt>
    <dgm:pt modelId="{B0141B0C-770E-4C61-BA39-136C8A9CAA6D}" type="sibTrans" cxnId="{1AC0F5B4-0A9A-4EFD-BE44-82719BBEF53A}">
      <dgm:prSet/>
      <dgm:spPr/>
      <dgm:t>
        <a:bodyPr/>
        <a:lstStyle/>
        <a:p>
          <a:endParaRPr lang="en-US"/>
        </a:p>
      </dgm:t>
    </dgm:pt>
    <dgm:pt modelId="{F9A276AD-C47D-4712-917C-6171173C43DB}">
      <dgm:prSet phldrT="[Text]"/>
      <dgm:spPr>
        <a:solidFill>
          <a:schemeClr val="accent4">
            <a:alpha val="90000"/>
          </a:schemeClr>
        </a:solidFill>
      </dgm:spPr>
      <dgm:t>
        <a:bodyPr/>
        <a:lstStyle/>
        <a:p>
          <a:r>
            <a:rPr lang="en-US" b="1" dirty="0" smtClean="0">
              <a:solidFill>
                <a:schemeClr val="bg1"/>
              </a:solidFill>
            </a:rPr>
            <a:t>The Beaten Traveler</a:t>
          </a:r>
          <a:endParaRPr lang="en-US" b="1" dirty="0">
            <a:solidFill>
              <a:schemeClr val="bg1"/>
            </a:solidFill>
          </a:endParaRPr>
        </a:p>
      </dgm:t>
    </dgm:pt>
    <dgm:pt modelId="{483F1699-84DE-4A74-8A2F-2D8BE330E086}" type="parTrans" cxnId="{5C987619-B8A9-415F-BC0E-A5C877A2314E}">
      <dgm:prSet/>
      <dgm:spPr/>
      <dgm:t>
        <a:bodyPr/>
        <a:lstStyle/>
        <a:p>
          <a:endParaRPr lang="en-US"/>
        </a:p>
      </dgm:t>
    </dgm:pt>
    <dgm:pt modelId="{29DB992C-0B95-4D07-8D85-B0878E45CD8B}" type="sibTrans" cxnId="{5C987619-B8A9-415F-BC0E-A5C877A2314E}">
      <dgm:prSet/>
      <dgm:spPr/>
      <dgm:t>
        <a:bodyPr/>
        <a:lstStyle/>
        <a:p>
          <a:endParaRPr lang="en-US"/>
        </a:p>
      </dgm:t>
    </dgm:pt>
    <dgm:pt modelId="{A6DADC60-A4E3-4AEC-BB6E-CD0BA339FF6A}">
      <dgm:prSet phldrT="[Text]"/>
      <dgm:spPr/>
      <dgm:t>
        <a:bodyPr/>
        <a:lstStyle/>
        <a:p>
          <a:r>
            <a:rPr lang="en-US" b="1" dirty="0" smtClean="0">
              <a:solidFill>
                <a:schemeClr val="bg1"/>
              </a:solidFill>
            </a:rPr>
            <a:t>All of Mankind</a:t>
          </a:r>
          <a:endParaRPr lang="en-US" b="1" dirty="0">
            <a:solidFill>
              <a:schemeClr val="bg1"/>
            </a:solidFill>
          </a:endParaRPr>
        </a:p>
      </dgm:t>
    </dgm:pt>
    <dgm:pt modelId="{65ED7870-02AA-46B2-9928-E38DA9071380}" type="parTrans" cxnId="{DC122A5F-8E3B-4952-9910-759A0533E2CF}">
      <dgm:prSet/>
      <dgm:spPr/>
      <dgm:t>
        <a:bodyPr/>
        <a:lstStyle/>
        <a:p>
          <a:endParaRPr lang="en-US"/>
        </a:p>
      </dgm:t>
    </dgm:pt>
    <dgm:pt modelId="{86CCB642-4939-4D58-8CE1-1641E4DAF123}" type="sibTrans" cxnId="{DC122A5F-8E3B-4952-9910-759A0533E2CF}">
      <dgm:prSet/>
      <dgm:spPr/>
      <dgm:t>
        <a:bodyPr/>
        <a:lstStyle/>
        <a:p>
          <a:endParaRPr lang="en-US"/>
        </a:p>
      </dgm:t>
    </dgm:pt>
    <dgm:pt modelId="{2981CFA3-F262-4675-93E2-334D18E636A3}">
      <dgm:prSet phldrT="[Text]"/>
      <dgm:spPr>
        <a:solidFill>
          <a:schemeClr val="accent2">
            <a:lumMod val="20000"/>
            <a:lumOff val="80000"/>
            <a:alpha val="90000"/>
          </a:schemeClr>
        </a:solidFill>
      </dgm:spPr>
      <dgm:t>
        <a:bodyPr/>
        <a:lstStyle/>
        <a:p>
          <a:r>
            <a:rPr lang="en-US" b="1" dirty="0" smtClean="0">
              <a:solidFill>
                <a:schemeClr val="bg1"/>
              </a:solidFill>
            </a:rPr>
            <a:t>The Good Samaritan    </a:t>
          </a:r>
          <a:endParaRPr lang="en-US" b="1" dirty="0">
            <a:solidFill>
              <a:schemeClr val="bg1"/>
            </a:solidFill>
          </a:endParaRPr>
        </a:p>
      </dgm:t>
    </dgm:pt>
    <dgm:pt modelId="{BE6CF684-04D3-429A-95B4-DF2AD7D6D51C}" type="parTrans" cxnId="{11D1F723-DF57-4D14-B568-D04BEE0F656F}">
      <dgm:prSet/>
      <dgm:spPr/>
      <dgm:t>
        <a:bodyPr/>
        <a:lstStyle/>
        <a:p>
          <a:endParaRPr lang="en-US"/>
        </a:p>
      </dgm:t>
    </dgm:pt>
    <dgm:pt modelId="{F18FD462-0C91-42FC-9F23-BD5C14659C83}" type="sibTrans" cxnId="{11D1F723-DF57-4D14-B568-D04BEE0F656F}">
      <dgm:prSet/>
      <dgm:spPr/>
      <dgm:t>
        <a:bodyPr/>
        <a:lstStyle/>
        <a:p>
          <a:endParaRPr lang="en-US"/>
        </a:p>
      </dgm:t>
    </dgm:pt>
    <dgm:pt modelId="{36F2162E-5444-4282-842A-468608A3AC20}">
      <dgm:prSet phldrT="[Text]"/>
      <dgm:spPr/>
      <dgm:t>
        <a:bodyPr/>
        <a:lstStyle/>
        <a:p>
          <a:endParaRPr lang="en-US" b="1" dirty="0">
            <a:solidFill>
              <a:schemeClr val="bg1"/>
            </a:solidFill>
          </a:endParaRPr>
        </a:p>
      </dgm:t>
    </dgm:pt>
    <dgm:pt modelId="{1FBC0877-263E-4B65-A415-117A8CC690A9}" type="parTrans" cxnId="{F1D26FBD-663F-4FE1-AB10-BC3DFEE4BCE4}">
      <dgm:prSet/>
      <dgm:spPr/>
      <dgm:t>
        <a:bodyPr/>
        <a:lstStyle/>
        <a:p>
          <a:endParaRPr lang="en-US"/>
        </a:p>
      </dgm:t>
    </dgm:pt>
    <dgm:pt modelId="{674DE575-935A-4A43-A0FC-1778D8BBCAE1}" type="sibTrans" cxnId="{F1D26FBD-663F-4FE1-AB10-BC3DFEE4BCE4}">
      <dgm:prSet/>
      <dgm:spPr/>
      <dgm:t>
        <a:bodyPr/>
        <a:lstStyle/>
        <a:p>
          <a:endParaRPr lang="en-US"/>
        </a:p>
      </dgm:t>
    </dgm:pt>
    <dgm:pt modelId="{B02AA006-F43D-492C-8AF9-B5340D56628E}">
      <dgm:prSet phldrT="[Text]"/>
      <dgm:spPr/>
      <dgm:t>
        <a:bodyPr/>
        <a:lstStyle/>
        <a:p>
          <a:endParaRPr lang="en-US" b="1" dirty="0">
            <a:solidFill>
              <a:schemeClr val="bg1"/>
            </a:solidFill>
          </a:endParaRPr>
        </a:p>
      </dgm:t>
    </dgm:pt>
    <dgm:pt modelId="{D33BB876-FD2A-4757-AE38-CD49E648A897}" type="parTrans" cxnId="{6E80A7F2-2A4C-46F8-A5A8-442AD5FAACB4}">
      <dgm:prSet/>
      <dgm:spPr/>
      <dgm:t>
        <a:bodyPr/>
        <a:lstStyle/>
        <a:p>
          <a:endParaRPr lang="en-US"/>
        </a:p>
      </dgm:t>
    </dgm:pt>
    <dgm:pt modelId="{1AAF98D6-0EE4-4B39-9C5F-47E332D7F5CC}" type="sibTrans" cxnId="{6E80A7F2-2A4C-46F8-A5A8-442AD5FAACB4}">
      <dgm:prSet/>
      <dgm:spPr/>
      <dgm:t>
        <a:bodyPr/>
        <a:lstStyle/>
        <a:p>
          <a:endParaRPr lang="en-US"/>
        </a:p>
      </dgm:t>
    </dgm:pt>
    <dgm:pt modelId="{422AD3DD-E69C-475F-B3C7-E5616FBE507E}" type="pres">
      <dgm:prSet presAssocID="{0FF051D2-32B3-4C75-927C-BEF4A5E13ED5}" presName="Name0" presStyleCnt="0">
        <dgm:presLayoutVars>
          <dgm:chMax val="7"/>
          <dgm:dir/>
          <dgm:animLvl val="lvl"/>
          <dgm:resizeHandles val="exact"/>
        </dgm:presLayoutVars>
      </dgm:prSet>
      <dgm:spPr/>
      <dgm:t>
        <a:bodyPr/>
        <a:lstStyle/>
        <a:p>
          <a:endParaRPr lang="en-US"/>
        </a:p>
      </dgm:t>
    </dgm:pt>
    <dgm:pt modelId="{A2A81E9F-9098-4A09-BC01-B6C6CB131BF3}" type="pres">
      <dgm:prSet presAssocID="{FBF74523-BFE7-4F4B-AE76-85BD17A7D9CF}" presName="circle1" presStyleLbl="node1" presStyleIdx="0" presStyleCnt="6"/>
      <dgm:spPr/>
    </dgm:pt>
    <dgm:pt modelId="{22929C6E-269A-44F6-9E18-F8A9B21979BA}" type="pres">
      <dgm:prSet presAssocID="{FBF74523-BFE7-4F4B-AE76-85BD17A7D9CF}" presName="space" presStyleCnt="0"/>
      <dgm:spPr/>
    </dgm:pt>
    <dgm:pt modelId="{AB6B1393-E61D-44EF-9307-E0C764767CDC}" type="pres">
      <dgm:prSet presAssocID="{FBF74523-BFE7-4F4B-AE76-85BD17A7D9CF}" presName="rect1" presStyleLbl="alignAcc1" presStyleIdx="0" presStyleCnt="6"/>
      <dgm:spPr/>
      <dgm:t>
        <a:bodyPr/>
        <a:lstStyle/>
        <a:p>
          <a:endParaRPr lang="en-US"/>
        </a:p>
      </dgm:t>
    </dgm:pt>
    <dgm:pt modelId="{53311BDD-934B-43C0-81D6-53D424BB5189}" type="pres">
      <dgm:prSet presAssocID="{5941B431-AF71-4AA7-B98A-0A7840B4E724}" presName="vertSpace2" presStyleLbl="node1" presStyleIdx="0" presStyleCnt="6"/>
      <dgm:spPr/>
    </dgm:pt>
    <dgm:pt modelId="{5784B727-36D4-437E-A7B1-5CFA39841356}" type="pres">
      <dgm:prSet presAssocID="{5941B431-AF71-4AA7-B98A-0A7840B4E724}" presName="circle2" presStyleLbl="node1" presStyleIdx="1" presStyleCnt="6"/>
      <dgm:spPr/>
    </dgm:pt>
    <dgm:pt modelId="{F55D6E16-D1C5-4AFB-931D-F6E3BAE7148C}" type="pres">
      <dgm:prSet presAssocID="{5941B431-AF71-4AA7-B98A-0A7840B4E724}" presName="rect2" presStyleLbl="alignAcc1" presStyleIdx="1" presStyleCnt="6" custScaleY="102564"/>
      <dgm:spPr/>
      <dgm:t>
        <a:bodyPr/>
        <a:lstStyle/>
        <a:p>
          <a:endParaRPr lang="en-US"/>
        </a:p>
      </dgm:t>
    </dgm:pt>
    <dgm:pt modelId="{6A9F1E56-2721-4C54-801A-66C9183347F1}" type="pres">
      <dgm:prSet presAssocID="{F9A276AD-C47D-4712-917C-6171173C43DB}" presName="vertSpace3" presStyleLbl="node1" presStyleIdx="1" presStyleCnt="6"/>
      <dgm:spPr/>
    </dgm:pt>
    <dgm:pt modelId="{804DA3D2-B9A2-4536-B34B-D8CF393B816C}" type="pres">
      <dgm:prSet presAssocID="{F9A276AD-C47D-4712-917C-6171173C43DB}" presName="circle3" presStyleLbl="node1" presStyleIdx="2" presStyleCnt="6"/>
      <dgm:spPr/>
    </dgm:pt>
    <dgm:pt modelId="{92A8850B-B30B-439C-9E72-4A8BA7874279}" type="pres">
      <dgm:prSet presAssocID="{F9A276AD-C47D-4712-917C-6171173C43DB}" presName="rect3" presStyleLbl="alignAcc1" presStyleIdx="2" presStyleCnt="6"/>
      <dgm:spPr/>
      <dgm:t>
        <a:bodyPr/>
        <a:lstStyle/>
        <a:p>
          <a:endParaRPr lang="en-US"/>
        </a:p>
      </dgm:t>
    </dgm:pt>
    <dgm:pt modelId="{600DEF67-CC33-425D-B6DB-DFF9F5559EDA}" type="pres">
      <dgm:prSet presAssocID="{2981CFA3-F262-4675-93E2-334D18E636A3}" presName="vertSpace4" presStyleLbl="node1" presStyleIdx="2" presStyleCnt="6"/>
      <dgm:spPr/>
    </dgm:pt>
    <dgm:pt modelId="{46C72CF5-EC4C-4910-8C8A-AACA75E5D82E}" type="pres">
      <dgm:prSet presAssocID="{2981CFA3-F262-4675-93E2-334D18E636A3}" presName="circle4" presStyleLbl="node1" presStyleIdx="3" presStyleCnt="6"/>
      <dgm:spPr/>
    </dgm:pt>
    <dgm:pt modelId="{D3F292AE-B444-4A2F-840D-253FB3C42184}" type="pres">
      <dgm:prSet presAssocID="{2981CFA3-F262-4675-93E2-334D18E636A3}" presName="rect4" presStyleLbl="alignAcc1" presStyleIdx="3" presStyleCnt="6" custLinFactNeighborX="25000" custLinFactNeighborY="-2614"/>
      <dgm:spPr/>
      <dgm:t>
        <a:bodyPr/>
        <a:lstStyle/>
        <a:p>
          <a:endParaRPr lang="en-US"/>
        </a:p>
      </dgm:t>
    </dgm:pt>
    <dgm:pt modelId="{DA780369-2632-4091-8D04-545D67E82CD1}" type="pres">
      <dgm:prSet presAssocID="{36F2162E-5444-4282-842A-468608A3AC20}" presName="vertSpace5" presStyleLbl="node1" presStyleIdx="3" presStyleCnt="6"/>
      <dgm:spPr/>
    </dgm:pt>
    <dgm:pt modelId="{194A1B9B-6D65-48EC-8E8D-95EF1269A976}" type="pres">
      <dgm:prSet presAssocID="{36F2162E-5444-4282-842A-468608A3AC20}" presName="circle5" presStyleLbl="node1" presStyleIdx="4" presStyleCnt="6"/>
      <dgm:spPr/>
    </dgm:pt>
    <dgm:pt modelId="{DBF31597-396C-47C9-912E-82D945550A82}" type="pres">
      <dgm:prSet presAssocID="{36F2162E-5444-4282-842A-468608A3AC20}" presName="rect5" presStyleLbl="alignAcc1" presStyleIdx="4" presStyleCnt="6" custLinFactNeighborX="25000" custLinFactNeighborY="-2614"/>
      <dgm:spPr/>
      <dgm:t>
        <a:bodyPr/>
        <a:lstStyle/>
        <a:p>
          <a:endParaRPr lang="en-US"/>
        </a:p>
      </dgm:t>
    </dgm:pt>
    <dgm:pt modelId="{DD6832F7-E958-425F-B91F-6EF56E6F5912}" type="pres">
      <dgm:prSet presAssocID="{B02AA006-F43D-492C-8AF9-B5340D56628E}" presName="vertSpace6" presStyleLbl="node1" presStyleIdx="4" presStyleCnt="6"/>
      <dgm:spPr/>
    </dgm:pt>
    <dgm:pt modelId="{37A1D267-0F6F-464A-BD02-2A7D807ADF95}" type="pres">
      <dgm:prSet presAssocID="{B02AA006-F43D-492C-8AF9-B5340D56628E}" presName="circle6" presStyleLbl="node1" presStyleIdx="5" presStyleCnt="6"/>
      <dgm:spPr/>
    </dgm:pt>
    <dgm:pt modelId="{CD5F4DDC-D523-4C19-AF64-AD83E6F81639}" type="pres">
      <dgm:prSet presAssocID="{B02AA006-F43D-492C-8AF9-B5340D56628E}" presName="rect6" presStyleLbl="alignAcc1" presStyleIdx="5" presStyleCnt="6" custLinFactNeighborX="25000" custLinFactNeighborY="-2614"/>
      <dgm:spPr/>
      <dgm:t>
        <a:bodyPr/>
        <a:lstStyle/>
        <a:p>
          <a:endParaRPr lang="en-US"/>
        </a:p>
      </dgm:t>
    </dgm:pt>
    <dgm:pt modelId="{2F274871-893C-4C84-8260-86994CF4A0A8}" type="pres">
      <dgm:prSet presAssocID="{FBF74523-BFE7-4F4B-AE76-85BD17A7D9CF}" presName="rect1ParTx" presStyleLbl="alignAcc1" presStyleIdx="5" presStyleCnt="6">
        <dgm:presLayoutVars>
          <dgm:chMax val="1"/>
          <dgm:bulletEnabled val="1"/>
        </dgm:presLayoutVars>
      </dgm:prSet>
      <dgm:spPr/>
      <dgm:t>
        <a:bodyPr/>
        <a:lstStyle/>
        <a:p>
          <a:endParaRPr lang="en-US"/>
        </a:p>
      </dgm:t>
    </dgm:pt>
    <dgm:pt modelId="{EB21E25D-2BFE-42C1-A28F-7FB30548E615}" type="pres">
      <dgm:prSet presAssocID="{FBF74523-BFE7-4F4B-AE76-85BD17A7D9CF}" presName="rect1ChTx" presStyleLbl="alignAcc1" presStyleIdx="5" presStyleCnt="6">
        <dgm:presLayoutVars>
          <dgm:bulletEnabled val="1"/>
        </dgm:presLayoutVars>
      </dgm:prSet>
      <dgm:spPr/>
      <dgm:t>
        <a:bodyPr/>
        <a:lstStyle/>
        <a:p>
          <a:endParaRPr lang="en-US"/>
        </a:p>
      </dgm:t>
    </dgm:pt>
    <dgm:pt modelId="{3358F9AD-9759-4633-9AEC-ED6D67A6843F}" type="pres">
      <dgm:prSet presAssocID="{5941B431-AF71-4AA7-B98A-0A7840B4E724}" presName="rect2ParTx" presStyleLbl="alignAcc1" presStyleIdx="5" presStyleCnt="6">
        <dgm:presLayoutVars>
          <dgm:chMax val="1"/>
          <dgm:bulletEnabled val="1"/>
        </dgm:presLayoutVars>
      </dgm:prSet>
      <dgm:spPr/>
      <dgm:t>
        <a:bodyPr/>
        <a:lstStyle/>
        <a:p>
          <a:endParaRPr lang="en-US"/>
        </a:p>
      </dgm:t>
    </dgm:pt>
    <dgm:pt modelId="{53EC0D24-EF29-4437-9429-1039E705ED13}" type="pres">
      <dgm:prSet presAssocID="{5941B431-AF71-4AA7-B98A-0A7840B4E724}" presName="rect2ChTx" presStyleLbl="alignAcc1" presStyleIdx="5" presStyleCnt="6">
        <dgm:presLayoutVars>
          <dgm:bulletEnabled val="1"/>
        </dgm:presLayoutVars>
      </dgm:prSet>
      <dgm:spPr/>
      <dgm:t>
        <a:bodyPr/>
        <a:lstStyle/>
        <a:p>
          <a:endParaRPr lang="en-US"/>
        </a:p>
      </dgm:t>
    </dgm:pt>
    <dgm:pt modelId="{63066A55-F766-4565-8CBA-9D1C3FBC1DF1}" type="pres">
      <dgm:prSet presAssocID="{F9A276AD-C47D-4712-917C-6171173C43DB}" presName="rect3ParTx" presStyleLbl="alignAcc1" presStyleIdx="5" presStyleCnt="6">
        <dgm:presLayoutVars>
          <dgm:chMax val="1"/>
          <dgm:bulletEnabled val="1"/>
        </dgm:presLayoutVars>
      </dgm:prSet>
      <dgm:spPr/>
      <dgm:t>
        <a:bodyPr/>
        <a:lstStyle/>
        <a:p>
          <a:endParaRPr lang="en-US"/>
        </a:p>
      </dgm:t>
    </dgm:pt>
    <dgm:pt modelId="{D2661778-6316-4220-975D-E0391AA0EE49}" type="pres">
      <dgm:prSet presAssocID="{F9A276AD-C47D-4712-917C-6171173C43DB}" presName="rect3ChTx" presStyleLbl="alignAcc1" presStyleIdx="5" presStyleCnt="6">
        <dgm:presLayoutVars>
          <dgm:bulletEnabled val="1"/>
        </dgm:presLayoutVars>
      </dgm:prSet>
      <dgm:spPr/>
      <dgm:t>
        <a:bodyPr/>
        <a:lstStyle/>
        <a:p>
          <a:endParaRPr lang="en-US"/>
        </a:p>
      </dgm:t>
    </dgm:pt>
    <dgm:pt modelId="{2FD4F53E-B845-4AB8-A008-0056C7B30618}" type="pres">
      <dgm:prSet presAssocID="{2981CFA3-F262-4675-93E2-334D18E636A3}" presName="rect4ParTx" presStyleLbl="alignAcc1" presStyleIdx="5" presStyleCnt="6">
        <dgm:presLayoutVars>
          <dgm:chMax val="1"/>
          <dgm:bulletEnabled val="1"/>
        </dgm:presLayoutVars>
      </dgm:prSet>
      <dgm:spPr/>
      <dgm:t>
        <a:bodyPr/>
        <a:lstStyle/>
        <a:p>
          <a:endParaRPr lang="en-US"/>
        </a:p>
      </dgm:t>
    </dgm:pt>
    <dgm:pt modelId="{0ADE394B-BFA9-458B-80F9-00CB0E07E1D0}" type="pres">
      <dgm:prSet presAssocID="{2981CFA3-F262-4675-93E2-334D18E636A3}" presName="rect4ChTx" presStyleLbl="alignAcc1" presStyleIdx="5" presStyleCnt="6">
        <dgm:presLayoutVars>
          <dgm:bulletEnabled val="1"/>
        </dgm:presLayoutVars>
      </dgm:prSet>
      <dgm:spPr/>
    </dgm:pt>
    <dgm:pt modelId="{9F11C157-A3A3-4FFE-BF35-21D76054185C}" type="pres">
      <dgm:prSet presAssocID="{36F2162E-5444-4282-842A-468608A3AC20}" presName="rect5ParTx" presStyleLbl="alignAcc1" presStyleIdx="5" presStyleCnt="6">
        <dgm:presLayoutVars>
          <dgm:chMax val="1"/>
          <dgm:bulletEnabled val="1"/>
        </dgm:presLayoutVars>
      </dgm:prSet>
      <dgm:spPr/>
      <dgm:t>
        <a:bodyPr/>
        <a:lstStyle/>
        <a:p>
          <a:endParaRPr lang="en-US"/>
        </a:p>
      </dgm:t>
    </dgm:pt>
    <dgm:pt modelId="{89267C72-80E8-4F61-A895-F17883922229}" type="pres">
      <dgm:prSet presAssocID="{36F2162E-5444-4282-842A-468608A3AC20}" presName="rect5ChTx" presStyleLbl="alignAcc1" presStyleIdx="5" presStyleCnt="6">
        <dgm:presLayoutVars>
          <dgm:bulletEnabled val="1"/>
        </dgm:presLayoutVars>
      </dgm:prSet>
      <dgm:spPr/>
    </dgm:pt>
    <dgm:pt modelId="{828A6547-68DE-433D-9F3E-D93C53C3F3AD}" type="pres">
      <dgm:prSet presAssocID="{B02AA006-F43D-492C-8AF9-B5340D56628E}" presName="rect6ParTx" presStyleLbl="alignAcc1" presStyleIdx="5" presStyleCnt="6">
        <dgm:presLayoutVars>
          <dgm:chMax val="1"/>
          <dgm:bulletEnabled val="1"/>
        </dgm:presLayoutVars>
      </dgm:prSet>
      <dgm:spPr/>
      <dgm:t>
        <a:bodyPr/>
        <a:lstStyle/>
        <a:p>
          <a:endParaRPr lang="en-US"/>
        </a:p>
      </dgm:t>
    </dgm:pt>
    <dgm:pt modelId="{8A949D47-77B8-456D-B84E-32B08735FC99}" type="pres">
      <dgm:prSet presAssocID="{B02AA006-F43D-492C-8AF9-B5340D56628E}" presName="rect6ChTx" presStyleLbl="alignAcc1" presStyleIdx="5" presStyleCnt="6">
        <dgm:presLayoutVars>
          <dgm:bulletEnabled val="1"/>
        </dgm:presLayoutVars>
      </dgm:prSet>
      <dgm:spPr/>
    </dgm:pt>
  </dgm:ptLst>
  <dgm:cxnLst>
    <dgm:cxn modelId="{7B7E2FC3-22A2-40A3-A72F-DB262122F05F}" type="presOf" srcId="{36F2162E-5444-4282-842A-468608A3AC20}" destId="{DBF31597-396C-47C9-912E-82D945550A82}" srcOrd="0" destOrd="0" presId="urn:microsoft.com/office/officeart/2005/8/layout/target3"/>
    <dgm:cxn modelId="{36A38188-24C7-422A-9683-4C94CA2BFDF0}" type="presOf" srcId="{0FF051D2-32B3-4C75-927C-BEF4A5E13ED5}" destId="{422AD3DD-E69C-475F-B3C7-E5616FBE507E}" srcOrd="0" destOrd="0" presId="urn:microsoft.com/office/officeart/2005/8/layout/target3"/>
    <dgm:cxn modelId="{1D57D76C-B67D-4369-B1CE-B45BBFAC605F}" type="presOf" srcId="{DAA2B017-C4A9-4B62-A6A4-E77968AA9DD5}" destId="{53EC0D24-EF29-4437-9429-1039E705ED13}" srcOrd="0" destOrd="0" presId="urn:microsoft.com/office/officeart/2005/8/layout/target3"/>
    <dgm:cxn modelId="{62CC86ED-57C3-4D47-B4B9-1680F8D51633}" srcId="{0FF051D2-32B3-4C75-927C-BEF4A5E13ED5}" destId="{FBF74523-BFE7-4F4B-AE76-85BD17A7D9CF}" srcOrd="0" destOrd="0" parTransId="{34655BEF-B0C9-48F7-879F-549EFAB607A8}" sibTransId="{EFC12DF5-2D1B-458D-A54B-366A1240F61F}"/>
    <dgm:cxn modelId="{7EF846F0-53D0-4B7B-9C32-9096F6955784}" type="presOf" srcId="{5941B431-AF71-4AA7-B98A-0A7840B4E724}" destId="{F55D6E16-D1C5-4AFB-931D-F6E3BAE7148C}" srcOrd="0" destOrd="0" presId="urn:microsoft.com/office/officeart/2005/8/layout/target3"/>
    <dgm:cxn modelId="{9A6164C3-6CF5-4252-A499-71AAA44EA629}" srcId="{0FF051D2-32B3-4C75-927C-BEF4A5E13ED5}" destId="{5941B431-AF71-4AA7-B98A-0A7840B4E724}" srcOrd="1" destOrd="0" parTransId="{99200B4C-8DBF-4ACC-AE9D-F333FF9FB697}" sibTransId="{6AF7410C-4F97-4573-8761-0CA9E590521D}"/>
    <dgm:cxn modelId="{DC122A5F-8E3B-4952-9910-759A0533E2CF}" srcId="{F9A276AD-C47D-4712-917C-6171173C43DB}" destId="{A6DADC60-A4E3-4AEC-BB6E-CD0BA339FF6A}" srcOrd="0" destOrd="0" parTransId="{65ED7870-02AA-46B2-9928-E38DA9071380}" sibTransId="{86CCB642-4939-4D58-8CE1-1641E4DAF123}"/>
    <dgm:cxn modelId="{1AC0F5B4-0A9A-4EFD-BE44-82719BBEF53A}" srcId="{5941B431-AF71-4AA7-B98A-0A7840B4E724}" destId="{DAA2B017-C4A9-4B62-A6A4-E77968AA9DD5}" srcOrd="0" destOrd="0" parTransId="{50396D19-4E17-451E-AFBA-942E57C8EBCA}" sibTransId="{B0141B0C-770E-4C61-BA39-136C8A9CAA6D}"/>
    <dgm:cxn modelId="{5C987619-B8A9-415F-BC0E-A5C877A2314E}" srcId="{0FF051D2-32B3-4C75-927C-BEF4A5E13ED5}" destId="{F9A276AD-C47D-4712-917C-6171173C43DB}" srcOrd="2" destOrd="0" parTransId="{483F1699-84DE-4A74-8A2F-2D8BE330E086}" sibTransId="{29DB992C-0B95-4D07-8D85-B0878E45CD8B}"/>
    <dgm:cxn modelId="{05827AD0-E7D0-4E7D-81A5-A669A57C3130}" type="presOf" srcId="{B02AA006-F43D-492C-8AF9-B5340D56628E}" destId="{CD5F4DDC-D523-4C19-AF64-AD83E6F81639}" srcOrd="0" destOrd="0" presId="urn:microsoft.com/office/officeart/2005/8/layout/target3"/>
    <dgm:cxn modelId="{8C1B4DA2-345C-4096-8D77-445A96ECE80C}" type="presOf" srcId="{5941B431-AF71-4AA7-B98A-0A7840B4E724}" destId="{3358F9AD-9759-4633-9AEC-ED6D67A6843F}" srcOrd="1" destOrd="0" presId="urn:microsoft.com/office/officeart/2005/8/layout/target3"/>
    <dgm:cxn modelId="{82DF9881-60A3-49CE-98B1-58B56538E58A}" type="presOf" srcId="{36F2162E-5444-4282-842A-468608A3AC20}" destId="{9F11C157-A3A3-4FFE-BF35-21D76054185C}" srcOrd="1" destOrd="0" presId="urn:microsoft.com/office/officeart/2005/8/layout/target3"/>
    <dgm:cxn modelId="{68A4071C-46E1-41E1-B437-039AD6220792}" type="presOf" srcId="{7AF27AEE-1E07-4621-ABC6-868340002ACD}" destId="{EB21E25D-2BFE-42C1-A28F-7FB30548E615}" srcOrd="0" destOrd="0" presId="urn:microsoft.com/office/officeart/2005/8/layout/target3"/>
    <dgm:cxn modelId="{DA0937C5-82FF-4C92-8D11-33774A570F60}" type="presOf" srcId="{F9A276AD-C47D-4712-917C-6171173C43DB}" destId="{63066A55-F766-4565-8CBA-9D1C3FBC1DF1}" srcOrd="1" destOrd="0" presId="urn:microsoft.com/office/officeart/2005/8/layout/target3"/>
    <dgm:cxn modelId="{E103F5E6-C6FC-457D-BB0C-703552F90244}" type="presOf" srcId="{FBF74523-BFE7-4F4B-AE76-85BD17A7D9CF}" destId="{2F274871-893C-4C84-8260-86994CF4A0A8}" srcOrd="1" destOrd="0" presId="urn:microsoft.com/office/officeart/2005/8/layout/target3"/>
    <dgm:cxn modelId="{F1D26FBD-663F-4FE1-AB10-BC3DFEE4BCE4}" srcId="{0FF051D2-32B3-4C75-927C-BEF4A5E13ED5}" destId="{36F2162E-5444-4282-842A-468608A3AC20}" srcOrd="4" destOrd="0" parTransId="{1FBC0877-263E-4B65-A415-117A8CC690A9}" sibTransId="{674DE575-935A-4A43-A0FC-1778D8BBCAE1}"/>
    <dgm:cxn modelId="{5AAB4D1D-1088-41C1-AF3F-3842F7062290}" srcId="{FBF74523-BFE7-4F4B-AE76-85BD17A7D9CF}" destId="{7AF27AEE-1E07-4621-ABC6-868340002ACD}" srcOrd="0" destOrd="0" parTransId="{346DA14F-1756-4EDA-B447-D9B598B033DA}" sibTransId="{8DD468DF-2E90-4304-8578-7B11937C5047}"/>
    <dgm:cxn modelId="{11D1F723-DF57-4D14-B568-D04BEE0F656F}" srcId="{0FF051D2-32B3-4C75-927C-BEF4A5E13ED5}" destId="{2981CFA3-F262-4675-93E2-334D18E636A3}" srcOrd="3" destOrd="0" parTransId="{BE6CF684-04D3-429A-95B4-DF2AD7D6D51C}" sibTransId="{F18FD462-0C91-42FC-9F23-BD5C14659C83}"/>
    <dgm:cxn modelId="{6E80A7F2-2A4C-46F8-A5A8-442AD5FAACB4}" srcId="{0FF051D2-32B3-4C75-927C-BEF4A5E13ED5}" destId="{B02AA006-F43D-492C-8AF9-B5340D56628E}" srcOrd="5" destOrd="0" parTransId="{D33BB876-FD2A-4757-AE38-CD49E648A897}" sibTransId="{1AAF98D6-0EE4-4B39-9C5F-47E332D7F5CC}"/>
    <dgm:cxn modelId="{488B7445-F154-44C2-BA52-576D4470B0CC}" type="presOf" srcId="{2981CFA3-F262-4675-93E2-334D18E636A3}" destId="{D3F292AE-B444-4A2F-840D-253FB3C42184}" srcOrd="0" destOrd="0" presId="urn:microsoft.com/office/officeart/2005/8/layout/target3"/>
    <dgm:cxn modelId="{19E11133-6D72-468E-A69B-55C9CBAC8C54}" type="presOf" srcId="{A6DADC60-A4E3-4AEC-BB6E-CD0BA339FF6A}" destId="{D2661778-6316-4220-975D-E0391AA0EE49}" srcOrd="0" destOrd="0" presId="urn:microsoft.com/office/officeart/2005/8/layout/target3"/>
    <dgm:cxn modelId="{96BAEF80-11E6-4C16-BB29-A6BEF52BC787}" type="presOf" srcId="{B02AA006-F43D-492C-8AF9-B5340D56628E}" destId="{828A6547-68DE-433D-9F3E-D93C53C3F3AD}" srcOrd="1" destOrd="0" presId="urn:microsoft.com/office/officeart/2005/8/layout/target3"/>
    <dgm:cxn modelId="{E24A6DE3-7D0D-4630-A3AD-0E1669660DE1}" type="presOf" srcId="{FBF74523-BFE7-4F4B-AE76-85BD17A7D9CF}" destId="{AB6B1393-E61D-44EF-9307-E0C764767CDC}" srcOrd="0" destOrd="0" presId="urn:microsoft.com/office/officeart/2005/8/layout/target3"/>
    <dgm:cxn modelId="{E45DACBA-9BBB-4A47-9FD1-80C6EC1C3180}" type="presOf" srcId="{F9A276AD-C47D-4712-917C-6171173C43DB}" destId="{92A8850B-B30B-439C-9E72-4A8BA7874279}" srcOrd="0" destOrd="0" presId="urn:microsoft.com/office/officeart/2005/8/layout/target3"/>
    <dgm:cxn modelId="{2259B53A-9996-4812-9649-E4CE37605AD4}" type="presOf" srcId="{2981CFA3-F262-4675-93E2-334D18E636A3}" destId="{2FD4F53E-B845-4AB8-A008-0056C7B30618}" srcOrd="1" destOrd="0" presId="urn:microsoft.com/office/officeart/2005/8/layout/target3"/>
    <dgm:cxn modelId="{191B9893-B328-4277-8A61-47F51525D550}" type="presParOf" srcId="{422AD3DD-E69C-475F-B3C7-E5616FBE507E}" destId="{A2A81E9F-9098-4A09-BC01-B6C6CB131BF3}" srcOrd="0" destOrd="0" presId="urn:microsoft.com/office/officeart/2005/8/layout/target3"/>
    <dgm:cxn modelId="{EF0AEBDC-775E-4B8D-933E-1A1BF7E3EE9F}" type="presParOf" srcId="{422AD3DD-E69C-475F-B3C7-E5616FBE507E}" destId="{22929C6E-269A-44F6-9E18-F8A9B21979BA}" srcOrd="1" destOrd="0" presId="urn:microsoft.com/office/officeart/2005/8/layout/target3"/>
    <dgm:cxn modelId="{55261AE9-FF37-4B70-A0C9-6F184502DB5C}" type="presParOf" srcId="{422AD3DD-E69C-475F-B3C7-E5616FBE507E}" destId="{AB6B1393-E61D-44EF-9307-E0C764767CDC}" srcOrd="2" destOrd="0" presId="urn:microsoft.com/office/officeart/2005/8/layout/target3"/>
    <dgm:cxn modelId="{54EC96FE-82D4-4FDB-8868-874B40319D69}" type="presParOf" srcId="{422AD3DD-E69C-475F-B3C7-E5616FBE507E}" destId="{53311BDD-934B-43C0-81D6-53D424BB5189}" srcOrd="3" destOrd="0" presId="urn:microsoft.com/office/officeart/2005/8/layout/target3"/>
    <dgm:cxn modelId="{00DEFAD5-8C79-4B3C-B709-66E74D67529E}" type="presParOf" srcId="{422AD3DD-E69C-475F-B3C7-E5616FBE507E}" destId="{5784B727-36D4-437E-A7B1-5CFA39841356}" srcOrd="4" destOrd="0" presId="urn:microsoft.com/office/officeart/2005/8/layout/target3"/>
    <dgm:cxn modelId="{0199B425-9BEA-45AE-962C-73A5DCA506D6}" type="presParOf" srcId="{422AD3DD-E69C-475F-B3C7-E5616FBE507E}" destId="{F55D6E16-D1C5-4AFB-931D-F6E3BAE7148C}" srcOrd="5" destOrd="0" presId="urn:microsoft.com/office/officeart/2005/8/layout/target3"/>
    <dgm:cxn modelId="{F656F4B7-23EF-46C8-95C6-59946A00C490}" type="presParOf" srcId="{422AD3DD-E69C-475F-B3C7-E5616FBE507E}" destId="{6A9F1E56-2721-4C54-801A-66C9183347F1}" srcOrd="6" destOrd="0" presId="urn:microsoft.com/office/officeart/2005/8/layout/target3"/>
    <dgm:cxn modelId="{0CE5C584-15E1-47ED-9499-70B79074821D}" type="presParOf" srcId="{422AD3DD-E69C-475F-B3C7-E5616FBE507E}" destId="{804DA3D2-B9A2-4536-B34B-D8CF393B816C}" srcOrd="7" destOrd="0" presId="urn:microsoft.com/office/officeart/2005/8/layout/target3"/>
    <dgm:cxn modelId="{C0641C2A-7391-44B5-BF53-250755885DCF}" type="presParOf" srcId="{422AD3DD-E69C-475F-B3C7-E5616FBE507E}" destId="{92A8850B-B30B-439C-9E72-4A8BA7874279}" srcOrd="8" destOrd="0" presId="urn:microsoft.com/office/officeart/2005/8/layout/target3"/>
    <dgm:cxn modelId="{44E03A1E-9848-46B6-9BBB-020FD30C8A7D}" type="presParOf" srcId="{422AD3DD-E69C-475F-B3C7-E5616FBE507E}" destId="{600DEF67-CC33-425D-B6DB-DFF9F5559EDA}" srcOrd="9" destOrd="0" presId="urn:microsoft.com/office/officeart/2005/8/layout/target3"/>
    <dgm:cxn modelId="{AE24D538-5D1E-4301-895A-649B8C42E5D8}" type="presParOf" srcId="{422AD3DD-E69C-475F-B3C7-E5616FBE507E}" destId="{46C72CF5-EC4C-4910-8C8A-AACA75E5D82E}" srcOrd="10" destOrd="0" presId="urn:microsoft.com/office/officeart/2005/8/layout/target3"/>
    <dgm:cxn modelId="{FEA84C79-6CA4-436E-B50B-EE419C0ACFE2}" type="presParOf" srcId="{422AD3DD-E69C-475F-B3C7-E5616FBE507E}" destId="{D3F292AE-B444-4A2F-840D-253FB3C42184}" srcOrd="11" destOrd="0" presId="urn:microsoft.com/office/officeart/2005/8/layout/target3"/>
    <dgm:cxn modelId="{437C2265-2398-4D50-8DD2-5A77DEEFFC2C}" type="presParOf" srcId="{422AD3DD-E69C-475F-B3C7-E5616FBE507E}" destId="{DA780369-2632-4091-8D04-545D67E82CD1}" srcOrd="12" destOrd="0" presId="urn:microsoft.com/office/officeart/2005/8/layout/target3"/>
    <dgm:cxn modelId="{FC01A83E-D7A1-4253-9AB8-BCB317B4BC24}" type="presParOf" srcId="{422AD3DD-E69C-475F-B3C7-E5616FBE507E}" destId="{194A1B9B-6D65-48EC-8E8D-95EF1269A976}" srcOrd="13" destOrd="0" presId="urn:microsoft.com/office/officeart/2005/8/layout/target3"/>
    <dgm:cxn modelId="{149D6D97-D273-4502-B803-2B466007F475}" type="presParOf" srcId="{422AD3DD-E69C-475F-B3C7-E5616FBE507E}" destId="{DBF31597-396C-47C9-912E-82D945550A82}" srcOrd="14" destOrd="0" presId="urn:microsoft.com/office/officeart/2005/8/layout/target3"/>
    <dgm:cxn modelId="{973B877A-CB7A-4E3E-875C-E5EB3B55C8AD}" type="presParOf" srcId="{422AD3DD-E69C-475F-B3C7-E5616FBE507E}" destId="{DD6832F7-E958-425F-B91F-6EF56E6F5912}" srcOrd="15" destOrd="0" presId="urn:microsoft.com/office/officeart/2005/8/layout/target3"/>
    <dgm:cxn modelId="{79C9BDE5-95BD-44FB-934B-A2E078BE621D}" type="presParOf" srcId="{422AD3DD-E69C-475F-B3C7-E5616FBE507E}" destId="{37A1D267-0F6F-464A-BD02-2A7D807ADF95}" srcOrd="16" destOrd="0" presId="urn:microsoft.com/office/officeart/2005/8/layout/target3"/>
    <dgm:cxn modelId="{4EEB801F-E8E0-4042-AB0C-436FEAC2FC36}" type="presParOf" srcId="{422AD3DD-E69C-475F-B3C7-E5616FBE507E}" destId="{CD5F4DDC-D523-4C19-AF64-AD83E6F81639}" srcOrd="17" destOrd="0" presId="urn:microsoft.com/office/officeart/2005/8/layout/target3"/>
    <dgm:cxn modelId="{655840A5-F305-4050-A3AC-C0291A633F7A}" type="presParOf" srcId="{422AD3DD-E69C-475F-B3C7-E5616FBE507E}" destId="{2F274871-893C-4C84-8260-86994CF4A0A8}" srcOrd="18" destOrd="0" presId="urn:microsoft.com/office/officeart/2005/8/layout/target3"/>
    <dgm:cxn modelId="{E22ADBC2-56C8-46AA-A4C7-57864BDF5373}" type="presParOf" srcId="{422AD3DD-E69C-475F-B3C7-E5616FBE507E}" destId="{EB21E25D-2BFE-42C1-A28F-7FB30548E615}" srcOrd="19" destOrd="0" presId="urn:microsoft.com/office/officeart/2005/8/layout/target3"/>
    <dgm:cxn modelId="{9ECAFEB2-EE51-4B81-B0E3-C1890C27898B}" type="presParOf" srcId="{422AD3DD-E69C-475F-B3C7-E5616FBE507E}" destId="{3358F9AD-9759-4633-9AEC-ED6D67A6843F}" srcOrd="20" destOrd="0" presId="urn:microsoft.com/office/officeart/2005/8/layout/target3"/>
    <dgm:cxn modelId="{CA5295B2-1C03-430E-9AB0-A51A9316D4EF}" type="presParOf" srcId="{422AD3DD-E69C-475F-B3C7-E5616FBE507E}" destId="{53EC0D24-EF29-4437-9429-1039E705ED13}" srcOrd="21" destOrd="0" presId="urn:microsoft.com/office/officeart/2005/8/layout/target3"/>
    <dgm:cxn modelId="{5A39ADB0-A3C1-4A4A-943A-3E035880969F}" type="presParOf" srcId="{422AD3DD-E69C-475F-B3C7-E5616FBE507E}" destId="{63066A55-F766-4565-8CBA-9D1C3FBC1DF1}" srcOrd="22" destOrd="0" presId="urn:microsoft.com/office/officeart/2005/8/layout/target3"/>
    <dgm:cxn modelId="{44901AA7-AFD5-4CCA-B8D7-2982287A18D7}" type="presParOf" srcId="{422AD3DD-E69C-475F-B3C7-E5616FBE507E}" destId="{D2661778-6316-4220-975D-E0391AA0EE49}" srcOrd="23" destOrd="0" presId="urn:microsoft.com/office/officeart/2005/8/layout/target3"/>
    <dgm:cxn modelId="{5379AD5A-9EE7-4CE6-99C6-2B6A63E52270}" type="presParOf" srcId="{422AD3DD-E69C-475F-B3C7-E5616FBE507E}" destId="{2FD4F53E-B845-4AB8-A008-0056C7B30618}" srcOrd="24" destOrd="0" presId="urn:microsoft.com/office/officeart/2005/8/layout/target3"/>
    <dgm:cxn modelId="{260CFBE2-9E1F-4DCB-8AC8-5E7369AA3846}" type="presParOf" srcId="{422AD3DD-E69C-475F-B3C7-E5616FBE507E}" destId="{0ADE394B-BFA9-458B-80F9-00CB0E07E1D0}" srcOrd="25" destOrd="0" presId="urn:microsoft.com/office/officeart/2005/8/layout/target3"/>
    <dgm:cxn modelId="{D78D6E65-432C-422E-8A73-CBABE99D1E46}" type="presParOf" srcId="{422AD3DD-E69C-475F-B3C7-E5616FBE507E}" destId="{9F11C157-A3A3-4FFE-BF35-21D76054185C}" srcOrd="26" destOrd="0" presId="urn:microsoft.com/office/officeart/2005/8/layout/target3"/>
    <dgm:cxn modelId="{4853F047-A8EE-4C02-85BA-5350B51B0C07}" type="presParOf" srcId="{422AD3DD-E69C-475F-B3C7-E5616FBE507E}" destId="{89267C72-80E8-4F61-A895-F17883922229}" srcOrd="27" destOrd="0" presId="urn:microsoft.com/office/officeart/2005/8/layout/target3"/>
    <dgm:cxn modelId="{2D68EAB7-C724-46FE-B242-847F47B3E24A}" type="presParOf" srcId="{422AD3DD-E69C-475F-B3C7-E5616FBE507E}" destId="{828A6547-68DE-433D-9F3E-D93C53C3F3AD}" srcOrd="28" destOrd="0" presId="urn:microsoft.com/office/officeart/2005/8/layout/target3"/>
    <dgm:cxn modelId="{16F34604-2E53-4783-902B-3A2D48F56C9A}" type="presParOf" srcId="{422AD3DD-E69C-475F-B3C7-E5616FBE507E}" destId="{8A949D47-77B8-456D-B84E-32B08735FC99}" srcOrd="2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F051D2-32B3-4C75-927C-BEF4A5E13ED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FBF74523-BFE7-4F4B-AE76-85BD17A7D9CF}">
      <dgm:prSet phldrT="[Text]"/>
      <dgm:spPr/>
      <dgm:t>
        <a:bodyPr/>
        <a:lstStyle/>
        <a:p>
          <a:r>
            <a:rPr lang="en-US" b="1" dirty="0" smtClean="0">
              <a:solidFill>
                <a:schemeClr val="bg1"/>
              </a:solidFill>
            </a:rPr>
            <a:t>The Priest &amp; Levite</a:t>
          </a:r>
          <a:endParaRPr lang="en-US" b="1" dirty="0">
            <a:solidFill>
              <a:schemeClr val="bg1"/>
            </a:solidFill>
          </a:endParaRPr>
        </a:p>
      </dgm:t>
    </dgm:pt>
    <dgm:pt modelId="{34655BEF-B0C9-48F7-879F-549EFAB607A8}" type="parTrans" cxnId="{62CC86ED-57C3-4D47-B4B9-1680F8D51633}">
      <dgm:prSet/>
      <dgm:spPr/>
      <dgm:t>
        <a:bodyPr/>
        <a:lstStyle/>
        <a:p>
          <a:endParaRPr lang="en-US"/>
        </a:p>
      </dgm:t>
    </dgm:pt>
    <dgm:pt modelId="{EFC12DF5-2D1B-458D-A54B-366A1240F61F}" type="sibTrans" cxnId="{62CC86ED-57C3-4D47-B4B9-1680F8D51633}">
      <dgm:prSet/>
      <dgm:spPr/>
      <dgm:t>
        <a:bodyPr/>
        <a:lstStyle/>
        <a:p>
          <a:endParaRPr lang="en-US"/>
        </a:p>
      </dgm:t>
    </dgm:pt>
    <dgm:pt modelId="{7AF27AEE-1E07-4621-ABC6-868340002ACD}">
      <dgm:prSet phldrT="[Text]"/>
      <dgm:spPr/>
      <dgm:t>
        <a:bodyPr/>
        <a:lstStyle/>
        <a:p>
          <a:r>
            <a:rPr lang="en-US" b="1" dirty="0" smtClean="0">
              <a:solidFill>
                <a:schemeClr val="bg1"/>
              </a:solidFill>
            </a:rPr>
            <a:t>Good Deeds &amp; Religion</a:t>
          </a:r>
          <a:endParaRPr lang="en-US" b="1" dirty="0">
            <a:solidFill>
              <a:schemeClr val="bg1"/>
            </a:solidFill>
          </a:endParaRPr>
        </a:p>
      </dgm:t>
    </dgm:pt>
    <dgm:pt modelId="{346DA14F-1756-4EDA-B447-D9B598B033DA}" type="parTrans" cxnId="{5AAB4D1D-1088-41C1-AF3F-3842F7062290}">
      <dgm:prSet/>
      <dgm:spPr/>
      <dgm:t>
        <a:bodyPr/>
        <a:lstStyle/>
        <a:p>
          <a:endParaRPr lang="en-US"/>
        </a:p>
      </dgm:t>
    </dgm:pt>
    <dgm:pt modelId="{8DD468DF-2E90-4304-8578-7B11937C5047}" type="sibTrans" cxnId="{5AAB4D1D-1088-41C1-AF3F-3842F7062290}">
      <dgm:prSet/>
      <dgm:spPr/>
      <dgm:t>
        <a:bodyPr/>
        <a:lstStyle/>
        <a:p>
          <a:endParaRPr lang="en-US"/>
        </a:p>
      </dgm:t>
    </dgm:pt>
    <dgm:pt modelId="{5941B431-AF71-4AA7-B98A-0A7840B4E724}">
      <dgm:prSet phldrT="[Text]"/>
      <dgm:spPr>
        <a:solidFill>
          <a:schemeClr val="accent2">
            <a:lumMod val="20000"/>
            <a:lumOff val="80000"/>
            <a:alpha val="90000"/>
          </a:schemeClr>
        </a:solidFill>
      </dgm:spPr>
      <dgm:t>
        <a:bodyPr/>
        <a:lstStyle/>
        <a:p>
          <a:r>
            <a:rPr lang="en-US" b="1" dirty="0" smtClean="0">
              <a:solidFill>
                <a:schemeClr val="bg1"/>
              </a:solidFill>
            </a:rPr>
            <a:t>Bullies on the Road</a:t>
          </a:r>
          <a:endParaRPr lang="en-US" b="1" dirty="0">
            <a:solidFill>
              <a:schemeClr val="bg1"/>
            </a:solidFill>
          </a:endParaRPr>
        </a:p>
      </dgm:t>
    </dgm:pt>
    <dgm:pt modelId="{99200B4C-8DBF-4ACC-AE9D-F333FF9FB697}" type="parTrans" cxnId="{9A6164C3-6CF5-4252-A499-71AAA44EA629}">
      <dgm:prSet/>
      <dgm:spPr/>
      <dgm:t>
        <a:bodyPr/>
        <a:lstStyle/>
        <a:p>
          <a:endParaRPr lang="en-US"/>
        </a:p>
      </dgm:t>
    </dgm:pt>
    <dgm:pt modelId="{6AF7410C-4F97-4573-8761-0CA9E590521D}" type="sibTrans" cxnId="{9A6164C3-6CF5-4252-A499-71AAA44EA629}">
      <dgm:prSet/>
      <dgm:spPr/>
      <dgm:t>
        <a:bodyPr/>
        <a:lstStyle/>
        <a:p>
          <a:endParaRPr lang="en-US"/>
        </a:p>
      </dgm:t>
    </dgm:pt>
    <dgm:pt modelId="{DAA2B017-C4A9-4B62-A6A4-E77968AA9DD5}">
      <dgm:prSet phldrT="[Text]"/>
      <dgm:spPr/>
      <dgm:t>
        <a:bodyPr/>
        <a:lstStyle/>
        <a:p>
          <a:r>
            <a:rPr lang="en-US" b="1" dirty="0" smtClean="0">
              <a:solidFill>
                <a:schemeClr val="bg1"/>
              </a:solidFill>
            </a:rPr>
            <a:t>Consequences of  Sin</a:t>
          </a:r>
          <a:endParaRPr lang="en-US" b="1" dirty="0">
            <a:solidFill>
              <a:schemeClr val="bg1"/>
            </a:solidFill>
          </a:endParaRPr>
        </a:p>
      </dgm:t>
    </dgm:pt>
    <dgm:pt modelId="{50396D19-4E17-451E-AFBA-942E57C8EBCA}" type="parTrans" cxnId="{1AC0F5B4-0A9A-4EFD-BE44-82719BBEF53A}">
      <dgm:prSet/>
      <dgm:spPr/>
      <dgm:t>
        <a:bodyPr/>
        <a:lstStyle/>
        <a:p>
          <a:endParaRPr lang="en-US"/>
        </a:p>
      </dgm:t>
    </dgm:pt>
    <dgm:pt modelId="{B0141B0C-770E-4C61-BA39-136C8A9CAA6D}" type="sibTrans" cxnId="{1AC0F5B4-0A9A-4EFD-BE44-82719BBEF53A}">
      <dgm:prSet/>
      <dgm:spPr/>
      <dgm:t>
        <a:bodyPr/>
        <a:lstStyle/>
        <a:p>
          <a:endParaRPr lang="en-US"/>
        </a:p>
      </dgm:t>
    </dgm:pt>
    <dgm:pt modelId="{F9A276AD-C47D-4712-917C-6171173C43DB}">
      <dgm:prSet phldrT="[Text]"/>
      <dgm:spPr>
        <a:solidFill>
          <a:schemeClr val="accent4">
            <a:alpha val="90000"/>
          </a:schemeClr>
        </a:solidFill>
      </dgm:spPr>
      <dgm:t>
        <a:bodyPr/>
        <a:lstStyle/>
        <a:p>
          <a:r>
            <a:rPr lang="en-US" b="1" dirty="0" smtClean="0">
              <a:solidFill>
                <a:schemeClr val="bg1"/>
              </a:solidFill>
            </a:rPr>
            <a:t>The Beaten Traveler</a:t>
          </a:r>
          <a:endParaRPr lang="en-US" b="1" dirty="0">
            <a:solidFill>
              <a:schemeClr val="bg1"/>
            </a:solidFill>
          </a:endParaRPr>
        </a:p>
      </dgm:t>
    </dgm:pt>
    <dgm:pt modelId="{483F1699-84DE-4A74-8A2F-2D8BE330E086}" type="parTrans" cxnId="{5C987619-B8A9-415F-BC0E-A5C877A2314E}">
      <dgm:prSet/>
      <dgm:spPr/>
      <dgm:t>
        <a:bodyPr/>
        <a:lstStyle/>
        <a:p>
          <a:endParaRPr lang="en-US"/>
        </a:p>
      </dgm:t>
    </dgm:pt>
    <dgm:pt modelId="{29DB992C-0B95-4D07-8D85-B0878E45CD8B}" type="sibTrans" cxnId="{5C987619-B8A9-415F-BC0E-A5C877A2314E}">
      <dgm:prSet/>
      <dgm:spPr/>
      <dgm:t>
        <a:bodyPr/>
        <a:lstStyle/>
        <a:p>
          <a:endParaRPr lang="en-US"/>
        </a:p>
      </dgm:t>
    </dgm:pt>
    <dgm:pt modelId="{A6DADC60-A4E3-4AEC-BB6E-CD0BA339FF6A}">
      <dgm:prSet phldrT="[Text]"/>
      <dgm:spPr/>
      <dgm:t>
        <a:bodyPr/>
        <a:lstStyle/>
        <a:p>
          <a:r>
            <a:rPr lang="en-US" b="1" dirty="0" smtClean="0">
              <a:solidFill>
                <a:schemeClr val="bg1"/>
              </a:solidFill>
            </a:rPr>
            <a:t>All of Mankind</a:t>
          </a:r>
          <a:endParaRPr lang="en-US" b="1" dirty="0">
            <a:solidFill>
              <a:schemeClr val="bg1"/>
            </a:solidFill>
          </a:endParaRPr>
        </a:p>
      </dgm:t>
    </dgm:pt>
    <dgm:pt modelId="{65ED7870-02AA-46B2-9928-E38DA9071380}" type="parTrans" cxnId="{DC122A5F-8E3B-4952-9910-759A0533E2CF}">
      <dgm:prSet/>
      <dgm:spPr/>
      <dgm:t>
        <a:bodyPr/>
        <a:lstStyle/>
        <a:p>
          <a:endParaRPr lang="en-US"/>
        </a:p>
      </dgm:t>
    </dgm:pt>
    <dgm:pt modelId="{86CCB642-4939-4D58-8CE1-1641E4DAF123}" type="sibTrans" cxnId="{DC122A5F-8E3B-4952-9910-759A0533E2CF}">
      <dgm:prSet/>
      <dgm:spPr/>
      <dgm:t>
        <a:bodyPr/>
        <a:lstStyle/>
        <a:p>
          <a:endParaRPr lang="en-US"/>
        </a:p>
      </dgm:t>
    </dgm:pt>
    <dgm:pt modelId="{2981CFA3-F262-4675-93E2-334D18E636A3}">
      <dgm:prSet phldrT="[Text]"/>
      <dgm:spPr>
        <a:solidFill>
          <a:schemeClr val="accent2">
            <a:lumMod val="20000"/>
            <a:lumOff val="80000"/>
            <a:alpha val="90000"/>
          </a:schemeClr>
        </a:solidFill>
      </dgm:spPr>
      <dgm:t>
        <a:bodyPr/>
        <a:lstStyle/>
        <a:p>
          <a:r>
            <a:rPr lang="en-US" b="1" dirty="0" smtClean="0">
              <a:solidFill>
                <a:schemeClr val="bg1"/>
              </a:solidFill>
            </a:rPr>
            <a:t>The Good Samaritan    </a:t>
          </a:r>
          <a:endParaRPr lang="en-US" b="1" dirty="0">
            <a:solidFill>
              <a:schemeClr val="bg1"/>
            </a:solidFill>
          </a:endParaRPr>
        </a:p>
      </dgm:t>
    </dgm:pt>
    <dgm:pt modelId="{BE6CF684-04D3-429A-95B4-DF2AD7D6D51C}" type="parTrans" cxnId="{11D1F723-DF57-4D14-B568-D04BEE0F656F}">
      <dgm:prSet/>
      <dgm:spPr/>
      <dgm:t>
        <a:bodyPr/>
        <a:lstStyle/>
        <a:p>
          <a:endParaRPr lang="en-US"/>
        </a:p>
      </dgm:t>
    </dgm:pt>
    <dgm:pt modelId="{F18FD462-0C91-42FC-9F23-BD5C14659C83}" type="sibTrans" cxnId="{11D1F723-DF57-4D14-B568-D04BEE0F656F}">
      <dgm:prSet/>
      <dgm:spPr/>
      <dgm:t>
        <a:bodyPr/>
        <a:lstStyle/>
        <a:p>
          <a:endParaRPr lang="en-US"/>
        </a:p>
      </dgm:t>
    </dgm:pt>
    <dgm:pt modelId="{36F2162E-5444-4282-842A-468608A3AC20}">
      <dgm:prSet phldrT="[Text]"/>
      <dgm:spPr/>
      <dgm:t>
        <a:bodyPr/>
        <a:lstStyle/>
        <a:p>
          <a:endParaRPr lang="en-US" b="1" dirty="0">
            <a:solidFill>
              <a:schemeClr val="bg1"/>
            </a:solidFill>
          </a:endParaRPr>
        </a:p>
      </dgm:t>
    </dgm:pt>
    <dgm:pt modelId="{1FBC0877-263E-4B65-A415-117A8CC690A9}" type="parTrans" cxnId="{F1D26FBD-663F-4FE1-AB10-BC3DFEE4BCE4}">
      <dgm:prSet/>
      <dgm:spPr/>
      <dgm:t>
        <a:bodyPr/>
        <a:lstStyle/>
        <a:p>
          <a:endParaRPr lang="en-US"/>
        </a:p>
      </dgm:t>
    </dgm:pt>
    <dgm:pt modelId="{674DE575-935A-4A43-A0FC-1778D8BBCAE1}" type="sibTrans" cxnId="{F1D26FBD-663F-4FE1-AB10-BC3DFEE4BCE4}">
      <dgm:prSet/>
      <dgm:spPr/>
      <dgm:t>
        <a:bodyPr/>
        <a:lstStyle/>
        <a:p>
          <a:endParaRPr lang="en-US"/>
        </a:p>
      </dgm:t>
    </dgm:pt>
    <dgm:pt modelId="{B02AA006-F43D-492C-8AF9-B5340D56628E}">
      <dgm:prSet phldrT="[Text]"/>
      <dgm:spPr/>
      <dgm:t>
        <a:bodyPr/>
        <a:lstStyle/>
        <a:p>
          <a:endParaRPr lang="en-US" b="1" dirty="0">
            <a:solidFill>
              <a:schemeClr val="bg1"/>
            </a:solidFill>
          </a:endParaRPr>
        </a:p>
      </dgm:t>
    </dgm:pt>
    <dgm:pt modelId="{D33BB876-FD2A-4757-AE38-CD49E648A897}" type="parTrans" cxnId="{6E80A7F2-2A4C-46F8-A5A8-442AD5FAACB4}">
      <dgm:prSet/>
      <dgm:spPr/>
      <dgm:t>
        <a:bodyPr/>
        <a:lstStyle/>
        <a:p>
          <a:endParaRPr lang="en-US"/>
        </a:p>
      </dgm:t>
    </dgm:pt>
    <dgm:pt modelId="{1AAF98D6-0EE4-4B39-9C5F-47E332D7F5CC}" type="sibTrans" cxnId="{6E80A7F2-2A4C-46F8-A5A8-442AD5FAACB4}">
      <dgm:prSet/>
      <dgm:spPr/>
      <dgm:t>
        <a:bodyPr/>
        <a:lstStyle/>
        <a:p>
          <a:endParaRPr lang="en-US"/>
        </a:p>
      </dgm:t>
    </dgm:pt>
    <dgm:pt modelId="{422AD3DD-E69C-475F-B3C7-E5616FBE507E}" type="pres">
      <dgm:prSet presAssocID="{0FF051D2-32B3-4C75-927C-BEF4A5E13ED5}" presName="Name0" presStyleCnt="0">
        <dgm:presLayoutVars>
          <dgm:chMax val="7"/>
          <dgm:dir/>
          <dgm:animLvl val="lvl"/>
          <dgm:resizeHandles val="exact"/>
        </dgm:presLayoutVars>
      </dgm:prSet>
      <dgm:spPr/>
      <dgm:t>
        <a:bodyPr/>
        <a:lstStyle/>
        <a:p>
          <a:endParaRPr lang="en-US"/>
        </a:p>
      </dgm:t>
    </dgm:pt>
    <dgm:pt modelId="{A2A81E9F-9098-4A09-BC01-B6C6CB131BF3}" type="pres">
      <dgm:prSet presAssocID="{FBF74523-BFE7-4F4B-AE76-85BD17A7D9CF}" presName="circle1" presStyleLbl="node1" presStyleIdx="0" presStyleCnt="6"/>
      <dgm:spPr/>
    </dgm:pt>
    <dgm:pt modelId="{22929C6E-269A-44F6-9E18-F8A9B21979BA}" type="pres">
      <dgm:prSet presAssocID="{FBF74523-BFE7-4F4B-AE76-85BD17A7D9CF}" presName="space" presStyleCnt="0"/>
      <dgm:spPr/>
    </dgm:pt>
    <dgm:pt modelId="{AB6B1393-E61D-44EF-9307-E0C764767CDC}" type="pres">
      <dgm:prSet presAssocID="{FBF74523-BFE7-4F4B-AE76-85BD17A7D9CF}" presName="rect1" presStyleLbl="alignAcc1" presStyleIdx="0" presStyleCnt="6"/>
      <dgm:spPr/>
      <dgm:t>
        <a:bodyPr/>
        <a:lstStyle/>
        <a:p>
          <a:endParaRPr lang="en-US"/>
        </a:p>
      </dgm:t>
    </dgm:pt>
    <dgm:pt modelId="{53311BDD-934B-43C0-81D6-53D424BB5189}" type="pres">
      <dgm:prSet presAssocID="{5941B431-AF71-4AA7-B98A-0A7840B4E724}" presName="vertSpace2" presStyleLbl="node1" presStyleIdx="0" presStyleCnt="6"/>
      <dgm:spPr/>
    </dgm:pt>
    <dgm:pt modelId="{5784B727-36D4-437E-A7B1-5CFA39841356}" type="pres">
      <dgm:prSet presAssocID="{5941B431-AF71-4AA7-B98A-0A7840B4E724}" presName="circle2" presStyleLbl="node1" presStyleIdx="1" presStyleCnt="6"/>
      <dgm:spPr/>
    </dgm:pt>
    <dgm:pt modelId="{F55D6E16-D1C5-4AFB-931D-F6E3BAE7148C}" type="pres">
      <dgm:prSet presAssocID="{5941B431-AF71-4AA7-B98A-0A7840B4E724}" presName="rect2" presStyleLbl="alignAcc1" presStyleIdx="1" presStyleCnt="6" custScaleY="102564"/>
      <dgm:spPr/>
      <dgm:t>
        <a:bodyPr/>
        <a:lstStyle/>
        <a:p>
          <a:endParaRPr lang="en-US"/>
        </a:p>
      </dgm:t>
    </dgm:pt>
    <dgm:pt modelId="{6A9F1E56-2721-4C54-801A-66C9183347F1}" type="pres">
      <dgm:prSet presAssocID="{F9A276AD-C47D-4712-917C-6171173C43DB}" presName="vertSpace3" presStyleLbl="node1" presStyleIdx="1" presStyleCnt="6"/>
      <dgm:spPr/>
    </dgm:pt>
    <dgm:pt modelId="{804DA3D2-B9A2-4536-B34B-D8CF393B816C}" type="pres">
      <dgm:prSet presAssocID="{F9A276AD-C47D-4712-917C-6171173C43DB}" presName="circle3" presStyleLbl="node1" presStyleIdx="2" presStyleCnt="6"/>
      <dgm:spPr/>
    </dgm:pt>
    <dgm:pt modelId="{92A8850B-B30B-439C-9E72-4A8BA7874279}" type="pres">
      <dgm:prSet presAssocID="{F9A276AD-C47D-4712-917C-6171173C43DB}" presName="rect3" presStyleLbl="alignAcc1" presStyleIdx="2" presStyleCnt="6"/>
      <dgm:spPr/>
      <dgm:t>
        <a:bodyPr/>
        <a:lstStyle/>
        <a:p>
          <a:endParaRPr lang="en-US"/>
        </a:p>
      </dgm:t>
    </dgm:pt>
    <dgm:pt modelId="{600DEF67-CC33-425D-B6DB-DFF9F5559EDA}" type="pres">
      <dgm:prSet presAssocID="{2981CFA3-F262-4675-93E2-334D18E636A3}" presName="vertSpace4" presStyleLbl="node1" presStyleIdx="2" presStyleCnt="6"/>
      <dgm:spPr/>
    </dgm:pt>
    <dgm:pt modelId="{46C72CF5-EC4C-4910-8C8A-AACA75E5D82E}" type="pres">
      <dgm:prSet presAssocID="{2981CFA3-F262-4675-93E2-334D18E636A3}" presName="circle4" presStyleLbl="node1" presStyleIdx="3" presStyleCnt="6"/>
      <dgm:spPr/>
    </dgm:pt>
    <dgm:pt modelId="{D3F292AE-B444-4A2F-840D-253FB3C42184}" type="pres">
      <dgm:prSet presAssocID="{2981CFA3-F262-4675-93E2-334D18E636A3}" presName="rect4" presStyleLbl="alignAcc1" presStyleIdx="3" presStyleCnt="6" custLinFactNeighborX="25000" custLinFactNeighborY="-2614"/>
      <dgm:spPr/>
      <dgm:t>
        <a:bodyPr/>
        <a:lstStyle/>
        <a:p>
          <a:endParaRPr lang="en-US"/>
        </a:p>
      </dgm:t>
    </dgm:pt>
    <dgm:pt modelId="{DA780369-2632-4091-8D04-545D67E82CD1}" type="pres">
      <dgm:prSet presAssocID="{36F2162E-5444-4282-842A-468608A3AC20}" presName="vertSpace5" presStyleLbl="node1" presStyleIdx="3" presStyleCnt="6"/>
      <dgm:spPr/>
    </dgm:pt>
    <dgm:pt modelId="{194A1B9B-6D65-48EC-8E8D-95EF1269A976}" type="pres">
      <dgm:prSet presAssocID="{36F2162E-5444-4282-842A-468608A3AC20}" presName="circle5" presStyleLbl="node1" presStyleIdx="4" presStyleCnt="6"/>
      <dgm:spPr/>
    </dgm:pt>
    <dgm:pt modelId="{DBF31597-396C-47C9-912E-82D945550A82}" type="pres">
      <dgm:prSet presAssocID="{36F2162E-5444-4282-842A-468608A3AC20}" presName="rect5" presStyleLbl="alignAcc1" presStyleIdx="4" presStyleCnt="6" custLinFactNeighborX="25000" custLinFactNeighborY="-2614"/>
      <dgm:spPr/>
      <dgm:t>
        <a:bodyPr/>
        <a:lstStyle/>
        <a:p>
          <a:endParaRPr lang="en-US"/>
        </a:p>
      </dgm:t>
    </dgm:pt>
    <dgm:pt modelId="{DD6832F7-E958-425F-B91F-6EF56E6F5912}" type="pres">
      <dgm:prSet presAssocID="{B02AA006-F43D-492C-8AF9-B5340D56628E}" presName="vertSpace6" presStyleLbl="node1" presStyleIdx="4" presStyleCnt="6"/>
      <dgm:spPr/>
    </dgm:pt>
    <dgm:pt modelId="{37A1D267-0F6F-464A-BD02-2A7D807ADF95}" type="pres">
      <dgm:prSet presAssocID="{B02AA006-F43D-492C-8AF9-B5340D56628E}" presName="circle6" presStyleLbl="node1" presStyleIdx="5" presStyleCnt="6"/>
      <dgm:spPr/>
    </dgm:pt>
    <dgm:pt modelId="{CD5F4DDC-D523-4C19-AF64-AD83E6F81639}" type="pres">
      <dgm:prSet presAssocID="{B02AA006-F43D-492C-8AF9-B5340D56628E}" presName="rect6" presStyleLbl="alignAcc1" presStyleIdx="5" presStyleCnt="6" custLinFactNeighborX="25000" custLinFactNeighborY="-2614"/>
      <dgm:spPr/>
      <dgm:t>
        <a:bodyPr/>
        <a:lstStyle/>
        <a:p>
          <a:endParaRPr lang="en-US"/>
        </a:p>
      </dgm:t>
    </dgm:pt>
    <dgm:pt modelId="{2F274871-893C-4C84-8260-86994CF4A0A8}" type="pres">
      <dgm:prSet presAssocID="{FBF74523-BFE7-4F4B-AE76-85BD17A7D9CF}" presName="rect1ParTx" presStyleLbl="alignAcc1" presStyleIdx="5" presStyleCnt="6">
        <dgm:presLayoutVars>
          <dgm:chMax val="1"/>
          <dgm:bulletEnabled val="1"/>
        </dgm:presLayoutVars>
      </dgm:prSet>
      <dgm:spPr/>
      <dgm:t>
        <a:bodyPr/>
        <a:lstStyle/>
        <a:p>
          <a:endParaRPr lang="en-US"/>
        </a:p>
      </dgm:t>
    </dgm:pt>
    <dgm:pt modelId="{EB21E25D-2BFE-42C1-A28F-7FB30548E615}" type="pres">
      <dgm:prSet presAssocID="{FBF74523-BFE7-4F4B-AE76-85BD17A7D9CF}" presName="rect1ChTx" presStyleLbl="alignAcc1" presStyleIdx="5" presStyleCnt="6">
        <dgm:presLayoutVars>
          <dgm:bulletEnabled val="1"/>
        </dgm:presLayoutVars>
      </dgm:prSet>
      <dgm:spPr/>
      <dgm:t>
        <a:bodyPr/>
        <a:lstStyle/>
        <a:p>
          <a:endParaRPr lang="en-US"/>
        </a:p>
      </dgm:t>
    </dgm:pt>
    <dgm:pt modelId="{3358F9AD-9759-4633-9AEC-ED6D67A6843F}" type="pres">
      <dgm:prSet presAssocID="{5941B431-AF71-4AA7-B98A-0A7840B4E724}" presName="rect2ParTx" presStyleLbl="alignAcc1" presStyleIdx="5" presStyleCnt="6">
        <dgm:presLayoutVars>
          <dgm:chMax val="1"/>
          <dgm:bulletEnabled val="1"/>
        </dgm:presLayoutVars>
      </dgm:prSet>
      <dgm:spPr/>
      <dgm:t>
        <a:bodyPr/>
        <a:lstStyle/>
        <a:p>
          <a:endParaRPr lang="en-US"/>
        </a:p>
      </dgm:t>
    </dgm:pt>
    <dgm:pt modelId="{53EC0D24-EF29-4437-9429-1039E705ED13}" type="pres">
      <dgm:prSet presAssocID="{5941B431-AF71-4AA7-B98A-0A7840B4E724}" presName="rect2ChTx" presStyleLbl="alignAcc1" presStyleIdx="5" presStyleCnt="6">
        <dgm:presLayoutVars>
          <dgm:bulletEnabled val="1"/>
        </dgm:presLayoutVars>
      </dgm:prSet>
      <dgm:spPr/>
      <dgm:t>
        <a:bodyPr/>
        <a:lstStyle/>
        <a:p>
          <a:endParaRPr lang="en-US"/>
        </a:p>
      </dgm:t>
    </dgm:pt>
    <dgm:pt modelId="{63066A55-F766-4565-8CBA-9D1C3FBC1DF1}" type="pres">
      <dgm:prSet presAssocID="{F9A276AD-C47D-4712-917C-6171173C43DB}" presName="rect3ParTx" presStyleLbl="alignAcc1" presStyleIdx="5" presStyleCnt="6">
        <dgm:presLayoutVars>
          <dgm:chMax val="1"/>
          <dgm:bulletEnabled val="1"/>
        </dgm:presLayoutVars>
      </dgm:prSet>
      <dgm:spPr/>
      <dgm:t>
        <a:bodyPr/>
        <a:lstStyle/>
        <a:p>
          <a:endParaRPr lang="en-US"/>
        </a:p>
      </dgm:t>
    </dgm:pt>
    <dgm:pt modelId="{D2661778-6316-4220-975D-E0391AA0EE49}" type="pres">
      <dgm:prSet presAssocID="{F9A276AD-C47D-4712-917C-6171173C43DB}" presName="rect3ChTx" presStyleLbl="alignAcc1" presStyleIdx="5" presStyleCnt="6">
        <dgm:presLayoutVars>
          <dgm:bulletEnabled val="1"/>
        </dgm:presLayoutVars>
      </dgm:prSet>
      <dgm:spPr/>
      <dgm:t>
        <a:bodyPr/>
        <a:lstStyle/>
        <a:p>
          <a:endParaRPr lang="en-US"/>
        </a:p>
      </dgm:t>
    </dgm:pt>
    <dgm:pt modelId="{2FD4F53E-B845-4AB8-A008-0056C7B30618}" type="pres">
      <dgm:prSet presAssocID="{2981CFA3-F262-4675-93E2-334D18E636A3}" presName="rect4ParTx" presStyleLbl="alignAcc1" presStyleIdx="5" presStyleCnt="6">
        <dgm:presLayoutVars>
          <dgm:chMax val="1"/>
          <dgm:bulletEnabled val="1"/>
        </dgm:presLayoutVars>
      </dgm:prSet>
      <dgm:spPr/>
      <dgm:t>
        <a:bodyPr/>
        <a:lstStyle/>
        <a:p>
          <a:endParaRPr lang="en-US"/>
        </a:p>
      </dgm:t>
    </dgm:pt>
    <dgm:pt modelId="{0ADE394B-BFA9-458B-80F9-00CB0E07E1D0}" type="pres">
      <dgm:prSet presAssocID="{2981CFA3-F262-4675-93E2-334D18E636A3}" presName="rect4ChTx" presStyleLbl="alignAcc1" presStyleIdx="5" presStyleCnt="6">
        <dgm:presLayoutVars>
          <dgm:bulletEnabled val="1"/>
        </dgm:presLayoutVars>
      </dgm:prSet>
      <dgm:spPr/>
    </dgm:pt>
    <dgm:pt modelId="{9F11C157-A3A3-4FFE-BF35-21D76054185C}" type="pres">
      <dgm:prSet presAssocID="{36F2162E-5444-4282-842A-468608A3AC20}" presName="rect5ParTx" presStyleLbl="alignAcc1" presStyleIdx="5" presStyleCnt="6">
        <dgm:presLayoutVars>
          <dgm:chMax val="1"/>
          <dgm:bulletEnabled val="1"/>
        </dgm:presLayoutVars>
      </dgm:prSet>
      <dgm:spPr/>
      <dgm:t>
        <a:bodyPr/>
        <a:lstStyle/>
        <a:p>
          <a:endParaRPr lang="en-US"/>
        </a:p>
      </dgm:t>
    </dgm:pt>
    <dgm:pt modelId="{89267C72-80E8-4F61-A895-F17883922229}" type="pres">
      <dgm:prSet presAssocID="{36F2162E-5444-4282-842A-468608A3AC20}" presName="rect5ChTx" presStyleLbl="alignAcc1" presStyleIdx="5" presStyleCnt="6">
        <dgm:presLayoutVars>
          <dgm:bulletEnabled val="1"/>
        </dgm:presLayoutVars>
      </dgm:prSet>
      <dgm:spPr/>
    </dgm:pt>
    <dgm:pt modelId="{828A6547-68DE-433D-9F3E-D93C53C3F3AD}" type="pres">
      <dgm:prSet presAssocID="{B02AA006-F43D-492C-8AF9-B5340D56628E}" presName="rect6ParTx" presStyleLbl="alignAcc1" presStyleIdx="5" presStyleCnt="6">
        <dgm:presLayoutVars>
          <dgm:chMax val="1"/>
          <dgm:bulletEnabled val="1"/>
        </dgm:presLayoutVars>
      </dgm:prSet>
      <dgm:spPr/>
      <dgm:t>
        <a:bodyPr/>
        <a:lstStyle/>
        <a:p>
          <a:endParaRPr lang="en-US"/>
        </a:p>
      </dgm:t>
    </dgm:pt>
    <dgm:pt modelId="{8A949D47-77B8-456D-B84E-32B08735FC99}" type="pres">
      <dgm:prSet presAssocID="{B02AA006-F43D-492C-8AF9-B5340D56628E}" presName="rect6ChTx" presStyleLbl="alignAcc1" presStyleIdx="5" presStyleCnt="6">
        <dgm:presLayoutVars>
          <dgm:bulletEnabled val="1"/>
        </dgm:presLayoutVars>
      </dgm:prSet>
      <dgm:spPr/>
    </dgm:pt>
  </dgm:ptLst>
  <dgm:cxnLst>
    <dgm:cxn modelId="{F1D26FBD-663F-4FE1-AB10-BC3DFEE4BCE4}" srcId="{0FF051D2-32B3-4C75-927C-BEF4A5E13ED5}" destId="{36F2162E-5444-4282-842A-468608A3AC20}" srcOrd="4" destOrd="0" parTransId="{1FBC0877-263E-4B65-A415-117A8CC690A9}" sibTransId="{674DE575-935A-4A43-A0FC-1778D8BBCAE1}"/>
    <dgm:cxn modelId="{A8B7624D-CC1A-4617-8E17-73B59D88CF41}" type="presOf" srcId="{FBF74523-BFE7-4F4B-AE76-85BD17A7D9CF}" destId="{2F274871-893C-4C84-8260-86994CF4A0A8}" srcOrd="1" destOrd="0" presId="urn:microsoft.com/office/officeart/2005/8/layout/target3"/>
    <dgm:cxn modelId="{62CC86ED-57C3-4D47-B4B9-1680F8D51633}" srcId="{0FF051D2-32B3-4C75-927C-BEF4A5E13ED5}" destId="{FBF74523-BFE7-4F4B-AE76-85BD17A7D9CF}" srcOrd="0" destOrd="0" parTransId="{34655BEF-B0C9-48F7-879F-549EFAB607A8}" sibTransId="{EFC12DF5-2D1B-458D-A54B-366A1240F61F}"/>
    <dgm:cxn modelId="{818528C9-CD2A-4FEB-992B-C632B05DDEF6}" type="presOf" srcId="{5941B431-AF71-4AA7-B98A-0A7840B4E724}" destId="{F55D6E16-D1C5-4AFB-931D-F6E3BAE7148C}" srcOrd="0" destOrd="0" presId="urn:microsoft.com/office/officeart/2005/8/layout/target3"/>
    <dgm:cxn modelId="{8D58A478-8564-43B5-90BC-3773BD8592F3}" type="presOf" srcId="{DAA2B017-C4A9-4B62-A6A4-E77968AA9DD5}" destId="{53EC0D24-EF29-4437-9429-1039E705ED13}" srcOrd="0" destOrd="0" presId="urn:microsoft.com/office/officeart/2005/8/layout/target3"/>
    <dgm:cxn modelId="{4A37574D-E3CA-4010-8156-6D6615A9B1F2}" type="presOf" srcId="{FBF74523-BFE7-4F4B-AE76-85BD17A7D9CF}" destId="{AB6B1393-E61D-44EF-9307-E0C764767CDC}" srcOrd="0" destOrd="0" presId="urn:microsoft.com/office/officeart/2005/8/layout/target3"/>
    <dgm:cxn modelId="{9164127D-E654-445E-BBA9-5D8844250B51}" type="presOf" srcId="{F9A276AD-C47D-4712-917C-6171173C43DB}" destId="{63066A55-F766-4565-8CBA-9D1C3FBC1DF1}" srcOrd="1" destOrd="0" presId="urn:microsoft.com/office/officeart/2005/8/layout/target3"/>
    <dgm:cxn modelId="{5AAB4D1D-1088-41C1-AF3F-3842F7062290}" srcId="{FBF74523-BFE7-4F4B-AE76-85BD17A7D9CF}" destId="{7AF27AEE-1E07-4621-ABC6-868340002ACD}" srcOrd="0" destOrd="0" parTransId="{346DA14F-1756-4EDA-B447-D9B598B033DA}" sibTransId="{8DD468DF-2E90-4304-8578-7B11937C5047}"/>
    <dgm:cxn modelId="{6FDE15CB-1216-4EC6-9F0D-94CEAB58C33C}" type="presOf" srcId="{7AF27AEE-1E07-4621-ABC6-868340002ACD}" destId="{EB21E25D-2BFE-42C1-A28F-7FB30548E615}" srcOrd="0" destOrd="0" presId="urn:microsoft.com/office/officeart/2005/8/layout/target3"/>
    <dgm:cxn modelId="{2D8982F4-F4A3-47C9-BA92-A0A7F4240DBC}" type="presOf" srcId="{36F2162E-5444-4282-842A-468608A3AC20}" destId="{DBF31597-396C-47C9-912E-82D945550A82}" srcOrd="0" destOrd="0" presId="urn:microsoft.com/office/officeart/2005/8/layout/target3"/>
    <dgm:cxn modelId="{9A6164C3-6CF5-4252-A499-71AAA44EA629}" srcId="{0FF051D2-32B3-4C75-927C-BEF4A5E13ED5}" destId="{5941B431-AF71-4AA7-B98A-0A7840B4E724}" srcOrd="1" destOrd="0" parTransId="{99200B4C-8DBF-4ACC-AE9D-F333FF9FB697}" sibTransId="{6AF7410C-4F97-4573-8761-0CA9E590521D}"/>
    <dgm:cxn modelId="{21298F2F-F3E2-4DC9-AA9D-3DD1ACC4BB10}" type="presOf" srcId="{B02AA006-F43D-492C-8AF9-B5340D56628E}" destId="{828A6547-68DE-433D-9F3E-D93C53C3F3AD}" srcOrd="1" destOrd="0" presId="urn:microsoft.com/office/officeart/2005/8/layout/target3"/>
    <dgm:cxn modelId="{7B5AF95D-C2AD-4267-AAF5-D38ECB9EF40F}" type="presOf" srcId="{B02AA006-F43D-492C-8AF9-B5340D56628E}" destId="{CD5F4DDC-D523-4C19-AF64-AD83E6F81639}" srcOrd="0" destOrd="0" presId="urn:microsoft.com/office/officeart/2005/8/layout/target3"/>
    <dgm:cxn modelId="{DC122A5F-8E3B-4952-9910-759A0533E2CF}" srcId="{F9A276AD-C47D-4712-917C-6171173C43DB}" destId="{A6DADC60-A4E3-4AEC-BB6E-CD0BA339FF6A}" srcOrd="0" destOrd="0" parTransId="{65ED7870-02AA-46B2-9928-E38DA9071380}" sibTransId="{86CCB642-4939-4D58-8CE1-1641E4DAF123}"/>
    <dgm:cxn modelId="{6E80A7F2-2A4C-46F8-A5A8-442AD5FAACB4}" srcId="{0FF051D2-32B3-4C75-927C-BEF4A5E13ED5}" destId="{B02AA006-F43D-492C-8AF9-B5340D56628E}" srcOrd="5" destOrd="0" parTransId="{D33BB876-FD2A-4757-AE38-CD49E648A897}" sibTransId="{1AAF98D6-0EE4-4B39-9C5F-47E332D7F5CC}"/>
    <dgm:cxn modelId="{97F3CD87-B055-405F-8BD7-C131DCB42530}" type="presOf" srcId="{2981CFA3-F262-4675-93E2-334D18E636A3}" destId="{2FD4F53E-B845-4AB8-A008-0056C7B30618}" srcOrd="1" destOrd="0" presId="urn:microsoft.com/office/officeart/2005/8/layout/target3"/>
    <dgm:cxn modelId="{1A53342E-43B5-4186-8E3E-F4D0752C22C5}" type="presOf" srcId="{36F2162E-5444-4282-842A-468608A3AC20}" destId="{9F11C157-A3A3-4FFE-BF35-21D76054185C}" srcOrd="1" destOrd="0" presId="urn:microsoft.com/office/officeart/2005/8/layout/target3"/>
    <dgm:cxn modelId="{12283FA4-6BD4-4C70-B096-6B2E9A01CC6E}" type="presOf" srcId="{0FF051D2-32B3-4C75-927C-BEF4A5E13ED5}" destId="{422AD3DD-E69C-475F-B3C7-E5616FBE507E}" srcOrd="0" destOrd="0" presId="urn:microsoft.com/office/officeart/2005/8/layout/target3"/>
    <dgm:cxn modelId="{A13DC87C-4660-4422-B01E-BB60139031FE}" type="presOf" srcId="{A6DADC60-A4E3-4AEC-BB6E-CD0BA339FF6A}" destId="{D2661778-6316-4220-975D-E0391AA0EE49}" srcOrd="0" destOrd="0" presId="urn:microsoft.com/office/officeart/2005/8/layout/target3"/>
    <dgm:cxn modelId="{2F043738-96C7-414D-825C-200E93F95272}" type="presOf" srcId="{F9A276AD-C47D-4712-917C-6171173C43DB}" destId="{92A8850B-B30B-439C-9E72-4A8BA7874279}" srcOrd="0" destOrd="0" presId="urn:microsoft.com/office/officeart/2005/8/layout/target3"/>
    <dgm:cxn modelId="{11D1F723-DF57-4D14-B568-D04BEE0F656F}" srcId="{0FF051D2-32B3-4C75-927C-BEF4A5E13ED5}" destId="{2981CFA3-F262-4675-93E2-334D18E636A3}" srcOrd="3" destOrd="0" parTransId="{BE6CF684-04D3-429A-95B4-DF2AD7D6D51C}" sibTransId="{F18FD462-0C91-42FC-9F23-BD5C14659C83}"/>
    <dgm:cxn modelId="{25AADB9C-DED8-4B40-BDEF-397924B08A7A}" type="presOf" srcId="{5941B431-AF71-4AA7-B98A-0A7840B4E724}" destId="{3358F9AD-9759-4633-9AEC-ED6D67A6843F}" srcOrd="1" destOrd="0" presId="urn:microsoft.com/office/officeart/2005/8/layout/target3"/>
    <dgm:cxn modelId="{1AC0F5B4-0A9A-4EFD-BE44-82719BBEF53A}" srcId="{5941B431-AF71-4AA7-B98A-0A7840B4E724}" destId="{DAA2B017-C4A9-4B62-A6A4-E77968AA9DD5}" srcOrd="0" destOrd="0" parTransId="{50396D19-4E17-451E-AFBA-942E57C8EBCA}" sibTransId="{B0141B0C-770E-4C61-BA39-136C8A9CAA6D}"/>
    <dgm:cxn modelId="{5C987619-B8A9-415F-BC0E-A5C877A2314E}" srcId="{0FF051D2-32B3-4C75-927C-BEF4A5E13ED5}" destId="{F9A276AD-C47D-4712-917C-6171173C43DB}" srcOrd="2" destOrd="0" parTransId="{483F1699-84DE-4A74-8A2F-2D8BE330E086}" sibTransId="{29DB992C-0B95-4D07-8D85-B0878E45CD8B}"/>
    <dgm:cxn modelId="{5CB34D40-0D09-42FF-9433-CC8BD125F7A6}" type="presOf" srcId="{2981CFA3-F262-4675-93E2-334D18E636A3}" destId="{D3F292AE-B444-4A2F-840D-253FB3C42184}" srcOrd="0" destOrd="0" presId="urn:microsoft.com/office/officeart/2005/8/layout/target3"/>
    <dgm:cxn modelId="{3D9470D3-308F-411B-A139-3153CD6E8045}" type="presParOf" srcId="{422AD3DD-E69C-475F-B3C7-E5616FBE507E}" destId="{A2A81E9F-9098-4A09-BC01-B6C6CB131BF3}" srcOrd="0" destOrd="0" presId="urn:microsoft.com/office/officeart/2005/8/layout/target3"/>
    <dgm:cxn modelId="{5226FD01-F3FC-4318-8CF7-371D0F7A1C48}" type="presParOf" srcId="{422AD3DD-E69C-475F-B3C7-E5616FBE507E}" destId="{22929C6E-269A-44F6-9E18-F8A9B21979BA}" srcOrd="1" destOrd="0" presId="urn:microsoft.com/office/officeart/2005/8/layout/target3"/>
    <dgm:cxn modelId="{375164A3-BB83-4470-904D-E8DC987E027B}" type="presParOf" srcId="{422AD3DD-E69C-475F-B3C7-E5616FBE507E}" destId="{AB6B1393-E61D-44EF-9307-E0C764767CDC}" srcOrd="2" destOrd="0" presId="urn:microsoft.com/office/officeart/2005/8/layout/target3"/>
    <dgm:cxn modelId="{688C31AB-C78A-4612-A95C-5F68CF4BEACF}" type="presParOf" srcId="{422AD3DD-E69C-475F-B3C7-E5616FBE507E}" destId="{53311BDD-934B-43C0-81D6-53D424BB5189}" srcOrd="3" destOrd="0" presId="urn:microsoft.com/office/officeart/2005/8/layout/target3"/>
    <dgm:cxn modelId="{2E3F0FB1-981E-46CE-9FE1-5B037384DEB1}" type="presParOf" srcId="{422AD3DD-E69C-475F-B3C7-E5616FBE507E}" destId="{5784B727-36D4-437E-A7B1-5CFA39841356}" srcOrd="4" destOrd="0" presId="urn:microsoft.com/office/officeart/2005/8/layout/target3"/>
    <dgm:cxn modelId="{4314F502-6538-4A64-A725-CE99F187D10B}" type="presParOf" srcId="{422AD3DD-E69C-475F-B3C7-E5616FBE507E}" destId="{F55D6E16-D1C5-4AFB-931D-F6E3BAE7148C}" srcOrd="5" destOrd="0" presId="urn:microsoft.com/office/officeart/2005/8/layout/target3"/>
    <dgm:cxn modelId="{98C27DFD-FE81-427A-8672-B0F9EA5931FA}" type="presParOf" srcId="{422AD3DD-E69C-475F-B3C7-E5616FBE507E}" destId="{6A9F1E56-2721-4C54-801A-66C9183347F1}" srcOrd="6" destOrd="0" presId="urn:microsoft.com/office/officeart/2005/8/layout/target3"/>
    <dgm:cxn modelId="{0583F56B-20D7-464F-A45B-159347BDC865}" type="presParOf" srcId="{422AD3DD-E69C-475F-B3C7-E5616FBE507E}" destId="{804DA3D2-B9A2-4536-B34B-D8CF393B816C}" srcOrd="7" destOrd="0" presId="urn:microsoft.com/office/officeart/2005/8/layout/target3"/>
    <dgm:cxn modelId="{591992AD-231F-42D1-AB1A-B8991FE60C42}" type="presParOf" srcId="{422AD3DD-E69C-475F-B3C7-E5616FBE507E}" destId="{92A8850B-B30B-439C-9E72-4A8BA7874279}" srcOrd="8" destOrd="0" presId="urn:microsoft.com/office/officeart/2005/8/layout/target3"/>
    <dgm:cxn modelId="{66168281-E53D-46E1-985F-1593BF4C7091}" type="presParOf" srcId="{422AD3DD-E69C-475F-B3C7-E5616FBE507E}" destId="{600DEF67-CC33-425D-B6DB-DFF9F5559EDA}" srcOrd="9" destOrd="0" presId="urn:microsoft.com/office/officeart/2005/8/layout/target3"/>
    <dgm:cxn modelId="{2787E0BF-B50A-4F61-9C38-918C4DC33497}" type="presParOf" srcId="{422AD3DD-E69C-475F-B3C7-E5616FBE507E}" destId="{46C72CF5-EC4C-4910-8C8A-AACA75E5D82E}" srcOrd="10" destOrd="0" presId="urn:microsoft.com/office/officeart/2005/8/layout/target3"/>
    <dgm:cxn modelId="{3C5467AD-D159-4BF8-B269-B8CDF995CB5A}" type="presParOf" srcId="{422AD3DD-E69C-475F-B3C7-E5616FBE507E}" destId="{D3F292AE-B444-4A2F-840D-253FB3C42184}" srcOrd="11" destOrd="0" presId="urn:microsoft.com/office/officeart/2005/8/layout/target3"/>
    <dgm:cxn modelId="{BD3BC89F-D6A7-40C7-BCF5-D833050DE01D}" type="presParOf" srcId="{422AD3DD-E69C-475F-B3C7-E5616FBE507E}" destId="{DA780369-2632-4091-8D04-545D67E82CD1}" srcOrd="12" destOrd="0" presId="urn:microsoft.com/office/officeart/2005/8/layout/target3"/>
    <dgm:cxn modelId="{C80D3605-7037-41B0-B856-832C4A059879}" type="presParOf" srcId="{422AD3DD-E69C-475F-B3C7-E5616FBE507E}" destId="{194A1B9B-6D65-48EC-8E8D-95EF1269A976}" srcOrd="13" destOrd="0" presId="urn:microsoft.com/office/officeart/2005/8/layout/target3"/>
    <dgm:cxn modelId="{6906B233-1AEA-45B6-AF14-44B646BA53C8}" type="presParOf" srcId="{422AD3DD-E69C-475F-B3C7-E5616FBE507E}" destId="{DBF31597-396C-47C9-912E-82D945550A82}" srcOrd="14" destOrd="0" presId="urn:microsoft.com/office/officeart/2005/8/layout/target3"/>
    <dgm:cxn modelId="{201CE368-EAC5-4447-A29B-76F6F8AA66C6}" type="presParOf" srcId="{422AD3DD-E69C-475F-B3C7-E5616FBE507E}" destId="{DD6832F7-E958-425F-B91F-6EF56E6F5912}" srcOrd="15" destOrd="0" presId="urn:microsoft.com/office/officeart/2005/8/layout/target3"/>
    <dgm:cxn modelId="{993A3ED4-9BF5-49C2-91B1-93DE55E3316A}" type="presParOf" srcId="{422AD3DD-E69C-475F-B3C7-E5616FBE507E}" destId="{37A1D267-0F6F-464A-BD02-2A7D807ADF95}" srcOrd="16" destOrd="0" presId="urn:microsoft.com/office/officeart/2005/8/layout/target3"/>
    <dgm:cxn modelId="{47DBE266-2589-4206-A397-E08C478C1768}" type="presParOf" srcId="{422AD3DD-E69C-475F-B3C7-E5616FBE507E}" destId="{CD5F4DDC-D523-4C19-AF64-AD83E6F81639}" srcOrd="17" destOrd="0" presId="urn:microsoft.com/office/officeart/2005/8/layout/target3"/>
    <dgm:cxn modelId="{2915131F-22EB-4416-8AD3-6F370B0807F7}" type="presParOf" srcId="{422AD3DD-E69C-475F-B3C7-E5616FBE507E}" destId="{2F274871-893C-4C84-8260-86994CF4A0A8}" srcOrd="18" destOrd="0" presId="urn:microsoft.com/office/officeart/2005/8/layout/target3"/>
    <dgm:cxn modelId="{4DCD0D7C-7DFB-4DCE-A819-495BFE1EB42F}" type="presParOf" srcId="{422AD3DD-E69C-475F-B3C7-E5616FBE507E}" destId="{EB21E25D-2BFE-42C1-A28F-7FB30548E615}" srcOrd="19" destOrd="0" presId="urn:microsoft.com/office/officeart/2005/8/layout/target3"/>
    <dgm:cxn modelId="{BB534AA8-11DA-4D76-854F-26BEBFE82374}" type="presParOf" srcId="{422AD3DD-E69C-475F-B3C7-E5616FBE507E}" destId="{3358F9AD-9759-4633-9AEC-ED6D67A6843F}" srcOrd="20" destOrd="0" presId="urn:microsoft.com/office/officeart/2005/8/layout/target3"/>
    <dgm:cxn modelId="{598252B0-EAFE-4860-82B6-06B785E2BD7B}" type="presParOf" srcId="{422AD3DD-E69C-475F-B3C7-E5616FBE507E}" destId="{53EC0D24-EF29-4437-9429-1039E705ED13}" srcOrd="21" destOrd="0" presId="urn:microsoft.com/office/officeart/2005/8/layout/target3"/>
    <dgm:cxn modelId="{322DB531-845F-49B5-A741-FAA0F748FEB9}" type="presParOf" srcId="{422AD3DD-E69C-475F-B3C7-E5616FBE507E}" destId="{63066A55-F766-4565-8CBA-9D1C3FBC1DF1}" srcOrd="22" destOrd="0" presId="urn:microsoft.com/office/officeart/2005/8/layout/target3"/>
    <dgm:cxn modelId="{056E209E-AE51-48A6-9B47-070704A01BEF}" type="presParOf" srcId="{422AD3DD-E69C-475F-B3C7-E5616FBE507E}" destId="{D2661778-6316-4220-975D-E0391AA0EE49}" srcOrd="23" destOrd="0" presId="urn:microsoft.com/office/officeart/2005/8/layout/target3"/>
    <dgm:cxn modelId="{BD927B1A-131F-4E09-BFFA-1BDAA0FBAB23}" type="presParOf" srcId="{422AD3DD-E69C-475F-B3C7-E5616FBE507E}" destId="{2FD4F53E-B845-4AB8-A008-0056C7B30618}" srcOrd="24" destOrd="0" presId="urn:microsoft.com/office/officeart/2005/8/layout/target3"/>
    <dgm:cxn modelId="{2D710762-64B9-48AB-B379-AF53ED3486CD}" type="presParOf" srcId="{422AD3DD-E69C-475F-B3C7-E5616FBE507E}" destId="{0ADE394B-BFA9-458B-80F9-00CB0E07E1D0}" srcOrd="25" destOrd="0" presId="urn:microsoft.com/office/officeart/2005/8/layout/target3"/>
    <dgm:cxn modelId="{C10ED981-8CD7-4D2E-A0DD-B8B5DE1DEE03}" type="presParOf" srcId="{422AD3DD-E69C-475F-B3C7-E5616FBE507E}" destId="{9F11C157-A3A3-4FFE-BF35-21D76054185C}" srcOrd="26" destOrd="0" presId="urn:microsoft.com/office/officeart/2005/8/layout/target3"/>
    <dgm:cxn modelId="{430E3FDB-64B3-4714-86BF-E25810DF53C7}" type="presParOf" srcId="{422AD3DD-E69C-475F-B3C7-E5616FBE507E}" destId="{89267C72-80E8-4F61-A895-F17883922229}" srcOrd="27" destOrd="0" presId="urn:microsoft.com/office/officeart/2005/8/layout/target3"/>
    <dgm:cxn modelId="{A8072677-80FA-4575-93C9-C15BC2F3EDFE}" type="presParOf" srcId="{422AD3DD-E69C-475F-B3C7-E5616FBE507E}" destId="{828A6547-68DE-433D-9F3E-D93C53C3F3AD}" srcOrd="28" destOrd="0" presId="urn:microsoft.com/office/officeart/2005/8/layout/target3"/>
    <dgm:cxn modelId="{6DC56BE4-91BB-487B-A267-20399D3C084E}" type="presParOf" srcId="{422AD3DD-E69C-475F-B3C7-E5616FBE507E}" destId="{8A949D47-77B8-456D-B84E-32B08735FC99}" srcOrd="2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8F378D-0552-4EFA-9F80-AB3ECCFF3686}">
      <dsp:nvSpPr>
        <dsp:cNvPr id="0" name=""/>
        <dsp:cNvSpPr/>
      </dsp:nvSpPr>
      <dsp:spPr>
        <a:xfrm>
          <a:off x="5433636" y="134815"/>
          <a:ext cx="2627672" cy="2484640"/>
        </a:xfrm>
        <a:prstGeom prst="ellipse">
          <a:avLst/>
        </a:prstGeom>
        <a:solidFill>
          <a:srgbClr val="33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About the care of those around us</a:t>
          </a:r>
          <a:endParaRPr lang="en-US" sz="2800" kern="1200" dirty="0"/>
        </a:p>
      </dsp:txBody>
      <dsp:txXfrm>
        <a:off x="5818450" y="498682"/>
        <a:ext cx="1858044" cy="1756906"/>
      </dsp:txXfrm>
    </dsp:sp>
    <dsp:sp modelId="{5E0ADD83-AAC8-418F-8B98-8D6D4BA78D8A}">
      <dsp:nvSpPr>
        <dsp:cNvPr id="0" name=""/>
        <dsp:cNvSpPr/>
      </dsp:nvSpPr>
      <dsp:spPr>
        <a:xfrm>
          <a:off x="1352557" y="2649206"/>
          <a:ext cx="1174387" cy="1174387"/>
        </a:xfrm>
        <a:prstGeom prst="mathPlus">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1508222" y="3098292"/>
        <a:ext cx="863057" cy="276215"/>
      </dsp:txXfrm>
    </dsp:sp>
    <dsp:sp modelId="{B63FEDAF-4A34-4D41-B30F-BCB31EF51D66}">
      <dsp:nvSpPr>
        <dsp:cNvPr id="0" name=""/>
        <dsp:cNvSpPr/>
      </dsp:nvSpPr>
      <dsp:spPr>
        <a:xfrm>
          <a:off x="5433656" y="3716218"/>
          <a:ext cx="2801238" cy="2869839"/>
        </a:xfrm>
        <a:prstGeom prst="ellipse">
          <a:avLst/>
        </a:prstGeom>
        <a:solidFill>
          <a:srgbClr val="33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0" kern="1200" dirty="0" smtClean="0"/>
            <a:t>the </a:t>
          </a:r>
          <a:r>
            <a:rPr lang="en-US" sz="2800" b="0" kern="1200" smtClean="0"/>
            <a:t>other characters </a:t>
          </a:r>
          <a:r>
            <a:rPr lang="en-US" sz="2800" b="0" kern="1200" dirty="0" smtClean="0"/>
            <a:t>in our story</a:t>
          </a:r>
          <a:endParaRPr lang="en-US" sz="2800" b="0" kern="1200" dirty="0"/>
        </a:p>
      </dsp:txBody>
      <dsp:txXfrm>
        <a:off x="5843888" y="4136496"/>
        <a:ext cx="1980774" cy="2029283"/>
      </dsp:txXfrm>
    </dsp:sp>
    <dsp:sp modelId="{B18EEDBB-3C2B-404B-A56A-F8E9F816CE2C}">
      <dsp:nvSpPr>
        <dsp:cNvPr id="0" name=""/>
        <dsp:cNvSpPr/>
      </dsp:nvSpPr>
      <dsp:spPr>
        <a:xfrm rot="21344328">
          <a:off x="2083527" y="3127695"/>
          <a:ext cx="1558532" cy="753228"/>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en-US" sz="3400" kern="1200"/>
        </a:p>
      </dsp:txBody>
      <dsp:txXfrm>
        <a:off x="2083839" y="3286736"/>
        <a:ext cx="1332564" cy="451936"/>
      </dsp:txXfrm>
    </dsp:sp>
    <dsp:sp modelId="{2D84F584-06D5-40D4-9F4E-232F8D6B392A}">
      <dsp:nvSpPr>
        <dsp:cNvPr id="0" name=""/>
        <dsp:cNvSpPr/>
      </dsp:nvSpPr>
      <dsp:spPr>
        <a:xfrm>
          <a:off x="241039" y="1523980"/>
          <a:ext cx="4049613" cy="4049613"/>
        </a:xfrm>
        <a:prstGeom prst="ellipse">
          <a:avLst/>
        </a:prstGeom>
        <a:solidFill>
          <a:srgbClr val="33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en-US" sz="4500" kern="1200" dirty="0" smtClean="0"/>
            <a:t>LESSONS TO LEARN</a:t>
          </a:r>
          <a:endParaRPr lang="en-US" sz="4500" kern="1200" dirty="0"/>
        </a:p>
      </dsp:txBody>
      <dsp:txXfrm>
        <a:off x="834091" y="2117032"/>
        <a:ext cx="2863509" cy="28635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81E9F-9098-4A09-BC01-B6C6CB131BF3}">
      <dsp:nvSpPr>
        <dsp:cNvPr id="0" name=""/>
        <dsp:cNvSpPr/>
      </dsp:nvSpPr>
      <dsp:spPr>
        <a:xfrm>
          <a:off x="0" y="449579"/>
          <a:ext cx="4434840" cy="443484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B1393-E61D-44EF-9307-E0C764767CDC}">
      <dsp:nvSpPr>
        <dsp:cNvPr id="0" name=""/>
        <dsp:cNvSpPr/>
      </dsp:nvSpPr>
      <dsp:spPr>
        <a:xfrm>
          <a:off x="2217420" y="449579"/>
          <a:ext cx="5173980" cy="44348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Priest &amp; Levite</a:t>
          </a:r>
          <a:endParaRPr lang="en-US" sz="1900" b="1" kern="1200" dirty="0">
            <a:solidFill>
              <a:schemeClr val="bg1"/>
            </a:solidFill>
          </a:endParaRPr>
        </a:p>
      </dsp:txBody>
      <dsp:txXfrm>
        <a:off x="2217420" y="449579"/>
        <a:ext cx="2586990" cy="554356"/>
      </dsp:txXfrm>
    </dsp:sp>
    <dsp:sp modelId="{5784B727-36D4-437E-A7B1-5CFA39841356}">
      <dsp:nvSpPr>
        <dsp:cNvPr id="0" name=""/>
        <dsp:cNvSpPr/>
      </dsp:nvSpPr>
      <dsp:spPr>
        <a:xfrm>
          <a:off x="388049" y="1003936"/>
          <a:ext cx="3658741" cy="365874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D6E16-D1C5-4AFB-931D-F6E3BAE7148C}">
      <dsp:nvSpPr>
        <dsp:cNvPr id="0" name=""/>
        <dsp:cNvSpPr/>
      </dsp:nvSpPr>
      <dsp:spPr>
        <a:xfrm>
          <a:off x="2217420" y="957031"/>
          <a:ext cx="5173980" cy="3752551"/>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Bullies on the Road</a:t>
          </a:r>
          <a:endParaRPr lang="en-US" sz="1900" b="1" kern="1200" dirty="0">
            <a:solidFill>
              <a:schemeClr val="bg1"/>
            </a:solidFill>
          </a:endParaRPr>
        </a:p>
      </dsp:txBody>
      <dsp:txXfrm>
        <a:off x="2217420" y="957031"/>
        <a:ext cx="2586990" cy="568570"/>
      </dsp:txXfrm>
    </dsp:sp>
    <dsp:sp modelId="{804DA3D2-B9A2-4536-B34B-D8CF393B816C}">
      <dsp:nvSpPr>
        <dsp:cNvPr id="0" name=""/>
        <dsp:cNvSpPr/>
      </dsp:nvSpPr>
      <dsp:spPr>
        <a:xfrm>
          <a:off x="776098" y="1558292"/>
          <a:ext cx="2882643" cy="288264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A8850B-B30B-439C-9E72-4A8BA7874279}">
      <dsp:nvSpPr>
        <dsp:cNvPr id="0" name=""/>
        <dsp:cNvSpPr/>
      </dsp:nvSpPr>
      <dsp:spPr>
        <a:xfrm>
          <a:off x="2217420" y="1558292"/>
          <a:ext cx="5173980" cy="2882643"/>
        </a:xfrm>
        <a:prstGeom prst="rect">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Beaten Traveler</a:t>
          </a:r>
          <a:endParaRPr lang="en-US" sz="1900" b="1" kern="1200" dirty="0">
            <a:solidFill>
              <a:schemeClr val="bg1"/>
            </a:solidFill>
          </a:endParaRPr>
        </a:p>
      </dsp:txBody>
      <dsp:txXfrm>
        <a:off x="2217420" y="1558292"/>
        <a:ext cx="2586990" cy="554352"/>
      </dsp:txXfrm>
    </dsp:sp>
    <dsp:sp modelId="{46C72CF5-EC4C-4910-8C8A-AACA75E5D82E}">
      <dsp:nvSpPr>
        <dsp:cNvPr id="0" name=""/>
        <dsp:cNvSpPr/>
      </dsp:nvSpPr>
      <dsp:spPr>
        <a:xfrm>
          <a:off x="1164145" y="2112644"/>
          <a:ext cx="2106549" cy="210654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292AE-B444-4A2F-840D-253FB3C42184}">
      <dsp:nvSpPr>
        <dsp:cNvPr id="0" name=""/>
        <dsp:cNvSpPr/>
      </dsp:nvSpPr>
      <dsp:spPr>
        <a:xfrm>
          <a:off x="2217420" y="2057579"/>
          <a:ext cx="5173980" cy="2106549"/>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Good Samaritan    </a:t>
          </a:r>
          <a:endParaRPr lang="en-US" sz="1900" b="1" kern="1200" dirty="0">
            <a:solidFill>
              <a:schemeClr val="bg1"/>
            </a:solidFill>
          </a:endParaRPr>
        </a:p>
      </dsp:txBody>
      <dsp:txXfrm>
        <a:off x="2217420" y="2057579"/>
        <a:ext cx="2586990" cy="554356"/>
      </dsp:txXfrm>
    </dsp:sp>
    <dsp:sp modelId="{194A1B9B-6D65-48EC-8E8D-95EF1269A976}">
      <dsp:nvSpPr>
        <dsp:cNvPr id="0" name=""/>
        <dsp:cNvSpPr/>
      </dsp:nvSpPr>
      <dsp:spPr>
        <a:xfrm>
          <a:off x="1552194" y="2667001"/>
          <a:ext cx="1330450" cy="13304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31597-396C-47C9-912E-82D945550A82}">
      <dsp:nvSpPr>
        <dsp:cNvPr id="0" name=""/>
        <dsp:cNvSpPr/>
      </dsp:nvSpPr>
      <dsp:spPr>
        <a:xfrm>
          <a:off x="2217420" y="2632223"/>
          <a:ext cx="5173980" cy="1330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Inn</a:t>
          </a:r>
          <a:endParaRPr lang="en-US" sz="1900" b="1" kern="1200" dirty="0">
            <a:solidFill>
              <a:schemeClr val="bg1"/>
            </a:solidFill>
          </a:endParaRPr>
        </a:p>
      </dsp:txBody>
      <dsp:txXfrm>
        <a:off x="2217420" y="2632223"/>
        <a:ext cx="2586990" cy="554356"/>
      </dsp:txXfrm>
    </dsp:sp>
    <dsp:sp modelId="{37A1D267-0F6F-464A-BD02-2A7D807ADF95}">
      <dsp:nvSpPr>
        <dsp:cNvPr id="0" name=""/>
        <dsp:cNvSpPr/>
      </dsp:nvSpPr>
      <dsp:spPr>
        <a:xfrm>
          <a:off x="1940243" y="3221357"/>
          <a:ext cx="554352" cy="55435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F4DDC-D523-4C19-AF64-AD83E6F81639}">
      <dsp:nvSpPr>
        <dsp:cNvPr id="0" name=""/>
        <dsp:cNvSpPr/>
      </dsp:nvSpPr>
      <dsp:spPr>
        <a:xfrm>
          <a:off x="2217420" y="3206867"/>
          <a:ext cx="5173980" cy="55435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b="1" kern="1200" dirty="0">
            <a:solidFill>
              <a:schemeClr val="bg1"/>
            </a:solidFill>
          </a:endParaRPr>
        </a:p>
      </dsp:txBody>
      <dsp:txXfrm>
        <a:off x="2217420" y="3206867"/>
        <a:ext cx="2586990" cy="554352"/>
      </dsp:txXfrm>
    </dsp:sp>
    <dsp:sp modelId="{EB21E25D-2BFE-42C1-A28F-7FB30548E615}">
      <dsp:nvSpPr>
        <dsp:cNvPr id="0" name=""/>
        <dsp:cNvSpPr/>
      </dsp:nvSpPr>
      <dsp:spPr>
        <a:xfrm>
          <a:off x="4804410" y="449579"/>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Good Deeds &amp; Religion</a:t>
          </a:r>
          <a:endParaRPr lang="en-US" sz="1600" b="1" kern="1200" dirty="0">
            <a:solidFill>
              <a:schemeClr val="bg1"/>
            </a:solidFill>
          </a:endParaRPr>
        </a:p>
      </dsp:txBody>
      <dsp:txXfrm>
        <a:off x="4804410" y="449579"/>
        <a:ext cx="2586990" cy="554356"/>
      </dsp:txXfrm>
    </dsp:sp>
    <dsp:sp modelId="{53EC0D24-EF29-4437-9429-1039E705ED13}">
      <dsp:nvSpPr>
        <dsp:cNvPr id="0" name=""/>
        <dsp:cNvSpPr/>
      </dsp:nvSpPr>
      <dsp:spPr>
        <a:xfrm>
          <a:off x="4804410" y="1003936"/>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Consequences of  Sin</a:t>
          </a:r>
          <a:endParaRPr lang="en-US" sz="1600" b="1" kern="1200" dirty="0">
            <a:solidFill>
              <a:schemeClr val="bg1"/>
            </a:solidFill>
          </a:endParaRPr>
        </a:p>
      </dsp:txBody>
      <dsp:txXfrm>
        <a:off x="4804410" y="1003936"/>
        <a:ext cx="2586990" cy="554356"/>
      </dsp:txXfrm>
    </dsp:sp>
    <dsp:sp modelId="{D2661778-6316-4220-975D-E0391AA0EE49}">
      <dsp:nvSpPr>
        <dsp:cNvPr id="0" name=""/>
        <dsp:cNvSpPr/>
      </dsp:nvSpPr>
      <dsp:spPr>
        <a:xfrm>
          <a:off x="4804410" y="1558292"/>
          <a:ext cx="2586990" cy="5543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All of Mankind</a:t>
          </a:r>
          <a:endParaRPr lang="en-US" sz="1600" b="1" kern="1200" dirty="0">
            <a:solidFill>
              <a:schemeClr val="bg1"/>
            </a:solidFill>
          </a:endParaRPr>
        </a:p>
      </dsp:txBody>
      <dsp:txXfrm>
        <a:off x="4804410" y="1558292"/>
        <a:ext cx="2586990" cy="5543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81E9F-9098-4A09-BC01-B6C6CB131BF3}">
      <dsp:nvSpPr>
        <dsp:cNvPr id="0" name=""/>
        <dsp:cNvSpPr/>
      </dsp:nvSpPr>
      <dsp:spPr>
        <a:xfrm>
          <a:off x="0" y="449579"/>
          <a:ext cx="4434840" cy="443484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B1393-E61D-44EF-9307-E0C764767CDC}">
      <dsp:nvSpPr>
        <dsp:cNvPr id="0" name=""/>
        <dsp:cNvSpPr/>
      </dsp:nvSpPr>
      <dsp:spPr>
        <a:xfrm>
          <a:off x="2217420" y="449579"/>
          <a:ext cx="5173980" cy="44348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Priest &amp; Levite</a:t>
          </a:r>
          <a:endParaRPr lang="en-US" sz="1900" b="1" kern="1200" dirty="0">
            <a:solidFill>
              <a:schemeClr val="bg1"/>
            </a:solidFill>
          </a:endParaRPr>
        </a:p>
      </dsp:txBody>
      <dsp:txXfrm>
        <a:off x="2217420" y="449579"/>
        <a:ext cx="2586990" cy="554356"/>
      </dsp:txXfrm>
    </dsp:sp>
    <dsp:sp modelId="{5784B727-36D4-437E-A7B1-5CFA39841356}">
      <dsp:nvSpPr>
        <dsp:cNvPr id="0" name=""/>
        <dsp:cNvSpPr/>
      </dsp:nvSpPr>
      <dsp:spPr>
        <a:xfrm>
          <a:off x="388049" y="1003936"/>
          <a:ext cx="3658741" cy="365874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D6E16-D1C5-4AFB-931D-F6E3BAE7148C}">
      <dsp:nvSpPr>
        <dsp:cNvPr id="0" name=""/>
        <dsp:cNvSpPr/>
      </dsp:nvSpPr>
      <dsp:spPr>
        <a:xfrm>
          <a:off x="2217420" y="957031"/>
          <a:ext cx="5173980" cy="3752551"/>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Bullies on the Road</a:t>
          </a:r>
          <a:endParaRPr lang="en-US" sz="1900" b="1" kern="1200" dirty="0">
            <a:solidFill>
              <a:schemeClr val="bg1"/>
            </a:solidFill>
          </a:endParaRPr>
        </a:p>
      </dsp:txBody>
      <dsp:txXfrm>
        <a:off x="2217420" y="957031"/>
        <a:ext cx="2586990" cy="568570"/>
      </dsp:txXfrm>
    </dsp:sp>
    <dsp:sp modelId="{804DA3D2-B9A2-4536-B34B-D8CF393B816C}">
      <dsp:nvSpPr>
        <dsp:cNvPr id="0" name=""/>
        <dsp:cNvSpPr/>
      </dsp:nvSpPr>
      <dsp:spPr>
        <a:xfrm>
          <a:off x="776098" y="1558292"/>
          <a:ext cx="2882643" cy="288264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A8850B-B30B-439C-9E72-4A8BA7874279}">
      <dsp:nvSpPr>
        <dsp:cNvPr id="0" name=""/>
        <dsp:cNvSpPr/>
      </dsp:nvSpPr>
      <dsp:spPr>
        <a:xfrm>
          <a:off x="2217420" y="1558292"/>
          <a:ext cx="5173980" cy="2882643"/>
        </a:xfrm>
        <a:prstGeom prst="rect">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Beaten Traveler</a:t>
          </a:r>
          <a:endParaRPr lang="en-US" sz="1900" b="1" kern="1200" dirty="0">
            <a:solidFill>
              <a:schemeClr val="bg1"/>
            </a:solidFill>
          </a:endParaRPr>
        </a:p>
      </dsp:txBody>
      <dsp:txXfrm>
        <a:off x="2217420" y="1558292"/>
        <a:ext cx="2586990" cy="554352"/>
      </dsp:txXfrm>
    </dsp:sp>
    <dsp:sp modelId="{46C72CF5-EC4C-4910-8C8A-AACA75E5D82E}">
      <dsp:nvSpPr>
        <dsp:cNvPr id="0" name=""/>
        <dsp:cNvSpPr/>
      </dsp:nvSpPr>
      <dsp:spPr>
        <a:xfrm>
          <a:off x="1164145" y="2112644"/>
          <a:ext cx="2106549" cy="210654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292AE-B444-4A2F-840D-253FB3C42184}">
      <dsp:nvSpPr>
        <dsp:cNvPr id="0" name=""/>
        <dsp:cNvSpPr/>
      </dsp:nvSpPr>
      <dsp:spPr>
        <a:xfrm>
          <a:off x="2217420" y="2057579"/>
          <a:ext cx="5173980" cy="2106549"/>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Good Samaritan    </a:t>
          </a:r>
          <a:endParaRPr lang="en-US" sz="1900" b="1" kern="1200" dirty="0">
            <a:solidFill>
              <a:schemeClr val="bg1"/>
            </a:solidFill>
          </a:endParaRPr>
        </a:p>
      </dsp:txBody>
      <dsp:txXfrm>
        <a:off x="2217420" y="2057579"/>
        <a:ext cx="2586990" cy="554356"/>
      </dsp:txXfrm>
    </dsp:sp>
    <dsp:sp modelId="{194A1B9B-6D65-48EC-8E8D-95EF1269A976}">
      <dsp:nvSpPr>
        <dsp:cNvPr id="0" name=""/>
        <dsp:cNvSpPr/>
      </dsp:nvSpPr>
      <dsp:spPr>
        <a:xfrm>
          <a:off x="1552194" y="2667001"/>
          <a:ext cx="1330450" cy="13304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31597-396C-47C9-912E-82D945550A82}">
      <dsp:nvSpPr>
        <dsp:cNvPr id="0" name=""/>
        <dsp:cNvSpPr/>
      </dsp:nvSpPr>
      <dsp:spPr>
        <a:xfrm>
          <a:off x="2217420" y="2632223"/>
          <a:ext cx="5173980" cy="1330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Inn</a:t>
          </a:r>
          <a:endParaRPr lang="en-US" sz="1900" b="1" kern="1200" dirty="0">
            <a:solidFill>
              <a:schemeClr val="bg1"/>
            </a:solidFill>
          </a:endParaRPr>
        </a:p>
      </dsp:txBody>
      <dsp:txXfrm>
        <a:off x="2217420" y="2632223"/>
        <a:ext cx="2586990" cy="554356"/>
      </dsp:txXfrm>
    </dsp:sp>
    <dsp:sp modelId="{37A1D267-0F6F-464A-BD02-2A7D807ADF95}">
      <dsp:nvSpPr>
        <dsp:cNvPr id="0" name=""/>
        <dsp:cNvSpPr/>
      </dsp:nvSpPr>
      <dsp:spPr>
        <a:xfrm>
          <a:off x="1940243" y="3221357"/>
          <a:ext cx="554352" cy="55435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F4DDC-D523-4C19-AF64-AD83E6F81639}">
      <dsp:nvSpPr>
        <dsp:cNvPr id="0" name=""/>
        <dsp:cNvSpPr/>
      </dsp:nvSpPr>
      <dsp:spPr>
        <a:xfrm>
          <a:off x="2217420" y="3206867"/>
          <a:ext cx="5173980" cy="55435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b="1" kern="1200" dirty="0">
            <a:solidFill>
              <a:schemeClr val="bg1"/>
            </a:solidFill>
          </a:endParaRPr>
        </a:p>
      </dsp:txBody>
      <dsp:txXfrm>
        <a:off x="2217420" y="3206867"/>
        <a:ext cx="2586990" cy="554352"/>
      </dsp:txXfrm>
    </dsp:sp>
    <dsp:sp modelId="{EB21E25D-2BFE-42C1-A28F-7FB30548E615}">
      <dsp:nvSpPr>
        <dsp:cNvPr id="0" name=""/>
        <dsp:cNvSpPr/>
      </dsp:nvSpPr>
      <dsp:spPr>
        <a:xfrm>
          <a:off x="4804410" y="449579"/>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Good Deeds &amp; Religion</a:t>
          </a:r>
          <a:endParaRPr lang="en-US" sz="1600" b="1" kern="1200" dirty="0">
            <a:solidFill>
              <a:schemeClr val="bg1"/>
            </a:solidFill>
          </a:endParaRPr>
        </a:p>
      </dsp:txBody>
      <dsp:txXfrm>
        <a:off x="4804410" y="449579"/>
        <a:ext cx="2586990" cy="554356"/>
      </dsp:txXfrm>
    </dsp:sp>
    <dsp:sp modelId="{53EC0D24-EF29-4437-9429-1039E705ED13}">
      <dsp:nvSpPr>
        <dsp:cNvPr id="0" name=""/>
        <dsp:cNvSpPr/>
      </dsp:nvSpPr>
      <dsp:spPr>
        <a:xfrm>
          <a:off x="4804410" y="1003936"/>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Consequences of  Sin</a:t>
          </a:r>
          <a:endParaRPr lang="en-US" sz="1600" b="1" kern="1200" dirty="0">
            <a:solidFill>
              <a:schemeClr val="bg1"/>
            </a:solidFill>
          </a:endParaRPr>
        </a:p>
      </dsp:txBody>
      <dsp:txXfrm>
        <a:off x="4804410" y="1003936"/>
        <a:ext cx="2586990" cy="554356"/>
      </dsp:txXfrm>
    </dsp:sp>
    <dsp:sp modelId="{D2661778-6316-4220-975D-E0391AA0EE49}">
      <dsp:nvSpPr>
        <dsp:cNvPr id="0" name=""/>
        <dsp:cNvSpPr/>
      </dsp:nvSpPr>
      <dsp:spPr>
        <a:xfrm>
          <a:off x="4804410" y="1558292"/>
          <a:ext cx="2586990" cy="5543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bg1"/>
              </a:solidFill>
            </a:rPr>
            <a:t>All of Mankind</a:t>
          </a:r>
          <a:endParaRPr lang="en-US" sz="1600" kern="1200" dirty="0">
            <a:solidFill>
              <a:schemeClr val="bg1"/>
            </a:solidFill>
          </a:endParaRPr>
        </a:p>
      </dsp:txBody>
      <dsp:txXfrm>
        <a:off x="4804410" y="1558292"/>
        <a:ext cx="2586990" cy="5543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81E9F-9098-4A09-BC01-B6C6CB131BF3}">
      <dsp:nvSpPr>
        <dsp:cNvPr id="0" name=""/>
        <dsp:cNvSpPr/>
      </dsp:nvSpPr>
      <dsp:spPr>
        <a:xfrm>
          <a:off x="0" y="449579"/>
          <a:ext cx="4434840" cy="443484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B1393-E61D-44EF-9307-E0C764767CDC}">
      <dsp:nvSpPr>
        <dsp:cNvPr id="0" name=""/>
        <dsp:cNvSpPr/>
      </dsp:nvSpPr>
      <dsp:spPr>
        <a:xfrm>
          <a:off x="2217420" y="449579"/>
          <a:ext cx="5173980" cy="44348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Priest &amp; Levite</a:t>
          </a:r>
          <a:endParaRPr lang="en-US" sz="1900" b="1" kern="1200" dirty="0">
            <a:solidFill>
              <a:schemeClr val="bg1"/>
            </a:solidFill>
          </a:endParaRPr>
        </a:p>
      </dsp:txBody>
      <dsp:txXfrm>
        <a:off x="2217420" y="449579"/>
        <a:ext cx="2586990" cy="554356"/>
      </dsp:txXfrm>
    </dsp:sp>
    <dsp:sp modelId="{5784B727-36D4-437E-A7B1-5CFA39841356}">
      <dsp:nvSpPr>
        <dsp:cNvPr id="0" name=""/>
        <dsp:cNvSpPr/>
      </dsp:nvSpPr>
      <dsp:spPr>
        <a:xfrm>
          <a:off x="388049" y="1003936"/>
          <a:ext cx="3658741" cy="365874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D6E16-D1C5-4AFB-931D-F6E3BAE7148C}">
      <dsp:nvSpPr>
        <dsp:cNvPr id="0" name=""/>
        <dsp:cNvSpPr/>
      </dsp:nvSpPr>
      <dsp:spPr>
        <a:xfrm>
          <a:off x="2217420" y="957031"/>
          <a:ext cx="5173980" cy="3752551"/>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Bullies on the Road</a:t>
          </a:r>
          <a:endParaRPr lang="en-US" sz="1900" b="1" kern="1200" dirty="0">
            <a:solidFill>
              <a:schemeClr val="bg1"/>
            </a:solidFill>
          </a:endParaRPr>
        </a:p>
      </dsp:txBody>
      <dsp:txXfrm>
        <a:off x="2217420" y="957031"/>
        <a:ext cx="2586990" cy="568570"/>
      </dsp:txXfrm>
    </dsp:sp>
    <dsp:sp modelId="{804DA3D2-B9A2-4536-B34B-D8CF393B816C}">
      <dsp:nvSpPr>
        <dsp:cNvPr id="0" name=""/>
        <dsp:cNvSpPr/>
      </dsp:nvSpPr>
      <dsp:spPr>
        <a:xfrm>
          <a:off x="776098" y="1558292"/>
          <a:ext cx="2882643" cy="288264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A8850B-B30B-439C-9E72-4A8BA7874279}">
      <dsp:nvSpPr>
        <dsp:cNvPr id="0" name=""/>
        <dsp:cNvSpPr/>
      </dsp:nvSpPr>
      <dsp:spPr>
        <a:xfrm>
          <a:off x="2217420" y="1558292"/>
          <a:ext cx="5173980" cy="2882643"/>
        </a:xfrm>
        <a:prstGeom prst="rect">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Beaten Traveler</a:t>
          </a:r>
          <a:endParaRPr lang="en-US" sz="1900" b="1" kern="1200" dirty="0">
            <a:solidFill>
              <a:schemeClr val="bg1"/>
            </a:solidFill>
          </a:endParaRPr>
        </a:p>
      </dsp:txBody>
      <dsp:txXfrm>
        <a:off x="2217420" y="1558292"/>
        <a:ext cx="2586990" cy="554352"/>
      </dsp:txXfrm>
    </dsp:sp>
    <dsp:sp modelId="{46C72CF5-EC4C-4910-8C8A-AACA75E5D82E}">
      <dsp:nvSpPr>
        <dsp:cNvPr id="0" name=""/>
        <dsp:cNvSpPr/>
      </dsp:nvSpPr>
      <dsp:spPr>
        <a:xfrm>
          <a:off x="1164145" y="2112644"/>
          <a:ext cx="2106549" cy="210654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292AE-B444-4A2F-840D-253FB3C42184}">
      <dsp:nvSpPr>
        <dsp:cNvPr id="0" name=""/>
        <dsp:cNvSpPr/>
      </dsp:nvSpPr>
      <dsp:spPr>
        <a:xfrm>
          <a:off x="2217420" y="2057579"/>
          <a:ext cx="5173980" cy="2106549"/>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Good Samaritan    </a:t>
          </a:r>
          <a:endParaRPr lang="en-US" sz="1900" b="1" kern="1200" dirty="0">
            <a:solidFill>
              <a:schemeClr val="bg1"/>
            </a:solidFill>
          </a:endParaRPr>
        </a:p>
      </dsp:txBody>
      <dsp:txXfrm>
        <a:off x="2217420" y="2057579"/>
        <a:ext cx="2586990" cy="554356"/>
      </dsp:txXfrm>
    </dsp:sp>
    <dsp:sp modelId="{194A1B9B-6D65-48EC-8E8D-95EF1269A976}">
      <dsp:nvSpPr>
        <dsp:cNvPr id="0" name=""/>
        <dsp:cNvSpPr/>
      </dsp:nvSpPr>
      <dsp:spPr>
        <a:xfrm>
          <a:off x="1552194" y="2667001"/>
          <a:ext cx="1330450" cy="13304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31597-396C-47C9-912E-82D945550A82}">
      <dsp:nvSpPr>
        <dsp:cNvPr id="0" name=""/>
        <dsp:cNvSpPr/>
      </dsp:nvSpPr>
      <dsp:spPr>
        <a:xfrm>
          <a:off x="2217420" y="2632223"/>
          <a:ext cx="5173980" cy="1330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Inn</a:t>
          </a:r>
          <a:endParaRPr lang="en-US" sz="1900" b="1" kern="1200" dirty="0">
            <a:solidFill>
              <a:schemeClr val="bg1"/>
            </a:solidFill>
          </a:endParaRPr>
        </a:p>
      </dsp:txBody>
      <dsp:txXfrm>
        <a:off x="2217420" y="2632223"/>
        <a:ext cx="2586990" cy="554356"/>
      </dsp:txXfrm>
    </dsp:sp>
    <dsp:sp modelId="{37A1D267-0F6F-464A-BD02-2A7D807ADF95}">
      <dsp:nvSpPr>
        <dsp:cNvPr id="0" name=""/>
        <dsp:cNvSpPr/>
      </dsp:nvSpPr>
      <dsp:spPr>
        <a:xfrm>
          <a:off x="1940243" y="3221357"/>
          <a:ext cx="554352" cy="55435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F4DDC-D523-4C19-AF64-AD83E6F81639}">
      <dsp:nvSpPr>
        <dsp:cNvPr id="0" name=""/>
        <dsp:cNvSpPr/>
      </dsp:nvSpPr>
      <dsp:spPr>
        <a:xfrm>
          <a:off x="2217420" y="3206867"/>
          <a:ext cx="5173980" cy="55435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Innkeeper</a:t>
          </a:r>
          <a:endParaRPr lang="en-US" sz="1900" b="1" kern="1200" dirty="0">
            <a:solidFill>
              <a:schemeClr val="bg1"/>
            </a:solidFill>
          </a:endParaRPr>
        </a:p>
      </dsp:txBody>
      <dsp:txXfrm>
        <a:off x="2217420" y="3206867"/>
        <a:ext cx="2586990" cy="554352"/>
      </dsp:txXfrm>
    </dsp:sp>
    <dsp:sp modelId="{EB21E25D-2BFE-42C1-A28F-7FB30548E615}">
      <dsp:nvSpPr>
        <dsp:cNvPr id="0" name=""/>
        <dsp:cNvSpPr/>
      </dsp:nvSpPr>
      <dsp:spPr>
        <a:xfrm>
          <a:off x="4804410" y="449579"/>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Good Deeds &amp; Religion</a:t>
          </a:r>
          <a:endParaRPr lang="en-US" sz="1600" b="1" kern="1200" dirty="0">
            <a:solidFill>
              <a:schemeClr val="bg1"/>
            </a:solidFill>
          </a:endParaRPr>
        </a:p>
      </dsp:txBody>
      <dsp:txXfrm>
        <a:off x="4804410" y="449579"/>
        <a:ext cx="2586990" cy="554356"/>
      </dsp:txXfrm>
    </dsp:sp>
    <dsp:sp modelId="{53EC0D24-EF29-4437-9429-1039E705ED13}">
      <dsp:nvSpPr>
        <dsp:cNvPr id="0" name=""/>
        <dsp:cNvSpPr/>
      </dsp:nvSpPr>
      <dsp:spPr>
        <a:xfrm>
          <a:off x="4804410" y="1003936"/>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Consequences of  Sin</a:t>
          </a:r>
          <a:endParaRPr lang="en-US" sz="1600" b="1" kern="1200" dirty="0">
            <a:solidFill>
              <a:schemeClr val="bg1"/>
            </a:solidFill>
          </a:endParaRPr>
        </a:p>
      </dsp:txBody>
      <dsp:txXfrm>
        <a:off x="4804410" y="1003936"/>
        <a:ext cx="2586990" cy="554356"/>
      </dsp:txXfrm>
    </dsp:sp>
    <dsp:sp modelId="{D2661778-6316-4220-975D-E0391AA0EE49}">
      <dsp:nvSpPr>
        <dsp:cNvPr id="0" name=""/>
        <dsp:cNvSpPr/>
      </dsp:nvSpPr>
      <dsp:spPr>
        <a:xfrm>
          <a:off x="4804410" y="1558292"/>
          <a:ext cx="2586990" cy="5543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All of Mankind</a:t>
          </a:r>
          <a:endParaRPr lang="en-US" sz="1600" b="1" kern="1200" dirty="0">
            <a:solidFill>
              <a:schemeClr val="bg1"/>
            </a:solidFill>
          </a:endParaRPr>
        </a:p>
      </dsp:txBody>
      <dsp:txXfrm>
        <a:off x="4804410" y="1558292"/>
        <a:ext cx="2586990" cy="5543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81E9F-9098-4A09-BC01-B6C6CB131BF3}">
      <dsp:nvSpPr>
        <dsp:cNvPr id="0" name=""/>
        <dsp:cNvSpPr/>
      </dsp:nvSpPr>
      <dsp:spPr>
        <a:xfrm>
          <a:off x="0" y="449579"/>
          <a:ext cx="4434840" cy="443484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B1393-E61D-44EF-9307-E0C764767CDC}">
      <dsp:nvSpPr>
        <dsp:cNvPr id="0" name=""/>
        <dsp:cNvSpPr/>
      </dsp:nvSpPr>
      <dsp:spPr>
        <a:xfrm>
          <a:off x="2217420" y="449579"/>
          <a:ext cx="5173980" cy="44348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Priest &amp; Levite</a:t>
          </a:r>
          <a:endParaRPr lang="en-US" sz="1900" b="1" kern="1200" dirty="0">
            <a:solidFill>
              <a:schemeClr val="bg1"/>
            </a:solidFill>
          </a:endParaRPr>
        </a:p>
      </dsp:txBody>
      <dsp:txXfrm>
        <a:off x="2217420" y="449579"/>
        <a:ext cx="2586990" cy="554356"/>
      </dsp:txXfrm>
    </dsp:sp>
    <dsp:sp modelId="{5784B727-36D4-437E-A7B1-5CFA39841356}">
      <dsp:nvSpPr>
        <dsp:cNvPr id="0" name=""/>
        <dsp:cNvSpPr/>
      </dsp:nvSpPr>
      <dsp:spPr>
        <a:xfrm>
          <a:off x="388049" y="1003936"/>
          <a:ext cx="3658741" cy="365874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D6E16-D1C5-4AFB-931D-F6E3BAE7148C}">
      <dsp:nvSpPr>
        <dsp:cNvPr id="0" name=""/>
        <dsp:cNvSpPr/>
      </dsp:nvSpPr>
      <dsp:spPr>
        <a:xfrm>
          <a:off x="2217420" y="957031"/>
          <a:ext cx="5173980" cy="3752551"/>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Bullies on the Road</a:t>
          </a:r>
          <a:endParaRPr lang="en-US" sz="1900" b="1" kern="1200" dirty="0">
            <a:solidFill>
              <a:schemeClr val="bg1"/>
            </a:solidFill>
          </a:endParaRPr>
        </a:p>
      </dsp:txBody>
      <dsp:txXfrm>
        <a:off x="2217420" y="957031"/>
        <a:ext cx="2586990" cy="568570"/>
      </dsp:txXfrm>
    </dsp:sp>
    <dsp:sp modelId="{804DA3D2-B9A2-4536-B34B-D8CF393B816C}">
      <dsp:nvSpPr>
        <dsp:cNvPr id="0" name=""/>
        <dsp:cNvSpPr/>
      </dsp:nvSpPr>
      <dsp:spPr>
        <a:xfrm>
          <a:off x="776098" y="1558292"/>
          <a:ext cx="2882643" cy="288264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A8850B-B30B-439C-9E72-4A8BA7874279}">
      <dsp:nvSpPr>
        <dsp:cNvPr id="0" name=""/>
        <dsp:cNvSpPr/>
      </dsp:nvSpPr>
      <dsp:spPr>
        <a:xfrm>
          <a:off x="2217420" y="1558292"/>
          <a:ext cx="5173980" cy="2882643"/>
        </a:xfrm>
        <a:prstGeom prst="rect">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Beaten Traveler</a:t>
          </a:r>
          <a:endParaRPr lang="en-US" sz="1900" b="1" kern="1200" dirty="0">
            <a:solidFill>
              <a:schemeClr val="bg1"/>
            </a:solidFill>
          </a:endParaRPr>
        </a:p>
      </dsp:txBody>
      <dsp:txXfrm>
        <a:off x="2217420" y="1558292"/>
        <a:ext cx="2586990" cy="554352"/>
      </dsp:txXfrm>
    </dsp:sp>
    <dsp:sp modelId="{46C72CF5-EC4C-4910-8C8A-AACA75E5D82E}">
      <dsp:nvSpPr>
        <dsp:cNvPr id="0" name=""/>
        <dsp:cNvSpPr/>
      </dsp:nvSpPr>
      <dsp:spPr>
        <a:xfrm>
          <a:off x="1164145" y="2112644"/>
          <a:ext cx="2106549" cy="210654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292AE-B444-4A2F-840D-253FB3C42184}">
      <dsp:nvSpPr>
        <dsp:cNvPr id="0" name=""/>
        <dsp:cNvSpPr/>
      </dsp:nvSpPr>
      <dsp:spPr>
        <a:xfrm>
          <a:off x="2217420" y="2057579"/>
          <a:ext cx="5173980" cy="2106549"/>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Good Samaritan    </a:t>
          </a:r>
          <a:endParaRPr lang="en-US" sz="1900" b="1" kern="1200" dirty="0">
            <a:solidFill>
              <a:schemeClr val="bg1"/>
            </a:solidFill>
          </a:endParaRPr>
        </a:p>
      </dsp:txBody>
      <dsp:txXfrm>
        <a:off x="2217420" y="2057579"/>
        <a:ext cx="2586990" cy="554356"/>
      </dsp:txXfrm>
    </dsp:sp>
    <dsp:sp modelId="{194A1B9B-6D65-48EC-8E8D-95EF1269A976}">
      <dsp:nvSpPr>
        <dsp:cNvPr id="0" name=""/>
        <dsp:cNvSpPr/>
      </dsp:nvSpPr>
      <dsp:spPr>
        <a:xfrm>
          <a:off x="1552194" y="2667001"/>
          <a:ext cx="1330450" cy="13304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31597-396C-47C9-912E-82D945550A82}">
      <dsp:nvSpPr>
        <dsp:cNvPr id="0" name=""/>
        <dsp:cNvSpPr/>
      </dsp:nvSpPr>
      <dsp:spPr>
        <a:xfrm>
          <a:off x="2217420" y="2632223"/>
          <a:ext cx="5173980" cy="1330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Inn</a:t>
          </a:r>
          <a:endParaRPr lang="en-US" sz="1900" b="1" kern="1200" dirty="0">
            <a:solidFill>
              <a:schemeClr val="bg1"/>
            </a:solidFill>
          </a:endParaRPr>
        </a:p>
      </dsp:txBody>
      <dsp:txXfrm>
        <a:off x="2217420" y="2632223"/>
        <a:ext cx="2586990" cy="554356"/>
      </dsp:txXfrm>
    </dsp:sp>
    <dsp:sp modelId="{37A1D267-0F6F-464A-BD02-2A7D807ADF95}">
      <dsp:nvSpPr>
        <dsp:cNvPr id="0" name=""/>
        <dsp:cNvSpPr/>
      </dsp:nvSpPr>
      <dsp:spPr>
        <a:xfrm>
          <a:off x="1940243" y="3221357"/>
          <a:ext cx="554352" cy="55435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F4DDC-D523-4C19-AF64-AD83E6F81639}">
      <dsp:nvSpPr>
        <dsp:cNvPr id="0" name=""/>
        <dsp:cNvSpPr/>
      </dsp:nvSpPr>
      <dsp:spPr>
        <a:xfrm>
          <a:off x="2217420" y="3206867"/>
          <a:ext cx="5173980" cy="55435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Innkeeper</a:t>
          </a:r>
          <a:endParaRPr lang="en-US" sz="1900" b="1" kern="1200" dirty="0">
            <a:solidFill>
              <a:schemeClr val="bg1"/>
            </a:solidFill>
          </a:endParaRPr>
        </a:p>
      </dsp:txBody>
      <dsp:txXfrm>
        <a:off x="2217420" y="3206867"/>
        <a:ext cx="2586990" cy="554352"/>
      </dsp:txXfrm>
    </dsp:sp>
    <dsp:sp modelId="{EB21E25D-2BFE-42C1-A28F-7FB30548E615}">
      <dsp:nvSpPr>
        <dsp:cNvPr id="0" name=""/>
        <dsp:cNvSpPr/>
      </dsp:nvSpPr>
      <dsp:spPr>
        <a:xfrm>
          <a:off x="4804410" y="449579"/>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Good Deeds &amp; Religion</a:t>
          </a:r>
          <a:endParaRPr lang="en-US" sz="1600" b="1" kern="1200" dirty="0">
            <a:solidFill>
              <a:schemeClr val="bg1"/>
            </a:solidFill>
          </a:endParaRPr>
        </a:p>
      </dsp:txBody>
      <dsp:txXfrm>
        <a:off x="4804410" y="449579"/>
        <a:ext cx="2586990" cy="554356"/>
      </dsp:txXfrm>
    </dsp:sp>
    <dsp:sp modelId="{53EC0D24-EF29-4437-9429-1039E705ED13}">
      <dsp:nvSpPr>
        <dsp:cNvPr id="0" name=""/>
        <dsp:cNvSpPr/>
      </dsp:nvSpPr>
      <dsp:spPr>
        <a:xfrm>
          <a:off x="4804410" y="1003936"/>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Consequences of  Sin</a:t>
          </a:r>
          <a:endParaRPr lang="en-US" sz="1600" b="1" kern="1200" dirty="0">
            <a:solidFill>
              <a:schemeClr val="bg1"/>
            </a:solidFill>
          </a:endParaRPr>
        </a:p>
      </dsp:txBody>
      <dsp:txXfrm>
        <a:off x="4804410" y="1003936"/>
        <a:ext cx="2586990" cy="554356"/>
      </dsp:txXfrm>
    </dsp:sp>
    <dsp:sp modelId="{D2661778-6316-4220-975D-E0391AA0EE49}">
      <dsp:nvSpPr>
        <dsp:cNvPr id="0" name=""/>
        <dsp:cNvSpPr/>
      </dsp:nvSpPr>
      <dsp:spPr>
        <a:xfrm>
          <a:off x="4804410" y="1558292"/>
          <a:ext cx="2586990" cy="5543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All of Mankind</a:t>
          </a:r>
          <a:endParaRPr lang="en-US" sz="1600" b="1" kern="1200" dirty="0">
            <a:solidFill>
              <a:schemeClr val="bg1"/>
            </a:solidFill>
          </a:endParaRPr>
        </a:p>
      </dsp:txBody>
      <dsp:txXfrm>
        <a:off x="4804410" y="1558292"/>
        <a:ext cx="2586990" cy="554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81E9F-9098-4A09-BC01-B6C6CB131BF3}">
      <dsp:nvSpPr>
        <dsp:cNvPr id="0" name=""/>
        <dsp:cNvSpPr/>
      </dsp:nvSpPr>
      <dsp:spPr>
        <a:xfrm>
          <a:off x="0" y="449579"/>
          <a:ext cx="4434840" cy="443484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B1393-E61D-44EF-9307-E0C764767CDC}">
      <dsp:nvSpPr>
        <dsp:cNvPr id="0" name=""/>
        <dsp:cNvSpPr/>
      </dsp:nvSpPr>
      <dsp:spPr>
        <a:xfrm>
          <a:off x="2217420" y="449579"/>
          <a:ext cx="5173980" cy="44348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rPr>
            <a:t>The Priest &amp; Levite</a:t>
          </a:r>
          <a:endParaRPr lang="en-US" sz="2100" b="1" kern="1200" dirty="0">
            <a:solidFill>
              <a:schemeClr val="bg1"/>
            </a:solidFill>
          </a:endParaRPr>
        </a:p>
      </dsp:txBody>
      <dsp:txXfrm>
        <a:off x="2217420" y="449579"/>
        <a:ext cx="2586990" cy="554356"/>
      </dsp:txXfrm>
    </dsp:sp>
    <dsp:sp modelId="{5784B727-36D4-437E-A7B1-5CFA39841356}">
      <dsp:nvSpPr>
        <dsp:cNvPr id="0" name=""/>
        <dsp:cNvSpPr/>
      </dsp:nvSpPr>
      <dsp:spPr>
        <a:xfrm>
          <a:off x="388049" y="1003936"/>
          <a:ext cx="3658741" cy="365874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D6E16-D1C5-4AFB-931D-F6E3BAE7148C}">
      <dsp:nvSpPr>
        <dsp:cNvPr id="0" name=""/>
        <dsp:cNvSpPr/>
      </dsp:nvSpPr>
      <dsp:spPr>
        <a:xfrm>
          <a:off x="2217420" y="957031"/>
          <a:ext cx="5173980" cy="3752551"/>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b="1" kern="1200" dirty="0">
            <a:solidFill>
              <a:schemeClr val="bg1"/>
            </a:solidFill>
          </a:endParaRPr>
        </a:p>
      </dsp:txBody>
      <dsp:txXfrm>
        <a:off x="2217420" y="957031"/>
        <a:ext cx="2586990" cy="568570"/>
      </dsp:txXfrm>
    </dsp:sp>
    <dsp:sp modelId="{804DA3D2-B9A2-4536-B34B-D8CF393B816C}">
      <dsp:nvSpPr>
        <dsp:cNvPr id="0" name=""/>
        <dsp:cNvSpPr/>
      </dsp:nvSpPr>
      <dsp:spPr>
        <a:xfrm>
          <a:off x="776098" y="1558292"/>
          <a:ext cx="2882643" cy="288264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A8850B-B30B-439C-9E72-4A8BA7874279}">
      <dsp:nvSpPr>
        <dsp:cNvPr id="0" name=""/>
        <dsp:cNvSpPr/>
      </dsp:nvSpPr>
      <dsp:spPr>
        <a:xfrm>
          <a:off x="2217420" y="1558292"/>
          <a:ext cx="5173980" cy="2882643"/>
        </a:xfrm>
        <a:prstGeom prst="rect">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b="1" kern="1200" dirty="0">
            <a:solidFill>
              <a:schemeClr val="bg1"/>
            </a:solidFill>
          </a:endParaRPr>
        </a:p>
      </dsp:txBody>
      <dsp:txXfrm>
        <a:off x="2217420" y="1558292"/>
        <a:ext cx="2586990" cy="554352"/>
      </dsp:txXfrm>
    </dsp:sp>
    <dsp:sp modelId="{46C72CF5-EC4C-4910-8C8A-AACA75E5D82E}">
      <dsp:nvSpPr>
        <dsp:cNvPr id="0" name=""/>
        <dsp:cNvSpPr/>
      </dsp:nvSpPr>
      <dsp:spPr>
        <a:xfrm>
          <a:off x="1164145" y="2112644"/>
          <a:ext cx="2106549" cy="210654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292AE-B444-4A2F-840D-253FB3C42184}">
      <dsp:nvSpPr>
        <dsp:cNvPr id="0" name=""/>
        <dsp:cNvSpPr/>
      </dsp:nvSpPr>
      <dsp:spPr>
        <a:xfrm>
          <a:off x="2217420" y="2057579"/>
          <a:ext cx="5173980" cy="2106549"/>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b="1" kern="1200" dirty="0">
            <a:solidFill>
              <a:schemeClr val="bg1"/>
            </a:solidFill>
          </a:endParaRPr>
        </a:p>
      </dsp:txBody>
      <dsp:txXfrm>
        <a:off x="2217420" y="2057579"/>
        <a:ext cx="2586990" cy="554356"/>
      </dsp:txXfrm>
    </dsp:sp>
    <dsp:sp modelId="{194A1B9B-6D65-48EC-8E8D-95EF1269A976}">
      <dsp:nvSpPr>
        <dsp:cNvPr id="0" name=""/>
        <dsp:cNvSpPr/>
      </dsp:nvSpPr>
      <dsp:spPr>
        <a:xfrm>
          <a:off x="1552194" y="2667001"/>
          <a:ext cx="1330450" cy="13304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31597-396C-47C9-912E-82D945550A82}">
      <dsp:nvSpPr>
        <dsp:cNvPr id="0" name=""/>
        <dsp:cNvSpPr/>
      </dsp:nvSpPr>
      <dsp:spPr>
        <a:xfrm>
          <a:off x="2217420" y="2632223"/>
          <a:ext cx="5173980" cy="1330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b="1" kern="1200" dirty="0">
            <a:solidFill>
              <a:schemeClr val="bg1"/>
            </a:solidFill>
          </a:endParaRPr>
        </a:p>
      </dsp:txBody>
      <dsp:txXfrm>
        <a:off x="2217420" y="2632223"/>
        <a:ext cx="2586990" cy="554356"/>
      </dsp:txXfrm>
    </dsp:sp>
    <dsp:sp modelId="{37A1D267-0F6F-464A-BD02-2A7D807ADF95}">
      <dsp:nvSpPr>
        <dsp:cNvPr id="0" name=""/>
        <dsp:cNvSpPr/>
      </dsp:nvSpPr>
      <dsp:spPr>
        <a:xfrm>
          <a:off x="1940243" y="3221357"/>
          <a:ext cx="554352" cy="55435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F4DDC-D523-4C19-AF64-AD83E6F81639}">
      <dsp:nvSpPr>
        <dsp:cNvPr id="0" name=""/>
        <dsp:cNvSpPr/>
      </dsp:nvSpPr>
      <dsp:spPr>
        <a:xfrm>
          <a:off x="2217420" y="3206867"/>
          <a:ext cx="5173980" cy="55435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b="1" kern="1200" dirty="0">
            <a:solidFill>
              <a:schemeClr val="bg1"/>
            </a:solidFill>
          </a:endParaRPr>
        </a:p>
      </dsp:txBody>
      <dsp:txXfrm>
        <a:off x="2217420" y="3206867"/>
        <a:ext cx="2586990" cy="554352"/>
      </dsp:txXfrm>
    </dsp:sp>
    <dsp:sp modelId="{EB21E25D-2BFE-42C1-A28F-7FB30548E615}">
      <dsp:nvSpPr>
        <dsp:cNvPr id="0" name=""/>
        <dsp:cNvSpPr/>
      </dsp:nvSpPr>
      <dsp:spPr>
        <a:xfrm>
          <a:off x="4804410" y="449579"/>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endParaRPr lang="en-US" sz="2600" kern="1200" dirty="0">
            <a:solidFill>
              <a:schemeClr val="bg1"/>
            </a:solidFill>
          </a:endParaRPr>
        </a:p>
      </dsp:txBody>
      <dsp:txXfrm>
        <a:off x="4804410" y="449579"/>
        <a:ext cx="2586990" cy="554356"/>
      </dsp:txXfrm>
    </dsp:sp>
    <dsp:sp modelId="{53EC0D24-EF29-4437-9429-1039E705ED13}">
      <dsp:nvSpPr>
        <dsp:cNvPr id="0" name=""/>
        <dsp:cNvSpPr/>
      </dsp:nvSpPr>
      <dsp:spPr>
        <a:xfrm>
          <a:off x="4804410" y="1003936"/>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endParaRPr lang="en-US" sz="2600" kern="1200" dirty="0">
            <a:solidFill>
              <a:schemeClr val="bg1"/>
            </a:solidFill>
          </a:endParaRPr>
        </a:p>
      </dsp:txBody>
      <dsp:txXfrm>
        <a:off x="4804410" y="1003936"/>
        <a:ext cx="2586990" cy="554356"/>
      </dsp:txXfrm>
    </dsp:sp>
    <dsp:sp modelId="{D2661778-6316-4220-975D-E0391AA0EE49}">
      <dsp:nvSpPr>
        <dsp:cNvPr id="0" name=""/>
        <dsp:cNvSpPr/>
      </dsp:nvSpPr>
      <dsp:spPr>
        <a:xfrm>
          <a:off x="4804410" y="1558292"/>
          <a:ext cx="2586990" cy="5543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endParaRPr lang="en-US" sz="2600" kern="1200" dirty="0">
            <a:solidFill>
              <a:schemeClr val="bg1"/>
            </a:solidFill>
          </a:endParaRPr>
        </a:p>
      </dsp:txBody>
      <dsp:txXfrm>
        <a:off x="4804410" y="1558292"/>
        <a:ext cx="2586990" cy="5543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81E9F-9098-4A09-BC01-B6C6CB131BF3}">
      <dsp:nvSpPr>
        <dsp:cNvPr id="0" name=""/>
        <dsp:cNvSpPr/>
      </dsp:nvSpPr>
      <dsp:spPr>
        <a:xfrm>
          <a:off x="0" y="449579"/>
          <a:ext cx="4434840" cy="443484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B1393-E61D-44EF-9307-E0C764767CDC}">
      <dsp:nvSpPr>
        <dsp:cNvPr id="0" name=""/>
        <dsp:cNvSpPr/>
      </dsp:nvSpPr>
      <dsp:spPr>
        <a:xfrm>
          <a:off x="2217420" y="449579"/>
          <a:ext cx="5173980" cy="44348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rPr>
            <a:t>The Priest &amp; Levite</a:t>
          </a:r>
          <a:endParaRPr lang="en-US" sz="2100" b="1" kern="1200" dirty="0">
            <a:solidFill>
              <a:schemeClr val="bg1"/>
            </a:solidFill>
          </a:endParaRPr>
        </a:p>
      </dsp:txBody>
      <dsp:txXfrm>
        <a:off x="2217420" y="449579"/>
        <a:ext cx="2586990" cy="554356"/>
      </dsp:txXfrm>
    </dsp:sp>
    <dsp:sp modelId="{5784B727-36D4-437E-A7B1-5CFA39841356}">
      <dsp:nvSpPr>
        <dsp:cNvPr id="0" name=""/>
        <dsp:cNvSpPr/>
      </dsp:nvSpPr>
      <dsp:spPr>
        <a:xfrm>
          <a:off x="388049" y="1003936"/>
          <a:ext cx="3658741" cy="365874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D6E16-D1C5-4AFB-931D-F6E3BAE7148C}">
      <dsp:nvSpPr>
        <dsp:cNvPr id="0" name=""/>
        <dsp:cNvSpPr/>
      </dsp:nvSpPr>
      <dsp:spPr>
        <a:xfrm>
          <a:off x="2217420" y="957031"/>
          <a:ext cx="5173980" cy="3752551"/>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b="1" kern="1200" dirty="0">
            <a:solidFill>
              <a:schemeClr val="bg1"/>
            </a:solidFill>
          </a:endParaRPr>
        </a:p>
      </dsp:txBody>
      <dsp:txXfrm>
        <a:off x="2217420" y="957031"/>
        <a:ext cx="2586990" cy="568570"/>
      </dsp:txXfrm>
    </dsp:sp>
    <dsp:sp modelId="{804DA3D2-B9A2-4536-B34B-D8CF393B816C}">
      <dsp:nvSpPr>
        <dsp:cNvPr id="0" name=""/>
        <dsp:cNvSpPr/>
      </dsp:nvSpPr>
      <dsp:spPr>
        <a:xfrm>
          <a:off x="776098" y="1558292"/>
          <a:ext cx="2882643" cy="288264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A8850B-B30B-439C-9E72-4A8BA7874279}">
      <dsp:nvSpPr>
        <dsp:cNvPr id="0" name=""/>
        <dsp:cNvSpPr/>
      </dsp:nvSpPr>
      <dsp:spPr>
        <a:xfrm>
          <a:off x="2217420" y="1558292"/>
          <a:ext cx="5173980" cy="2882643"/>
        </a:xfrm>
        <a:prstGeom prst="rect">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b="1" kern="1200" dirty="0">
            <a:solidFill>
              <a:schemeClr val="bg1"/>
            </a:solidFill>
          </a:endParaRPr>
        </a:p>
      </dsp:txBody>
      <dsp:txXfrm>
        <a:off x="2217420" y="1558292"/>
        <a:ext cx="2586990" cy="554352"/>
      </dsp:txXfrm>
    </dsp:sp>
    <dsp:sp modelId="{46C72CF5-EC4C-4910-8C8A-AACA75E5D82E}">
      <dsp:nvSpPr>
        <dsp:cNvPr id="0" name=""/>
        <dsp:cNvSpPr/>
      </dsp:nvSpPr>
      <dsp:spPr>
        <a:xfrm>
          <a:off x="1164145" y="2112644"/>
          <a:ext cx="2106549" cy="210654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292AE-B444-4A2F-840D-253FB3C42184}">
      <dsp:nvSpPr>
        <dsp:cNvPr id="0" name=""/>
        <dsp:cNvSpPr/>
      </dsp:nvSpPr>
      <dsp:spPr>
        <a:xfrm>
          <a:off x="2217420" y="2057579"/>
          <a:ext cx="5173980" cy="2106549"/>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b="1" kern="1200" dirty="0">
            <a:solidFill>
              <a:schemeClr val="bg1"/>
            </a:solidFill>
          </a:endParaRPr>
        </a:p>
      </dsp:txBody>
      <dsp:txXfrm>
        <a:off x="2217420" y="2057579"/>
        <a:ext cx="2586990" cy="554356"/>
      </dsp:txXfrm>
    </dsp:sp>
    <dsp:sp modelId="{194A1B9B-6D65-48EC-8E8D-95EF1269A976}">
      <dsp:nvSpPr>
        <dsp:cNvPr id="0" name=""/>
        <dsp:cNvSpPr/>
      </dsp:nvSpPr>
      <dsp:spPr>
        <a:xfrm>
          <a:off x="1552194" y="2667001"/>
          <a:ext cx="1330450" cy="13304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31597-396C-47C9-912E-82D945550A82}">
      <dsp:nvSpPr>
        <dsp:cNvPr id="0" name=""/>
        <dsp:cNvSpPr/>
      </dsp:nvSpPr>
      <dsp:spPr>
        <a:xfrm>
          <a:off x="2217420" y="2632223"/>
          <a:ext cx="5173980" cy="1330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b="1" kern="1200" dirty="0">
            <a:solidFill>
              <a:schemeClr val="bg1"/>
            </a:solidFill>
          </a:endParaRPr>
        </a:p>
      </dsp:txBody>
      <dsp:txXfrm>
        <a:off x="2217420" y="2632223"/>
        <a:ext cx="2586990" cy="554356"/>
      </dsp:txXfrm>
    </dsp:sp>
    <dsp:sp modelId="{37A1D267-0F6F-464A-BD02-2A7D807ADF95}">
      <dsp:nvSpPr>
        <dsp:cNvPr id="0" name=""/>
        <dsp:cNvSpPr/>
      </dsp:nvSpPr>
      <dsp:spPr>
        <a:xfrm>
          <a:off x="1940243" y="3221357"/>
          <a:ext cx="554352" cy="55435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F4DDC-D523-4C19-AF64-AD83E6F81639}">
      <dsp:nvSpPr>
        <dsp:cNvPr id="0" name=""/>
        <dsp:cNvSpPr/>
      </dsp:nvSpPr>
      <dsp:spPr>
        <a:xfrm>
          <a:off x="2217420" y="3206867"/>
          <a:ext cx="5173980" cy="55435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b="1" kern="1200" dirty="0">
            <a:solidFill>
              <a:schemeClr val="bg1"/>
            </a:solidFill>
          </a:endParaRPr>
        </a:p>
      </dsp:txBody>
      <dsp:txXfrm>
        <a:off x="2217420" y="3206867"/>
        <a:ext cx="2586990" cy="554352"/>
      </dsp:txXfrm>
    </dsp:sp>
    <dsp:sp modelId="{EB21E25D-2BFE-42C1-A28F-7FB30548E615}">
      <dsp:nvSpPr>
        <dsp:cNvPr id="0" name=""/>
        <dsp:cNvSpPr/>
      </dsp:nvSpPr>
      <dsp:spPr>
        <a:xfrm>
          <a:off x="4804410" y="449579"/>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Good Deeds &amp; Religion</a:t>
          </a:r>
          <a:endParaRPr lang="en-US" sz="1600" b="1" kern="1200" dirty="0">
            <a:solidFill>
              <a:schemeClr val="bg1"/>
            </a:solidFill>
          </a:endParaRPr>
        </a:p>
      </dsp:txBody>
      <dsp:txXfrm>
        <a:off x="4804410" y="449579"/>
        <a:ext cx="2586990" cy="554356"/>
      </dsp:txXfrm>
    </dsp:sp>
    <dsp:sp modelId="{53EC0D24-EF29-4437-9429-1039E705ED13}">
      <dsp:nvSpPr>
        <dsp:cNvPr id="0" name=""/>
        <dsp:cNvSpPr/>
      </dsp:nvSpPr>
      <dsp:spPr>
        <a:xfrm>
          <a:off x="4804410" y="1003936"/>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chemeClr val="bg1"/>
            </a:solidFill>
          </a:endParaRPr>
        </a:p>
      </dsp:txBody>
      <dsp:txXfrm>
        <a:off x="4804410" y="1003936"/>
        <a:ext cx="2586990" cy="554356"/>
      </dsp:txXfrm>
    </dsp:sp>
    <dsp:sp modelId="{D2661778-6316-4220-975D-E0391AA0EE49}">
      <dsp:nvSpPr>
        <dsp:cNvPr id="0" name=""/>
        <dsp:cNvSpPr/>
      </dsp:nvSpPr>
      <dsp:spPr>
        <a:xfrm>
          <a:off x="4804410" y="1558292"/>
          <a:ext cx="2586990" cy="5543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chemeClr val="bg1"/>
            </a:solidFill>
          </a:endParaRPr>
        </a:p>
      </dsp:txBody>
      <dsp:txXfrm>
        <a:off x="4804410" y="1558292"/>
        <a:ext cx="2586990" cy="5543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81E9F-9098-4A09-BC01-B6C6CB131BF3}">
      <dsp:nvSpPr>
        <dsp:cNvPr id="0" name=""/>
        <dsp:cNvSpPr/>
      </dsp:nvSpPr>
      <dsp:spPr>
        <a:xfrm>
          <a:off x="0" y="449579"/>
          <a:ext cx="4434840" cy="443484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B1393-E61D-44EF-9307-E0C764767CDC}">
      <dsp:nvSpPr>
        <dsp:cNvPr id="0" name=""/>
        <dsp:cNvSpPr/>
      </dsp:nvSpPr>
      <dsp:spPr>
        <a:xfrm>
          <a:off x="2217420" y="449579"/>
          <a:ext cx="5173980" cy="44348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The Priest &amp; Levite</a:t>
          </a:r>
          <a:endParaRPr lang="en-US" sz="2000" b="1" kern="1200" dirty="0">
            <a:solidFill>
              <a:schemeClr val="bg1"/>
            </a:solidFill>
          </a:endParaRPr>
        </a:p>
      </dsp:txBody>
      <dsp:txXfrm>
        <a:off x="2217420" y="449579"/>
        <a:ext cx="2586990" cy="554356"/>
      </dsp:txXfrm>
    </dsp:sp>
    <dsp:sp modelId="{5784B727-36D4-437E-A7B1-5CFA39841356}">
      <dsp:nvSpPr>
        <dsp:cNvPr id="0" name=""/>
        <dsp:cNvSpPr/>
      </dsp:nvSpPr>
      <dsp:spPr>
        <a:xfrm>
          <a:off x="388049" y="1003936"/>
          <a:ext cx="3658741" cy="365874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D6E16-D1C5-4AFB-931D-F6E3BAE7148C}">
      <dsp:nvSpPr>
        <dsp:cNvPr id="0" name=""/>
        <dsp:cNvSpPr/>
      </dsp:nvSpPr>
      <dsp:spPr>
        <a:xfrm>
          <a:off x="2217420" y="957031"/>
          <a:ext cx="5173980" cy="3752551"/>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Bullies on the Road</a:t>
          </a:r>
          <a:endParaRPr lang="en-US" sz="2000" b="1" kern="1200" dirty="0">
            <a:solidFill>
              <a:schemeClr val="bg1"/>
            </a:solidFill>
          </a:endParaRPr>
        </a:p>
      </dsp:txBody>
      <dsp:txXfrm>
        <a:off x="2217420" y="957031"/>
        <a:ext cx="2586990" cy="568570"/>
      </dsp:txXfrm>
    </dsp:sp>
    <dsp:sp modelId="{804DA3D2-B9A2-4536-B34B-D8CF393B816C}">
      <dsp:nvSpPr>
        <dsp:cNvPr id="0" name=""/>
        <dsp:cNvSpPr/>
      </dsp:nvSpPr>
      <dsp:spPr>
        <a:xfrm>
          <a:off x="776098" y="1558292"/>
          <a:ext cx="2882643" cy="288264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A8850B-B30B-439C-9E72-4A8BA7874279}">
      <dsp:nvSpPr>
        <dsp:cNvPr id="0" name=""/>
        <dsp:cNvSpPr/>
      </dsp:nvSpPr>
      <dsp:spPr>
        <a:xfrm>
          <a:off x="2217420" y="1558292"/>
          <a:ext cx="5173980" cy="2882643"/>
        </a:xfrm>
        <a:prstGeom prst="rect">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kern="1200" dirty="0">
            <a:solidFill>
              <a:schemeClr val="bg1"/>
            </a:solidFill>
          </a:endParaRPr>
        </a:p>
      </dsp:txBody>
      <dsp:txXfrm>
        <a:off x="2217420" y="1558292"/>
        <a:ext cx="2586990" cy="554352"/>
      </dsp:txXfrm>
    </dsp:sp>
    <dsp:sp modelId="{46C72CF5-EC4C-4910-8C8A-AACA75E5D82E}">
      <dsp:nvSpPr>
        <dsp:cNvPr id="0" name=""/>
        <dsp:cNvSpPr/>
      </dsp:nvSpPr>
      <dsp:spPr>
        <a:xfrm>
          <a:off x="1164145" y="2112644"/>
          <a:ext cx="2106549" cy="210654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292AE-B444-4A2F-840D-253FB3C42184}">
      <dsp:nvSpPr>
        <dsp:cNvPr id="0" name=""/>
        <dsp:cNvSpPr/>
      </dsp:nvSpPr>
      <dsp:spPr>
        <a:xfrm>
          <a:off x="2217420" y="2057579"/>
          <a:ext cx="5173980" cy="2106549"/>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kern="1200" dirty="0">
            <a:solidFill>
              <a:schemeClr val="bg1"/>
            </a:solidFill>
          </a:endParaRPr>
        </a:p>
      </dsp:txBody>
      <dsp:txXfrm>
        <a:off x="2217420" y="2057579"/>
        <a:ext cx="2586990" cy="554356"/>
      </dsp:txXfrm>
    </dsp:sp>
    <dsp:sp modelId="{194A1B9B-6D65-48EC-8E8D-95EF1269A976}">
      <dsp:nvSpPr>
        <dsp:cNvPr id="0" name=""/>
        <dsp:cNvSpPr/>
      </dsp:nvSpPr>
      <dsp:spPr>
        <a:xfrm>
          <a:off x="1552194" y="2667001"/>
          <a:ext cx="1330450" cy="13304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31597-396C-47C9-912E-82D945550A82}">
      <dsp:nvSpPr>
        <dsp:cNvPr id="0" name=""/>
        <dsp:cNvSpPr/>
      </dsp:nvSpPr>
      <dsp:spPr>
        <a:xfrm>
          <a:off x="2217420" y="2632223"/>
          <a:ext cx="5173980" cy="1330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kern="1200" dirty="0">
            <a:solidFill>
              <a:schemeClr val="bg1"/>
            </a:solidFill>
          </a:endParaRPr>
        </a:p>
      </dsp:txBody>
      <dsp:txXfrm>
        <a:off x="2217420" y="2632223"/>
        <a:ext cx="2586990" cy="554356"/>
      </dsp:txXfrm>
    </dsp:sp>
    <dsp:sp modelId="{37A1D267-0F6F-464A-BD02-2A7D807ADF95}">
      <dsp:nvSpPr>
        <dsp:cNvPr id="0" name=""/>
        <dsp:cNvSpPr/>
      </dsp:nvSpPr>
      <dsp:spPr>
        <a:xfrm>
          <a:off x="1940243" y="3221357"/>
          <a:ext cx="554352" cy="55435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F4DDC-D523-4C19-AF64-AD83E6F81639}">
      <dsp:nvSpPr>
        <dsp:cNvPr id="0" name=""/>
        <dsp:cNvSpPr/>
      </dsp:nvSpPr>
      <dsp:spPr>
        <a:xfrm>
          <a:off x="2217420" y="3206867"/>
          <a:ext cx="5173980" cy="55435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kern="1200" dirty="0">
            <a:solidFill>
              <a:schemeClr val="bg1"/>
            </a:solidFill>
          </a:endParaRPr>
        </a:p>
      </dsp:txBody>
      <dsp:txXfrm>
        <a:off x="2217420" y="3206867"/>
        <a:ext cx="2586990" cy="554352"/>
      </dsp:txXfrm>
    </dsp:sp>
    <dsp:sp modelId="{EB21E25D-2BFE-42C1-A28F-7FB30548E615}">
      <dsp:nvSpPr>
        <dsp:cNvPr id="0" name=""/>
        <dsp:cNvSpPr/>
      </dsp:nvSpPr>
      <dsp:spPr>
        <a:xfrm>
          <a:off x="4804410" y="449579"/>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Good Deeds &amp; Religion</a:t>
          </a:r>
          <a:endParaRPr lang="en-US" sz="1600" b="1" kern="1200" dirty="0">
            <a:solidFill>
              <a:schemeClr val="bg1"/>
            </a:solidFill>
          </a:endParaRPr>
        </a:p>
      </dsp:txBody>
      <dsp:txXfrm>
        <a:off x="4804410" y="449579"/>
        <a:ext cx="2586990" cy="554356"/>
      </dsp:txXfrm>
    </dsp:sp>
    <dsp:sp modelId="{53EC0D24-EF29-4437-9429-1039E705ED13}">
      <dsp:nvSpPr>
        <dsp:cNvPr id="0" name=""/>
        <dsp:cNvSpPr/>
      </dsp:nvSpPr>
      <dsp:spPr>
        <a:xfrm>
          <a:off x="4804410" y="1003936"/>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chemeClr val="bg1"/>
            </a:solidFill>
          </a:endParaRPr>
        </a:p>
      </dsp:txBody>
      <dsp:txXfrm>
        <a:off x="4804410" y="1003936"/>
        <a:ext cx="2586990" cy="554356"/>
      </dsp:txXfrm>
    </dsp:sp>
    <dsp:sp modelId="{D2661778-6316-4220-975D-E0391AA0EE49}">
      <dsp:nvSpPr>
        <dsp:cNvPr id="0" name=""/>
        <dsp:cNvSpPr/>
      </dsp:nvSpPr>
      <dsp:spPr>
        <a:xfrm>
          <a:off x="4804410" y="1558292"/>
          <a:ext cx="2586990" cy="5543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chemeClr val="bg1"/>
            </a:solidFill>
          </a:endParaRPr>
        </a:p>
      </dsp:txBody>
      <dsp:txXfrm>
        <a:off x="4804410" y="1558292"/>
        <a:ext cx="2586990" cy="5543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81E9F-9098-4A09-BC01-B6C6CB131BF3}">
      <dsp:nvSpPr>
        <dsp:cNvPr id="0" name=""/>
        <dsp:cNvSpPr/>
      </dsp:nvSpPr>
      <dsp:spPr>
        <a:xfrm>
          <a:off x="0" y="449579"/>
          <a:ext cx="4434840" cy="443484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B1393-E61D-44EF-9307-E0C764767CDC}">
      <dsp:nvSpPr>
        <dsp:cNvPr id="0" name=""/>
        <dsp:cNvSpPr/>
      </dsp:nvSpPr>
      <dsp:spPr>
        <a:xfrm>
          <a:off x="2217420" y="449579"/>
          <a:ext cx="5173980" cy="44348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The Priest &amp; Levite</a:t>
          </a:r>
          <a:endParaRPr lang="en-US" sz="2000" b="1" kern="1200" dirty="0">
            <a:solidFill>
              <a:schemeClr val="bg1"/>
            </a:solidFill>
          </a:endParaRPr>
        </a:p>
      </dsp:txBody>
      <dsp:txXfrm>
        <a:off x="2217420" y="449579"/>
        <a:ext cx="2586990" cy="554356"/>
      </dsp:txXfrm>
    </dsp:sp>
    <dsp:sp modelId="{5784B727-36D4-437E-A7B1-5CFA39841356}">
      <dsp:nvSpPr>
        <dsp:cNvPr id="0" name=""/>
        <dsp:cNvSpPr/>
      </dsp:nvSpPr>
      <dsp:spPr>
        <a:xfrm>
          <a:off x="388049" y="1003936"/>
          <a:ext cx="3658741" cy="365874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D6E16-D1C5-4AFB-931D-F6E3BAE7148C}">
      <dsp:nvSpPr>
        <dsp:cNvPr id="0" name=""/>
        <dsp:cNvSpPr/>
      </dsp:nvSpPr>
      <dsp:spPr>
        <a:xfrm>
          <a:off x="2217420" y="957031"/>
          <a:ext cx="5173980" cy="3752551"/>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Bullies on the Road</a:t>
          </a:r>
          <a:endParaRPr lang="en-US" sz="2000" b="1" kern="1200" dirty="0">
            <a:solidFill>
              <a:schemeClr val="bg1"/>
            </a:solidFill>
          </a:endParaRPr>
        </a:p>
      </dsp:txBody>
      <dsp:txXfrm>
        <a:off x="2217420" y="957031"/>
        <a:ext cx="2586990" cy="568570"/>
      </dsp:txXfrm>
    </dsp:sp>
    <dsp:sp modelId="{804DA3D2-B9A2-4536-B34B-D8CF393B816C}">
      <dsp:nvSpPr>
        <dsp:cNvPr id="0" name=""/>
        <dsp:cNvSpPr/>
      </dsp:nvSpPr>
      <dsp:spPr>
        <a:xfrm>
          <a:off x="776098" y="1558292"/>
          <a:ext cx="2882643" cy="288264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A8850B-B30B-439C-9E72-4A8BA7874279}">
      <dsp:nvSpPr>
        <dsp:cNvPr id="0" name=""/>
        <dsp:cNvSpPr/>
      </dsp:nvSpPr>
      <dsp:spPr>
        <a:xfrm>
          <a:off x="2217420" y="1558292"/>
          <a:ext cx="5173980" cy="2882643"/>
        </a:xfrm>
        <a:prstGeom prst="rect">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kern="1200" dirty="0">
            <a:solidFill>
              <a:schemeClr val="bg1"/>
            </a:solidFill>
          </a:endParaRPr>
        </a:p>
      </dsp:txBody>
      <dsp:txXfrm>
        <a:off x="2217420" y="1558292"/>
        <a:ext cx="2586990" cy="554352"/>
      </dsp:txXfrm>
    </dsp:sp>
    <dsp:sp modelId="{46C72CF5-EC4C-4910-8C8A-AACA75E5D82E}">
      <dsp:nvSpPr>
        <dsp:cNvPr id="0" name=""/>
        <dsp:cNvSpPr/>
      </dsp:nvSpPr>
      <dsp:spPr>
        <a:xfrm>
          <a:off x="1164145" y="2112644"/>
          <a:ext cx="2106549" cy="210654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292AE-B444-4A2F-840D-253FB3C42184}">
      <dsp:nvSpPr>
        <dsp:cNvPr id="0" name=""/>
        <dsp:cNvSpPr/>
      </dsp:nvSpPr>
      <dsp:spPr>
        <a:xfrm>
          <a:off x="2217420" y="2057579"/>
          <a:ext cx="5173980" cy="2106549"/>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kern="1200" dirty="0">
            <a:solidFill>
              <a:schemeClr val="bg1"/>
            </a:solidFill>
          </a:endParaRPr>
        </a:p>
      </dsp:txBody>
      <dsp:txXfrm>
        <a:off x="2217420" y="2057579"/>
        <a:ext cx="2586990" cy="554356"/>
      </dsp:txXfrm>
    </dsp:sp>
    <dsp:sp modelId="{194A1B9B-6D65-48EC-8E8D-95EF1269A976}">
      <dsp:nvSpPr>
        <dsp:cNvPr id="0" name=""/>
        <dsp:cNvSpPr/>
      </dsp:nvSpPr>
      <dsp:spPr>
        <a:xfrm>
          <a:off x="1552194" y="2667001"/>
          <a:ext cx="1330450" cy="13304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31597-396C-47C9-912E-82D945550A82}">
      <dsp:nvSpPr>
        <dsp:cNvPr id="0" name=""/>
        <dsp:cNvSpPr/>
      </dsp:nvSpPr>
      <dsp:spPr>
        <a:xfrm>
          <a:off x="2217420" y="2632223"/>
          <a:ext cx="5173980" cy="1330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kern="1200" dirty="0">
            <a:solidFill>
              <a:schemeClr val="bg1"/>
            </a:solidFill>
          </a:endParaRPr>
        </a:p>
      </dsp:txBody>
      <dsp:txXfrm>
        <a:off x="2217420" y="2632223"/>
        <a:ext cx="2586990" cy="554356"/>
      </dsp:txXfrm>
    </dsp:sp>
    <dsp:sp modelId="{37A1D267-0F6F-464A-BD02-2A7D807ADF95}">
      <dsp:nvSpPr>
        <dsp:cNvPr id="0" name=""/>
        <dsp:cNvSpPr/>
      </dsp:nvSpPr>
      <dsp:spPr>
        <a:xfrm>
          <a:off x="1940243" y="3221357"/>
          <a:ext cx="554352" cy="55435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F4DDC-D523-4C19-AF64-AD83E6F81639}">
      <dsp:nvSpPr>
        <dsp:cNvPr id="0" name=""/>
        <dsp:cNvSpPr/>
      </dsp:nvSpPr>
      <dsp:spPr>
        <a:xfrm>
          <a:off x="2217420" y="3206867"/>
          <a:ext cx="5173980" cy="55435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kern="1200" dirty="0">
            <a:solidFill>
              <a:schemeClr val="bg1"/>
            </a:solidFill>
          </a:endParaRPr>
        </a:p>
      </dsp:txBody>
      <dsp:txXfrm>
        <a:off x="2217420" y="3206867"/>
        <a:ext cx="2586990" cy="554352"/>
      </dsp:txXfrm>
    </dsp:sp>
    <dsp:sp modelId="{EB21E25D-2BFE-42C1-A28F-7FB30548E615}">
      <dsp:nvSpPr>
        <dsp:cNvPr id="0" name=""/>
        <dsp:cNvSpPr/>
      </dsp:nvSpPr>
      <dsp:spPr>
        <a:xfrm>
          <a:off x="4804410" y="449579"/>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Good Deeds &amp; Religion</a:t>
          </a:r>
          <a:endParaRPr lang="en-US" sz="1600" b="1" kern="1200" dirty="0">
            <a:solidFill>
              <a:schemeClr val="bg1"/>
            </a:solidFill>
          </a:endParaRPr>
        </a:p>
      </dsp:txBody>
      <dsp:txXfrm>
        <a:off x="4804410" y="449579"/>
        <a:ext cx="2586990" cy="554356"/>
      </dsp:txXfrm>
    </dsp:sp>
    <dsp:sp modelId="{53EC0D24-EF29-4437-9429-1039E705ED13}">
      <dsp:nvSpPr>
        <dsp:cNvPr id="0" name=""/>
        <dsp:cNvSpPr/>
      </dsp:nvSpPr>
      <dsp:spPr>
        <a:xfrm>
          <a:off x="4804410" y="1003936"/>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Consequences of Sin</a:t>
          </a:r>
          <a:endParaRPr lang="en-US" sz="1600" b="1" kern="1200" dirty="0">
            <a:solidFill>
              <a:schemeClr val="bg1"/>
            </a:solidFill>
          </a:endParaRPr>
        </a:p>
      </dsp:txBody>
      <dsp:txXfrm>
        <a:off x="4804410" y="1003936"/>
        <a:ext cx="2586990" cy="554356"/>
      </dsp:txXfrm>
    </dsp:sp>
    <dsp:sp modelId="{D2661778-6316-4220-975D-E0391AA0EE49}">
      <dsp:nvSpPr>
        <dsp:cNvPr id="0" name=""/>
        <dsp:cNvSpPr/>
      </dsp:nvSpPr>
      <dsp:spPr>
        <a:xfrm>
          <a:off x="4804410" y="1558292"/>
          <a:ext cx="2586990" cy="5543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chemeClr val="bg1"/>
            </a:solidFill>
          </a:endParaRPr>
        </a:p>
      </dsp:txBody>
      <dsp:txXfrm>
        <a:off x="4804410" y="1558292"/>
        <a:ext cx="2586990" cy="5543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81E9F-9098-4A09-BC01-B6C6CB131BF3}">
      <dsp:nvSpPr>
        <dsp:cNvPr id="0" name=""/>
        <dsp:cNvSpPr/>
      </dsp:nvSpPr>
      <dsp:spPr>
        <a:xfrm>
          <a:off x="0" y="449579"/>
          <a:ext cx="4434840" cy="443484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B1393-E61D-44EF-9307-E0C764767CDC}">
      <dsp:nvSpPr>
        <dsp:cNvPr id="0" name=""/>
        <dsp:cNvSpPr/>
      </dsp:nvSpPr>
      <dsp:spPr>
        <a:xfrm>
          <a:off x="2217420" y="449579"/>
          <a:ext cx="5173980" cy="44348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The Priest &amp; Levite</a:t>
          </a:r>
          <a:endParaRPr lang="en-US" sz="2000" b="1" kern="1200" dirty="0">
            <a:solidFill>
              <a:schemeClr val="bg1"/>
            </a:solidFill>
          </a:endParaRPr>
        </a:p>
      </dsp:txBody>
      <dsp:txXfrm>
        <a:off x="2217420" y="449579"/>
        <a:ext cx="2586990" cy="554356"/>
      </dsp:txXfrm>
    </dsp:sp>
    <dsp:sp modelId="{5784B727-36D4-437E-A7B1-5CFA39841356}">
      <dsp:nvSpPr>
        <dsp:cNvPr id="0" name=""/>
        <dsp:cNvSpPr/>
      </dsp:nvSpPr>
      <dsp:spPr>
        <a:xfrm>
          <a:off x="388049" y="1003936"/>
          <a:ext cx="3658741" cy="365874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D6E16-D1C5-4AFB-931D-F6E3BAE7148C}">
      <dsp:nvSpPr>
        <dsp:cNvPr id="0" name=""/>
        <dsp:cNvSpPr/>
      </dsp:nvSpPr>
      <dsp:spPr>
        <a:xfrm>
          <a:off x="2217420" y="957031"/>
          <a:ext cx="5173980" cy="3752551"/>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Bullies on the Road</a:t>
          </a:r>
          <a:endParaRPr lang="en-US" sz="2000" b="1" kern="1200" dirty="0">
            <a:solidFill>
              <a:schemeClr val="bg1"/>
            </a:solidFill>
          </a:endParaRPr>
        </a:p>
      </dsp:txBody>
      <dsp:txXfrm>
        <a:off x="2217420" y="957031"/>
        <a:ext cx="2586990" cy="568570"/>
      </dsp:txXfrm>
    </dsp:sp>
    <dsp:sp modelId="{804DA3D2-B9A2-4536-B34B-D8CF393B816C}">
      <dsp:nvSpPr>
        <dsp:cNvPr id="0" name=""/>
        <dsp:cNvSpPr/>
      </dsp:nvSpPr>
      <dsp:spPr>
        <a:xfrm>
          <a:off x="776098" y="1558292"/>
          <a:ext cx="2882643" cy="288264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A8850B-B30B-439C-9E72-4A8BA7874279}">
      <dsp:nvSpPr>
        <dsp:cNvPr id="0" name=""/>
        <dsp:cNvSpPr/>
      </dsp:nvSpPr>
      <dsp:spPr>
        <a:xfrm>
          <a:off x="2217420" y="1558292"/>
          <a:ext cx="5173980" cy="2882643"/>
        </a:xfrm>
        <a:prstGeom prst="rect">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The Beaten Traveler</a:t>
          </a:r>
          <a:endParaRPr lang="en-US" sz="2000" b="1" kern="1200" dirty="0">
            <a:solidFill>
              <a:schemeClr val="bg1"/>
            </a:solidFill>
          </a:endParaRPr>
        </a:p>
      </dsp:txBody>
      <dsp:txXfrm>
        <a:off x="2217420" y="1558292"/>
        <a:ext cx="2586990" cy="554352"/>
      </dsp:txXfrm>
    </dsp:sp>
    <dsp:sp modelId="{46C72CF5-EC4C-4910-8C8A-AACA75E5D82E}">
      <dsp:nvSpPr>
        <dsp:cNvPr id="0" name=""/>
        <dsp:cNvSpPr/>
      </dsp:nvSpPr>
      <dsp:spPr>
        <a:xfrm>
          <a:off x="1164145" y="2112644"/>
          <a:ext cx="2106549" cy="210654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292AE-B444-4A2F-840D-253FB3C42184}">
      <dsp:nvSpPr>
        <dsp:cNvPr id="0" name=""/>
        <dsp:cNvSpPr/>
      </dsp:nvSpPr>
      <dsp:spPr>
        <a:xfrm>
          <a:off x="2217420" y="2057579"/>
          <a:ext cx="5173980" cy="2106549"/>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kern="1200" dirty="0">
            <a:solidFill>
              <a:schemeClr val="bg1"/>
            </a:solidFill>
          </a:endParaRPr>
        </a:p>
      </dsp:txBody>
      <dsp:txXfrm>
        <a:off x="2217420" y="2057579"/>
        <a:ext cx="2586990" cy="554356"/>
      </dsp:txXfrm>
    </dsp:sp>
    <dsp:sp modelId="{194A1B9B-6D65-48EC-8E8D-95EF1269A976}">
      <dsp:nvSpPr>
        <dsp:cNvPr id="0" name=""/>
        <dsp:cNvSpPr/>
      </dsp:nvSpPr>
      <dsp:spPr>
        <a:xfrm>
          <a:off x="1552194" y="2667001"/>
          <a:ext cx="1330450" cy="13304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31597-396C-47C9-912E-82D945550A82}">
      <dsp:nvSpPr>
        <dsp:cNvPr id="0" name=""/>
        <dsp:cNvSpPr/>
      </dsp:nvSpPr>
      <dsp:spPr>
        <a:xfrm>
          <a:off x="2217420" y="2632223"/>
          <a:ext cx="5173980" cy="1330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kern="1200" dirty="0">
            <a:solidFill>
              <a:schemeClr val="bg1"/>
            </a:solidFill>
          </a:endParaRPr>
        </a:p>
      </dsp:txBody>
      <dsp:txXfrm>
        <a:off x="2217420" y="2632223"/>
        <a:ext cx="2586990" cy="554356"/>
      </dsp:txXfrm>
    </dsp:sp>
    <dsp:sp modelId="{37A1D267-0F6F-464A-BD02-2A7D807ADF95}">
      <dsp:nvSpPr>
        <dsp:cNvPr id="0" name=""/>
        <dsp:cNvSpPr/>
      </dsp:nvSpPr>
      <dsp:spPr>
        <a:xfrm>
          <a:off x="1940243" y="3221357"/>
          <a:ext cx="554352" cy="55435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F4DDC-D523-4C19-AF64-AD83E6F81639}">
      <dsp:nvSpPr>
        <dsp:cNvPr id="0" name=""/>
        <dsp:cNvSpPr/>
      </dsp:nvSpPr>
      <dsp:spPr>
        <a:xfrm>
          <a:off x="2217420" y="3206867"/>
          <a:ext cx="5173980" cy="55435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kern="1200" dirty="0">
            <a:solidFill>
              <a:schemeClr val="bg1"/>
            </a:solidFill>
          </a:endParaRPr>
        </a:p>
      </dsp:txBody>
      <dsp:txXfrm>
        <a:off x="2217420" y="3206867"/>
        <a:ext cx="2586990" cy="554352"/>
      </dsp:txXfrm>
    </dsp:sp>
    <dsp:sp modelId="{EB21E25D-2BFE-42C1-A28F-7FB30548E615}">
      <dsp:nvSpPr>
        <dsp:cNvPr id="0" name=""/>
        <dsp:cNvSpPr/>
      </dsp:nvSpPr>
      <dsp:spPr>
        <a:xfrm>
          <a:off x="4804410" y="449579"/>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Good Deeds &amp; Religion</a:t>
          </a:r>
          <a:endParaRPr lang="en-US" sz="1600" b="1" kern="1200" dirty="0">
            <a:solidFill>
              <a:schemeClr val="bg1"/>
            </a:solidFill>
          </a:endParaRPr>
        </a:p>
      </dsp:txBody>
      <dsp:txXfrm>
        <a:off x="4804410" y="449579"/>
        <a:ext cx="2586990" cy="554356"/>
      </dsp:txXfrm>
    </dsp:sp>
    <dsp:sp modelId="{53EC0D24-EF29-4437-9429-1039E705ED13}">
      <dsp:nvSpPr>
        <dsp:cNvPr id="0" name=""/>
        <dsp:cNvSpPr/>
      </dsp:nvSpPr>
      <dsp:spPr>
        <a:xfrm>
          <a:off x="4804410" y="1003936"/>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Consequences of  Sin</a:t>
          </a:r>
          <a:endParaRPr lang="en-US" sz="1600" b="1" kern="1200" dirty="0">
            <a:solidFill>
              <a:schemeClr val="bg1"/>
            </a:solidFill>
          </a:endParaRPr>
        </a:p>
      </dsp:txBody>
      <dsp:txXfrm>
        <a:off x="4804410" y="1003936"/>
        <a:ext cx="2586990" cy="554356"/>
      </dsp:txXfrm>
    </dsp:sp>
    <dsp:sp modelId="{D2661778-6316-4220-975D-E0391AA0EE49}">
      <dsp:nvSpPr>
        <dsp:cNvPr id="0" name=""/>
        <dsp:cNvSpPr/>
      </dsp:nvSpPr>
      <dsp:spPr>
        <a:xfrm>
          <a:off x="4804410" y="1558292"/>
          <a:ext cx="2586990" cy="5543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chemeClr val="bg1"/>
            </a:solidFill>
          </a:endParaRPr>
        </a:p>
      </dsp:txBody>
      <dsp:txXfrm>
        <a:off x="4804410" y="1558292"/>
        <a:ext cx="2586990" cy="5543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81E9F-9098-4A09-BC01-B6C6CB131BF3}">
      <dsp:nvSpPr>
        <dsp:cNvPr id="0" name=""/>
        <dsp:cNvSpPr/>
      </dsp:nvSpPr>
      <dsp:spPr>
        <a:xfrm>
          <a:off x="0" y="449579"/>
          <a:ext cx="4434840" cy="443484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B1393-E61D-44EF-9307-E0C764767CDC}">
      <dsp:nvSpPr>
        <dsp:cNvPr id="0" name=""/>
        <dsp:cNvSpPr/>
      </dsp:nvSpPr>
      <dsp:spPr>
        <a:xfrm>
          <a:off x="2217420" y="449579"/>
          <a:ext cx="5173980" cy="44348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The Priest &amp; Levite</a:t>
          </a:r>
          <a:endParaRPr lang="en-US" sz="2000" b="1" kern="1200" dirty="0">
            <a:solidFill>
              <a:schemeClr val="bg1"/>
            </a:solidFill>
          </a:endParaRPr>
        </a:p>
      </dsp:txBody>
      <dsp:txXfrm>
        <a:off x="2217420" y="449579"/>
        <a:ext cx="2586990" cy="554356"/>
      </dsp:txXfrm>
    </dsp:sp>
    <dsp:sp modelId="{5784B727-36D4-437E-A7B1-5CFA39841356}">
      <dsp:nvSpPr>
        <dsp:cNvPr id="0" name=""/>
        <dsp:cNvSpPr/>
      </dsp:nvSpPr>
      <dsp:spPr>
        <a:xfrm>
          <a:off x="388049" y="1003936"/>
          <a:ext cx="3658741" cy="365874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D6E16-D1C5-4AFB-931D-F6E3BAE7148C}">
      <dsp:nvSpPr>
        <dsp:cNvPr id="0" name=""/>
        <dsp:cNvSpPr/>
      </dsp:nvSpPr>
      <dsp:spPr>
        <a:xfrm>
          <a:off x="2217420" y="957031"/>
          <a:ext cx="5173980" cy="3752551"/>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Bullies on the Road</a:t>
          </a:r>
          <a:endParaRPr lang="en-US" sz="2000" b="1" kern="1200" dirty="0">
            <a:solidFill>
              <a:schemeClr val="bg1"/>
            </a:solidFill>
          </a:endParaRPr>
        </a:p>
      </dsp:txBody>
      <dsp:txXfrm>
        <a:off x="2217420" y="957031"/>
        <a:ext cx="2586990" cy="568570"/>
      </dsp:txXfrm>
    </dsp:sp>
    <dsp:sp modelId="{804DA3D2-B9A2-4536-B34B-D8CF393B816C}">
      <dsp:nvSpPr>
        <dsp:cNvPr id="0" name=""/>
        <dsp:cNvSpPr/>
      </dsp:nvSpPr>
      <dsp:spPr>
        <a:xfrm>
          <a:off x="776098" y="1558292"/>
          <a:ext cx="2882643" cy="288264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A8850B-B30B-439C-9E72-4A8BA7874279}">
      <dsp:nvSpPr>
        <dsp:cNvPr id="0" name=""/>
        <dsp:cNvSpPr/>
      </dsp:nvSpPr>
      <dsp:spPr>
        <a:xfrm>
          <a:off x="2217420" y="1558292"/>
          <a:ext cx="5173980" cy="2882643"/>
        </a:xfrm>
        <a:prstGeom prst="rect">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The Beaten Traveler</a:t>
          </a:r>
          <a:endParaRPr lang="en-US" sz="2000" b="1" kern="1200" dirty="0">
            <a:solidFill>
              <a:schemeClr val="bg1"/>
            </a:solidFill>
          </a:endParaRPr>
        </a:p>
      </dsp:txBody>
      <dsp:txXfrm>
        <a:off x="2217420" y="1558292"/>
        <a:ext cx="2586990" cy="554352"/>
      </dsp:txXfrm>
    </dsp:sp>
    <dsp:sp modelId="{46C72CF5-EC4C-4910-8C8A-AACA75E5D82E}">
      <dsp:nvSpPr>
        <dsp:cNvPr id="0" name=""/>
        <dsp:cNvSpPr/>
      </dsp:nvSpPr>
      <dsp:spPr>
        <a:xfrm>
          <a:off x="1164145" y="2112644"/>
          <a:ext cx="2106549" cy="210654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292AE-B444-4A2F-840D-253FB3C42184}">
      <dsp:nvSpPr>
        <dsp:cNvPr id="0" name=""/>
        <dsp:cNvSpPr/>
      </dsp:nvSpPr>
      <dsp:spPr>
        <a:xfrm>
          <a:off x="2217420" y="2057579"/>
          <a:ext cx="5173980" cy="2106549"/>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kern="1200" dirty="0">
            <a:solidFill>
              <a:schemeClr val="bg1"/>
            </a:solidFill>
          </a:endParaRPr>
        </a:p>
      </dsp:txBody>
      <dsp:txXfrm>
        <a:off x="2217420" y="2057579"/>
        <a:ext cx="2586990" cy="554356"/>
      </dsp:txXfrm>
    </dsp:sp>
    <dsp:sp modelId="{194A1B9B-6D65-48EC-8E8D-95EF1269A976}">
      <dsp:nvSpPr>
        <dsp:cNvPr id="0" name=""/>
        <dsp:cNvSpPr/>
      </dsp:nvSpPr>
      <dsp:spPr>
        <a:xfrm>
          <a:off x="1552194" y="2667001"/>
          <a:ext cx="1330450" cy="13304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31597-396C-47C9-912E-82D945550A82}">
      <dsp:nvSpPr>
        <dsp:cNvPr id="0" name=""/>
        <dsp:cNvSpPr/>
      </dsp:nvSpPr>
      <dsp:spPr>
        <a:xfrm>
          <a:off x="2217420" y="2632223"/>
          <a:ext cx="5173980" cy="1330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kern="1200" dirty="0">
            <a:solidFill>
              <a:schemeClr val="bg1"/>
            </a:solidFill>
          </a:endParaRPr>
        </a:p>
      </dsp:txBody>
      <dsp:txXfrm>
        <a:off x="2217420" y="2632223"/>
        <a:ext cx="2586990" cy="554356"/>
      </dsp:txXfrm>
    </dsp:sp>
    <dsp:sp modelId="{37A1D267-0F6F-464A-BD02-2A7D807ADF95}">
      <dsp:nvSpPr>
        <dsp:cNvPr id="0" name=""/>
        <dsp:cNvSpPr/>
      </dsp:nvSpPr>
      <dsp:spPr>
        <a:xfrm>
          <a:off x="1940243" y="3221357"/>
          <a:ext cx="554352" cy="55435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F4DDC-D523-4C19-AF64-AD83E6F81639}">
      <dsp:nvSpPr>
        <dsp:cNvPr id="0" name=""/>
        <dsp:cNvSpPr/>
      </dsp:nvSpPr>
      <dsp:spPr>
        <a:xfrm>
          <a:off x="2217420" y="3206867"/>
          <a:ext cx="5173980" cy="55435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b="1" kern="1200" dirty="0">
            <a:solidFill>
              <a:schemeClr val="bg1"/>
            </a:solidFill>
          </a:endParaRPr>
        </a:p>
      </dsp:txBody>
      <dsp:txXfrm>
        <a:off x="2217420" y="3206867"/>
        <a:ext cx="2586990" cy="554352"/>
      </dsp:txXfrm>
    </dsp:sp>
    <dsp:sp modelId="{EB21E25D-2BFE-42C1-A28F-7FB30548E615}">
      <dsp:nvSpPr>
        <dsp:cNvPr id="0" name=""/>
        <dsp:cNvSpPr/>
      </dsp:nvSpPr>
      <dsp:spPr>
        <a:xfrm>
          <a:off x="4804410" y="449579"/>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Good Deeds &amp; Religion</a:t>
          </a:r>
          <a:endParaRPr lang="en-US" sz="1600" b="1" kern="1200" dirty="0">
            <a:solidFill>
              <a:schemeClr val="bg1"/>
            </a:solidFill>
          </a:endParaRPr>
        </a:p>
      </dsp:txBody>
      <dsp:txXfrm>
        <a:off x="4804410" y="449579"/>
        <a:ext cx="2586990" cy="554356"/>
      </dsp:txXfrm>
    </dsp:sp>
    <dsp:sp modelId="{53EC0D24-EF29-4437-9429-1039E705ED13}">
      <dsp:nvSpPr>
        <dsp:cNvPr id="0" name=""/>
        <dsp:cNvSpPr/>
      </dsp:nvSpPr>
      <dsp:spPr>
        <a:xfrm>
          <a:off x="4804410" y="1003936"/>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Consequences of  Sin</a:t>
          </a:r>
          <a:endParaRPr lang="en-US" sz="1600" b="1" kern="1200" dirty="0">
            <a:solidFill>
              <a:schemeClr val="bg1"/>
            </a:solidFill>
          </a:endParaRPr>
        </a:p>
      </dsp:txBody>
      <dsp:txXfrm>
        <a:off x="4804410" y="1003936"/>
        <a:ext cx="2586990" cy="554356"/>
      </dsp:txXfrm>
    </dsp:sp>
    <dsp:sp modelId="{D2661778-6316-4220-975D-E0391AA0EE49}">
      <dsp:nvSpPr>
        <dsp:cNvPr id="0" name=""/>
        <dsp:cNvSpPr/>
      </dsp:nvSpPr>
      <dsp:spPr>
        <a:xfrm>
          <a:off x="4804410" y="1558292"/>
          <a:ext cx="2586990" cy="5543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All of Mankind</a:t>
          </a:r>
          <a:endParaRPr lang="en-US" sz="1600" b="1" kern="1200" dirty="0">
            <a:solidFill>
              <a:schemeClr val="bg1"/>
            </a:solidFill>
          </a:endParaRPr>
        </a:p>
      </dsp:txBody>
      <dsp:txXfrm>
        <a:off x="4804410" y="1558292"/>
        <a:ext cx="2586990" cy="5543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81E9F-9098-4A09-BC01-B6C6CB131BF3}">
      <dsp:nvSpPr>
        <dsp:cNvPr id="0" name=""/>
        <dsp:cNvSpPr/>
      </dsp:nvSpPr>
      <dsp:spPr>
        <a:xfrm>
          <a:off x="0" y="449579"/>
          <a:ext cx="4434840" cy="443484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B1393-E61D-44EF-9307-E0C764767CDC}">
      <dsp:nvSpPr>
        <dsp:cNvPr id="0" name=""/>
        <dsp:cNvSpPr/>
      </dsp:nvSpPr>
      <dsp:spPr>
        <a:xfrm>
          <a:off x="2217420" y="449579"/>
          <a:ext cx="5173980" cy="44348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Priest &amp; Levite</a:t>
          </a:r>
          <a:endParaRPr lang="en-US" sz="1900" b="1" kern="1200" dirty="0">
            <a:solidFill>
              <a:schemeClr val="bg1"/>
            </a:solidFill>
          </a:endParaRPr>
        </a:p>
      </dsp:txBody>
      <dsp:txXfrm>
        <a:off x="2217420" y="449579"/>
        <a:ext cx="2586990" cy="554356"/>
      </dsp:txXfrm>
    </dsp:sp>
    <dsp:sp modelId="{5784B727-36D4-437E-A7B1-5CFA39841356}">
      <dsp:nvSpPr>
        <dsp:cNvPr id="0" name=""/>
        <dsp:cNvSpPr/>
      </dsp:nvSpPr>
      <dsp:spPr>
        <a:xfrm>
          <a:off x="388049" y="1003936"/>
          <a:ext cx="3658741" cy="365874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D6E16-D1C5-4AFB-931D-F6E3BAE7148C}">
      <dsp:nvSpPr>
        <dsp:cNvPr id="0" name=""/>
        <dsp:cNvSpPr/>
      </dsp:nvSpPr>
      <dsp:spPr>
        <a:xfrm>
          <a:off x="2217420" y="957031"/>
          <a:ext cx="5173980" cy="3752551"/>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Bullies on the Road</a:t>
          </a:r>
          <a:endParaRPr lang="en-US" sz="1900" b="1" kern="1200" dirty="0">
            <a:solidFill>
              <a:schemeClr val="bg1"/>
            </a:solidFill>
          </a:endParaRPr>
        </a:p>
      </dsp:txBody>
      <dsp:txXfrm>
        <a:off x="2217420" y="957031"/>
        <a:ext cx="2586990" cy="568570"/>
      </dsp:txXfrm>
    </dsp:sp>
    <dsp:sp modelId="{804DA3D2-B9A2-4536-B34B-D8CF393B816C}">
      <dsp:nvSpPr>
        <dsp:cNvPr id="0" name=""/>
        <dsp:cNvSpPr/>
      </dsp:nvSpPr>
      <dsp:spPr>
        <a:xfrm>
          <a:off x="776098" y="1558292"/>
          <a:ext cx="2882643" cy="288264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A8850B-B30B-439C-9E72-4A8BA7874279}">
      <dsp:nvSpPr>
        <dsp:cNvPr id="0" name=""/>
        <dsp:cNvSpPr/>
      </dsp:nvSpPr>
      <dsp:spPr>
        <a:xfrm>
          <a:off x="2217420" y="1558292"/>
          <a:ext cx="5173980" cy="2882643"/>
        </a:xfrm>
        <a:prstGeom prst="rect">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Beaten Traveler</a:t>
          </a:r>
          <a:endParaRPr lang="en-US" sz="1900" b="1" kern="1200" dirty="0">
            <a:solidFill>
              <a:schemeClr val="bg1"/>
            </a:solidFill>
          </a:endParaRPr>
        </a:p>
      </dsp:txBody>
      <dsp:txXfrm>
        <a:off x="2217420" y="1558292"/>
        <a:ext cx="2586990" cy="554352"/>
      </dsp:txXfrm>
    </dsp:sp>
    <dsp:sp modelId="{46C72CF5-EC4C-4910-8C8A-AACA75E5D82E}">
      <dsp:nvSpPr>
        <dsp:cNvPr id="0" name=""/>
        <dsp:cNvSpPr/>
      </dsp:nvSpPr>
      <dsp:spPr>
        <a:xfrm>
          <a:off x="1164145" y="2112644"/>
          <a:ext cx="2106549" cy="210654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292AE-B444-4A2F-840D-253FB3C42184}">
      <dsp:nvSpPr>
        <dsp:cNvPr id="0" name=""/>
        <dsp:cNvSpPr/>
      </dsp:nvSpPr>
      <dsp:spPr>
        <a:xfrm>
          <a:off x="2217420" y="2057579"/>
          <a:ext cx="5173980" cy="2106549"/>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Good Samaritan    </a:t>
          </a:r>
          <a:endParaRPr lang="en-US" sz="1900" b="1" kern="1200" dirty="0">
            <a:solidFill>
              <a:schemeClr val="bg1"/>
            </a:solidFill>
          </a:endParaRPr>
        </a:p>
      </dsp:txBody>
      <dsp:txXfrm>
        <a:off x="2217420" y="2057579"/>
        <a:ext cx="2586990" cy="554356"/>
      </dsp:txXfrm>
    </dsp:sp>
    <dsp:sp modelId="{194A1B9B-6D65-48EC-8E8D-95EF1269A976}">
      <dsp:nvSpPr>
        <dsp:cNvPr id="0" name=""/>
        <dsp:cNvSpPr/>
      </dsp:nvSpPr>
      <dsp:spPr>
        <a:xfrm>
          <a:off x="1552194" y="2667001"/>
          <a:ext cx="1330450" cy="13304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31597-396C-47C9-912E-82D945550A82}">
      <dsp:nvSpPr>
        <dsp:cNvPr id="0" name=""/>
        <dsp:cNvSpPr/>
      </dsp:nvSpPr>
      <dsp:spPr>
        <a:xfrm>
          <a:off x="2217420" y="2632223"/>
          <a:ext cx="5173980" cy="1330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b="1" kern="1200" dirty="0">
            <a:solidFill>
              <a:schemeClr val="bg1"/>
            </a:solidFill>
          </a:endParaRPr>
        </a:p>
      </dsp:txBody>
      <dsp:txXfrm>
        <a:off x="2217420" y="2632223"/>
        <a:ext cx="2586990" cy="554356"/>
      </dsp:txXfrm>
    </dsp:sp>
    <dsp:sp modelId="{37A1D267-0F6F-464A-BD02-2A7D807ADF95}">
      <dsp:nvSpPr>
        <dsp:cNvPr id="0" name=""/>
        <dsp:cNvSpPr/>
      </dsp:nvSpPr>
      <dsp:spPr>
        <a:xfrm>
          <a:off x="1940243" y="3221357"/>
          <a:ext cx="554352" cy="55435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F4DDC-D523-4C19-AF64-AD83E6F81639}">
      <dsp:nvSpPr>
        <dsp:cNvPr id="0" name=""/>
        <dsp:cNvSpPr/>
      </dsp:nvSpPr>
      <dsp:spPr>
        <a:xfrm>
          <a:off x="2217420" y="3206867"/>
          <a:ext cx="5173980" cy="55435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b="1" kern="1200" dirty="0">
            <a:solidFill>
              <a:schemeClr val="bg1"/>
            </a:solidFill>
          </a:endParaRPr>
        </a:p>
      </dsp:txBody>
      <dsp:txXfrm>
        <a:off x="2217420" y="3206867"/>
        <a:ext cx="2586990" cy="554352"/>
      </dsp:txXfrm>
    </dsp:sp>
    <dsp:sp modelId="{EB21E25D-2BFE-42C1-A28F-7FB30548E615}">
      <dsp:nvSpPr>
        <dsp:cNvPr id="0" name=""/>
        <dsp:cNvSpPr/>
      </dsp:nvSpPr>
      <dsp:spPr>
        <a:xfrm>
          <a:off x="4804410" y="449579"/>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Good Deeds &amp; Religion</a:t>
          </a:r>
          <a:endParaRPr lang="en-US" sz="1600" b="1" kern="1200" dirty="0">
            <a:solidFill>
              <a:schemeClr val="bg1"/>
            </a:solidFill>
          </a:endParaRPr>
        </a:p>
      </dsp:txBody>
      <dsp:txXfrm>
        <a:off x="4804410" y="449579"/>
        <a:ext cx="2586990" cy="554356"/>
      </dsp:txXfrm>
    </dsp:sp>
    <dsp:sp modelId="{53EC0D24-EF29-4437-9429-1039E705ED13}">
      <dsp:nvSpPr>
        <dsp:cNvPr id="0" name=""/>
        <dsp:cNvSpPr/>
      </dsp:nvSpPr>
      <dsp:spPr>
        <a:xfrm>
          <a:off x="4804410" y="1003936"/>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Consequences of  Sin</a:t>
          </a:r>
          <a:endParaRPr lang="en-US" sz="1600" b="1" kern="1200" dirty="0">
            <a:solidFill>
              <a:schemeClr val="bg1"/>
            </a:solidFill>
          </a:endParaRPr>
        </a:p>
      </dsp:txBody>
      <dsp:txXfrm>
        <a:off x="4804410" y="1003936"/>
        <a:ext cx="2586990" cy="554356"/>
      </dsp:txXfrm>
    </dsp:sp>
    <dsp:sp modelId="{D2661778-6316-4220-975D-E0391AA0EE49}">
      <dsp:nvSpPr>
        <dsp:cNvPr id="0" name=""/>
        <dsp:cNvSpPr/>
      </dsp:nvSpPr>
      <dsp:spPr>
        <a:xfrm>
          <a:off x="4804410" y="1558292"/>
          <a:ext cx="2586990" cy="5543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All of Mankind</a:t>
          </a:r>
          <a:endParaRPr lang="en-US" sz="1600" b="1" kern="1200" dirty="0">
            <a:solidFill>
              <a:schemeClr val="bg1"/>
            </a:solidFill>
          </a:endParaRPr>
        </a:p>
      </dsp:txBody>
      <dsp:txXfrm>
        <a:off x="4804410" y="1558292"/>
        <a:ext cx="2586990" cy="5543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81E9F-9098-4A09-BC01-B6C6CB131BF3}">
      <dsp:nvSpPr>
        <dsp:cNvPr id="0" name=""/>
        <dsp:cNvSpPr/>
      </dsp:nvSpPr>
      <dsp:spPr>
        <a:xfrm>
          <a:off x="0" y="449579"/>
          <a:ext cx="4434840" cy="443484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B1393-E61D-44EF-9307-E0C764767CDC}">
      <dsp:nvSpPr>
        <dsp:cNvPr id="0" name=""/>
        <dsp:cNvSpPr/>
      </dsp:nvSpPr>
      <dsp:spPr>
        <a:xfrm>
          <a:off x="2217420" y="449579"/>
          <a:ext cx="5173980" cy="443484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Priest &amp; Levite</a:t>
          </a:r>
          <a:endParaRPr lang="en-US" sz="1900" b="1" kern="1200" dirty="0">
            <a:solidFill>
              <a:schemeClr val="bg1"/>
            </a:solidFill>
          </a:endParaRPr>
        </a:p>
      </dsp:txBody>
      <dsp:txXfrm>
        <a:off x="2217420" y="449579"/>
        <a:ext cx="2586990" cy="554356"/>
      </dsp:txXfrm>
    </dsp:sp>
    <dsp:sp modelId="{5784B727-36D4-437E-A7B1-5CFA39841356}">
      <dsp:nvSpPr>
        <dsp:cNvPr id="0" name=""/>
        <dsp:cNvSpPr/>
      </dsp:nvSpPr>
      <dsp:spPr>
        <a:xfrm>
          <a:off x="388049" y="1003936"/>
          <a:ext cx="3658741" cy="365874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5D6E16-D1C5-4AFB-931D-F6E3BAE7148C}">
      <dsp:nvSpPr>
        <dsp:cNvPr id="0" name=""/>
        <dsp:cNvSpPr/>
      </dsp:nvSpPr>
      <dsp:spPr>
        <a:xfrm>
          <a:off x="2217420" y="957031"/>
          <a:ext cx="5173980" cy="3752551"/>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Bullies on the Road</a:t>
          </a:r>
          <a:endParaRPr lang="en-US" sz="1900" b="1" kern="1200" dirty="0">
            <a:solidFill>
              <a:schemeClr val="bg1"/>
            </a:solidFill>
          </a:endParaRPr>
        </a:p>
      </dsp:txBody>
      <dsp:txXfrm>
        <a:off x="2217420" y="957031"/>
        <a:ext cx="2586990" cy="568570"/>
      </dsp:txXfrm>
    </dsp:sp>
    <dsp:sp modelId="{804DA3D2-B9A2-4536-B34B-D8CF393B816C}">
      <dsp:nvSpPr>
        <dsp:cNvPr id="0" name=""/>
        <dsp:cNvSpPr/>
      </dsp:nvSpPr>
      <dsp:spPr>
        <a:xfrm>
          <a:off x="776098" y="1558292"/>
          <a:ext cx="2882643" cy="288264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A8850B-B30B-439C-9E72-4A8BA7874279}">
      <dsp:nvSpPr>
        <dsp:cNvPr id="0" name=""/>
        <dsp:cNvSpPr/>
      </dsp:nvSpPr>
      <dsp:spPr>
        <a:xfrm>
          <a:off x="2217420" y="1558292"/>
          <a:ext cx="5173980" cy="2882643"/>
        </a:xfrm>
        <a:prstGeom prst="rect">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Beaten Traveler</a:t>
          </a:r>
          <a:endParaRPr lang="en-US" sz="1900" b="1" kern="1200" dirty="0">
            <a:solidFill>
              <a:schemeClr val="bg1"/>
            </a:solidFill>
          </a:endParaRPr>
        </a:p>
      </dsp:txBody>
      <dsp:txXfrm>
        <a:off x="2217420" y="1558292"/>
        <a:ext cx="2586990" cy="554352"/>
      </dsp:txXfrm>
    </dsp:sp>
    <dsp:sp modelId="{46C72CF5-EC4C-4910-8C8A-AACA75E5D82E}">
      <dsp:nvSpPr>
        <dsp:cNvPr id="0" name=""/>
        <dsp:cNvSpPr/>
      </dsp:nvSpPr>
      <dsp:spPr>
        <a:xfrm>
          <a:off x="1164145" y="2112644"/>
          <a:ext cx="2106549" cy="210654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292AE-B444-4A2F-840D-253FB3C42184}">
      <dsp:nvSpPr>
        <dsp:cNvPr id="0" name=""/>
        <dsp:cNvSpPr/>
      </dsp:nvSpPr>
      <dsp:spPr>
        <a:xfrm>
          <a:off x="2217420" y="2057579"/>
          <a:ext cx="5173980" cy="2106549"/>
        </a:xfrm>
        <a:prstGeom prst="rect">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The Good Samaritan    </a:t>
          </a:r>
          <a:endParaRPr lang="en-US" sz="1900" b="1" kern="1200" dirty="0">
            <a:solidFill>
              <a:schemeClr val="bg1"/>
            </a:solidFill>
          </a:endParaRPr>
        </a:p>
      </dsp:txBody>
      <dsp:txXfrm>
        <a:off x="2217420" y="2057579"/>
        <a:ext cx="2586990" cy="554356"/>
      </dsp:txXfrm>
    </dsp:sp>
    <dsp:sp modelId="{194A1B9B-6D65-48EC-8E8D-95EF1269A976}">
      <dsp:nvSpPr>
        <dsp:cNvPr id="0" name=""/>
        <dsp:cNvSpPr/>
      </dsp:nvSpPr>
      <dsp:spPr>
        <a:xfrm>
          <a:off x="1552194" y="2667001"/>
          <a:ext cx="1330450" cy="13304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F31597-396C-47C9-912E-82D945550A82}">
      <dsp:nvSpPr>
        <dsp:cNvPr id="0" name=""/>
        <dsp:cNvSpPr/>
      </dsp:nvSpPr>
      <dsp:spPr>
        <a:xfrm>
          <a:off x="2217420" y="2632223"/>
          <a:ext cx="5173980" cy="1330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b="1" kern="1200" dirty="0">
            <a:solidFill>
              <a:schemeClr val="bg1"/>
            </a:solidFill>
          </a:endParaRPr>
        </a:p>
      </dsp:txBody>
      <dsp:txXfrm>
        <a:off x="2217420" y="2632223"/>
        <a:ext cx="2586990" cy="554356"/>
      </dsp:txXfrm>
    </dsp:sp>
    <dsp:sp modelId="{37A1D267-0F6F-464A-BD02-2A7D807ADF95}">
      <dsp:nvSpPr>
        <dsp:cNvPr id="0" name=""/>
        <dsp:cNvSpPr/>
      </dsp:nvSpPr>
      <dsp:spPr>
        <a:xfrm>
          <a:off x="1940243" y="3221357"/>
          <a:ext cx="554352" cy="55435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F4DDC-D523-4C19-AF64-AD83E6F81639}">
      <dsp:nvSpPr>
        <dsp:cNvPr id="0" name=""/>
        <dsp:cNvSpPr/>
      </dsp:nvSpPr>
      <dsp:spPr>
        <a:xfrm>
          <a:off x="2217420" y="3206867"/>
          <a:ext cx="5173980" cy="55435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b="1" kern="1200" dirty="0">
            <a:solidFill>
              <a:schemeClr val="bg1"/>
            </a:solidFill>
          </a:endParaRPr>
        </a:p>
      </dsp:txBody>
      <dsp:txXfrm>
        <a:off x="2217420" y="3206867"/>
        <a:ext cx="2586990" cy="554352"/>
      </dsp:txXfrm>
    </dsp:sp>
    <dsp:sp modelId="{EB21E25D-2BFE-42C1-A28F-7FB30548E615}">
      <dsp:nvSpPr>
        <dsp:cNvPr id="0" name=""/>
        <dsp:cNvSpPr/>
      </dsp:nvSpPr>
      <dsp:spPr>
        <a:xfrm>
          <a:off x="4804410" y="449579"/>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Good Deeds &amp; Religion</a:t>
          </a:r>
          <a:endParaRPr lang="en-US" sz="1600" b="1" kern="1200" dirty="0">
            <a:solidFill>
              <a:schemeClr val="bg1"/>
            </a:solidFill>
          </a:endParaRPr>
        </a:p>
      </dsp:txBody>
      <dsp:txXfrm>
        <a:off x="4804410" y="449579"/>
        <a:ext cx="2586990" cy="554356"/>
      </dsp:txXfrm>
    </dsp:sp>
    <dsp:sp modelId="{53EC0D24-EF29-4437-9429-1039E705ED13}">
      <dsp:nvSpPr>
        <dsp:cNvPr id="0" name=""/>
        <dsp:cNvSpPr/>
      </dsp:nvSpPr>
      <dsp:spPr>
        <a:xfrm>
          <a:off x="4804410" y="1003936"/>
          <a:ext cx="2586990" cy="55435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Consequences of  Sin</a:t>
          </a:r>
          <a:endParaRPr lang="en-US" sz="1600" b="1" kern="1200" dirty="0">
            <a:solidFill>
              <a:schemeClr val="bg1"/>
            </a:solidFill>
          </a:endParaRPr>
        </a:p>
      </dsp:txBody>
      <dsp:txXfrm>
        <a:off x="4804410" y="1003936"/>
        <a:ext cx="2586990" cy="554356"/>
      </dsp:txXfrm>
    </dsp:sp>
    <dsp:sp modelId="{D2661778-6316-4220-975D-E0391AA0EE49}">
      <dsp:nvSpPr>
        <dsp:cNvPr id="0" name=""/>
        <dsp:cNvSpPr/>
      </dsp:nvSpPr>
      <dsp:spPr>
        <a:xfrm>
          <a:off x="4804410" y="1558292"/>
          <a:ext cx="2586990" cy="55435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bg1"/>
              </a:solidFill>
            </a:rPr>
            <a:t>All of Mankind</a:t>
          </a:r>
          <a:endParaRPr lang="en-US" sz="1600" b="1" kern="1200" dirty="0">
            <a:solidFill>
              <a:schemeClr val="bg1"/>
            </a:solidFill>
          </a:endParaRPr>
        </a:p>
      </dsp:txBody>
      <dsp:txXfrm>
        <a:off x="4804410" y="1558292"/>
        <a:ext cx="2586990" cy="55435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FFDE6FEB-1DB4-4B96-A71B-DEBF0066623E}" type="slidenum">
              <a:rPr lang="en-US"/>
              <a:pPr>
                <a:defRPr/>
              </a:pPr>
              <a:t>‹#›</a:t>
            </a:fld>
            <a:endParaRPr lang="en-US"/>
          </a:p>
        </p:txBody>
      </p:sp>
    </p:spTree>
    <p:extLst>
      <p:ext uri="{BB962C8B-B14F-4D97-AF65-F5344CB8AC3E}">
        <p14:creationId xmlns:p14="http://schemas.microsoft.com/office/powerpoint/2010/main" val="2701243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5DD5D6-9316-452D-A1C3-2564BD8B1E0F}" type="slidenum">
              <a:rPr lang="en-US" smtClean="0"/>
              <a:pPr>
                <a:defRPr/>
              </a:pPr>
              <a:t>6</a:t>
            </a:fld>
            <a:endParaRPr lang="en-US"/>
          </a:p>
        </p:txBody>
      </p:sp>
    </p:spTree>
    <p:extLst>
      <p:ext uri="{BB962C8B-B14F-4D97-AF65-F5344CB8AC3E}">
        <p14:creationId xmlns:p14="http://schemas.microsoft.com/office/powerpoint/2010/main" val="2628544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5DD5D6-9316-452D-A1C3-2564BD8B1E0F}" type="slidenum">
              <a:rPr lang="en-US" smtClean="0"/>
              <a:pPr>
                <a:defRPr/>
              </a:pPr>
              <a:t>38</a:t>
            </a:fld>
            <a:endParaRPr lang="en-US"/>
          </a:p>
        </p:txBody>
      </p:sp>
    </p:spTree>
    <p:extLst>
      <p:ext uri="{BB962C8B-B14F-4D97-AF65-F5344CB8AC3E}">
        <p14:creationId xmlns:p14="http://schemas.microsoft.com/office/powerpoint/2010/main" val="1285462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5DD5D6-9316-452D-A1C3-2564BD8B1E0F}" type="slidenum">
              <a:rPr lang="en-US" smtClean="0"/>
              <a:pPr>
                <a:defRPr/>
              </a:pPr>
              <a:t>39</a:t>
            </a:fld>
            <a:endParaRPr lang="en-US"/>
          </a:p>
        </p:txBody>
      </p:sp>
    </p:spTree>
    <p:extLst>
      <p:ext uri="{BB962C8B-B14F-4D97-AF65-F5344CB8AC3E}">
        <p14:creationId xmlns:p14="http://schemas.microsoft.com/office/powerpoint/2010/main" val="551763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5DD5D6-9316-452D-A1C3-2564BD8B1E0F}" type="slidenum">
              <a:rPr lang="en-US" smtClean="0"/>
              <a:pPr>
                <a:defRPr/>
              </a:pPr>
              <a:t>40</a:t>
            </a:fld>
            <a:endParaRPr lang="en-US"/>
          </a:p>
        </p:txBody>
      </p:sp>
    </p:spTree>
    <p:extLst>
      <p:ext uri="{BB962C8B-B14F-4D97-AF65-F5344CB8AC3E}">
        <p14:creationId xmlns:p14="http://schemas.microsoft.com/office/powerpoint/2010/main" val="4017004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5DD5D6-9316-452D-A1C3-2564BD8B1E0F}" type="slidenum">
              <a:rPr lang="en-US" smtClean="0"/>
              <a:pPr>
                <a:defRPr/>
              </a:pPr>
              <a:t>41</a:t>
            </a:fld>
            <a:endParaRPr lang="en-US"/>
          </a:p>
        </p:txBody>
      </p:sp>
    </p:spTree>
    <p:extLst>
      <p:ext uri="{BB962C8B-B14F-4D97-AF65-F5344CB8AC3E}">
        <p14:creationId xmlns:p14="http://schemas.microsoft.com/office/powerpoint/2010/main" val="1719567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43</a:t>
            </a:fld>
            <a:endParaRPr lang="en-US"/>
          </a:p>
        </p:txBody>
      </p:sp>
    </p:spTree>
    <p:extLst>
      <p:ext uri="{BB962C8B-B14F-4D97-AF65-F5344CB8AC3E}">
        <p14:creationId xmlns:p14="http://schemas.microsoft.com/office/powerpoint/2010/main" val="1167295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48</a:t>
            </a:fld>
            <a:endParaRPr lang="en-US"/>
          </a:p>
        </p:txBody>
      </p:sp>
    </p:spTree>
    <p:extLst>
      <p:ext uri="{BB962C8B-B14F-4D97-AF65-F5344CB8AC3E}">
        <p14:creationId xmlns:p14="http://schemas.microsoft.com/office/powerpoint/2010/main" val="3015680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57</a:t>
            </a:fld>
            <a:endParaRPr lang="en-US"/>
          </a:p>
        </p:txBody>
      </p:sp>
    </p:spTree>
    <p:extLst>
      <p:ext uri="{BB962C8B-B14F-4D97-AF65-F5344CB8AC3E}">
        <p14:creationId xmlns:p14="http://schemas.microsoft.com/office/powerpoint/2010/main" val="225006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5DD5D6-9316-452D-A1C3-2564BD8B1E0F}" type="slidenum">
              <a:rPr lang="en-US" smtClean="0"/>
              <a:pPr>
                <a:defRPr/>
              </a:pPr>
              <a:t>30</a:t>
            </a:fld>
            <a:endParaRPr lang="en-US"/>
          </a:p>
        </p:txBody>
      </p:sp>
    </p:spTree>
    <p:extLst>
      <p:ext uri="{BB962C8B-B14F-4D97-AF65-F5344CB8AC3E}">
        <p14:creationId xmlns:p14="http://schemas.microsoft.com/office/powerpoint/2010/main" val="1386759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5DD5D6-9316-452D-A1C3-2564BD8B1E0F}" type="slidenum">
              <a:rPr lang="en-US" smtClean="0"/>
              <a:pPr>
                <a:defRPr/>
              </a:pPr>
              <a:t>31</a:t>
            </a:fld>
            <a:endParaRPr lang="en-US"/>
          </a:p>
        </p:txBody>
      </p:sp>
    </p:spTree>
    <p:extLst>
      <p:ext uri="{BB962C8B-B14F-4D97-AF65-F5344CB8AC3E}">
        <p14:creationId xmlns:p14="http://schemas.microsoft.com/office/powerpoint/2010/main" val="425075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5DD5D6-9316-452D-A1C3-2564BD8B1E0F}" type="slidenum">
              <a:rPr lang="en-US" smtClean="0"/>
              <a:pPr>
                <a:defRPr/>
              </a:pPr>
              <a:t>32</a:t>
            </a:fld>
            <a:endParaRPr lang="en-US"/>
          </a:p>
        </p:txBody>
      </p:sp>
    </p:spTree>
    <p:extLst>
      <p:ext uri="{BB962C8B-B14F-4D97-AF65-F5344CB8AC3E}">
        <p14:creationId xmlns:p14="http://schemas.microsoft.com/office/powerpoint/2010/main" val="18130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5DD5D6-9316-452D-A1C3-2564BD8B1E0F}" type="slidenum">
              <a:rPr lang="en-US" smtClean="0"/>
              <a:pPr>
                <a:defRPr/>
              </a:pPr>
              <a:t>33</a:t>
            </a:fld>
            <a:endParaRPr lang="en-US"/>
          </a:p>
        </p:txBody>
      </p:sp>
    </p:spTree>
    <p:extLst>
      <p:ext uri="{BB962C8B-B14F-4D97-AF65-F5344CB8AC3E}">
        <p14:creationId xmlns:p14="http://schemas.microsoft.com/office/powerpoint/2010/main" val="3171895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5DD5D6-9316-452D-A1C3-2564BD8B1E0F}" type="slidenum">
              <a:rPr lang="en-US" smtClean="0"/>
              <a:pPr>
                <a:defRPr/>
              </a:pPr>
              <a:t>34</a:t>
            </a:fld>
            <a:endParaRPr lang="en-US"/>
          </a:p>
        </p:txBody>
      </p:sp>
    </p:spTree>
    <p:extLst>
      <p:ext uri="{BB962C8B-B14F-4D97-AF65-F5344CB8AC3E}">
        <p14:creationId xmlns:p14="http://schemas.microsoft.com/office/powerpoint/2010/main" val="1763631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5DD5D6-9316-452D-A1C3-2564BD8B1E0F}" type="slidenum">
              <a:rPr lang="en-US" smtClean="0"/>
              <a:pPr>
                <a:defRPr/>
              </a:pPr>
              <a:t>35</a:t>
            </a:fld>
            <a:endParaRPr lang="en-US"/>
          </a:p>
        </p:txBody>
      </p:sp>
    </p:spTree>
    <p:extLst>
      <p:ext uri="{BB962C8B-B14F-4D97-AF65-F5344CB8AC3E}">
        <p14:creationId xmlns:p14="http://schemas.microsoft.com/office/powerpoint/2010/main" val="3928575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5DD5D6-9316-452D-A1C3-2564BD8B1E0F}" type="slidenum">
              <a:rPr lang="en-US" smtClean="0"/>
              <a:pPr>
                <a:defRPr/>
              </a:pPr>
              <a:t>36</a:t>
            </a:fld>
            <a:endParaRPr lang="en-US"/>
          </a:p>
        </p:txBody>
      </p:sp>
    </p:spTree>
    <p:extLst>
      <p:ext uri="{BB962C8B-B14F-4D97-AF65-F5344CB8AC3E}">
        <p14:creationId xmlns:p14="http://schemas.microsoft.com/office/powerpoint/2010/main" val="3024899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5DD5D6-9316-452D-A1C3-2564BD8B1E0F}" type="slidenum">
              <a:rPr lang="en-US" smtClean="0"/>
              <a:pPr>
                <a:defRPr/>
              </a:pPr>
              <a:t>37</a:t>
            </a:fld>
            <a:endParaRPr lang="en-US"/>
          </a:p>
        </p:txBody>
      </p:sp>
    </p:spTree>
    <p:extLst>
      <p:ext uri="{BB962C8B-B14F-4D97-AF65-F5344CB8AC3E}">
        <p14:creationId xmlns:p14="http://schemas.microsoft.com/office/powerpoint/2010/main" val="230762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smtClean="0"/>
              <a:t>Click to edit Master title style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8" name="Rectangle 8"/>
          <p:cNvSpPr>
            <a:spLocks noGrp="1" noChangeArrowheads="1"/>
          </p:cNvSpPr>
          <p:nvPr>
            <p:ph type="dt" sz="half" idx="10"/>
          </p:nvPr>
        </p:nvSpPr>
        <p:spPr>
          <a:xfrm>
            <a:off x="536575" y="6248400"/>
            <a:ext cx="2054225" cy="457200"/>
          </a:xfrm>
          <a:prstGeom prst="rect">
            <a:avLst/>
          </a:prstGeom>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a:prstGeom prst="rect">
            <a:avLst/>
          </a:prstGeom>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a:prstGeom prst="rect">
            <a:avLst/>
          </a:prstGeom>
        </p:spPr>
        <p:txBody>
          <a:bodyPr/>
          <a:lstStyle>
            <a:lvl1pPr>
              <a:defRPr smtClean="0"/>
            </a:lvl1pPr>
          </a:lstStyle>
          <a:p>
            <a:pPr>
              <a:defRPr/>
            </a:pPr>
            <a:fld id="{4597186C-7102-45BE-802D-5458F872B219}" type="slidenum">
              <a:rPr lang="en-US"/>
              <a:pPr>
                <a:defRPr/>
              </a:pPr>
              <a:t>‹#›</a:t>
            </a:fld>
            <a:endParaRPr lang="en-US"/>
          </a:p>
        </p:txBody>
      </p:sp>
    </p:spTree>
    <p:extLst>
      <p:ext uri="{BB962C8B-B14F-4D97-AF65-F5344CB8AC3E}">
        <p14:creationId xmlns:p14="http://schemas.microsoft.com/office/powerpoint/2010/main" val="267202809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ADEFC779-5320-4339-B40D-2998B8761694}" type="slidenum">
              <a:rPr lang="en-US"/>
              <a:pPr>
                <a:defRPr/>
              </a:pPr>
              <a:t>‹#›</a:t>
            </a:fld>
            <a:endParaRPr lang="en-US"/>
          </a:p>
        </p:txBody>
      </p:sp>
    </p:spTree>
    <p:extLst>
      <p:ext uri="{BB962C8B-B14F-4D97-AF65-F5344CB8AC3E}">
        <p14:creationId xmlns:p14="http://schemas.microsoft.com/office/powerpoint/2010/main" val="41268144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51A845-6091-49F2-BD10-BCC55055D7EF}" type="slidenum">
              <a:rPr lang="en-US"/>
              <a:pPr>
                <a:defRPr/>
              </a:pPr>
              <a:t>‹#›</a:t>
            </a:fld>
            <a:endParaRPr lang="en-US"/>
          </a:p>
        </p:txBody>
      </p:sp>
    </p:spTree>
    <p:extLst>
      <p:ext uri="{BB962C8B-B14F-4D97-AF65-F5344CB8AC3E}">
        <p14:creationId xmlns:p14="http://schemas.microsoft.com/office/powerpoint/2010/main" val="417482282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34F9104-8CA7-4AED-B18C-98D80BA00084}" type="slidenum">
              <a:rPr lang="en-US"/>
              <a:pPr>
                <a:defRPr/>
              </a:pPr>
              <a:t>‹#›</a:t>
            </a:fld>
            <a:endParaRPr lang="en-US"/>
          </a:p>
        </p:txBody>
      </p:sp>
    </p:spTree>
    <p:extLst>
      <p:ext uri="{BB962C8B-B14F-4D97-AF65-F5344CB8AC3E}">
        <p14:creationId xmlns:p14="http://schemas.microsoft.com/office/powerpoint/2010/main" val="14848726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55779AB-4534-40E0-86F6-D092BE480729}" type="slidenum">
              <a:rPr lang="en-US"/>
              <a:pPr>
                <a:defRPr/>
              </a:pPr>
              <a:t>‹#›</a:t>
            </a:fld>
            <a:endParaRPr lang="en-US"/>
          </a:p>
        </p:txBody>
      </p:sp>
    </p:spTree>
    <p:extLst>
      <p:ext uri="{BB962C8B-B14F-4D97-AF65-F5344CB8AC3E}">
        <p14:creationId xmlns:p14="http://schemas.microsoft.com/office/powerpoint/2010/main" val="40451244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D1FC04D2-92A6-43BF-843E-74691BE10CFE}" type="slidenum">
              <a:rPr lang="en-US"/>
              <a:pPr>
                <a:defRPr/>
              </a:pPr>
              <a:t>‹#›</a:t>
            </a:fld>
            <a:endParaRPr lang="en-US"/>
          </a:p>
        </p:txBody>
      </p:sp>
    </p:spTree>
    <p:extLst>
      <p:ext uri="{BB962C8B-B14F-4D97-AF65-F5344CB8AC3E}">
        <p14:creationId xmlns:p14="http://schemas.microsoft.com/office/powerpoint/2010/main" val="243862916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E1E0D37-F697-4A0B-8292-7F5B6D1381E2}" type="slidenum">
              <a:rPr lang="en-US"/>
              <a:pPr>
                <a:defRPr/>
              </a:pPr>
              <a:t>‹#›</a:t>
            </a:fld>
            <a:endParaRPr lang="en-US"/>
          </a:p>
        </p:txBody>
      </p:sp>
    </p:spTree>
    <p:extLst>
      <p:ext uri="{BB962C8B-B14F-4D97-AF65-F5344CB8AC3E}">
        <p14:creationId xmlns:p14="http://schemas.microsoft.com/office/powerpoint/2010/main" val="33654662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89946BAE-D8A3-4D96-97D2-1F51610F0C97}" type="slidenum">
              <a:rPr lang="en-US"/>
              <a:pPr>
                <a:defRPr/>
              </a:pPr>
              <a:t>‹#›</a:t>
            </a:fld>
            <a:endParaRPr lang="en-US"/>
          </a:p>
        </p:txBody>
      </p:sp>
    </p:spTree>
    <p:extLst>
      <p:ext uri="{BB962C8B-B14F-4D97-AF65-F5344CB8AC3E}">
        <p14:creationId xmlns:p14="http://schemas.microsoft.com/office/powerpoint/2010/main" val="16605194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8"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C07448D-E00A-4712-9915-99B0B9A2A5EF}" type="slidenum">
              <a:rPr lang="en-US"/>
              <a:pPr>
                <a:defRPr/>
              </a:pPr>
              <a:t>‹#›</a:t>
            </a:fld>
            <a:endParaRPr lang="en-US"/>
          </a:p>
        </p:txBody>
      </p:sp>
    </p:spTree>
    <p:extLst>
      <p:ext uri="{BB962C8B-B14F-4D97-AF65-F5344CB8AC3E}">
        <p14:creationId xmlns:p14="http://schemas.microsoft.com/office/powerpoint/2010/main" val="35085763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4"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5D450220-81BF-45D5-81BC-480B4E253A9E}" type="slidenum">
              <a:rPr lang="en-US"/>
              <a:pPr>
                <a:defRPr/>
              </a:pPr>
              <a:t>‹#›</a:t>
            </a:fld>
            <a:endParaRPr lang="en-US"/>
          </a:p>
        </p:txBody>
      </p:sp>
    </p:spTree>
    <p:extLst>
      <p:ext uri="{BB962C8B-B14F-4D97-AF65-F5344CB8AC3E}">
        <p14:creationId xmlns:p14="http://schemas.microsoft.com/office/powerpoint/2010/main" val="42759727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3"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DF9FB7-BD3C-44BA-BE1E-142DFCFB4FB1}" type="slidenum">
              <a:rPr lang="en-US"/>
              <a:pPr>
                <a:defRPr/>
              </a:pPr>
              <a:t>‹#›</a:t>
            </a:fld>
            <a:endParaRPr lang="en-US"/>
          </a:p>
        </p:txBody>
      </p:sp>
    </p:spTree>
    <p:extLst>
      <p:ext uri="{BB962C8B-B14F-4D97-AF65-F5344CB8AC3E}">
        <p14:creationId xmlns:p14="http://schemas.microsoft.com/office/powerpoint/2010/main" val="32933761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F81DE428-8D34-4E2B-92FF-188F40E7B627}" type="slidenum">
              <a:rPr lang="en-US"/>
              <a:pPr>
                <a:defRPr/>
              </a:pPr>
              <a:t>‹#›</a:t>
            </a:fld>
            <a:endParaRPr lang="en-US"/>
          </a:p>
        </p:txBody>
      </p:sp>
    </p:spTree>
    <p:extLst>
      <p:ext uri="{BB962C8B-B14F-4D97-AF65-F5344CB8AC3E}">
        <p14:creationId xmlns:p14="http://schemas.microsoft.com/office/powerpoint/2010/main" val="30767972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B2680B8-F6F5-406D-8197-66AB2E42E268}" type="slidenum">
              <a:rPr lang="en-US"/>
              <a:pPr>
                <a:defRPr/>
              </a:pPr>
              <a:t>‹#›</a:t>
            </a:fld>
            <a:endParaRPr lang="en-US"/>
          </a:p>
        </p:txBody>
      </p:sp>
    </p:spTree>
    <p:extLst>
      <p:ext uri="{BB962C8B-B14F-4D97-AF65-F5344CB8AC3E}">
        <p14:creationId xmlns:p14="http://schemas.microsoft.com/office/powerpoint/2010/main" val="9514812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0"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91440" bIns="91440" numCol="1" anchor="b" anchorCtr="0" compatLnSpc="1">
            <a:prstTxWarp prst="textNoShape">
              <a:avLst/>
            </a:prstTxWarp>
          </a:bodyPr>
          <a:lstStyle/>
          <a:p>
            <a:pPr lvl="0"/>
            <a:r>
              <a:rPr lang="en-US" dirty="0" smtClean="0"/>
              <a:t>Click to edit Master title style</a:t>
            </a:r>
          </a:p>
        </p:txBody>
      </p:sp>
      <p:sp>
        <p:nvSpPr>
          <p:cNvPr id="1028" name="Rectangle 7"/>
          <p:cNvSpPr>
            <a:spLocks noGrp="1" noChangeArrowheads="1"/>
          </p:cNvSpPr>
          <p:nvPr>
            <p:ph type="body" idx="1"/>
          </p:nvPr>
        </p:nvSpPr>
        <p:spPr bwMode="auto">
          <a:xfrm>
            <a:off x="0" y="838200"/>
            <a:ext cx="9144000" cy="602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37160" bIns="9144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timing>
    <p:tnLst>
      <p:par>
        <p:cTn id="1" dur="indefinite" restart="never" nodeType="tmRoot"/>
      </p:par>
    </p:tnLst>
  </p:timing>
  <p:txStyles>
    <p:title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youtu.be/ZSxqHwZTT_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youtu.be/KTG8h5bqKu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7597"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youtu.be/a96uHuwQT2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youtu.be/vi_GZ_hTjZ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jpe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2" Type="http://schemas.openxmlformats.org/officeDocument/2006/relationships/hyperlink" Target="http://youtu.be/vi_GZ_hTjZ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microsoft.com/office/2007/relationships/hdphoto" Target="../media/hdphoto13.wdp"/><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microsoft.com/office/2007/relationships/hdphoto" Target="../media/hdphoto17.wdp"/></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18.wdp"/><Relationship Id="rId5" Type="http://schemas.openxmlformats.org/officeDocument/2006/relationships/image" Target="../media/image24.jpeg"/><Relationship Id="rId4" Type="http://schemas.openxmlformats.org/officeDocument/2006/relationships/hyperlink" Target="http://www.google.com/url?sa=i&amp;rct=j&amp;q=&amp;esrc=s&amp;frm=1&amp;source=images&amp;cd=&amp;cad=rja&amp;docid=vUlyUVPkx3tahM&amp;tbnid=TvPMI8r5l7_elM:&amp;ved=0CAUQjRw&amp;url=http://gentleshepherdbaptist.blogspot.com/2012/10/the-sinners-prayer.html&amp;ei=lfZxUffmJ6qp2QWoxICoDw&amp;psig=AFQjCNFfdshPKJq0Eh2gecVF8GOac5EGSQ&amp;ust=1366509573987640"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youtu.be/N9-o-YDcq6I"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7597" TargetMode="External"/><Relationship Id="rId4" Type="http://schemas.openxmlformats.org/officeDocument/2006/relationships/image" Target="../media/image4.jpeg"/></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7" Type="http://schemas.microsoft.com/office/2007/relationships/hdphoto" Target="../media/hdphoto20.wdp"/><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6.jpeg"/><Relationship Id="rId5" Type="http://schemas.microsoft.com/office/2007/relationships/hdphoto" Target="../media/hdphoto19.wdp"/><Relationship Id="rId4" Type="http://schemas.openxmlformats.org/officeDocument/2006/relationships/image" Target="../media/image35.jpeg"/></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mailto:info@aggielandfaith.or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3.wdp"/></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aggielandfaith.org/"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7597"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youtu.be/aYipDtdAcR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amedcynic.org/wp-content/uploads/2014/03/The-Good-Samaritan-after-van-Gogh-and-Delacroix-1024-80.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7666"/>
                    </a14:imgEffect>
                    <a14:imgEffect>
                      <a14:saturation sat="173000"/>
                    </a14:imgEffect>
                    <a14:imgEffect>
                      <a14:brightnessContrast bright="17000" contrast="17000"/>
                    </a14:imgEffect>
                  </a14:imgLayer>
                </a14:imgProps>
              </a:ext>
              <a:ext uri="{28A0092B-C50C-407E-A947-70E740481C1C}">
                <a14:useLocalDpi xmlns:a14="http://schemas.microsoft.com/office/drawing/2010/main" val="0"/>
              </a:ext>
            </a:extLst>
          </a:blip>
          <a:srcRect t="13795" b="26460"/>
          <a:stretch/>
        </p:blipFill>
        <p:spPr bwMode="auto">
          <a:xfrm>
            <a:off x="0" y="0"/>
            <a:ext cx="9144000" cy="6841356"/>
          </a:xfrm>
          <a:prstGeom prst="rect">
            <a:avLst/>
          </a:prstGeom>
          <a:noFill/>
          <a:extLst>
            <a:ext uri="{909E8E84-426E-40DD-AFC4-6F175D3DCCD1}">
              <a14:hiddenFill xmlns:a14="http://schemas.microsoft.com/office/drawing/2010/main">
                <a:solidFill>
                  <a:srgbClr val="FFFFFF"/>
                </a:solidFill>
              </a14:hiddenFill>
            </a:ext>
          </a:extLst>
        </p:spPr>
      </p:pic>
      <p:sp>
        <p:nvSpPr>
          <p:cNvPr id="2052" name="TextBox 3"/>
          <p:cNvSpPr txBox="1">
            <a:spLocks noChangeArrowheads="1"/>
          </p:cNvSpPr>
          <p:nvPr/>
        </p:nvSpPr>
        <p:spPr bwMode="auto">
          <a:xfrm>
            <a:off x="0" y="4977625"/>
            <a:ext cx="4953000" cy="88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sz="6000" b="1" dirty="0" smtClean="0">
                <a:ln>
                  <a:solidFill>
                    <a:schemeClr val="bg1"/>
                  </a:solidFill>
                </a:ln>
                <a:effectLst>
                  <a:glow rad="177800">
                    <a:srgbClr val="002060"/>
                  </a:glow>
                  <a:outerShdw blurRad="50800" dist="63500" dir="3180000" sx="98000" sy="98000" algn="ctr" rotWithShape="0">
                    <a:srgbClr val="002060"/>
                  </a:outerShdw>
                </a:effectLst>
                <a:latin typeface="Aharoni" panose="02010803020104030203" pitchFamily="2" charset="-79"/>
                <a:cs typeface="Aharoni" panose="02010803020104030203" pitchFamily="2" charset="-79"/>
              </a:rPr>
              <a:t>Jesus is Our</a:t>
            </a:r>
          </a:p>
        </p:txBody>
      </p:sp>
      <p:sp>
        <p:nvSpPr>
          <p:cNvPr id="4" name="TextBox 3"/>
          <p:cNvSpPr txBox="1">
            <a:spLocks noChangeArrowheads="1"/>
          </p:cNvSpPr>
          <p:nvPr/>
        </p:nvSpPr>
        <p:spPr bwMode="auto">
          <a:xfrm>
            <a:off x="228600" y="5791200"/>
            <a:ext cx="7086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sz="6000" b="1" dirty="0" smtClean="0">
                <a:ln>
                  <a:solidFill>
                    <a:schemeClr val="bg1"/>
                  </a:solidFill>
                </a:ln>
                <a:effectLst>
                  <a:glow rad="177800">
                    <a:srgbClr val="002060"/>
                  </a:glow>
                  <a:outerShdw blurRad="50800" dist="63500" dir="3180000" sx="98000" sy="98000" algn="ctr" rotWithShape="0">
                    <a:srgbClr val="002060"/>
                  </a:outerShdw>
                </a:effectLst>
                <a:latin typeface="Aharoni" panose="02010803020104030203" pitchFamily="2" charset="-79"/>
                <a:cs typeface="Aharoni" panose="02010803020104030203" pitchFamily="2" charset="-79"/>
              </a:rPr>
              <a:t>Good  Samaritan</a:t>
            </a:r>
          </a:p>
        </p:txBody>
      </p:sp>
    </p:spTree>
    <p:extLst>
      <p:ext uri="{BB962C8B-B14F-4D97-AF65-F5344CB8AC3E}">
        <p14:creationId xmlns:p14="http://schemas.microsoft.com/office/powerpoint/2010/main" val="46985643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915400" cy="6861313"/>
          </a:xfrm>
        </p:spPr>
        <p:txBody>
          <a:bodyPr/>
          <a:lstStyle/>
          <a:p>
            <a:endParaRPr lang="en-US" dirty="0" smtClean="0"/>
          </a:p>
          <a:p>
            <a:endParaRPr lang="en-US" dirty="0"/>
          </a:p>
          <a:p>
            <a:pPr marL="0" indent="0">
              <a:buNone/>
            </a:pPr>
            <a:r>
              <a:rPr lang="en-US" sz="4000" dirty="0" smtClean="0"/>
              <a:t>Next Slide </a:t>
            </a:r>
            <a:r>
              <a:rPr lang="en-US" sz="4000" dirty="0" smtClean="0">
                <a:sym typeface="Wingdings" panose="05000000000000000000" pitchFamily="2" charset="2"/>
              </a:rPr>
              <a:t></a:t>
            </a:r>
            <a:endParaRPr lang="en-US" sz="4000" dirty="0" smtClean="0"/>
          </a:p>
          <a:p>
            <a:pPr marL="0" indent="0">
              <a:buNone/>
            </a:pPr>
            <a:r>
              <a:rPr lang="en-US" sz="4000" dirty="0" smtClean="0"/>
              <a:t>Video: Good Samaritan-My Hands </a:t>
            </a:r>
          </a:p>
          <a:p>
            <a:pPr marL="0" indent="0">
              <a:buNone/>
            </a:pPr>
            <a:endParaRPr lang="en-US" sz="4000" dirty="0"/>
          </a:p>
          <a:p>
            <a:pPr marL="0" indent="0">
              <a:buNone/>
            </a:pPr>
            <a:r>
              <a:rPr lang="en-US" sz="4000" dirty="0" smtClean="0"/>
              <a:t>Download Here</a:t>
            </a:r>
            <a:r>
              <a:rPr lang="en-US" sz="4000" dirty="0" smtClean="0"/>
              <a:t>:</a:t>
            </a:r>
          </a:p>
          <a:p>
            <a:pPr marL="0" indent="0">
              <a:buNone/>
            </a:pPr>
            <a:r>
              <a:rPr lang="en-US" dirty="0">
                <a:hlinkClick r:id="rId2"/>
              </a:rPr>
              <a:t>http://</a:t>
            </a:r>
            <a:r>
              <a:rPr lang="en-US" dirty="0" smtClean="0">
                <a:hlinkClick r:id="rId2"/>
              </a:rPr>
              <a:t>youtu.be/ZSxqHwZTT_A</a:t>
            </a:r>
            <a:endParaRPr lang="en-US" dirty="0" smtClean="0"/>
          </a:p>
          <a:p>
            <a:pPr marL="0" indent="0">
              <a:buNone/>
            </a:pPr>
            <a:endParaRPr lang="en-US" sz="4000" dirty="0" smtClean="0"/>
          </a:p>
          <a:p>
            <a:endParaRPr lang="en-US" sz="4000" dirty="0"/>
          </a:p>
        </p:txBody>
      </p:sp>
    </p:spTree>
    <p:extLst>
      <p:ext uri="{BB962C8B-B14F-4D97-AF65-F5344CB8AC3E}">
        <p14:creationId xmlns:p14="http://schemas.microsoft.com/office/powerpoint/2010/main" val="175200583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47000"/>
                    </a14:imgEffect>
                    <a14:imgEffect>
                      <a14:colorTemperature colorTemp="7498"/>
                    </a14:imgEffect>
                    <a14:imgEffect>
                      <a14:saturation sat="222000"/>
                    </a14:imgEffect>
                    <a14:imgEffect>
                      <a14:brightnessContrast bright="19000" contrast="69000"/>
                    </a14:imgEffect>
                  </a14:imgLayer>
                </a14:imgProps>
              </a:ext>
              <a:ext uri="{28A0092B-C50C-407E-A947-70E740481C1C}">
                <a14:useLocalDpi xmlns:a14="http://schemas.microsoft.com/office/drawing/2010/main" val="0"/>
              </a:ext>
            </a:extLst>
          </a:blip>
          <a:srcRect t="12583"/>
          <a:stretch/>
        </p:blipFill>
        <p:spPr bwMode="auto">
          <a:xfrm>
            <a:off x="45042" y="2150012"/>
            <a:ext cx="9114198" cy="470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0"/>
            <a:ext cx="9159240" cy="6858000"/>
          </a:xfrm>
          <a:prstGeom prst="rect">
            <a:avLst/>
          </a:prstGeom>
          <a:noFill/>
        </p:spPr>
        <p:txBody>
          <a:bodyPr wrap="square" lIns="91440" tIns="0" rIns="0" bIns="0" rtlCol="0">
            <a:noAutofit/>
          </a:bodyPr>
          <a:lstStyle/>
          <a:p>
            <a:r>
              <a:rPr lang="en-US" sz="3600" b="1" dirty="0">
                <a:effectLst>
                  <a:glow rad="330200">
                    <a:schemeClr val="bg1"/>
                  </a:glow>
                </a:effectLst>
                <a:latin typeface="+mn-lt"/>
                <a:ea typeface="Adelon-Light" panose="00000300000000000000" pitchFamily="2" charset="0"/>
                <a:cs typeface="David" panose="020E0502060401010101" pitchFamily="34" charset="-79"/>
              </a:rPr>
              <a:t>An expert in the Law of Moses stood up and asked Jesus a question to see what he would say. “Teacher,” he asked, “what must I do to have eternal life?”</a:t>
            </a:r>
          </a:p>
          <a:p>
            <a:r>
              <a:rPr lang="en-US" sz="3600" b="1" dirty="0" smtClean="0">
                <a:effectLst>
                  <a:glow rad="330200">
                    <a:schemeClr val="bg1"/>
                  </a:glow>
                </a:effectLst>
                <a:latin typeface="+mn-lt"/>
                <a:ea typeface="Adelon-Light" panose="00000300000000000000" pitchFamily="2" charset="0"/>
                <a:cs typeface="David" panose="020E0502060401010101" pitchFamily="34" charset="-79"/>
              </a:rPr>
              <a:t>Jesus </a:t>
            </a:r>
            <a:r>
              <a:rPr lang="en-US" sz="3600" b="1" dirty="0">
                <a:effectLst>
                  <a:glow rad="330200">
                    <a:schemeClr val="bg1"/>
                  </a:glow>
                </a:effectLst>
                <a:latin typeface="+mn-lt"/>
                <a:ea typeface="Adelon-Light" panose="00000300000000000000" pitchFamily="2" charset="0"/>
                <a:cs typeface="David" panose="020E0502060401010101" pitchFamily="34" charset="-79"/>
              </a:rPr>
              <a:t>answered, “What </a:t>
            </a:r>
            <a:endParaRPr lang="en-US" sz="3600" b="1" dirty="0" smtClean="0">
              <a:effectLst>
                <a:glow rad="330200">
                  <a:schemeClr val="bg1"/>
                </a:glow>
              </a:effectLst>
              <a:latin typeface="+mn-lt"/>
              <a:ea typeface="Adelon-Light" panose="00000300000000000000" pitchFamily="2" charset="0"/>
              <a:cs typeface="David" panose="020E0502060401010101" pitchFamily="34" charset="-79"/>
            </a:endParaRPr>
          </a:p>
          <a:p>
            <a:r>
              <a:rPr lang="en-US" sz="3600" b="1" dirty="0" smtClean="0">
                <a:effectLst>
                  <a:glow rad="330200">
                    <a:schemeClr val="bg1"/>
                  </a:glow>
                </a:effectLst>
                <a:latin typeface="+mn-lt"/>
                <a:ea typeface="Adelon-Light" panose="00000300000000000000" pitchFamily="2" charset="0"/>
                <a:cs typeface="David" panose="020E0502060401010101" pitchFamily="34" charset="-79"/>
              </a:rPr>
              <a:t>is </a:t>
            </a:r>
            <a:r>
              <a:rPr lang="en-US" sz="3600" b="1" dirty="0">
                <a:effectLst>
                  <a:glow rad="330200">
                    <a:schemeClr val="bg1"/>
                  </a:glow>
                </a:effectLst>
                <a:latin typeface="+mn-lt"/>
                <a:ea typeface="Adelon-Light" panose="00000300000000000000" pitchFamily="2" charset="0"/>
                <a:cs typeface="David" panose="020E0502060401010101" pitchFamily="34" charset="-79"/>
              </a:rPr>
              <a:t>written in the </a:t>
            </a:r>
            <a:endParaRPr lang="en-US" sz="3600" b="1" dirty="0" smtClean="0">
              <a:effectLst>
                <a:glow rad="330200">
                  <a:schemeClr val="bg1"/>
                </a:glow>
              </a:effectLst>
              <a:latin typeface="+mn-lt"/>
              <a:ea typeface="Adelon-Light" panose="00000300000000000000" pitchFamily="2" charset="0"/>
              <a:cs typeface="David" panose="020E0502060401010101" pitchFamily="34" charset="-79"/>
            </a:endParaRPr>
          </a:p>
          <a:p>
            <a:r>
              <a:rPr lang="en-US" sz="3600" b="1" dirty="0" smtClean="0">
                <a:effectLst>
                  <a:glow rad="330200">
                    <a:schemeClr val="bg1"/>
                  </a:glow>
                </a:effectLst>
                <a:latin typeface="+mn-lt"/>
                <a:ea typeface="Adelon-Light" panose="00000300000000000000" pitchFamily="2" charset="0"/>
                <a:cs typeface="David" panose="020E0502060401010101" pitchFamily="34" charset="-79"/>
              </a:rPr>
              <a:t>Scriptures</a:t>
            </a:r>
            <a:r>
              <a:rPr lang="en-US" sz="3600" b="1" dirty="0">
                <a:effectLst>
                  <a:glow rad="330200">
                    <a:schemeClr val="bg1"/>
                  </a:glow>
                </a:effectLst>
                <a:latin typeface="+mn-lt"/>
                <a:ea typeface="Adelon-Light" panose="00000300000000000000" pitchFamily="2" charset="0"/>
                <a:cs typeface="David" panose="020E0502060401010101" pitchFamily="34" charset="-79"/>
              </a:rPr>
              <a:t>? How do </a:t>
            </a:r>
            <a:endParaRPr lang="en-US" sz="3600" b="1" dirty="0" smtClean="0">
              <a:effectLst>
                <a:glow rad="330200">
                  <a:schemeClr val="bg1"/>
                </a:glow>
              </a:effectLst>
              <a:latin typeface="+mn-lt"/>
              <a:ea typeface="Adelon-Light" panose="00000300000000000000" pitchFamily="2" charset="0"/>
              <a:cs typeface="David" panose="020E0502060401010101" pitchFamily="34" charset="-79"/>
            </a:endParaRPr>
          </a:p>
          <a:p>
            <a:r>
              <a:rPr lang="en-US" sz="3600" b="1" dirty="0" smtClean="0">
                <a:effectLst>
                  <a:glow rad="330200">
                    <a:schemeClr val="bg1"/>
                  </a:glow>
                </a:effectLst>
                <a:latin typeface="+mn-lt"/>
                <a:ea typeface="Adelon-Light" panose="00000300000000000000" pitchFamily="2" charset="0"/>
                <a:cs typeface="David" panose="020E0502060401010101" pitchFamily="34" charset="-79"/>
              </a:rPr>
              <a:t>you </a:t>
            </a:r>
            <a:r>
              <a:rPr lang="en-US" sz="3600" b="1" dirty="0">
                <a:effectLst>
                  <a:glow rad="330200">
                    <a:schemeClr val="bg1"/>
                  </a:glow>
                </a:effectLst>
                <a:latin typeface="+mn-lt"/>
                <a:ea typeface="Adelon-Light" panose="00000300000000000000" pitchFamily="2" charset="0"/>
                <a:cs typeface="David" panose="020E0502060401010101" pitchFamily="34" charset="-79"/>
              </a:rPr>
              <a:t>understand them</a:t>
            </a:r>
            <a:r>
              <a:rPr lang="en-US" sz="3600" b="1" dirty="0" smtClean="0">
                <a:effectLst>
                  <a:glow rad="330200">
                    <a:schemeClr val="bg1"/>
                  </a:glow>
                </a:effectLst>
                <a:latin typeface="+mn-lt"/>
                <a:ea typeface="Adelon-Light" panose="00000300000000000000" pitchFamily="2" charset="0"/>
                <a:cs typeface="David" panose="020E0502060401010101" pitchFamily="34" charset="-79"/>
              </a:rPr>
              <a:t>?”</a:t>
            </a:r>
            <a:endParaRPr lang="en-US" sz="3600" b="1" dirty="0">
              <a:effectLst>
                <a:glow rad="330200">
                  <a:schemeClr val="bg1"/>
                </a:glow>
              </a:effectLst>
              <a:latin typeface="+mn-lt"/>
              <a:ea typeface="Adelon-Light" panose="00000300000000000000" pitchFamily="2" charset="0"/>
              <a:cs typeface="David" panose="020E0502060401010101" pitchFamily="34" charset="-79"/>
            </a:endParaRPr>
          </a:p>
        </p:txBody>
      </p:sp>
    </p:spTree>
    <p:extLst>
      <p:ext uri="{BB962C8B-B14F-4D97-AF65-F5344CB8AC3E}">
        <p14:creationId xmlns:p14="http://schemas.microsoft.com/office/powerpoint/2010/main" val="25243074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47000"/>
                    </a14:imgEffect>
                    <a14:imgEffect>
                      <a14:colorTemperature colorTemp="7498"/>
                    </a14:imgEffect>
                    <a14:imgEffect>
                      <a14:saturation sat="222000"/>
                    </a14:imgEffect>
                    <a14:imgEffect>
                      <a14:brightnessContrast bright="19000" contrast="69000"/>
                    </a14:imgEffect>
                  </a14:imgLayer>
                </a14:imgProps>
              </a:ext>
              <a:ext uri="{28A0092B-C50C-407E-A947-70E740481C1C}">
                <a14:useLocalDpi xmlns:a14="http://schemas.microsoft.com/office/drawing/2010/main" val="0"/>
              </a:ext>
            </a:extLst>
          </a:blip>
          <a:srcRect t="12583" b="1959"/>
          <a:stretch/>
        </p:blipFill>
        <p:spPr bwMode="auto">
          <a:xfrm>
            <a:off x="45042" y="2255520"/>
            <a:ext cx="9114198" cy="4602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0"/>
            <a:ext cx="9159240" cy="6324600"/>
          </a:xfrm>
          <a:prstGeom prst="rect">
            <a:avLst/>
          </a:prstGeom>
          <a:noFill/>
        </p:spPr>
        <p:txBody>
          <a:bodyPr wrap="square" lIns="91440" tIns="0" rIns="0" bIns="0" rtlCol="0">
            <a:noAutofit/>
          </a:bodyPr>
          <a:lstStyle/>
          <a:p>
            <a:r>
              <a:rPr lang="en-US" sz="3600" b="1" dirty="0" smtClean="0">
                <a:effectLst>
                  <a:glow rad="368300">
                    <a:schemeClr val="bg1"/>
                  </a:glow>
                </a:effectLst>
                <a:latin typeface="+mn-lt"/>
                <a:ea typeface="Adelon-Light" panose="00000300000000000000" pitchFamily="2" charset="0"/>
                <a:cs typeface="David" panose="020E0502060401010101" pitchFamily="34" charset="-79"/>
              </a:rPr>
              <a:t>The </a:t>
            </a:r>
            <a:r>
              <a:rPr lang="en-US" sz="3600" b="1" dirty="0">
                <a:effectLst>
                  <a:glow rad="368300">
                    <a:schemeClr val="bg1"/>
                  </a:glow>
                </a:effectLst>
                <a:latin typeface="+mn-lt"/>
                <a:ea typeface="Adelon-Light" panose="00000300000000000000" pitchFamily="2" charset="0"/>
                <a:cs typeface="David" panose="020E0502060401010101" pitchFamily="34" charset="-79"/>
              </a:rPr>
              <a:t>man </a:t>
            </a:r>
            <a:r>
              <a:rPr lang="en-US" sz="3600" b="1" dirty="0" smtClean="0">
                <a:effectLst>
                  <a:glow rad="368300">
                    <a:schemeClr val="bg1"/>
                  </a:glow>
                </a:effectLst>
                <a:latin typeface="+mn-lt"/>
                <a:ea typeface="Adelon-Light" panose="00000300000000000000" pitchFamily="2" charset="0"/>
                <a:cs typeface="David" panose="020E0502060401010101" pitchFamily="34" charset="-79"/>
              </a:rPr>
              <a:t>replied, </a:t>
            </a:r>
            <a:r>
              <a:rPr lang="en-US" sz="3600" b="1" dirty="0">
                <a:effectLst>
                  <a:glow rad="368300">
                    <a:schemeClr val="bg1"/>
                  </a:glow>
                </a:effectLst>
                <a:latin typeface="+mn-lt"/>
                <a:ea typeface="Adelon-Light" panose="00000300000000000000" pitchFamily="2" charset="0"/>
                <a:cs typeface="David" panose="020E0502060401010101" pitchFamily="34" charset="-79"/>
              </a:rPr>
              <a:t>“The Scriptures say, ‘Love the Lord your God with all your heart, soul, strength, and mind.’ They also say, ‘Love your neighbors as much as you love yourself.’”</a:t>
            </a:r>
          </a:p>
          <a:p>
            <a:r>
              <a:rPr lang="en-US" sz="3600" b="1" dirty="0" smtClean="0">
                <a:effectLst>
                  <a:glow rad="368300">
                    <a:schemeClr val="bg1"/>
                  </a:glow>
                </a:effectLst>
                <a:latin typeface="+mn-lt"/>
                <a:ea typeface="Adelon-Light" panose="00000300000000000000" pitchFamily="2" charset="0"/>
                <a:cs typeface="David" panose="020E0502060401010101" pitchFamily="34" charset="-79"/>
              </a:rPr>
              <a:t>Jesus </a:t>
            </a:r>
            <a:r>
              <a:rPr lang="en-US" sz="3600" b="1" dirty="0">
                <a:effectLst>
                  <a:glow rad="368300">
                    <a:schemeClr val="bg1"/>
                  </a:glow>
                </a:effectLst>
                <a:latin typeface="+mn-lt"/>
                <a:ea typeface="Adelon-Light" panose="00000300000000000000" pitchFamily="2" charset="0"/>
                <a:cs typeface="David" panose="020E0502060401010101" pitchFamily="34" charset="-79"/>
              </a:rPr>
              <a:t>said, “You have </a:t>
            </a:r>
            <a:endParaRPr lang="en-US" sz="3600" b="1" dirty="0" smtClean="0">
              <a:effectLst>
                <a:glow rad="368300">
                  <a:schemeClr val="bg1"/>
                </a:glow>
              </a:effectLst>
              <a:latin typeface="+mn-lt"/>
              <a:ea typeface="Adelon-Light" panose="00000300000000000000" pitchFamily="2" charset="0"/>
              <a:cs typeface="David" panose="020E0502060401010101" pitchFamily="34" charset="-79"/>
            </a:endParaRPr>
          </a:p>
          <a:p>
            <a:r>
              <a:rPr lang="en-US" sz="3600" b="1" dirty="0" smtClean="0">
                <a:effectLst>
                  <a:glow rad="368300">
                    <a:schemeClr val="bg1"/>
                  </a:glow>
                </a:effectLst>
                <a:latin typeface="+mn-lt"/>
                <a:ea typeface="Adelon-Light" panose="00000300000000000000" pitchFamily="2" charset="0"/>
                <a:cs typeface="David" panose="020E0502060401010101" pitchFamily="34" charset="-79"/>
              </a:rPr>
              <a:t>given </a:t>
            </a:r>
            <a:r>
              <a:rPr lang="en-US" sz="3600" b="1" dirty="0">
                <a:effectLst>
                  <a:glow rad="368300">
                    <a:schemeClr val="bg1"/>
                  </a:glow>
                </a:effectLst>
                <a:latin typeface="+mn-lt"/>
                <a:ea typeface="Adelon-Light" panose="00000300000000000000" pitchFamily="2" charset="0"/>
                <a:cs typeface="David" panose="020E0502060401010101" pitchFamily="34" charset="-79"/>
              </a:rPr>
              <a:t>the right answer. </a:t>
            </a:r>
            <a:endParaRPr lang="en-US" sz="3600" b="1" dirty="0" smtClean="0">
              <a:effectLst>
                <a:glow rad="368300">
                  <a:schemeClr val="bg1"/>
                </a:glow>
              </a:effectLst>
              <a:latin typeface="+mn-lt"/>
              <a:ea typeface="Adelon-Light" panose="00000300000000000000" pitchFamily="2" charset="0"/>
              <a:cs typeface="David" panose="020E0502060401010101" pitchFamily="34" charset="-79"/>
            </a:endParaRPr>
          </a:p>
          <a:p>
            <a:r>
              <a:rPr lang="en-US" sz="3600" b="1" dirty="0" smtClean="0">
                <a:effectLst>
                  <a:glow rad="368300">
                    <a:schemeClr val="bg1"/>
                  </a:glow>
                </a:effectLst>
                <a:latin typeface="+mn-lt"/>
                <a:ea typeface="Adelon-Light" panose="00000300000000000000" pitchFamily="2" charset="0"/>
                <a:cs typeface="David" panose="020E0502060401010101" pitchFamily="34" charset="-79"/>
              </a:rPr>
              <a:t>If </a:t>
            </a:r>
            <a:r>
              <a:rPr lang="en-US" sz="3600" b="1" dirty="0">
                <a:effectLst>
                  <a:glow rad="368300">
                    <a:schemeClr val="bg1"/>
                  </a:glow>
                </a:effectLst>
                <a:latin typeface="+mn-lt"/>
                <a:ea typeface="Adelon-Light" panose="00000300000000000000" pitchFamily="2" charset="0"/>
                <a:cs typeface="David" panose="020E0502060401010101" pitchFamily="34" charset="-79"/>
              </a:rPr>
              <a:t>you do this, you </a:t>
            </a:r>
            <a:endParaRPr lang="en-US" sz="3600" b="1" dirty="0" smtClean="0">
              <a:effectLst>
                <a:glow rad="368300">
                  <a:schemeClr val="bg1"/>
                </a:glow>
              </a:effectLst>
              <a:latin typeface="+mn-lt"/>
              <a:ea typeface="Adelon-Light" panose="00000300000000000000" pitchFamily="2" charset="0"/>
              <a:cs typeface="David" panose="020E0502060401010101" pitchFamily="34" charset="-79"/>
            </a:endParaRPr>
          </a:p>
          <a:p>
            <a:r>
              <a:rPr lang="en-US" sz="3600" b="1" dirty="0" smtClean="0">
                <a:effectLst>
                  <a:glow rad="368300">
                    <a:schemeClr val="bg1"/>
                  </a:glow>
                </a:effectLst>
                <a:latin typeface="+mn-lt"/>
                <a:ea typeface="Adelon-Light" panose="00000300000000000000" pitchFamily="2" charset="0"/>
                <a:cs typeface="David" panose="020E0502060401010101" pitchFamily="34" charset="-79"/>
              </a:rPr>
              <a:t>will have </a:t>
            </a:r>
            <a:r>
              <a:rPr lang="en-US" sz="3600" b="1" dirty="0">
                <a:effectLst>
                  <a:glow rad="368300">
                    <a:schemeClr val="bg1"/>
                  </a:glow>
                </a:effectLst>
                <a:latin typeface="+mn-lt"/>
                <a:ea typeface="Adelon-Light" panose="00000300000000000000" pitchFamily="2" charset="0"/>
                <a:cs typeface="David" panose="020E0502060401010101" pitchFamily="34" charset="-79"/>
              </a:rPr>
              <a:t>eternal life</a:t>
            </a:r>
            <a:r>
              <a:rPr lang="en-US" sz="3600" b="1" dirty="0" smtClean="0">
                <a:effectLst>
                  <a:glow rad="368300">
                    <a:schemeClr val="bg1"/>
                  </a:glow>
                </a:effectLst>
                <a:latin typeface="+mn-lt"/>
                <a:ea typeface="Adelon-Light" panose="00000300000000000000" pitchFamily="2" charset="0"/>
                <a:cs typeface="David" panose="020E0502060401010101" pitchFamily="34" charset="-79"/>
              </a:rPr>
              <a:t>.”</a:t>
            </a:r>
            <a:endParaRPr lang="en-US" sz="3600" b="1" dirty="0">
              <a:effectLst>
                <a:glow rad="368300">
                  <a:schemeClr val="bg1"/>
                </a:glow>
              </a:effectLst>
              <a:latin typeface="+mn-lt"/>
            </a:endParaRPr>
          </a:p>
        </p:txBody>
      </p:sp>
    </p:spTree>
    <p:extLst>
      <p:ext uri="{BB962C8B-B14F-4D97-AF65-F5344CB8AC3E}">
        <p14:creationId xmlns:p14="http://schemas.microsoft.com/office/powerpoint/2010/main" val="305501642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47000"/>
                    </a14:imgEffect>
                    <a14:imgEffect>
                      <a14:colorTemperature colorTemp="7498"/>
                    </a14:imgEffect>
                    <a14:imgEffect>
                      <a14:saturation sat="222000"/>
                    </a14:imgEffect>
                    <a14:imgEffect>
                      <a14:brightnessContrast bright="19000" contrast="69000"/>
                    </a14:imgEffect>
                  </a14:imgLayer>
                </a14:imgProps>
              </a:ext>
              <a:ext uri="{28A0092B-C50C-407E-A947-70E740481C1C}">
                <a14:useLocalDpi xmlns:a14="http://schemas.microsoft.com/office/drawing/2010/main" val="0"/>
              </a:ext>
            </a:extLst>
          </a:blip>
          <a:srcRect t="12583"/>
          <a:stretch/>
        </p:blipFill>
        <p:spPr bwMode="auto">
          <a:xfrm>
            <a:off x="45042" y="2150012"/>
            <a:ext cx="9114198" cy="470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0"/>
            <a:ext cx="9159240" cy="6858000"/>
          </a:xfrm>
          <a:prstGeom prst="rect">
            <a:avLst/>
          </a:prstGeom>
          <a:noFill/>
        </p:spPr>
        <p:txBody>
          <a:bodyPr wrap="square" lIns="91440" tIns="0" rIns="0" bIns="0" rtlCol="0">
            <a:noAutofit/>
          </a:bodyPr>
          <a:lstStyle/>
          <a:p>
            <a:r>
              <a:rPr lang="en-US" sz="3600" b="1" dirty="0" smtClean="0">
                <a:effectLst>
                  <a:glow rad="330200">
                    <a:schemeClr val="bg1"/>
                  </a:glow>
                </a:effectLst>
                <a:latin typeface="+mn-lt"/>
                <a:ea typeface="Adelon-Light" panose="00000300000000000000" pitchFamily="2" charset="0"/>
                <a:cs typeface="David" panose="020E0502060401010101" pitchFamily="34" charset="-79"/>
              </a:rPr>
              <a:t>But </a:t>
            </a:r>
            <a:r>
              <a:rPr lang="en-US" sz="3600" b="1" dirty="0">
                <a:effectLst>
                  <a:glow rad="330200">
                    <a:schemeClr val="bg1"/>
                  </a:glow>
                </a:effectLst>
                <a:latin typeface="+mn-lt"/>
                <a:ea typeface="Adelon-Light" panose="00000300000000000000" pitchFamily="2" charset="0"/>
                <a:cs typeface="David" panose="020E0502060401010101" pitchFamily="34" charset="-79"/>
              </a:rPr>
              <a:t>the man wanted to show that he knew what he was talking about. So he asked Jesus, “Who are my neighbors</a:t>
            </a:r>
            <a:r>
              <a:rPr lang="en-US" sz="3600" b="1" dirty="0" smtClean="0">
                <a:effectLst>
                  <a:glow rad="330200">
                    <a:schemeClr val="bg1"/>
                  </a:glow>
                </a:effectLst>
                <a:latin typeface="+mn-lt"/>
                <a:ea typeface="Adelon-Light" panose="00000300000000000000" pitchFamily="2" charset="0"/>
                <a:cs typeface="David" panose="020E0502060401010101" pitchFamily="34" charset="-79"/>
              </a:rPr>
              <a:t>?”</a:t>
            </a:r>
          </a:p>
          <a:p>
            <a:r>
              <a:rPr lang="en-US" sz="3600" b="1" dirty="0">
                <a:effectLst>
                  <a:glow rad="330200">
                    <a:schemeClr val="bg1"/>
                  </a:glow>
                </a:effectLst>
                <a:latin typeface="+mn-lt"/>
                <a:ea typeface="Adelon-Light" panose="00000300000000000000" pitchFamily="2" charset="0"/>
              </a:rPr>
              <a:t>Jesus </a:t>
            </a:r>
            <a:r>
              <a:rPr lang="en-US" sz="3600" b="1" dirty="0" smtClean="0">
                <a:effectLst>
                  <a:glow rad="330200">
                    <a:schemeClr val="bg1"/>
                  </a:glow>
                </a:effectLst>
                <a:latin typeface="+mn-lt"/>
                <a:ea typeface="Adelon-Light" panose="00000300000000000000" pitchFamily="2" charset="0"/>
              </a:rPr>
              <a:t>replied: As </a:t>
            </a:r>
            <a:r>
              <a:rPr lang="en-US" sz="3600" b="1" dirty="0">
                <a:effectLst>
                  <a:glow rad="330200">
                    <a:schemeClr val="bg1"/>
                  </a:glow>
                </a:effectLst>
                <a:latin typeface="+mn-lt"/>
                <a:ea typeface="Adelon-Light" panose="00000300000000000000" pitchFamily="2" charset="0"/>
              </a:rPr>
              <a:t>a man was going down from Jerusalem to </a:t>
            </a:r>
            <a:r>
              <a:rPr lang="en-US" sz="3600" b="1" dirty="0">
                <a:effectLst>
                  <a:glow rad="596900">
                    <a:schemeClr val="bg1"/>
                  </a:glow>
                </a:effectLst>
                <a:latin typeface="+mn-lt"/>
                <a:ea typeface="Adelon-Light" panose="00000300000000000000" pitchFamily="2" charset="0"/>
              </a:rPr>
              <a:t>Jericho, </a:t>
            </a:r>
            <a:endParaRPr lang="en-US" sz="3600" b="1" dirty="0" smtClean="0">
              <a:effectLst>
                <a:glow rad="596900">
                  <a:schemeClr val="bg1"/>
                </a:glow>
              </a:effectLst>
              <a:latin typeface="+mn-lt"/>
              <a:ea typeface="Adelon-Light" panose="00000300000000000000" pitchFamily="2" charset="0"/>
            </a:endParaRPr>
          </a:p>
          <a:p>
            <a:r>
              <a:rPr lang="en-US" sz="3600" b="1" dirty="0" smtClean="0">
                <a:effectLst>
                  <a:glow rad="330200">
                    <a:schemeClr val="bg1"/>
                  </a:glow>
                </a:effectLst>
                <a:latin typeface="+mn-lt"/>
                <a:ea typeface="Adelon-Light" panose="00000300000000000000" pitchFamily="2" charset="0"/>
              </a:rPr>
              <a:t>robbers </a:t>
            </a:r>
            <a:r>
              <a:rPr lang="en-US" sz="3600" b="1" dirty="0">
                <a:effectLst>
                  <a:glow rad="330200">
                    <a:schemeClr val="bg1"/>
                  </a:glow>
                </a:effectLst>
                <a:latin typeface="+mn-lt"/>
                <a:ea typeface="Adelon-Light" panose="00000300000000000000" pitchFamily="2" charset="0"/>
              </a:rPr>
              <a:t>attacked him </a:t>
            </a:r>
            <a:endParaRPr lang="en-US" sz="3600" b="1" dirty="0" smtClean="0">
              <a:effectLst>
                <a:glow rad="330200">
                  <a:schemeClr val="bg1"/>
                </a:glow>
              </a:effectLst>
              <a:latin typeface="+mn-lt"/>
              <a:ea typeface="Adelon-Light" panose="00000300000000000000" pitchFamily="2" charset="0"/>
            </a:endParaRPr>
          </a:p>
          <a:p>
            <a:r>
              <a:rPr lang="en-US" sz="3600" b="1" dirty="0" smtClean="0">
                <a:effectLst>
                  <a:glow rad="330200">
                    <a:schemeClr val="bg1"/>
                  </a:glow>
                </a:effectLst>
                <a:latin typeface="+mn-lt"/>
                <a:ea typeface="Adelon-Light" panose="00000300000000000000" pitchFamily="2" charset="0"/>
              </a:rPr>
              <a:t>and </a:t>
            </a:r>
            <a:r>
              <a:rPr lang="en-US" sz="3600" b="1" dirty="0">
                <a:effectLst>
                  <a:glow rad="330200">
                    <a:schemeClr val="bg1"/>
                  </a:glow>
                </a:effectLst>
                <a:latin typeface="+mn-lt"/>
                <a:ea typeface="Adelon-Light" panose="00000300000000000000" pitchFamily="2" charset="0"/>
              </a:rPr>
              <a:t>grabbed </a:t>
            </a:r>
            <a:endParaRPr lang="en-US" sz="3600" b="1" dirty="0" smtClean="0">
              <a:effectLst>
                <a:glow rad="330200">
                  <a:schemeClr val="bg1"/>
                </a:glow>
              </a:effectLst>
              <a:latin typeface="+mn-lt"/>
              <a:ea typeface="Adelon-Light" panose="00000300000000000000" pitchFamily="2" charset="0"/>
            </a:endParaRPr>
          </a:p>
          <a:p>
            <a:r>
              <a:rPr lang="en-US" sz="3600" b="1" dirty="0" smtClean="0">
                <a:effectLst>
                  <a:glow rad="330200">
                    <a:schemeClr val="bg1"/>
                  </a:glow>
                </a:effectLst>
                <a:latin typeface="+mn-lt"/>
                <a:ea typeface="Adelon-Light" panose="00000300000000000000" pitchFamily="2" charset="0"/>
              </a:rPr>
              <a:t>everything </a:t>
            </a:r>
            <a:r>
              <a:rPr lang="en-US" sz="3600" b="1" dirty="0">
                <a:effectLst>
                  <a:glow rad="330200">
                    <a:schemeClr val="bg1"/>
                  </a:glow>
                </a:effectLst>
                <a:latin typeface="+mn-lt"/>
                <a:ea typeface="Adelon-Light" panose="00000300000000000000" pitchFamily="2" charset="0"/>
              </a:rPr>
              <a:t>he had. </a:t>
            </a:r>
            <a:r>
              <a:rPr lang="en-US" sz="3600" b="1" dirty="0" smtClean="0">
                <a:effectLst>
                  <a:glow rad="330200">
                    <a:schemeClr val="bg1"/>
                  </a:glow>
                </a:effectLst>
                <a:latin typeface="+mn-lt"/>
                <a:ea typeface="Adelon-Light" panose="00000300000000000000" pitchFamily="2" charset="0"/>
              </a:rPr>
              <a:t> </a:t>
            </a:r>
            <a:endParaRPr lang="en-US" sz="3600" b="1" dirty="0">
              <a:effectLst>
                <a:glow rad="330200">
                  <a:schemeClr val="bg1"/>
                </a:glow>
              </a:effectLst>
              <a:latin typeface="+mn-lt"/>
              <a:ea typeface="Adelon-Light" panose="00000300000000000000" pitchFamily="2" charset="0"/>
              <a:cs typeface="David" panose="020E0502060401010101" pitchFamily="34" charset="-79"/>
            </a:endParaRPr>
          </a:p>
          <a:p>
            <a:endParaRPr lang="en-US" dirty="0"/>
          </a:p>
        </p:txBody>
      </p:sp>
    </p:spTree>
    <p:extLst>
      <p:ext uri="{BB962C8B-B14F-4D97-AF65-F5344CB8AC3E}">
        <p14:creationId xmlns:p14="http://schemas.microsoft.com/office/powerpoint/2010/main" val="165121636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47000"/>
                    </a14:imgEffect>
                    <a14:imgEffect>
                      <a14:colorTemperature colorTemp="7498"/>
                    </a14:imgEffect>
                    <a14:imgEffect>
                      <a14:saturation sat="222000"/>
                    </a14:imgEffect>
                    <a14:imgEffect>
                      <a14:brightnessContrast bright="19000" contrast="69000"/>
                    </a14:imgEffect>
                  </a14:imgLayer>
                </a14:imgProps>
              </a:ext>
              <a:ext uri="{28A0092B-C50C-407E-A947-70E740481C1C}">
                <a14:useLocalDpi xmlns:a14="http://schemas.microsoft.com/office/drawing/2010/main" val="0"/>
              </a:ext>
            </a:extLst>
          </a:blip>
          <a:srcRect t="12583"/>
          <a:stretch/>
        </p:blipFill>
        <p:spPr bwMode="auto">
          <a:xfrm>
            <a:off x="45042" y="2150012"/>
            <a:ext cx="9114198" cy="470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042" y="0"/>
            <a:ext cx="8870358" cy="6858000"/>
          </a:xfrm>
          <a:prstGeom prst="rect">
            <a:avLst/>
          </a:prstGeom>
          <a:noFill/>
        </p:spPr>
        <p:txBody>
          <a:bodyPr wrap="square" lIns="91440" tIns="0" rIns="0" bIns="0" rtlCol="0">
            <a:noAutofit/>
          </a:bodyPr>
          <a:lstStyle/>
          <a:p>
            <a:r>
              <a:rPr lang="en-US" sz="3600" b="1" dirty="0">
                <a:latin typeface="+mn-lt"/>
                <a:ea typeface="Adelon-Light" panose="00000300000000000000" pitchFamily="2" charset="0"/>
              </a:rPr>
              <a:t>They beat him up and ran off, leaving him half dead.</a:t>
            </a:r>
          </a:p>
          <a:p>
            <a:r>
              <a:rPr lang="en-US" sz="3600" b="1" dirty="0">
                <a:latin typeface="+mn-lt"/>
                <a:ea typeface="Adelon-Light" panose="00000300000000000000" pitchFamily="2" charset="0"/>
              </a:rPr>
              <a:t>A priest happened to be going down the same road. But when he saw the man, he walked by on the other </a:t>
            </a:r>
            <a:endParaRPr lang="en-US" sz="3600" b="1" dirty="0" smtClean="0">
              <a:latin typeface="+mn-lt"/>
              <a:ea typeface="Adelon-Light" panose="00000300000000000000" pitchFamily="2" charset="0"/>
            </a:endParaRPr>
          </a:p>
          <a:p>
            <a:r>
              <a:rPr lang="en-US" sz="3600" b="1" dirty="0" smtClean="0">
                <a:latin typeface="+mn-lt"/>
                <a:ea typeface="Adelon-Light" panose="00000300000000000000" pitchFamily="2" charset="0"/>
              </a:rPr>
              <a:t>side</a:t>
            </a:r>
            <a:r>
              <a:rPr lang="en-US" sz="3600" b="1" dirty="0">
                <a:latin typeface="+mn-lt"/>
                <a:ea typeface="Adelon-Light" panose="00000300000000000000" pitchFamily="2" charset="0"/>
              </a:rPr>
              <a:t>. Later a temple </a:t>
            </a:r>
            <a:endParaRPr lang="en-US" sz="3600" b="1" dirty="0" smtClean="0">
              <a:latin typeface="+mn-lt"/>
              <a:ea typeface="Adelon-Light" panose="00000300000000000000" pitchFamily="2" charset="0"/>
            </a:endParaRPr>
          </a:p>
          <a:p>
            <a:r>
              <a:rPr lang="en-US" sz="3600" b="1" dirty="0" smtClean="0">
                <a:latin typeface="+mn-lt"/>
                <a:ea typeface="Adelon-Light" panose="00000300000000000000" pitchFamily="2" charset="0"/>
              </a:rPr>
              <a:t>helper </a:t>
            </a:r>
            <a:r>
              <a:rPr lang="en-US" sz="3600" b="1" dirty="0">
                <a:latin typeface="+mn-lt"/>
                <a:ea typeface="Adelon-Light" panose="00000300000000000000" pitchFamily="2" charset="0"/>
              </a:rPr>
              <a:t>came to the </a:t>
            </a:r>
            <a:endParaRPr lang="en-US" sz="3600" b="1" dirty="0" smtClean="0">
              <a:latin typeface="+mn-lt"/>
              <a:ea typeface="Adelon-Light" panose="00000300000000000000" pitchFamily="2" charset="0"/>
            </a:endParaRPr>
          </a:p>
          <a:p>
            <a:r>
              <a:rPr lang="en-US" sz="3600" b="1" dirty="0" smtClean="0">
                <a:latin typeface="+mn-lt"/>
                <a:ea typeface="Adelon-Light" panose="00000300000000000000" pitchFamily="2" charset="0"/>
              </a:rPr>
              <a:t>same </a:t>
            </a:r>
            <a:r>
              <a:rPr lang="en-US" sz="3600" b="1" dirty="0">
                <a:latin typeface="+mn-lt"/>
                <a:ea typeface="Adelon-Light" panose="00000300000000000000" pitchFamily="2" charset="0"/>
              </a:rPr>
              <a:t>place. </a:t>
            </a:r>
            <a:endParaRPr lang="en-US" sz="3600" b="1" dirty="0">
              <a:latin typeface="+mn-lt"/>
            </a:endParaRPr>
          </a:p>
        </p:txBody>
      </p:sp>
    </p:spTree>
    <p:extLst>
      <p:ext uri="{BB962C8B-B14F-4D97-AF65-F5344CB8AC3E}">
        <p14:creationId xmlns:p14="http://schemas.microsoft.com/office/powerpoint/2010/main" val="424609103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47000"/>
                    </a14:imgEffect>
                    <a14:imgEffect>
                      <a14:colorTemperature colorTemp="7498"/>
                    </a14:imgEffect>
                    <a14:imgEffect>
                      <a14:saturation sat="222000"/>
                    </a14:imgEffect>
                    <a14:imgEffect>
                      <a14:brightnessContrast bright="19000" contrast="69000"/>
                    </a14:imgEffect>
                  </a14:imgLayer>
                </a14:imgProps>
              </a:ext>
              <a:ext uri="{28A0092B-C50C-407E-A947-70E740481C1C}">
                <a14:useLocalDpi xmlns:a14="http://schemas.microsoft.com/office/drawing/2010/main" val="0"/>
              </a:ext>
            </a:extLst>
          </a:blip>
          <a:srcRect t="12583"/>
          <a:stretch/>
        </p:blipFill>
        <p:spPr bwMode="auto">
          <a:xfrm>
            <a:off x="45042" y="2150012"/>
            <a:ext cx="9114198" cy="470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0"/>
            <a:ext cx="9159240" cy="6858000"/>
          </a:xfrm>
          <a:prstGeom prst="rect">
            <a:avLst/>
          </a:prstGeom>
          <a:noFill/>
        </p:spPr>
        <p:txBody>
          <a:bodyPr wrap="square" lIns="91440" tIns="0" rIns="0" bIns="0" rtlCol="0">
            <a:noAutofit/>
          </a:bodyPr>
          <a:lstStyle/>
          <a:p>
            <a:r>
              <a:rPr lang="en-US" sz="3600" b="1" dirty="0">
                <a:latin typeface="+mn-lt"/>
                <a:ea typeface="Adelon-Light" panose="00000300000000000000" pitchFamily="2" charset="0"/>
              </a:rPr>
              <a:t>But when he saw the man who had been beaten up, he also went by on the other side</a:t>
            </a:r>
            <a:r>
              <a:rPr lang="en-US" sz="3600" b="1" dirty="0" smtClean="0">
                <a:latin typeface="+mn-lt"/>
                <a:ea typeface="Adelon-Light" panose="00000300000000000000" pitchFamily="2" charset="0"/>
              </a:rPr>
              <a:t>. </a:t>
            </a:r>
            <a:r>
              <a:rPr lang="en-US" sz="3600" b="1" dirty="0">
                <a:latin typeface="+mn-lt"/>
                <a:ea typeface="Adelon-Light" panose="00000300000000000000" pitchFamily="2" charset="0"/>
              </a:rPr>
              <a:t>Later a temple helper came to the same place. But when he saw the man who had been beaten </a:t>
            </a:r>
            <a:endParaRPr lang="en-US" sz="3600" b="1" dirty="0" smtClean="0">
              <a:latin typeface="+mn-lt"/>
              <a:ea typeface="Adelon-Light" panose="00000300000000000000" pitchFamily="2" charset="0"/>
            </a:endParaRPr>
          </a:p>
          <a:p>
            <a:r>
              <a:rPr lang="en-US" sz="3600" b="1" dirty="0" smtClean="0">
                <a:latin typeface="+mn-lt"/>
                <a:ea typeface="Adelon-Light" panose="00000300000000000000" pitchFamily="2" charset="0"/>
              </a:rPr>
              <a:t>up</a:t>
            </a:r>
            <a:r>
              <a:rPr lang="en-US" sz="3600" b="1" dirty="0">
                <a:latin typeface="+mn-lt"/>
                <a:ea typeface="Adelon-Light" panose="00000300000000000000" pitchFamily="2" charset="0"/>
              </a:rPr>
              <a:t>, </a:t>
            </a:r>
            <a:r>
              <a:rPr lang="en-US" sz="3600" b="1" dirty="0" smtClean="0">
                <a:latin typeface="+mn-lt"/>
                <a:ea typeface="Adelon-Light" panose="00000300000000000000" pitchFamily="2" charset="0"/>
              </a:rPr>
              <a:t>he </a:t>
            </a:r>
            <a:r>
              <a:rPr lang="en-US" sz="3600" b="1" dirty="0">
                <a:latin typeface="+mn-lt"/>
                <a:ea typeface="Adelon-Light" panose="00000300000000000000" pitchFamily="2" charset="0"/>
              </a:rPr>
              <a:t>also went by </a:t>
            </a:r>
            <a:endParaRPr lang="en-US" sz="3600" b="1" dirty="0" smtClean="0">
              <a:latin typeface="+mn-lt"/>
              <a:ea typeface="Adelon-Light" panose="00000300000000000000" pitchFamily="2" charset="0"/>
            </a:endParaRPr>
          </a:p>
          <a:p>
            <a:r>
              <a:rPr lang="en-US" sz="3600" b="1" dirty="0" smtClean="0">
                <a:latin typeface="+mn-lt"/>
                <a:ea typeface="Adelon-Light" panose="00000300000000000000" pitchFamily="2" charset="0"/>
              </a:rPr>
              <a:t>on </a:t>
            </a:r>
            <a:r>
              <a:rPr lang="en-US" sz="3600" b="1" dirty="0">
                <a:latin typeface="+mn-lt"/>
                <a:ea typeface="Adelon-Light" panose="00000300000000000000" pitchFamily="2" charset="0"/>
              </a:rPr>
              <a:t>the </a:t>
            </a:r>
            <a:r>
              <a:rPr lang="en-US" sz="3600" b="1" dirty="0" smtClean="0">
                <a:latin typeface="+mn-lt"/>
                <a:ea typeface="Adelon-Light" panose="00000300000000000000" pitchFamily="2" charset="0"/>
              </a:rPr>
              <a:t>other </a:t>
            </a:r>
            <a:r>
              <a:rPr lang="en-US" sz="3600" b="1" dirty="0">
                <a:latin typeface="+mn-lt"/>
                <a:ea typeface="Adelon-Light" panose="00000300000000000000" pitchFamily="2" charset="0"/>
              </a:rPr>
              <a:t>side.</a:t>
            </a:r>
          </a:p>
          <a:p>
            <a:endParaRPr lang="en-US" sz="4000" dirty="0">
              <a:latin typeface="Adelon-Light" panose="00000300000000000000" pitchFamily="2" charset="0"/>
              <a:ea typeface="Adelon-Light" panose="00000300000000000000" pitchFamily="2" charset="0"/>
            </a:endParaRPr>
          </a:p>
        </p:txBody>
      </p:sp>
    </p:spTree>
    <p:extLst>
      <p:ext uri="{BB962C8B-B14F-4D97-AF65-F5344CB8AC3E}">
        <p14:creationId xmlns:p14="http://schemas.microsoft.com/office/powerpoint/2010/main" val="313478376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47000"/>
                    </a14:imgEffect>
                    <a14:imgEffect>
                      <a14:colorTemperature colorTemp="7498"/>
                    </a14:imgEffect>
                    <a14:imgEffect>
                      <a14:saturation sat="222000"/>
                    </a14:imgEffect>
                    <a14:imgEffect>
                      <a14:brightnessContrast bright="19000" contrast="69000"/>
                    </a14:imgEffect>
                  </a14:imgLayer>
                </a14:imgProps>
              </a:ext>
              <a:ext uri="{28A0092B-C50C-407E-A947-70E740481C1C}">
                <a14:useLocalDpi xmlns:a14="http://schemas.microsoft.com/office/drawing/2010/main" val="0"/>
              </a:ext>
            </a:extLst>
          </a:blip>
          <a:srcRect t="12583"/>
          <a:stretch/>
        </p:blipFill>
        <p:spPr bwMode="auto">
          <a:xfrm>
            <a:off x="45042" y="2150012"/>
            <a:ext cx="9114198" cy="470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0"/>
            <a:ext cx="9159240" cy="6858000"/>
          </a:xfrm>
          <a:prstGeom prst="rect">
            <a:avLst/>
          </a:prstGeom>
          <a:noFill/>
        </p:spPr>
        <p:txBody>
          <a:bodyPr wrap="square" lIns="91440" tIns="0" rIns="0" bIns="0" rtlCol="0">
            <a:noAutofit/>
          </a:bodyPr>
          <a:lstStyle/>
          <a:p>
            <a:r>
              <a:rPr lang="en-US" sz="3600" b="1" dirty="0">
                <a:latin typeface="+mn-lt"/>
                <a:ea typeface="Adelon-Light" panose="00000300000000000000" pitchFamily="2" charset="0"/>
              </a:rPr>
              <a:t>A man from Samaria then came traveling along that road. When he saw the man, he felt sorry for him and went over to him. He treated his wounds with olive oil and wine</a:t>
            </a:r>
            <a:r>
              <a:rPr lang="en-US" sz="3600" b="1" baseline="30000" dirty="0">
                <a:latin typeface="+mn-lt"/>
                <a:ea typeface="Adelon-Light" panose="00000300000000000000" pitchFamily="2" charset="0"/>
              </a:rPr>
              <a:t> </a:t>
            </a:r>
            <a:r>
              <a:rPr lang="en-US" sz="3600" b="1" dirty="0">
                <a:latin typeface="+mn-lt"/>
                <a:ea typeface="Adelon-Light" panose="00000300000000000000" pitchFamily="2" charset="0"/>
              </a:rPr>
              <a:t>and bandaged </a:t>
            </a:r>
            <a:endParaRPr lang="en-US" sz="3600" b="1" dirty="0" smtClean="0">
              <a:latin typeface="+mn-lt"/>
              <a:ea typeface="Adelon-Light" panose="00000300000000000000" pitchFamily="2" charset="0"/>
            </a:endParaRPr>
          </a:p>
          <a:p>
            <a:r>
              <a:rPr lang="en-US" sz="3600" b="1" dirty="0" smtClean="0">
                <a:latin typeface="+mn-lt"/>
                <a:ea typeface="Adelon-Light" panose="00000300000000000000" pitchFamily="2" charset="0"/>
              </a:rPr>
              <a:t>them. </a:t>
            </a:r>
            <a:r>
              <a:rPr lang="en-US" sz="3600" b="1" dirty="0">
                <a:latin typeface="+mn-lt"/>
                <a:ea typeface="Adelon-Light" panose="00000300000000000000" pitchFamily="2" charset="0"/>
              </a:rPr>
              <a:t>Then he put </a:t>
            </a:r>
            <a:endParaRPr lang="en-US" sz="3600" b="1" dirty="0" smtClean="0">
              <a:latin typeface="+mn-lt"/>
              <a:ea typeface="Adelon-Light" panose="00000300000000000000" pitchFamily="2" charset="0"/>
            </a:endParaRPr>
          </a:p>
          <a:p>
            <a:r>
              <a:rPr lang="en-US" sz="3600" b="1" dirty="0" smtClean="0">
                <a:latin typeface="+mn-lt"/>
                <a:ea typeface="Adelon-Light" panose="00000300000000000000" pitchFamily="2" charset="0"/>
              </a:rPr>
              <a:t>him on </a:t>
            </a:r>
            <a:r>
              <a:rPr lang="en-US" sz="3600" b="1" dirty="0">
                <a:latin typeface="+mn-lt"/>
                <a:ea typeface="Adelon-Light" panose="00000300000000000000" pitchFamily="2" charset="0"/>
              </a:rPr>
              <a:t>his own </a:t>
            </a:r>
            <a:endParaRPr lang="en-US" sz="3600" b="1" dirty="0" smtClean="0">
              <a:latin typeface="+mn-lt"/>
              <a:ea typeface="Adelon-Light" panose="00000300000000000000" pitchFamily="2" charset="0"/>
            </a:endParaRPr>
          </a:p>
          <a:p>
            <a:r>
              <a:rPr lang="en-US" sz="3600" b="1" dirty="0" smtClean="0">
                <a:effectLst>
                  <a:glow rad="152400">
                    <a:schemeClr val="bg1"/>
                  </a:glow>
                </a:effectLst>
                <a:latin typeface="+mn-lt"/>
                <a:ea typeface="Adelon-Light" panose="00000300000000000000" pitchFamily="2" charset="0"/>
              </a:rPr>
              <a:t>donkey and </a:t>
            </a:r>
            <a:r>
              <a:rPr lang="en-US" sz="3600" b="1" dirty="0">
                <a:effectLst>
                  <a:glow rad="152400">
                    <a:schemeClr val="bg1"/>
                  </a:glow>
                </a:effectLst>
                <a:latin typeface="+mn-lt"/>
                <a:ea typeface="Adelon-Light" panose="00000300000000000000" pitchFamily="2" charset="0"/>
              </a:rPr>
              <a:t>took </a:t>
            </a:r>
            <a:r>
              <a:rPr lang="en-US" sz="3600" b="1" dirty="0" smtClean="0">
                <a:effectLst>
                  <a:glow rad="152400">
                    <a:schemeClr val="bg1"/>
                  </a:glow>
                </a:effectLst>
                <a:latin typeface="+mn-lt"/>
                <a:ea typeface="Adelon-Light" panose="00000300000000000000" pitchFamily="2" charset="0"/>
              </a:rPr>
              <a:t>him…</a:t>
            </a:r>
            <a:endParaRPr lang="en-US" sz="3600" b="1" dirty="0">
              <a:effectLst>
                <a:glow rad="152400">
                  <a:schemeClr val="bg1"/>
                </a:glow>
              </a:effectLst>
              <a:latin typeface="+mn-lt"/>
              <a:ea typeface="Adelon-Light" panose="00000300000000000000" pitchFamily="2" charset="0"/>
            </a:endParaRPr>
          </a:p>
        </p:txBody>
      </p:sp>
    </p:spTree>
    <p:extLst>
      <p:ext uri="{BB962C8B-B14F-4D97-AF65-F5344CB8AC3E}">
        <p14:creationId xmlns:p14="http://schemas.microsoft.com/office/powerpoint/2010/main" val="196550520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47000"/>
                    </a14:imgEffect>
                    <a14:imgEffect>
                      <a14:colorTemperature colorTemp="7498"/>
                    </a14:imgEffect>
                    <a14:imgEffect>
                      <a14:saturation sat="222000"/>
                    </a14:imgEffect>
                    <a14:imgEffect>
                      <a14:brightnessContrast bright="19000" contrast="69000"/>
                    </a14:imgEffect>
                  </a14:imgLayer>
                </a14:imgProps>
              </a:ext>
              <a:ext uri="{28A0092B-C50C-407E-A947-70E740481C1C}">
                <a14:useLocalDpi xmlns:a14="http://schemas.microsoft.com/office/drawing/2010/main" val="0"/>
              </a:ext>
            </a:extLst>
          </a:blip>
          <a:srcRect t="12583"/>
          <a:stretch/>
        </p:blipFill>
        <p:spPr bwMode="auto">
          <a:xfrm>
            <a:off x="45042" y="2150012"/>
            <a:ext cx="9114198" cy="470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0"/>
            <a:ext cx="9159240" cy="6858000"/>
          </a:xfrm>
          <a:prstGeom prst="rect">
            <a:avLst/>
          </a:prstGeom>
          <a:noFill/>
        </p:spPr>
        <p:txBody>
          <a:bodyPr wrap="square" lIns="91440" tIns="0" rIns="0" bIns="0" rtlCol="0">
            <a:noAutofit/>
          </a:bodyPr>
          <a:lstStyle/>
          <a:p>
            <a:r>
              <a:rPr lang="en-US" sz="3600" b="1" dirty="0" smtClean="0">
                <a:latin typeface="+mn-lt"/>
                <a:ea typeface="Adelon-Light" panose="00000300000000000000" pitchFamily="2" charset="0"/>
              </a:rPr>
              <a:t>…to an </a:t>
            </a:r>
            <a:r>
              <a:rPr lang="en-US" sz="3600" b="1" dirty="0">
                <a:latin typeface="+mn-lt"/>
                <a:ea typeface="Adelon-Light" panose="00000300000000000000" pitchFamily="2" charset="0"/>
              </a:rPr>
              <a:t>inn, where he took care of him</a:t>
            </a:r>
            <a:r>
              <a:rPr lang="en-US" sz="3600" b="1" dirty="0" smtClean="0">
                <a:latin typeface="+mn-lt"/>
                <a:ea typeface="Adelon-Light" panose="00000300000000000000" pitchFamily="2" charset="0"/>
              </a:rPr>
              <a:t>. </a:t>
            </a:r>
          </a:p>
          <a:p>
            <a:r>
              <a:rPr lang="en-US" sz="3600" b="1" dirty="0" smtClean="0">
                <a:latin typeface="+mn-lt"/>
                <a:ea typeface="Adelon-Light" panose="00000300000000000000" pitchFamily="2" charset="0"/>
              </a:rPr>
              <a:t>The </a:t>
            </a:r>
            <a:r>
              <a:rPr lang="en-US" sz="3600" b="1" dirty="0">
                <a:latin typeface="+mn-lt"/>
                <a:ea typeface="Adelon-Light" panose="00000300000000000000" pitchFamily="2" charset="0"/>
              </a:rPr>
              <a:t>next morning he gave the innkeeper two silver coins and said, “Please take care of the man. If you spend more than this on him, I will pay </a:t>
            </a:r>
            <a:endParaRPr lang="en-US" sz="3600" b="1" dirty="0" smtClean="0">
              <a:latin typeface="+mn-lt"/>
              <a:ea typeface="Adelon-Light" panose="00000300000000000000" pitchFamily="2" charset="0"/>
            </a:endParaRPr>
          </a:p>
          <a:p>
            <a:r>
              <a:rPr lang="en-US" sz="3600" b="1" dirty="0" smtClean="0">
                <a:latin typeface="+mn-lt"/>
                <a:ea typeface="Adelon-Light" panose="00000300000000000000" pitchFamily="2" charset="0"/>
              </a:rPr>
              <a:t>you </a:t>
            </a:r>
            <a:r>
              <a:rPr lang="en-US" sz="3600" b="1" dirty="0">
                <a:latin typeface="+mn-lt"/>
                <a:ea typeface="Adelon-Light" panose="00000300000000000000" pitchFamily="2" charset="0"/>
              </a:rPr>
              <a:t>when I return.”</a:t>
            </a:r>
          </a:p>
          <a:p>
            <a:r>
              <a:rPr lang="en-US" sz="4000" dirty="0" smtClean="0">
                <a:latin typeface="Adelon-Light" panose="00000300000000000000" pitchFamily="2" charset="0"/>
                <a:ea typeface="Adelon-Light" panose="00000300000000000000" pitchFamily="2" charset="0"/>
              </a:rPr>
              <a:t> </a:t>
            </a:r>
            <a:endParaRPr lang="en-US" sz="4000" dirty="0">
              <a:latin typeface="Adelon-Light" panose="00000300000000000000" pitchFamily="2" charset="0"/>
              <a:ea typeface="Adelon-Light" panose="00000300000000000000" pitchFamily="2" charset="0"/>
            </a:endParaRPr>
          </a:p>
        </p:txBody>
      </p:sp>
    </p:spTree>
    <p:extLst>
      <p:ext uri="{BB962C8B-B14F-4D97-AF65-F5344CB8AC3E}">
        <p14:creationId xmlns:p14="http://schemas.microsoft.com/office/powerpoint/2010/main" val="96371966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47000"/>
                    </a14:imgEffect>
                    <a14:imgEffect>
                      <a14:colorTemperature colorTemp="7498"/>
                    </a14:imgEffect>
                    <a14:imgEffect>
                      <a14:saturation sat="222000"/>
                    </a14:imgEffect>
                    <a14:imgEffect>
                      <a14:brightnessContrast bright="19000" contrast="69000"/>
                    </a14:imgEffect>
                  </a14:imgLayer>
                </a14:imgProps>
              </a:ext>
              <a:ext uri="{28A0092B-C50C-407E-A947-70E740481C1C}">
                <a14:useLocalDpi xmlns:a14="http://schemas.microsoft.com/office/drawing/2010/main" val="0"/>
              </a:ext>
            </a:extLst>
          </a:blip>
          <a:srcRect t="12583"/>
          <a:stretch/>
        </p:blipFill>
        <p:spPr bwMode="auto">
          <a:xfrm>
            <a:off x="45042" y="2150012"/>
            <a:ext cx="9114198" cy="470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0"/>
            <a:ext cx="9159240" cy="6858000"/>
          </a:xfrm>
          <a:prstGeom prst="rect">
            <a:avLst/>
          </a:prstGeom>
          <a:noFill/>
        </p:spPr>
        <p:txBody>
          <a:bodyPr wrap="square" lIns="91440" tIns="0" rIns="0" bIns="0" rtlCol="0">
            <a:noAutofit/>
          </a:bodyPr>
          <a:lstStyle/>
          <a:p>
            <a:r>
              <a:rPr lang="en-US" sz="3600" b="1" dirty="0">
                <a:latin typeface="+mn-lt"/>
                <a:ea typeface="Adelon-Light" panose="00000300000000000000" pitchFamily="2" charset="0"/>
              </a:rPr>
              <a:t>Then Jesus asked, “Which one of these three people was a real neighbor to the man who was beaten up by robbers?”</a:t>
            </a:r>
          </a:p>
          <a:p>
            <a:r>
              <a:rPr lang="en-US" sz="3600" b="1" dirty="0">
                <a:latin typeface="+mn-lt"/>
                <a:ea typeface="Adelon-Light" panose="00000300000000000000" pitchFamily="2" charset="0"/>
              </a:rPr>
              <a:t>The teacher answered, “The one who showed pity.” Jesus </a:t>
            </a:r>
            <a:endParaRPr lang="en-US" sz="3600" b="1" dirty="0" smtClean="0">
              <a:latin typeface="+mn-lt"/>
              <a:ea typeface="Adelon-Light" panose="00000300000000000000" pitchFamily="2" charset="0"/>
            </a:endParaRPr>
          </a:p>
          <a:p>
            <a:r>
              <a:rPr lang="en-US" sz="3600" b="1" dirty="0" smtClean="0">
                <a:latin typeface="+mn-lt"/>
                <a:ea typeface="Adelon-Light" panose="00000300000000000000" pitchFamily="2" charset="0"/>
              </a:rPr>
              <a:t>said</a:t>
            </a:r>
            <a:r>
              <a:rPr lang="en-US" sz="3600" b="1" dirty="0">
                <a:latin typeface="+mn-lt"/>
                <a:ea typeface="Adelon-Light" panose="00000300000000000000" pitchFamily="2" charset="0"/>
              </a:rPr>
              <a:t>, “Go and do the </a:t>
            </a:r>
            <a:endParaRPr lang="en-US" sz="3600" b="1" dirty="0" smtClean="0">
              <a:latin typeface="+mn-lt"/>
              <a:ea typeface="Adelon-Light" panose="00000300000000000000" pitchFamily="2" charset="0"/>
            </a:endParaRPr>
          </a:p>
          <a:p>
            <a:r>
              <a:rPr lang="en-US" sz="3600" b="1" dirty="0" smtClean="0">
                <a:latin typeface="+mn-lt"/>
                <a:ea typeface="Adelon-Light" panose="00000300000000000000" pitchFamily="2" charset="0"/>
              </a:rPr>
              <a:t>same</a:t>
            </a:r>
            <a:r>
              <a:rPr lang="en-US" sz="3600" b="1" dirty="0">
                <a:latin typeface="+mn-lt"/>
                <a:ea typeface="Adelon-Light" panose="00000300000000000000" pitchFamily="2" charset="0"/>
              </a:rPr>
              <a:t>!”</a:t>
            </a:r>
            <a:endParaRPr lang="en-US" sz="3600" b="1" dirty="0">
              <a:latin typeface="+mn-lt"/>
            </a:endParaRPr>
          </a:p>
          <a:p>
            <a:r>
              <a:rPr lang="en-US" sz="4000" dirty="0" smtClean="0">
                <a:latin typeface="Adelon-Light" panose="00000300000000000000" pitchFamily="2" charset="0"/>
                <a:ea typeface="Adelon-Light" panose="00000300000000000000" pitchFamily="2" charset="0"/>
              </a:rPr>
              <a:t> </a:t>
            </a:r>
            <a:endParaRPr lang="en-US" sz="4000" dirty="0">
              <a:latin typeface="Adelon-Light" panose="00000300000000000000" pitchFamily="2" charset="0"/>
              <a:ea typeface="Adelon-Light" panose="00000300000000000000" pitchFamily="2" charset="0"/>
            </a:endParaRPr>
          </a:p>
        </p:txBody>
      </p:sp>
    </p:spTree>
    <p:extLst>
      <p:ext uri="{BB962C8B-B14F-4D97-AF65-F5344CB8AC3E}">
        <p14:creationId xmlns:p14="http://schemas.microsoft.com/office/powerpoint/2010/main" val="261278885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915400" cy="6861313"/>
          </a:xfrm>
        </p:spPr>
        <p:txBody>
          <a:bodyPr/>
          <a:lstStyle/>
          <a:p>
            <a:endParaRPr lang="en-US" dirty="0" smtClean="0"/>
          </a:p>
          <a:p>
            <a:endParaRPr lang="en-US" dirty="0"/>
          </a:p>
          <a:p>
            <a:pPr marL="0" indent="0">
              <a:buNone/>
            </a:pPr>
            <a:r>
              <a:rPr lang="en-US" sz="4000" dirty="0" smtClean="0"/>
              <a:t>Next Slide </a:t>
            </a:r>
            <a:r>
              <a:rPr lang="en-US" sz="4000" dirty="0" smtClean="0">
                <a:sym typeface="Wingdings" panose="05000000000000000000" pitchFamily="2" charset="2"/>
              </a:rPr>
              <a:t></a:t>
            </a:r>
            <a:endParaRPr lang="en-US" sz="4000" dirty="0" smtClean="0"/>
          </a:p>
          <a:p>
            <a:pPr marL="0" indent="0">
              <a:buNone/>
            </a:pPr>
            <a:r>
              <a:rPr lang="en-US" sz="4000" dirty="0" smtClean="0"/>
              <a:t>Video: </a:t>
            </a:r>
          </a:p>
          <a:p>
            <a:pPr marL="0" indent="0">
              <a:buNone/>
            </a:pPr>
            <a:r>
              <a:rPr lang="en-US" sz="4000" dirty="0" smtClean="0"/>
              <a:t>Samaritan Story-Without Words</a:t>
            </a:r>
          </a:p>
          <a:p>
            <a:pPr marL="0" indent="0">
              <a:buNone/>
            </a:pPr>
            <a:endParaRPr lang="en-US" sz="4000" dirty="0"/>
          </a:p>
          <a:p>
            <a:pPr marL="0" indent="0">
              <a:buNone/>
            </a:pPr>
            <a:r>
              <a:rPr lang="en-US" sz="4000" dirty="0" smtClean="0"/>
              <a:t>Download Here</a:t>
            </a:r>
            <a:r>
              <a:rPr lang="en-US" sz="4000" dirty="0" smtClean="0"/>
              <a:t>:</a:t>
            </a:r>
          </a:p>
          <a:p>
            <a:pPr marL="0" indent="0">
              <a:buNone/>
            </a:pPr>
            <a:r>
              <a:rPr lang="en-US" dirty="0">
                <a:hlinkClick r:id="rId2"/>
              </a:rPr>
              <a:t>http://</a:t>
            </a:r>
            <a:r>
              <a:rPr lang="en-US" dirty="0" smtClean="0">
                <a:hlinkClick r:id="rId2"/>
              </a:rPr>
              <a:t>youtu.be/KTG8h5bqKuI</a:t>
            </a:r>
            <a:endParaRPr lang="en-US" dirty="0" smtClean="0"/>
          </a:p>
          <a:p>
            <a:pPr marL="0" indent="0">
              <a:buNone/>
            </a:pPr>
            <a:endParaRPr lang="en-US" sz="4000" dirty="0" smtClean="0"/>
          </a:p>
          <a:p>
            <a:endParaRPr lang="en-US" sz="4000" dirty="0"/>
          </a:p>
        </p:txBody>
      </p:sp>
    </p:spTree>
    <p:extLst>
      <p:ext uri="{BB962C8B-B14F-4D97-AF65-F5344CB8AC3E}">
        <p14:creationId xmlns:p14="http://schemas.microsoft.com/office/powerpoint/2010/main" val="71456497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04800"/>
            <a:ext cx="6705600" cy="1752600"/>
          </a:xfrm>
        </p:spPr>
        <p:txBody>
          <a:bodyPr/>
          <a:lstStyle/>
          <a:p>
            <a:pPr eaLnBrk="1" hangingPunct="1">
              <a:lnSpc>
                <a:spcPct val="90000"/>
              </a:lnSpc>
              <a:buFont typeface="Wingdings" pitchFamily="2" charset="2"/>
              <a:buNone/>
            </a:pPr>
            <a:r>
              <a:rPr lang="en-US" sz="2400" b="1" dirty="0" smtClean="0"/>
              <a:t>Note:</a:t>
            </a:r>
            <a:r>
              <a:rPr lang="en-US" sz="2400" dirty="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a:t>
            </a:r>
            <a:r>
              <a:rPr lang="en-US" sz="2000" b="1" u="sng" dirty="0" smtClean="0">
                <a:hlinkClick r:id="rId5"/>
              </a:rPr>
              <a:t>p=7597</a:t>
            </a:r>
            <a:r>
              <a:rPr lang="en-US" sz="2000" b="1" u="sng" dirty="0" smtClean="0"/>
              <a:t> </a:t>
            </a: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137768634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keyway.ca/gif/samaria.gif"/>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1000"/>
                    </a14:imgEffect>
                    <a14:imgEffect>
                      <a14:brightnessContrast bright="-10000" contrast="58000"/>
                    </a14:imgEffect>
                  </a14:imgLayer>
                </a14:imgProps>
              </a:ext>
              <a:ext uri="{28A0092B-C50C-407E-A947-70E740481C1C}">
                <a14:useLocalDpi xmlns:a14="http://schemas.microsoft.com/office/drawing/2010/main" val="0"/>
              </a:ext>
            </a:extLst>
          </a:blip>
          <a:srcRect/>
          <a:stretch>
            <a:fillRect/>
          </a:stretch>
        </p:blipFill>
        <p:spPr bwMode="auto">
          <a:xfrm>
            <a:off x="3657600" y="0"/>
            <a:ext cx="5486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0"/>
            <a:ext cx="3698159" cy="6858000"/>
          </a:xfrm>
          <a:prstGeom prst="rect">
            <a:avLst/>
          </a:prstGeom>
          <a:noFill/>
        </p:spPr>
        <p:txBody>
          <a:bodyPr wrap="square" lIns="0" tIns="0" rIns="0" bIns="0" rtlCol="0">
            <a:noAutofit/>
          </a:bodyPr>
          <a:lstStyle/>
          <a:p>
            <a:pPr lvl="0"/>
            <a:r>
              <a:rPr lang="en-US" sz="5400" dirty="0"/>
              <a:t>Jesus often traveled from Judea to Samaria through Jericho  </a:t>
            </a:r>
          </a:p>
        </p:txBody>
      </p:sp>
    </p:spTree>
    <p:extLst>
      <p:ext uri="{BB962C8B-B14F-4D97-AF65-F5344CB8AC3E}">
        <p14:creationId xmlns:p14="http://schemas.microsoft.com/office/powerpoint/2010/main" val="292400419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keyway.ca/gif/samaria.gif"/>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1000"/>
                    </a14:imgEffect>
                    <a14:imgEffect>
                      <a14:brightnessContrast bright="-10000" contrast="58000"/>
                    </a14:imgEffect>
                  </a14:imgLayer>
                </a14:imgProps>
              </a:ext>
              <a:ext uri="{28A0092B-C50C-407E-A947-70E740481C1C}">
                <a14:useLocalDpi xmlns:a14="http://schemas.microsoft.com/office/drawing/2010/main" val="0"/>
              </a:ext>
            </a:extLst>
          </a:blip>
          <a:srcRect/>
          <a:stretch>
            <a:fillRect/>
          </a:stretch>
        </p:blipFill>
        <p:spPr bwMode="auto">
          <a:xfrm>
            <a:off x="3657600" y="0"/>
            <a:ext cx="5486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399" y="0"/>
            <a:ext cx="3505201" cy="6858000"/>
          </a:xfrm>
          <a:prstGeom prst="rect">
            <a:avLst/>
          </a:prstGeom>
          <a:noFill/>
        </p:spPr>
        <p:txBody>
          <a:bodyPr wrap="square" lIns="0" tIns="0" rIns="0" bIns="0" rtlCol="0">
            <a:noAutofit/>
          </a:bodyPr>
          <a:lstStyle/>
          <a:p>
            <a:pPr eaLnBrk="1" hangingPunct="1"/>
            <a:r>
              <a:rPr lang="en-US" altLang="en-US" sz="4400" dirty="0"/>
              <a:t>The original road from Jerusalem to Jericho was (and still is)</a:t>
            </a:r>
          </a:p>
          <a:p>
            <a:pPr eaLnBrk="1" hangingPunct="1"/>
            <a:r>
              <a:rPr lang="en-US" altLang="en-US" sz="4400" dirty="0"/>
              <a:t>a very rough 15 </a:t>
            </a:r>
            <a:r>
              <a:rPr lang="en-US" altLang="en-US" sz="4400" dirty="0" smtClean="0"/>
              <a:t>mile journey.</a:t>
            </a:r>
            <a:endParaRPr lang="en-US" altLang="en-US" sz="4400" dirty="0"/>
          </a:p>
        </p:txBody>
      </p:sp>
    </p:spTree>
    <p:extLst>
      <p:ext uri="{BB962C8B-B14F-4D97-AF65-F5344CB8AC3E}">
        <p14:creationId xmlns:p14="http://schemas.microsoft.com/office/powerpoint/2010/main" val="427494713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915400" cy="6861313"/>
          </a:xfrm>
        </p:spPr>
        <p:txBody>
          <a:bodyPr/>
          <a:lstStyle/>
          <a:p>
            <a:endParaRPr lang="en-US" dirty="0" smtClean="0"/>
          </a:p>
          <a:p>
            <a:endParaRPr lang="en-US" dirty="0"/>
          </a:p>
          <a:p>
            <a:pPr marL="0" indent="0">
              <a:buNone/>
            </a:pPr>
            <a:r>
              <a:rPr lang="en-US" sz="4000" dirty="0" smtClean="0"/>
              <a:t>Next Slide </a:t>
            </a:r>
            <a:r>
              <a:rPr lang="en-US" sz="4000" dirty="0" smtClean="0">
                <a:sym typeface="Wingdings" panose="05000000000000000000" pitchFamily="2" charset="2"/>
              </a:rPr>
              <a:t></a:t>
            </a:r>
            <a:endParaRPr lang="en-US" sz="4000" dirty="0" smtClean="0"/>
          </a:p>
          <a:p>
            <a:pPr marL="0" indent="0">
              <a:buNone/>
            </a:pPr>
            <a:r>
              <a:rPr lang="en-US" sz="4000" dirty="0" smtClean="0"/>
              <a:t>Video: </a:t>
            </a:r>
          </a:p>
          <a:p>
            <a:pPr marL="0" indent="0">
              <a:buNone/>
            </a:pPr>
            <a:r>
              <a:rPr lang="en-US" altLang="en-US" sz="4000" dirty="0">
                <a:latin typeface="Verdana" panose="020B0604030504040204" pitchFamily="34" charset="0"/>
              </a:rPr>
              <a:t>Jerusalem to </a:t>
            </a:r>
            <a:r>
              <a:rPr lang="en-US" altLang="en-US" sz="4000" dirty="0" smtClean="0">
                <a:latin typeface="Verdana" panose="020B0604030504040204" pitchFamily="34" charset="0"/>
              </a:rPr>
              <a:t>Jericho Terrain</a:t>
            </a:r>
          </a:p>
          <a:p>
            <a:pPr marL="0" indent="0">
              <a:buNone/>
            </a:pPr>
            <a:endParaRPr lang="en-US" sz="4000" dirty="0"/>
          </a:p>
          <a:p>
            <a:pPr marL="0" indent="0">
              <a:buNone/>
            </a:pPr>
            <a:r>
              <a:rPr lang="en-US" sz="4000" dirty="0" smtClean="0"/>
              <a:t>Download Here</a:t>
            </a:r>
            <a:r>
              <a:rPr lang="en-US" sz="4000" dirty="0" smtClean="0"/>
              <a:t>:</a:t>
            </a:r>
          </a:p>
          <a:p>
            <a:pPr marL="0" indent="0">
              <a:buNone/>
            </a:pPr>
            <a:r>
              <a:rPr lang="en-US" dirty="0">
                <a:hlinkClick r:id="rId2"/>
              </a:rPr>
              <a:t>http://</a:t>
            </a:r>
            <a:r>
              <a:rPr lang="en-US" dirty="0" smtClean="0">
                <a:hlinkClick r:id="rId2"/>
              </a:rPr>
              <a:t>youtu.be/a96uHuwQT2g</a:t>
            </a:r>
            <a:endParaRPr lang="en-US" dirty="0" smtClean="0"/>
          </a:p>
          <a:p>
            <a:pPr marL="0" indent="0">
              <a:buNone/>
            </a:pPr>
            <a:endParaRPr lang="en-US" sz="4000" dirty="0" smtClean="0"/>
          </a:p>
          <a:p>
            <a:endParaRPr lang="en-US" sz="4000" dirty="0"/>
          </a:p>
        </p:txBody>
      </p:sp>
    </p:spTree>
    <p:extLst>
      <p:ext uri="{BB962C8B-B14F-4D97-AF65-F5344CB8AC3E}">
        <p14:creationId xmlns:p14="http://schemas.microsoft.com/office/powerpoint/2010/main" val="118772318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40000"/>
                    </a14:imgEffect>
                    <a14:imgEffect>
                      <a14:colorTemperature colorTemp="7581"/>
                    </a14:imgEffect>
                    <a14:imgEffect>
                      <a14:saturation sat="147000"/>
                    </a14:imgEffect>
                    <a14:imgEffect>
                      <a14:brightnessContrast bright="3000" contrast="19000"/>
                    </a14:imgEffect>
                  </a14:imgLayer>
                </a14:imgProps>
              </a:ext>
              <a:ext uri="{28A0092B-C50C-407E-A947-70E740481C1C}">
                <a14:useLocalDpi xmlns:a14="http://schemas.microsoft.com/office/drawing/2010/main" val="0"/>
              </a:ext>
            </a:extLst>
          </a:blip>
          <a:stretch>
            <a:fillRect/>
          </a:stretch>
        </p:blipFill>
        <p:spPr>
          <a:xfrm>
            <a:off x="0" y="0"/>
            <a:ext cx="9144000" cy="6839737"/>
          </a:xfrm>
          <a:prstGeom prst="rect">
            <a:avLst/>
          </a:prstGeom>
        </p:spPr>
      </p:pic>
    </p:spTree>
    <p:extLst>
      <p:ext uri="{BB962C8B-B14F-4D97-AF65-F5344CB8AC3E}">
        <p14:creationId xmlns:p14="http://schemas.microsoft.com/office/powerpoint/2010/main" val="277261409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915400" cy="6861313"/>
          </a:xfrm>
        </p:spPr>
        <p:txBody>
          <a:bodyPr/>
          <a:lstStyle/>
          <a:p>
            <a:endParaRPr lang="en-US" dirty="0" smtClean="0"/>
          </a:p>
          <a:p>
            <a:endParaRPr lang="en-US" dirty="0"/>
          </a:p>
          <a:p>
            <a:pPr marL="0" indent="0">
              <a:buNone/>
            </a:pPr>
            <a:r>
              <a:rPr lang="en-US" sz="4000" dirty="0" smtClean="0"/>
              <a:t>Next Slide </a:t>
            </a:r>
            <a:r>
              <a:rPr lang="en-US" sz="4000" dirty="0" smtClean="0">
                <a:sym typeface="Wingdings" panose="05000000000000000000" pitchFamily="2" charset="2"/>
              </a:rPr>
              <a:t></a:t>
            </a:r>
            <a:endParaRPr lang="en-US" sz="4000" dirty="0" smtClean="0"/>
          </a:p>
          <a:p>
            <a:pPr marL="0" indent="0">
              <a:buNone/>
            </a:pPr>
            <a:r>
              <a:rPr lang="en-US" sz="4000" dirty="0" smtClean="0"/>
              <a:t>Video: </a:t>
            </a:r>
          </a:p>
          <a:p>
            <a:pPr marL="0" indent="0">
              <a:buNone/>
            </a:pPr>
            <a:r>
              <a:rPr lang="en-US" altLang="en-US" sz="4000" dirty="0"/>
              <a:t>From Jerusalem to Jericho-Hank </a:t>
            </a:r>
            <a:r>
              <a:rPr lang="en-US" altLang="en-US" sz="4000" dirty="0" smtClean="0"/>
              <a:t>Williams</a:t>
            </a:r>
          </a:p>
          <a:p>
            <a:pPr marL="0" indent="0">
              <a:buNone/>
            </a:pPr>
            <a:endParaRPr lang="en-US" sz="4000" dirty="0"/>
          </a:p>
          <a:p>
            <a:pPr marL="0" indent="0">
              <a:buNone/>
            </a:pPr>
            <a:r>
              <a:rPr lang="en-US" sz="4000" dirty="0" smtClean="0"/>
              <a:t>Download Here</a:t>
            </a:r>
            <a:r>
              <a:rPr lang="en-US" sz="4000" dirty="0" smtClean="0"/>
              <a:t>:</a:t>
            </a:r>
          </a:p>
          <a:p>
            <a:pPr marL="0" indent="0">
              <a:buNone/>
            </a:pPr>
            <a:r>
              <a:rPr lang="en-US" dirty="0">
                <a:hlinkClick r:id="rId2"/>
              </a:rPr>
              <a:t>http://</a:t>
            </a:r>
            <a:r>
              <a:rPr lang="en-US" dirty="0" smtClean="0">
                <a:hlinkClick r:id="rId2"/>
              </a:rPr>
              <a:t>youtu.be/vi_GZ_hTjZg</a:t>
            </a:r>
            <a:endParaRPr lang="en-US" dirty="0" smtClean="0"/>
          </a:p>
          <a:p>
            <a:pPr marL="0" indent="0">
              <a:buNone/>
            </a:pPr>
            <a:endParaRPr lang="en-US" sz="4000" dirty="0" smtClean="0"/>
          </a:p>
          <a:p>
            <a:endParaRPr lang="en-US" sz="4000" dirty="0"/>
          </a:p>
        </p:txBody>
      </p:sp>
    </p:spTree>
    <p:extLst>
      <p:ext uri="{BB962C8B-B14F-4D97-AF65-F5344CB8AC3E}">
        <p14:creationId xmlns:p14="http://schemas.microsoft.com/office/powerpoint/2010/main" val="18957823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19000"/>
                    </a14:imgEffect>
                    <a14:imgEffect>
                      <a14:colorTemperature colorTemp="5751"/>
                    </a14:imgEffect>
                    <a14:imgEffect>
                      <a14:saturation sat="146000"/>
                    </a14:imgEffect>
                    <a14:imgEffect>
                      <a14:brightnessContrast bright="13000" contrast="16000"/>
                    </a14:imgEffect>
                  </a14:imgLayer>
                </a14:imgProps>
              </a:ext>
              <a:ext uri="{28A0092B-C50C-407E-A947-70E740481C1C}">
                <a14:useLocalDpi xmlns:a14="http://schemas.microsoft.com/office/drawing/2010/main" val="0"/>
              </a:ext>
            </a:extLst>
          </a:blip>
          <a:srcRect r="3140"/>
          <a:stretch/>
        </p:blipFill>
        <p:spPr>
          <a:xfrm>
            <a:off x="2345" y="-7992"/>
            <a:ext cx="3616569" cy="2736221"/>
          </a:xfrm>
          <a:prstGeom prst="rect">
            <a:avLst/>
          </a:prstGeom>
          <a:effectLst>
            <a:softEdge rad="215900"/>
          </a:effectLst>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15000"/>
                    </a14:imgEffect>
                    <a14:imgEffect>
                      <a14:colorTemperature colorTemp="4838"/>
                    </a14:imgEffect>
                    <a14:imgEffect>
                      <a14:saturation sat="189000"/>
                    </a14:imgEffect>
                    <a14:imgEffect>
                      <a14:brightnessContrast bright="26000" contrast="-1000"/>
                    </a14:imgEffect>
                  </a14:imgLayer>
                </a14:imgProps>
              </a:ext>
              <a:ext uri="{28A0092B-C50C-407E-A947-70E740481C1C}">
                <a14:useLocalDpi xmlns:a14="http://schemas.microsoft.com/office/drawing/2010/main" val="0"/>
              </a:ext>
            </a:extLst>
          </a:blip>
          <a:stretch>
            <a:fillRect/>
          </a:stretch>
        </p:blipFill>
        <p:spPr>
          <a:xfrm>
            <a:off x="0" y="2590800"/>
            <a:ext cx="3657600" cy="2652028"/>
          </a:xfrm>
          <a:prstGeom prst="rect">
            <a:avLst/>
          </a:prstGeom>
          <a:effectLst>
            <a:softEdge rad="228600"/>
          </a:effectLst>
        </p:spPr>
      </p:pic>
      <p:sp>
        <p:nvSpPr>
          <p:cNvPr id="7" name="TextBox 6"/>
          <p:cNvSpPr txBox="1"/>
          <p:nvPr/>
        </p:nvSpPr>
        <p:spPr>
          <a:xfrm>
            <a:off x="152400" y="5257800"/>
            <a:ext cx="3505200" cy="1600200"/>
          </a:xfrm>
          <a:prstGeom prst="rect">
            <a:avLst/>
          </a:prstGeom>
          <a:noFill/>
        </p:spPr>
        <p:txBody>
          <a:bodyPr wrap="square" lIns="0" tIns="0" rIns="0" bIns="0" rtlCol="0">
            <a:noAutofit/>
          </a:bodyPr>
          <a:lstStyle/>
          <a:p>
            <a:r>
              <a:rPr lang="en-US" sz="3200" b="1" dirty="0" smtClean="0"/>
              <a:t>The Priest &amp; the Levite were no help.</a:t>
            </a:r>
            <a:endParaRPr lang="en-US" sz="3200" b="1" dirty="0"/>
          </a:p>
        </p:txBody>
      </p:sp>
      <p:sp>
        <p:nvSpPr>
          <p:cNvPr id="8" name="TextBox 7"/>
          <p:cNvSpPr txBox="1"/>
          <p:nvPr/>
        </p:nvSpPr>
        <p:spPr>
          <a:xfrm>
            <a:off x="3733800" y="0"/>
            <a:ext cx="5486400" cy="6186309"/>
          </a:xfrm>
          <a:prstGeom prst="rect">
            <a:avLst/>
          </a:prstGeom>
          <a:noFill/>
        </p:spPr>
        <p:txBody>
          <a:bodyPr wrap="square" rtlCol="0">
            <a:spAutoFit/>
          </a:bodyPr>
          <a:lstStyle/>
          <a:p>
            <a:r>
              <a:rPr lang="en-US" sz="3600" b="1" dirty="0"/>
              <a:t>He saved us because of his mercy, not because of any good things we did. He saved us through the washing that made us new people. He saved us by making us new through the Holy Spirit. </a:t>
            </a:r>
            <a:r>
              <a:rPr lang="en-US" sz="2000" dirty="0" smtClean="0"/>
              <a:t>Titus 3:5</a:t>
            </a:r>
            <a:endParaRPr lang="en-US" sz="2000" dirty="0"/>
          </a:p>
        </p:txBody>
      </p:sp>
    </p:spTree>
    <p:extLst>
      <p:ext uri="{BB962C8B-B14F-4D97-AF65-F5344CB8AC3E}">
        <p14:creationId xmlns:p14="http://schemas.microsoft.com/office/powerpoint/2010/main" val="193625588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48000"/>
                    </a14:imgEffect>
                    <a14:imgEffect>
                      <a14:colorTemperature colorTemp="7914"/>
                    </a14:imgEffect>
                    <a14:imgEffect>
                      <a14:saturation sat="231000"/>
                    </a14:imgEffect>
                    <a14:imgEffect>
                      <a14:brightnessContrast bright="14000" contrast="28000"/>
                    </a14:imgEffect>
                  </a14:imgLayer>
                </a14:imgProps>
              </a:ext>
              <a:ext uri="{28A0092B-C50C-407E-A947-70E740481C1C}">
                <a14:useLocalDpi xmlns:a14="http://schemas.microsoft.com/office/drawing/2010/main" val="0"/>
              </a:ext>
            </a:extLst>
          </a:blip>
          <a:srcRect l="1639" r="2164"/>
          <a:stretch/>
        </p:blipFill>
        <p:spPr>
          <a:xfrm>
            <a:off x="0" y="0"/>
            <a:ext cx="9144000" cy="6858000"/>
          </a:xfrm>
          <a:prstGeom prst="rect">
            <a:avLst/>
          </a:prstGeom>
        </p:spPr>
      </p:pic>
      <p:grpSp>
        <p:nvGrpSpPr>
          <p:cNvPr id="3" name="Group 2"/>
          <p:cNvGrpSpPr/>
          <p:nvPr/>
        </p:nvGrpSpPr>
        <p:grpSpPr>
          <a:xfrm>
            <a:off x="6477000" y="527538"/>
            <a:ext cx="2607964" cy="1758462"/>
            <a:chOff x="2550017" y="2397761"/>
            <a:chExt cx="3005071" cy="1097278"/>
          </a:xfrm>
        </p:grpSpPr>
        <p:sp>
          <p:nvSpPr>
            <p:cNvPr id="4" name="Rectangle 3"/>
            <p:cNvSpPr/>
            <p:nvPr/>
          </p:nvSpPr>
          <p:spPr>
            <a:xfrm>
              <a:off x="2550017" y="2397761"/>
              <a:ext cx="2904067" cy="1097278"/>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ectangle 4"/>
            <p:cNvSpPr/>
            <p:nvPr/>
          </p:nvSpPr>
          <p:spPr>
            <a:xfrm>
              <a:off x="2550017" y="2397761"/>
              <a:ext cx="3005071" cy="10972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4000" b="1" kern="1200" dirty="0" smtClean="0"/>
                <a:t>Bullies on the Road</a:t>
              </a:r>
              <a:endParaRPr lang="en-US" sz="4000" b="1" kern="1200" dirty="0"/>
            </a:p>
          </p:txBody>
        </p:sp>
      </p:grpSp>
      <p:sp>
        <p:nvSpPr>
          <p:cNvPr id="6" name="TextBox 5"/>
          <p:cNvSpPr txBox="1"/>
          <p:nvPr/>
        </p:nvSpPr>
        <p:spPr>
          <a:xfrm>
            <a:off x="0" y="116949"/>
            <a:ext cx="6477000" cy="6664851"/>
          </a:xfrm>
          <a:prstGeom prst="rect">
            <a:avLst/>
          </a:prstGeom>
          <a:noFill/>
          <a:effectLst>
            <a:glow>
              <a:schemeClr val="accent6">
                <a:lumMod val="75000"/>
              </a:schemeClr>
            </a:glow>
          </a:effectLst>
        </p:spPr>
        <p:txBody>
          <a:bodyPr wrap="square" lIns="91440" tIns="0" rIns="0" bIns="0" rtlCol="0">
            <a:noAutofit/>
          </a:bodyPr>
          <a:lstStyle/>
          <a:p>
            <a:r>
              <a:rPr lang="en-US" sz="3400" b="1" dirty="0">
                <a:effectLst>
                  <a:glow rad="152400">
                    <a:srgbClr val="540068"/>
                  </a:glow>
                  <a:outerShdw blurRad="50800" dist="114300" dir="2220000" algn="ctr" rotWithShape="0">
                    <a:srgbClr val="540068"/>
                  </a:outerShdw>
                </a:effectLst>
              </a:rPr>
              <a:t>Surely you know that you become the slaves of whatever you give yourselves to. </a:t>
            </a:r>
            <a:r>
              <a:rPr lang="en-US" sz="3400" b="1" dirty="0" smtClean="0">
                <a:effectLst>
                  <a:glow rad="152400">
                    <a:srgbClr val="540068"/>
                  </a:glow>
                  <a:outerShdw blurRad="50800" dist="114300" dir="2220000" algn="ctr" rotWithShape="0">
                    <a:srgbClr val="540068"/>
                  </a:outerShdw>
                </a:effectLst>
              </a:rPr>
              <a:t>Anything </a:t>
            </a:r>
            <a:r>
              <a:rPr lang="en-US" sz="3400" b="1" dirty="0">
                <a:effectLst>
                  <a:glow rad="152400">
                    <a:srgbClr val="540068"/>
                  </a:glow>
                  <a:outerShdw blurRad="50800" dist="114300" dir="2220000" algn="ctr" rotWithShape="0">
                    <a:srgbClr val="540068"/>
                  </a:outerShdw>
                </a:effectLst>
              </a:rPr>
              <a:t>or anyone you follow will be your master. </a:t>
            </a:r>
            <a:endParaRPr lang="en-US" sz="3400" b="1" dirty="0" smtClean="0">
              <a:effectLst>
                <a:glow rad="152400">
                  <a:srgbClr val="540068"/>
                </a:glow>
                <a:outerShdw blurRad="50800" dist="114300" dir="2220000" algn="ctr" rotWithShape="0">
                  <a:srgbClr val="540068"/>
                </a:outerShdw>
              </a:effectLst>
            </a:endParaRPr>
          </a:p>
          <a:p>
            <a:endParaRPr lang="en-US" sz="3400" b="1" dirty="0">
              <a:effectLst>
                <a:glow rad="152400">
                  <a:srgbClr val="540068"/>
                </a:glow>
                <a:outerShdw blurRad="50800" dist="114300" dir="2220000" algn="ctr" rotWithShape="0">
                  <a:srgbClr val="540068"/>
                </a:outerShdw>
              </a:effectLst>
            </a:endParaRPr>
          </a:p>
          <a:p>
            <a:r>
              <a:rPr lang="en-US" sz="3400" b="1" dirty="0" smtClean="0">
                <a:effectLst>
                  <a:glow rad="152400">
                    <a:srgbClr val="540068"/>
                  </a:glow>
                  <a:outerShdw blurRad="50800" dist="114300" dir="2220000" algn="ctr" rotWithShape="0">
                    <a:srgbClr val="540068"/>
                  </a:outerShdw>
                </a:effectLst>
              </a:rPr>
              <a:t>You </a:t>
            </a:r>
            <a:r>
              <a:rPr lang="en-US" sz="3400" b="1" dirty="0">
                <a:effectLst>
                  <a:glow rad="152400">
                    <a:srgbClr val="540068"/>
                  </a:glow>
                  <a:outerShdw blurRad="50800" dist="114300" dir="2220000" algn="ctr" rotWithShape="0">
                    <a:srgbClr val="540068"/>
                  </a:outerShdw>
                </a:effectLst>
              </a:rPr>
              <a:t>can follow sin, or you can obey God. Following sin brings spiritual death, but obeying God makes you right with </a:t>
            </a:r>
            <a:r>
              <a:rPr lang="en-US" sz="3400" b="1" dirty="0" smtClean="0">
                <a:effectLst>
                  <a:glow rad="152400">
                    <a:srgbClr val="540068"/>
                  </a:glow>
                  <a:outerShdw blurRad="50800" dist="114300" dir="2220000" algn="ctr" rotWithShape="0">
                    <a:srgbClr val="540068"/>
                  </a:outerShdw>
                </a:effectLst>
              </a:rPr>
              <a:t>him. </a:t>
            </a:r>
            <a:r>
              <a:rPr lang="en-US" sz="2000" dirty="0" smtClean="0">
                <a:effectLst>
                  <a:glow rad="152400">
                    <a:srgbClr val="540068"/>
                  </a:glow>
                  <a:outerShdw blurRad="50800" dist="114300" dir="2220000" algn="ctr" rotWithShape="0">
                    <a:srgbClr val="540068"/>
                  </a:outerShdw>
                </a:effectLst>
              </a:rPr>
              <a:t>Rom 6:16</a:t>
            </a:r>
            <a:endParaRPr lang="en-US" sz="2000" dirty="0">
              <a:effectLst>
                <a:glow rad="152400">
                  <a:srgbClr val="540068"/>
                </a:glow>
                <a:outerShdw blurRad="50800" dist="114300" dir="2220000" algn="ctr" rotWithShape="0">
                  <a:srgbClr val="540068"/>
                </a:outerShdw>
              </a:effectLst>
            </a:endParaRPr>
          </a:p>
        </p:txBody>
      </p:sp>
    </p:spTree>
    <p:extLst>
      <p:ext uri="{BB962C8B-B14F-4D97-AF65-F5344CB8AC3E}">
        <p14:creationId xmlns:p14="http://schemas.microsoft.com/office/powerpoint/2010/main" val="22417578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38000"/>
                    </a14:imgEffect>
                    <a14:imgEffect>
                      <a14:colorTemperature colorTemp="7249"/>
                    </a14:imgEffect>
                    <a14:imgEffect>
                      <a14:saturation sat="233000"/>
                    </a14:imgEffect>
                    <a14:imgEffect>
                      <a14:brightnessContrast bright="11000" contrast="8000"/>
                    </a14:imgEffect>
                  </a14:imgLayer>
                </a14:imgProps>
              </a:ext>
              <a:ext uri="{28A0092B-C50C-407E-A947-70E740481C1C}">
                <a14:useLocalDpi xmlns:a14="http://schemas.microsoft.com/office/drawing/2010/main" val="0"/>
              </a:ext>
            </a:extLst>
          </a:blip>
          <a:srcRect l="18732" t="8333"/>
          <a:stretch/>
        </p:blipFill>
        <p:spPr>
          <a:xfrm>
            <a:off x="0" y="-26963"/>
            <a:ext cx="5070157" cy="4191000"/>
          </a:xfrm>
          <a:prstGeom prst="rect">
            <a:avLst/>
          </a:prstGeom>
          <a:effectLst>
            <a:softEdge rad="215900"/>
          </a:effectLst>
        </p:spPr>
      </p:pic>
      <p:grpSp>
        <p:nvGrpSpPr>
          <p:cNvPr id="3" name="Group 2"/>
          <p:cNvGrpSpPr/>
          <p:nvPr/>
        </p:nvGrpSpPr>
        <p:grpSpPr>
          <a:xfrm>
            <a:off x="-1" y="4164037"/>
            <a:ext cx="5108257" cy="1097278"/>
            <a:chOff x="2339787" y="2397761"/>
            <a:chExt cx="3185375" cy="1097278"/>
          </a:xfrm>
        </p:grpSpPr>
        <p:sp>
          <p:nvSpPr>
            <p:cNvPr id="4" name="Rectangle 3"/>
            <p:cNvSpPr/>
            <p:nvPr/>
          </p:nvSpPr>
          <p:spPr>
            <a:xfrm>
              <a:off x="2339788" y="2397761"/>
              <a:ext cx="3114296" cy="1097278"/>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ectangle 4"/>
            <p:cNvSpPr/>
            <p:nvPr/>
          </p:nvSpPr>
          <p:spPr>
            <a:xfrm>
              <a:off x="2339787" y="2397761"/>
              <a:ext cx="3185375" cy="10972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4000" b="1" kern="1200" dirty="0" smtClean="0"/>
                <a:t>The Beaten Traveler</a:t>
              </a:r>
              <a:endParaRPr lang="en-US" sz="4000" b="1" kern="1200" dirty="0"/>
            </a:p>
          </p:txBody>
        </p:sp>
      </p:grpSp>
      <p:sp>
        <p:nvSpPr>
          <p:cNvPr id="6" name="TextBox 5"/>
          <p:cNvSpPr txBox="1"/>
          <p:nvPr/>
        </p:nvSpPr>
        <p:spPr>
          <a:xfrm>
            <a:off x="5070156" y="0"/>
            <a:ext cx="4073843" cy="6801862"/>
          </a:xfrm>
          <a:prstGeom prst="rect">
            <a:avLst/>
          </a:prstGeom>
          <a:noFill/>
        </p:spPr>
        <p:txBody>
          <a:bodyPr wrap="square" rtlCol="0">
            <a:spAutoFit/>
          </a:bodyPr>
          <a:lstStyle/>
          <a:p>
            <a:r>
              <a:rPr lang="en-US" sz="3200" b="1" dirty="0"/>
              <a:t>Dear friends, you are like visitors and strangers in this world. So I beg you to keep your lives free from the evil things you want to do, those desires that fight against your true selves</a:t>
            </a:r>
            <a:r>
              <a:rPr lang="en-US" sz="3200" b="1" dirty="0" smtClean="0"/>
              <a:t>. </a:t>
            </a:r>
          </a:p>
          <a:p>
            <a:pPr algn="r"/>
            <a:r>
              <a:rPr lang="en-US" sz="2000" dirty="0" smtClean="0"/>
              <a:t>1Peter 2:11</a:t>
            </a:r>
            <a:endParaRPr lang="en-US" sz="2000" dirty="0"/>
          </a:p>
        </p:txBody>
      </p:sp>
    </p:spTree>
    <p:extLst>
      <p:ext uri="{BB962C8B-B14F-4D97-AF65-F5344CB8AC3E}">
        <p14:creationId xmlns:p14="http://schemas.microsoft.com/office/powerpoint/2010/main" val="288765547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1908" y="4419600"/>
            <a:ext cx="3776664" cy="1121396"/>
            <a:chOff x="1676400" y="203199"/>
            <a:chExt cx="2438400" cy="1121396"/>
          </a:xfrm>
        </p:grpSpPr>
        <p:sp>
          <p:nvSpPr>
            <p:cNvPr id="6" name="Rectangle 5"/>
            <p:cNvSpPr/>
            <p:nvPr/>
          </p:nvSpPr>
          <p:spPr>
            <a:xfrm>
              <a:off x="1676400" y="227313"/>
              <a:ext cx="2438400" cy="1097282"/>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ectangle 6"/>
            <p:cNvSpPr/>
            <p:nvPr/>
          </p:nvSpPr>
          <p:spPr>
            <a:xfrm>
              <a:off x="1828800" y="203199"/>
              <a:ext cx="2133600" cy="10972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4000" b="1" kern="1200" dirty="0" smtClean="0"/>
                <a:t>The </a:t>
              </a:r>
              <a:r>
                <a:rPr lang="en-US" sz="4000" b="1" dirty="0" smtClean="0"/>
                <a:t>Samaritan</a:t>
              </a:r>
              <a:endParaRPr lang="en-US" sz="4000" b="1" kern="1200" dirty="0"/>
            </a:p>
          </p:txBody>
        </p:sp>
      </p:gr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sharpenSoften amount="41000"/>
                    </a14:imgEffect>
                    <a14:imgEffect>
                      <a14:colorTemperature colorTemp="8081"/>
                    </a14:imgEffect>
                    <a14:imgEffect>
                      <a14:saturation sat="277000"/>
                    </a14:imgEffect>
                    <a14:imgEffect>
                      <a14:brightnessContrast bright="15000" contrast="22000"/>
                    </a14:imgEffect>
                  </a14:imgLayer>
                </a14:imgProps>
              </a:ext>
              <a:ext uri="{28A0092B-C50C-407E-A947-70E740481C1C}">
                <a14:useLocalDpi xmlns:a14="http://schemas.microsoft.com/office/drawing/2010/main" val="0"/>
              </a:ext>
            </a:extLst>
          </a:blip>
          <a:srcRect l="26480" t="4292" r="10519"/>
          <a:stretch/>
        </p:blipFill>
        <p:spPr>
          <a:xfrm>
            <a:off x="0" y="0"/>
            <a:ext cx="3840480" cy="4275544"/>
          </a:xfrm>
          <a:prstGeom prst="rect">
            <a:avLst/>
          </a:prstGeom>
          <a:effectLst>
            <a:softEdge rad="165100"/>
          </a:effectLst>
        </p:spPr>
      </p:pic>
      <p:sp>
        <p:nvSpPr>
          <p:cNvPr id="9" name="TextBox 8"/>
          <p:cNvSpPr txBox="1"/>
          <p:nvPr/>
        </p:nvSpPr>
        <p:spPr>
          <a:xfrm>
            <a:off x="3840480" y="0"/>
            <a:ext cx="5303520" cy="6494085"/>
          </a:xfrm>
          <a:prstGeom prst="rect">
            <a:avLst/>
          </a:prstGeom>
          <a:noFill/>
        </p:spPr>
        <p:txBody>
          <a:bodyPr wrap="square" rtlCol="0">
            <a:spAutoFit/>
          </a:bodyPr>
          <a:lstStyle/>
          <a:p>
            <a:r>
              <a:rPr lang="en-US" sz="3200" b="1" dirty="0"/>
              <a:t>He was like God in every </a:t>
            </a:r>
            <a:r>
              <a:rPr lang="en-US" sz="3200" b="1" dirty="0" smtClean="0"/>
              <a:t>way, but </a:t>
            </a:r>
            <a:r>
              <a:rPr lang="en-US" sz="3200" b="1" dirty="0"/>
              <a:t>he did not think that his being equal with God was something to use for his own </a:t>
            </a:r>
            <a:r>
              <a:rPr lang="en-US" sz="3200" b="1" dirty="0" smtClean="0"/>
              <a:t>benefit.</a:t>
            </a:r>
            <a:r>
              <a:rPr lang="en-US" sz="3200" b="1" dirty="0"/>
              <a:t> </a:t>
            </a:r>
            <a:endParaRPr lang="en-US" sz="3200" b="1" dirty="0" smtClean="0"/>
          </a:p>
          <a:p>
            <a:endParaRPr lang="en-US" sz="3200" b="1" dirty="0"/>
          </a:p>
          <a:p>
            <a:r>
              <a:rPr lang="en-US" sz="3200" b="1" dirty="0" smtClean="0"/>
              <a:t>Instead</a:t>
            </a:r>
            <a:r>
              <a:rPr lang="en-US" sz="3200" b="1" dirty="0"/>
              <a:t>, he gave up everything, even his place with </a:t>
            </a:r>
            <a:r>
              <a:rPr lang="en-US" sz="3200" b="1" dirty="0" smtClean="0"/>
              <a:t>God.</a:t>
            </a:r>
            <a:r>
              <a:rPr lang="en-US" sz="3200" b="1" dirty="0"/>
              <a:t> </a:t>
            </a:r>
            <a:r>
              <a:rPr lang="en-US" sz="3200" b="1" dirty="0" smtClean="0"/>
              <a:t>He </a:t>
            </a:r>
            <a:r>
              <a:rPr lang="en-US" sz="3200" b="1" dirty="0"/>
              <a:t>accepted the role of a </a:t>
            </a:r>
            <a:r>
              <a:rPr lang="en-US" sz="3200" b="1" dirty="0" smtClean="0"/>
              <a:t>servant, appearing </a:t>
            </a:r>
            <a:r>
              <a:rPr lang="en-US" sz="3200" b="1" dirty="0"/>
              <a:t>in human form</a:t>
            </a:r>
            <a:r>
              <a:rPr lang="en-US" sz="3200" b="1" dirty="0" smtClean="0"/>
              <a:t>. </a:t>
            </a:r>
            <a:r>
              <a:rPr lang="en-US" sz="2000" dirty="0" smtClean="0"/>
              <a:t>Phil. 2:6-7</a:t>
            </a:r>
            <a:endParaRPr lang="en-US" sz="2000" dirty="0"/>
          </a:p>
        </p:txBody>
      </p:sp>
    </p:spTree>
    <p:extLst>
      <p:ext uri="{BB962C8B-B14F-4D97-AF65-F5344CB8AC3E}">
        <p14:creationId xmlns:p14="http://schemas.microsoft.com/office/powerpoint/2010/main" val="76731079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46000"/>
                    </a14:imgEffect>
                    <a14:imgEffect>
                      <a14:colorTemperature colorTemp="8913"/>
                    </a14:imgEffect>
                    <a14:imgEffect>
                      <a14:saturation sat="160000"/>
                    </a14:imgEffect>
                    <a14:imgEffect>
                      <a14:brightnessContrast bright="14000" contrast="24000"/>
                    </a14:imgEffect>
                  </a14:imgLayer>
                </a14:imgProps>
              </a:ext>
              <a:ext uri="{28A0092B-C50C-407E-A947-70E740481C1C}">
                <a14:useLocalDpi xmlns:a14="http://schemas.microsoft.com/office/drawing/2010/main" val="0"/>
              </a:ext>
            </a:extLst>
          </a:blip>
          <a:srcRect r="35993"/>
          <a:stretch/>
        </p:blipFill>
        <p:spPr>
          <a:xfrm>
            <a:off x="-76200" y="22274"/>
            <a:ext cx="4240237" cy="4854696"/>
          </a:xfrm>
          <a:prstGeom prst="rect">
            <a:avLst/>
          </a:prstGeom>
          <a:effectLst>
            <a:softEdge rad="215900"/>
          </a:effectLst>
        </p:spPr>
      </p:pic>
      <p:grpSp>
        <p:nvGrpSpPr>
          <p:cNvPr id="3" name="Group 2"/>
          <p:cNvGrpSpPr/>
          <p:nvPr/>
        </p:nvGrpSpPr>
        <p:grpSpPr>
          <a:xfrm>
            <a:off x="19929" y="4876970"/>
            <a:ext cx="4144108" cy="1121396"/>
            <a:chOff x="1676400" y="203199"/>
            <a:chExt cx="2438400" cy="1121396"/>
          </a:xfrm>
        </p:grpSpPr>
        <p:sp>
          <p:nvSpPr>
            <p:cNvPr id="4" name="Rectangle 3"/>
            <p:cNvSpPr/>
            <p:nvPr/>
          </p:nvSpPr>
          <p:spPr>
            <a:xfrm>
              <a:off x="1676400" y="227313"/>
              <a:ext cx="2438400" cy="1097282"/>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ectangle 4"/>
            <p:cNvSpPr/>
            <p:nvPr/>
          </p:nvSpPr>
          <p:spPr>
            <a:xfrm>
              <a:off x="1828800" y="203199"/>
              <a:ext cx="2133600" cy="10972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4000" b="1" kern="1200" dirty="0" smtClean="0"/>
                <a:t>The </a:t>
              </a:r>
              <a:r>
                <a:rPr lang="en-US" sz="4000" b="1" dirty="0" smtClean="0"/>
                <a:t>Innkeeper</a:t>
              </a:r>
              <a:endParaRPr lang="en-US" sz="4000" b="1" kern="1200" dirty="0"/>
            </a:p>
          </p:txBody>
        </p:sp>
      </p:grpSp>
      <p:sp>
        <p:nvSpPr>
          <p:cNvPr id="6" name="TextBox 5"/>
          <p:cNvSpPr txBox="1"/>
          <p:nvPr/>
        </p:nvSpPr>
        <p:spPr>
          <a:xfrm>
            <a:off x="4267200" y="0"/>
            <a:ext cx="4876800" cy="6463308"/>
          </a:xfrm>
          <a:prstGeom prst="rect">
            <a:avLst/>
          </a:prstGeom>
          <a:noFill/>
        </p:spPr>
        <p:txBody>
          <a:bodyPr wrap="square" rtlCol="0">
            <a:spAutoFit/>
          </a:bodyPr>
          <a:lstStyle/>
          <a:p>
            <a:r>
              <a:rPr lang="en-US" sz="3400" b="1" dirty="0" smtClean="0"/>
              <a:t>After </a:t>
            </a:r>
            <a:r>
              <a:rPr lang="en-US" sz="3400" b="1" dirty="0"/>
              <a:t>I go and prepare a place for you, I will come </a:t>
            </a:r>
            <a:r>
              <a:rPr lang="en-US" sz="3400" b="1" dirty="0" smtClean="0"/>
              <a:t>back. </a:t>
            </a:r>
            <a:r>
              <a:rPr lang="en-US" sz="2000" b="1" dirty="0"/>
              <a:t>John </a:t>
            </a:r>
            <a:r>
              <a:rPr lang="en-US" sz="2000" b="1" dirty="0" smtClean="0"/>
              <a:t>14:3</a:t>
            </a:r>
          </a:p>
          <a:p>
            <a:endParaRPr lang="en-US" sz="2000" b="1" dirty="0" smtClean="0"/>
          </a:p>
          <a:p>
            <a:r>
              <a:rPr lang="en-US" sz="3400" b="1" dirty="0" smtClean="0"/>
              <a:t>Let </a:t>
            </a:r>
            <a:r>
              <a:rPr lang="en-US" sz="3400" b="1" dirty="0"/>
              <a:t>me assure you, it is better for you that I go away. I say this because when I go away I will send the Helper to </a:t>
            </a:r>
            <a:r>
              <a:rPr lang="en-US" sz="3400" b="1" dirty="0" smtClean="0"/>
              <a:t>you. </a:t>
            </a:r>
            <a:r>
              <a:rPr lang="en-US" sz="2000" dirty="0" smtClean="0"/>
              <a:t>John 16:7</a:t>
            </a:r>
            <a:endParaRPr lang="en-US" sz="2000" dirty="0"/>
          </a:p>
        </p:txBody>
      </p:sp>
    </p:spTree>
    <p:extLst>
      <p:ext uri="{BB962C8B-B14F-4D97-AF65-F5344CB8AC3E}">
        <p14:creationId xmlns:p14="http://schemas.microsoft.com/office/powerpoint/2010/main" val="191672729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amedcynic.org/wp-content/uploads/2014/03/The-Good-Samaritan-after-van-Gogh-and-Delacroix-1024-80.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7666"/>
                    </a14:imgEffect>
                    <a14:imgEffect>
                      <a14:saturation sat="173000"/>
                    </a14:imgEffect>
                    <a14:imgEffect>
                      <a14:brightnessContrast bright="17000" contrast="17000"/>
                    </a14:imgEffect>
                  </a14:imgLayer>
                </a14:imgProps>
              </a:ext>
              <a:ext uri="{28A0092B-C50C-407E-A947-70E740481C1C}">
                <a14:useLocalDpi xmlns:a14="http://schemas.microsoft.com/office/drawing/2010/main" val="0"/>
              </a:ext>
            </a:extLst>
          </a:blip>
          <a:srcRect t="13795" b="26460"/>
          <a:stretch/>
        </p:blipFill>
        <p:spPr bwMode="auto">
          <a:xfrm>
            <a:off x="0" y="0"/>
            <a:ext cx="9144000" cy="6841356"/>
          </a:xfrm>
          <a:prstGeom prst="rect">
            <a:avLst/>
          </a:prstGeom>
          <a:noFill/>
          <a:extLst>
            <a:ext uri="{909E8E84-426E-40DD-AFC4-6F175D3DCCD1}">
              <a14:hiddenFill xmlns:a14="http://schemas.microsoft.com/office/drawing/2010/main">
                <a:solidFill>
                  <a:srgbClr val="FFFFFF"/>
                </a:solidFill>
              </a14:hiddenFill>
            </a:ext>
          </a:extLst>
        </p:spPr>
      </p:pic>
      <p:sp>
        <p:nvSpPr>
          <p:cNvPr id="2052" name="TextBox 3"/>
          <p:cNvSpPr txBox="1">
            <a:spLocks noChangeArrowheads="1"/>
          </p:cNvSpPr>
          <p:nvPr/>
        </p:nvSpPr>
        <p:spPr bwMode="auto">
          <a:xfrm>
            <a:off x="0" y="4977625"/>
            <a:ext cx="4953000" cy="88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sz="6000" b="1" dirty="0" smtClean="0">
                <a:ln>
                  <a:solidFill>
                    <a:schemeClr val="bg1"/>
                  </a:solidFill>
                </a:ln>
                <a:effectLst>
                  <a:glow rad="177800">
                    <a:srgbClr val="002060"/>
                  </a:glow>
                  <a:outerShdw blurRad="50800" dist="63500" dir="3180000" sx="98000" sy="98000" algn="ctr" rotWithShape="0">
                    <a:srgbClr val="002060"/>
                  </a:outerShdw>
                </a:effectLst>
                <a:latin typeface="Aharoni" panose="02010803020104030203" pitchFamily="2" charset="-79"/>
                <a:cs typeface="Aharoni" panose="02010803020104030203" pitchFamily="2" charset="-79"/>
              </a:rPr>
              <a:t>Jesus is Our</a:t>
            </a:r>
          </a:p>
        </p:txBody>
      </p:sp>
      <p:sp>
        <p:nvSpPr>
          <p:cNvPr id="4" name="TextBox 3"/>
          <p:cNvSpPr txBox="1">
            <a:spLocks noChangeArrowheads="1"/>
          </p:cNvSpPr>
          <p:nvPr/>
        </p:nvSpPr>
        <p:spPr bwMode="auto">
          <a:xfrm>
            <a:off x="228600" y="5791200"/>
            <a:ext cx="7086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sz="6000" b="1" dirty="0" smtClean="0">
                <a:ln>
                  <a:solidFill>
                    <a:schemeClr val="bg1"/>
                  </a:solidFill>
                </a:ln>
                <a:effectLst>
                  <a:glow rad="177800">
                    <a:srgbClr val="002060"/>
                  </a:glow>
                  <a:outerShdw blurRad="50800" dist="63500" dir="3180000" sx="98000" sy="98000" algn="ctr" rotWithShape="0">
                    <a:srgbClr val="002060"/>
                  </a:outerShdw>
                </a:effectLst>
                <a:latin typeface="Aharoni" panose="02010803020104030203" pitchFamily="2" charset="-79"/>
                <a:cs typeface="Aharoni" panose="02010803020104030203" pitchFamily="2" charset="-79"/>
              </a:rPr>
              <a:t>Good  Samaritan</a:t>
            </a:r>
          </a:p>
        </p:txBody>
      </p:sp>
    </p:spTree>
    <p:extLst>
      <p:ext uri="{BB962C8B-B14F-4D97-AF65-F5344CB8AC3E}">
        <p14:creationId xmlns:p14="http://schemas.microsoft.com/office/powerpoint/2010/main" val="92896722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63663067"/>
              </p:ext>
            </p:extLst>
          </p:nvPr>
        </p:nvGraphicFramePr>
        <p:xfrm>
          <a:off x="76200" y="703421"/>
          <a:ext cx="7391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rot="18968314">
            <a:off x="-395461" y="2594724"/>
            <a:ext cx="3500677" cy="707886"/>
          </a:xfrm>
          <a:prstGeom prst="rect">
            <a:avLst/>
          </a:prstGeom>
          <a:noFill/>
        </p:spPr>
        <p:txBody>
          <a:bodyPr wrap="square" rtlCol="0">
            <a:spAutoFit/>
          </a:bodyPr>
          <a:lstStyle/>
          <a:p>
            <a:r>
              <a:rPr lang="en-US" sz="4000" b="1" dirty="0" smtClean="0"/>
              <a:t>Who was…</a:t>
            </a:r>
            <a:endParaRPr lang="en-US" sz="4000" b="1" dirty="0"/>
          </a:p>
        </p:txBody>
      </p:sp>
    </p:spTree>
    <p:extLst>
      <p:ext uri="{BB962C8B-B14F-4D97-AF65-F5344CB8AC3E}">
        <p14:creationId xmlns:p14="http://schemas.microsoft.com/office/powerpoint/2010/main" val="410176520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02095462"/>
              </p:ext>
            </p:extLst>
          </p:nvPr>
        </p:nvGraphicFramePr>
        <p:xfrm>
          <a:off x="76200" y="703421"/>
          <a:ext cx="7391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rot="18968314">
            <a:off x="-395461" y="2594724"/>
            <a:ext cx="3500677" cy="707886"/>
          </a:xfrm>
          <a:prstGeom prst="rect">
            <a:avLst/>
          </a:prstGeom>
          <a:noFill/>
        </p:spPr>
        <p:txBody>
          <a:bodyPr wrap="square" rtlCol="0">
            <a:spAutoFit/>
          </a:bodyPr>
          <a:lstStyle/>
          <a:p>
            <a:r>
              <a:rPr lang="en-US" sz="4000" b="1" dirty="0" smtClean="0"/>
              <a:t>Who was…</a:t>
            </a:r>
            <a:endParaRPr lang="en-US" sz="4000" b="1" dirty="0"/>
          </a:p>
        </p:txBody>
      </p:sp>
    </p:spTree>
    <p:extLst>
      <p:ext uri="{BB962C8B-B14F-4D97-AF65-F5344CB8AC3E}">
        <p14:creationId xmlns:p14="http://schemas.microsoft.com/office/powerpoint/2010/main" val="188391407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63160028"/>
              </p:ext>
            </p:extLst>
          </p:nvPr>
        </p:nvGraphicFramePr>
        <p:xfrm>
          <a:off x="76200" y="703421"/>
          <a:ext cx="7391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rot="18968314">
            <a:off x="-395461" y="2594724"/>
            <a:ext cx="3500677" cy="707886"/>
          </a:xfrm>
          <a:prstGeom prst="rect">
            <a:avLst/>
          </a:prstGeom>
          <a:noFill/>
        </p:spPr>
        <p:txBody>
          <a:bodyPr wrap="square" rtlCol="0">
            <a:spAutoFit/>
          </a:bodyPr>
          <a:lstStyle/>
          <a:p>
            <a:r>
              <a:rPr lang="en-US" sz="4000" b="1" dirty="0" smtClean="0"/>
              <a:t>Who was…</a:t>
            </a:r>
            <a:endParaRPr lang="en-US" sz="4000" b="1" dirty="0"/>
          </a:p>
        </p:txBody>
      </p:sp>
    </p:spTree>
    <p:extLst>
      <p:ext uri="{BB962C8B-B14F-4D97-AF65-F5344CB8AC3E}">
        <p14:creationId xmlns:p14="http://schemas.microsoft.com/office/powerpoint/2010/main" val="302799915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54013098"/>
              </p:ext>
            </p:extLst>
          </p:nvPr>
        </p:nvGraphicFramePr>
        <p:xfrm>
          <a:off x="76200" y="703421"/>
          <a:ext cx="7391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rot="18968314">
            <a:off x="-395461" y="2594724"/>
            <a:ext cx="3500677" cy="707886"/>
          </a:xfrm>
          <a:prstGeom prst="rect">
            <a:avLst/>
          </a:prstGeom>
          <a:noFill/>
        </p:spPr>
        <p:txBody>
          <a:bodyPr wrap="square" rtlCol="0">
            <a:spAutoFit/>
          </a:bodyPr>
          <a:lstStyle/>
          <a:p>
            <a:r>
              <a:rPr lang="en-US" sz="4000" b="1" dirty="0" smtClean="0"/>
              <a:t>Who was…</a:t>
            </a:r>
            <a:endParaRPr lang="en-US" sz="4000" b="1" dirty="0"/>
          </a:p>
        </p:txBody>
      </p:sp>
    </p:spTree>
    <p:extLst>
      <p:ext uri="{BB962C8B-B14F-4D97-AF65-F5344CB8AC3E}">
        <p14:creationId xmlns:p14="http://schemas.microsoft.com/office/powerpoint/2010/main" val="3365896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06327894"/>
              </p:ext>
            </p:extLst>
          </p:nvPr>
        </p:nvGraphicFramePr>
        <p:xfrm>
          <a:off x="76200" y="703421"/>
          <a:ext cx="7391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rot="18968314">
            <a:off x="-395461" y="2594724"/>
            <a:ext cx="3500677" cy="707886"/>
          </a:xfrm>
          <a:prstGeom prst="rect">
            <a:avLst/>
          </a:prstGeom>
          <a:noFill/>
        </p:spPr>
        <p:txBody>
          <a:bodyPr wrap="square" rtlCol="0">
            <a:spAutoFit/>
          </a:bodyPr>
          <a:lstStyle/>
          <a:p>
            <a:r>
              <a:rPr lang="en-US" sz="4000" b="1" dirty="0" smtClean="0"/>
              <a:t>Who was…</a:t>
            </a:r>
            <a:endParaRPr lang="en-US" sz="4000" b="1" dirty="0"/>
          </a:p>
        </p:txBody>
      </p:sp>
    </p:spTree>
    <p:extLst>
      <p:ext uri="{BB962C8B-B14F-4D97-AF65-F5344CB8AC3E}">
        <p14:creationId xmlns:p14="http://schemas.microsoft.com/office/powerpoint/2010/main" val="307636534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89486444"/>
              </p:ext>
            </p:extLst>
          </p:nvPr>
        </p:nvGraphicFramePr>
        <p:xfrm>
          <a:off x="76200" y="703421"/>
          <a:ext cx="7391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rot="18968314">
            <a:off x="-395461" y="2594724"/>
            <a:ext cx="3500677" cy="707886"/>
          </a:xfrm>
          <a:prstGeom prst="rect">
            <a:avLst/>
          </a:prstGeom>
          <a:noFill/>
        </p:spPr>
        <p:txBody>
          <a:bodyPr wrap="square" rtlCol="0">
            <a:spAutoFit/>
          </a:bodyPr>
          <a:lstStyle/>
          <a:p>
            <a:r>
              <a:rPr lang="en-US" sz="4000" b="1" dirty="0" smtClean="0"/>
              <a:t>Who was…</a:t>
            </a:r>
            <a:endParaRPr lang="en-US" sz="4000" b="1" dirty="0"/>
          </a:p>
        </p:txBody>
      </p:sp>
    </p:spTree>
    <p:extLst>
      <p:ext uri="{BB962C8B-B14F-4D97-AF65-F5344CB8AC3E}">
        <p14:creationId xmlns:p14="http://schemas.microsoft.com/office/powerpoint/2010/main" val="189225768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91885172"/>
              </p:ext>
            </p:extLst>
          </p:nvPr>
        </p:nvGraphicFramePr>
        <p:xfrm>
          <a:off x="76200" y="703421"/>
          <a:ext cx="7391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rot="18968314">
            <a:off x="-395461" y="2594724"/>
            <a:ext cx="3500677" cy="707886"/>
          </a:xfrm>
          <a:prstGeom prst="rect">
            <a:avLst/>
          </a:prstGeom>
          <a:noFill/>
        </p:spPr>
        <p:txBody>
          <a:bodyPr wrap="square" rtlCol="0">
            <a:spAutoFit/>
          </a:bodyPr>
          <a:lstStyle/>
          <a:p>
            <a:r>
              <a:rPr lang="en-US" sz="4000" b="1" dirty="0" smtClean="0"/>
              <a:t>Who was…</a:t>
            </a:r>
            <a:endParaRPr lang="en-US" sz="4000" b="1" dirty="0"/>
          </a:p>
        </p:txBody>
      </p:sp>
    </p:spTree>
    <p:extLst>
      <p:ext uri="{BB962C8B-B14F-4D97-AF65-F5344CB8AC3E}">
        <p14:creationId xmlns:p14="http://schemas.microsoft.com/office/powerpoint/2010/main" val="376448310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43305628"/>
              </p:ext>
            </p:extLst>
          </p:nvPr>
        </p:nvGraphicFramePr>
        <p:xfrm>
          <a:off x="76200" y="703421"/>
          <a:ext cx="7391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574175" y="2778443"/>
            <a:ext cx="1219200" cy="492443"/>
          </a:xfrm>
          <a:prstGeom prst="rect">
            <a:avLst/>
          </a:prstGeom>
          <a:noFill/>
        </p:spPr>
        <p:txBody>
          <a:bodyPr wrap="square" rtlCol="0">
            <a:spAutoFit/>
          </a:bodyPr>
          <a:lstStyle/>
          <a:p>
            <a:r>
              <a:rPr lang="en-US" sz="2600" dirty="0" smtClean="0">
                <a:solidFill>
                  <a:schemeClr val="bg1"/>
                </a:solidFill>
              </a:rPr>
              <a:t>Jesus</a:t>
            </a:r>
            <a:endParaRPr lang="en-US" sz="2600" dirty="0">
              <a:solidFill>
                <a:schemeClr val="bg1"/>
              </a:solidFill>
            </a:endParaRPr>
          </a:p>
        </p:txBody>
      </p:sp>
      <p:sp>
        <p:nvSpPr>
          <p:cNvPr id="7" name="TextBox 6"/>
          <p:cNvSpPr txBox="1"/>
          <p:nvPr/>
        </p:nvSpPr>
        <p:spPr>
          <a:xfrm rot="18968314">
            <a:off x="-395461" y="2594724"/>
            <a:ext cx="3500677" cy="707886"/>
          </a:xfrm>
          <a:prstGeom prst="rect">
            <a:avLst/>
          </a:prstGeom>
          <a:noFill/>
        </p:spPr>
        <p:txBody>
          <a:bodyPr wrap="square" rtlCol="0">
            <a:spAutoFit/>
          </a:bodyPr>
          <a:lstStyle/>
          <a:p>
            <a:r>
              <a:rPr lang="en-US" sz="4000" b="1" dirty="0" smtClean="0"/>
              <a:t>Who was…</a:t>
            </a:r>
            <a:endParaRPr lang="en-US" sz="4000" b="1" dirty="0"/>
          </a:p>
        </p:txBody>
      </p:sp>
    </p:spTree>
    <p:extLst>
      <p:ext uri="{BB962C8B-B14F-4D97-AF65-F5344CB8AC3E}">
        <p14:creationId xmlns:p14="http://schemas.microsoft.com/office/powerpoint/2010/main" val="124736744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71009698"/>
              </p:ext>
            </p:extLst>
          </p:nvPr>
        </p:nvGraphicFramePr>
        <p:xfrm>
          <a:off x="76200" y="703421"/>
          <a:ext cx="7391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574175" y="2778443"/>
            <a:ext cx="1219200" cy="492443"/>
          </a:xfrm>
          <a:prstGeom prst="rect">
            <a:avLst/>
          </a:prstGeom>
          <a:noFill/>
        </p:spPr>
        <p:txBody>
          <a:bodyPr wrap="square" rtlCol="0">
            <a:spAutoFit/>
          </a:bodyPr>
          <a:lstStyle/>
          <a:p>
            <a:r>
              <a:rPr lang="en-US" sz="2600" dirty="0" smtClean="0">
                <a:solidFill>
                  <a:schemeClr val="bg1"/>
                </a:solidFill>
              </a:rPr>
              <a:t>Jesus</a:t>
            </a:r>
            <a:endParaRPr lang="en-US" sz="2600" dirty="0">
              <a:solidFill>
                <a:schemeClr val="bg1"/>
              </a:solidFill>
            </a:endParaRPr>
          </a:p>
        </p:txBody>
      </p:sp>
      <p:sp>
        <p:nvSpPr>
          <p:cNvPr id="7" name="TextBox 6"/>
          <p:cNvSpPr txBox="1"/>
          <p:nvPr/>
        </p:nvSpPr>
        <p:spPr>
          <a:xfrm rot="18968314">
            <a:off x="-395461" y="2594724"/>
            <a:ext cx="3500677" cy="707886"/>
          </a:xfrm>
          <a:prstGeom prst="rect">
            <a:avLst/>
          </a:prstGeom>
          <a:noFill/>
        </p:spPr>
        <p:txBody>
          <a:bodyPr wrap="square" rtlCol="0">
            <a:spAutoFit/>
          </a:bodyPr>
          <a:lstStyle/>
          <a:p>
            <a:r>
              <a:rPr lang="en-US" sz="4000" b="1" dirty="0" smtClean="0"/>
              <a:t>Who was…</a:t>
            </a:r>
            <a:endParaRPr lang="en-US" sz="4000" b="1" dirty="0"/>
          </a:p>
        </p:txBody>
      </p:sp>
    </p:spTree>
    <p:extLst>
      <p:ext uri="{BB962C8B-B14F-4D97-AF65-F5344CB8AC3E}">
        <p14:creationId xmlns:p14="http://schemas.microsoft.com/office/powerpoint/2010/main" val="293230350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85561328"/>
              </p:ext>
            </p:extLst>
          </p:nvPr>
        </p:nvGraphicFramePr>
        <p:xfrm>
          <a:off x="76200" y="703421"/>
          <a:ext cx="7391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574175" y="2778443"/>
            <a:ext cx="1219200" cy="492443"/>
          </a:xfrm>
          <a:prstGeom prst="rect">
            <a:avLst/>
          </a:prstGeom>
          <a:noFill/>
        </p:spPr>
        <p:txBody>
          <a:bodyPr wrap="square" rtlCol="0">
            <a:spAutoFit/>
          </a:bodyPr>
          <a:lstStyle/>
          <a:p>
            <a:r>
              <a:rPr lang="en-US" sz="2600" dirty="0" smtClean="0">
                <a:solidFill>
                  <a:schemeClr val="bg1"/>
                </a:solidFill>
              </a:rPr>
              <a:t>Jesus</a:t>
            </a:r>
            <a:endParaRPr lang="en-US" sz="2600" dirty="0">
              <a:solidFill>
                <a:schemeClr val="bg1"/>
              </a:solidFill>
            </a:endParaRPr>
          </a:p>
        </p:txBody>
      </p:sp>
      <p:sp>
        <p:nvSpPr>
          <p:cNvPr id="5" name="TextBox 4"/>
          <p:cNvSpPr txBox="1"/>
          <p:nvPr/>
        </p:nvSpPr>
        <p:spPr>
          <a:xfrm>
            <a:off x="5181600" y="3364375"/>
            <a:ext cx="2133600" cy="492443"/>
          </a:xfrm>
          <a:prstGeom prst="rect">
            <a:avLst/>
          </a:prstGeom>
          <a:noFill/>
        </p:spPr>
        <p:txBody>
          <a:bodyPr wrap="square" rtlCol="0">
            <a:spAutoFit/>
          </a:bodyPr>
          <a:lstStyle/>
          <a:p>
            <a:r>
              <a:rPr lang="en-US" sz="2600" dirty="0" smtClean="0">
                <a:solidFill>
                  <a:schemeClr val="bg1"/>
                </a:solidFill>
                <a:latin typeface="+mn-lt"/>
              </a:rPr>
              <a:t>The  Church</a:t>
            </a:r>
            <a:endParaRPr lang="en-US" sz="2600" dirty="0">
              <a:latin typeface="+mn-lt"/>
            </a:endParaRPr>
          </a:p>
        </p:txBody>
      </p:sp>
      <p:sp>
        <p:nvSpPr>
          <p:cNvPr id="7" name="TextBox 6"/>
          <p:cNvSpPr txBox="1"/>
          <p:nvPr/>
        </p:nvSpPr>
        <p:spPr>
          <a:xfrm rot="18968314">
            <a:off x="-395461" y="2594724"/>
            <a:ext cx="3500677" cy="707886"/>
          </a:xfrm>
          <a:prstGeom prst="rect">
            <a:avLst/>
          </a:prstGeom>
          <a:noFill/>
        </p:spPr>
        <p:txBody>
          <a:bodyPr wrap="square" rtlCol="0">
            <a:spAutoFit/>
          </a:bodyPr>
          <a:lstStyle/>
          <a:p>
            <a:r>
              <a:rPr lang="en-US" sz="4000" b="1" dirty="0" smtClean="0"/>
              <a:t>Who was…</a:t>
            </a:r>
            <a:endParaRPr lang="en-US" sz="4000" b="1" dirty="0"/>
          </a:p>
        </p:txBody>
      </p:sp>
    </p:spTree>
    <p:extLst>
      <p:ext uri="{BB962C8B-B14F-4D97-AF65-F5344CB8AC3E}">
        <p14:creationId xmlns:p14="http://schemas.microsoft.com/office/powerpoint/2010/main" val="391882821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05400"/>
            <a:ext cx="8915400" cy="1676401"/>
          </a:xfrm>
        </p:spPr>
        <p:txBody>
          <a:bodyPr lIns="91440" tIns="0" rIns="0" bIns="0"/>
          <a:lstStyle/>
          <a:p>
            <a:pPr algn="l"/>
            <a:r>
              <a:rPr lang="en-US" dirty="0" smtClean="0"/>
              <a:t>The Lone Ranger was a TV show about a masked, nameless man who made it his business to help people.</a:t>
            </a:r>
            <a:endParaRPr lang="en-US" dirty="0"/>
          </a:p>
        </p:txBody>
      </p:sp>
      <p:pic>
        <p:nvPicPr>
          <p:cNvPr id="1028" name="Picture 4" descr="http://static.comicvine.com/uploads/original/5/58127/3093698-who+was+that+masked+man+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6000"/>
                    </a14:imgEffect>
                    <a14:imgEffect>
                      <a14:colorTemperature colorTemp="7331"/>
                    </a14:imgEffect>
                    <a14:imgEffect>
                      <a14:saturation sat="376000"/>
                    </a14:imgEffect>
                    <a14:imgEffect>
                      <a14:brightnessContrast bright="3000" contrast="23000"/>
                    </a14:imgEffect>
                  </a14:imgLayer>
                </a14:imgProps>
              </a:ext>
              <a:ext uri="{28A0092B-C50C-407E-A947-70E740481C1C}">
                <a14:useLocalDpi xmlns:a14="http://schemas.microsoft.com/office/drawing/2010/main" val="0"/>
              </a:ext>
            </a:extLst>
          </a:blip>
          <a:srcRect t="14243" b="-1355"/>
          <a:stretch/>
        </p:blipFill>
        <p:spPr bwMode="auto">
          <a:xfrm>
            <a:off x="0" y="0"/>
            <a:ext cx="9144000" cy="5106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34556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24764029"/>
              </p:ext>
            </p:extLst>
          </p:nvPr>
        </p:nvGraphicFramePr>
        <p:xfrm>
          <a:off x="76200" y="703421"/>
          <a:ext cx="7391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574175" y="2778443"/>
            <a:ext cx="1219200" cy="492443"/>
          </a:xfrm>
          <a:prstGeom prst="rect">
            <a:avLst/>
          </a:prstGeom>
          <a:noFill/>
        </p:spPr>
        <p:txBody>
          <a:bodyPr wrap="square" rtlCol="0">
            <a:spAutoFit/>
          </a:bodyPr>
          <a:lstStyle/>
          <a:p>
            <a:r>
              <a:rPr lang="en-US" sz="2600" dirty="0" smtClean="0">
                <a:solidFill>
                  <a:schemeClr val="bg1"/>
                </a:solidFill>
              </a:rPr>
              <a:t>Jesus</a:t>
            </a:r>
            <a:endParaRPr lang="en-US" sz="2600" dirty="0">
              <a:solidFill>
                <a:schemeClr val="bg1"/>
              </a:solidFill>
            </a:endParaRPr>
          </a:p>
        </p:txBody>
      </p:sp>
      <p:sp>
        <p:nvSpPr>
          <p:cNvPr id="5" name="TextBox 4"/>
          <p:cNvSpPr txBox="1"/>
          <p:nvPr/>
        </p:nvSpPr>
        <p:spPr>
          <a:xfrm>
            <a:off x="5181600" y="3364375"/>
            <a:ext cx="2133600" cy="492443"/>
          </a:xfrm>
          <a:prstGeom prst="rect">
            <a:avLst/>
          </a:prstGeom>
          <a:noFill/>
        </p:spPr>
        <p:txBody>
          <a:bodyPr wrap="square" rtlCol="0">
            <a:spAutoFit/>
          </a:bodyPr>
          <a:lstStyle/>
          <a:p>
            <a:r>
              <a:rPr lang="en-US" sz="2600" dirty="0" smtClean="0">
                <a:solidFill>
                  <a:schemeClr val="bg1"/>
                </a:solidFill>
                <a:latin typeface="+mn-lt"/>
              </a:rPr>
              <a:t>The  Church</a:t>
            </a:r>
            <a:endParaRPr lang="en-US" sz="2600" dirty="0">
              <a:latin typeface="+mn-lt"/>
            </a:endParaRPr>
          </a:p>
        </p:txBody>
      </p:sp>
      <p:sp>
        <p:nvSpPr>
          <p:cNvPr id="7" name="TextBox 6"/>
          <p:cNvSpPr txBox="1"/>
          <p:nvPr/>
        </p:nvSpPr>
        <p:spPr>
          <a:xfrm rot="18968314">
            <a:off x="-395461" y="2594724"/>
            <a:ext cx="3500677" cy="707886"/>
          </a:xfrm>
          <a:prstGeom prst="rect">
            <a:avLst/>
          </a:prstGeom>
          <a:noFill/>
        </p:spPr>
        <p:txBody>
          <a:bodyPr wrap="square" rtlCol="0">
            <a:spAutoFit/>
          </a:bodyPr>
          <a:lstStyle/>
          <a:p>
            <a:r>
              <a:rPr lang="en-US" sz="4000" b="1" dirty="0" smtClean="0"/>
              <a:t>Who was…</a:t>
            </a:r>
            <a:endParaRPr lang="en-US" sz="4000" b="1" dirty="0"/>
          </a:p>
        </p:txBody>
      </p:sp>
    </p:spTree>
    <p:extLst>
      <p:ext uri="{BB962C8B-B14F-4D97-AF65-F5344CB8AC3E}">
        <p14:creationId xmlns:p14="http://schemas.microsoft.com/office/powerpoint/2010/main" val="139327860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2044916"/>
              </p:ext>
            </p:extLst>
          </p:nvPr>
        </p:nvGraphicFramePr>
        <p:xfrm>
          <a:off x="76200" y="703421"/>
          <a:ext cx="7391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914900" y="3927157"/>
            <a:ext cx="2667000" cy="492443"/>
          </a:xfrm>
          <a:prstGeom prst="rect">
            <a:avLst/>
          </a:prstGeom>
          <a:noFill/>
        </p:spPr>
        <p:txBody>
          <a:bodyPr wrap="square" rtlCol="0">
            <a:spAutoFit/>
          </a:bodyPr>
          <a:lstStyle/>
          <a:p>
            <a:r>
              <a:rPr lang="en-US" sz="2600" dirty="0" smtClean="0">
                <a:solidFill>
                  <a:schemeClr val="bg1"/>
                </a:solidFill>
                <a:latin typeface="+mn-lt"/>
              </a:rPr>
              <a:t>The Holy Spirit</a:t>
            </a:r>
            <a:endParaRPr lang="en-US" sz="2600" dirty="0">
              <a:latin typeface="+mn-lt"/>
            </a:endParaRPr>
          </a:p>
        </p:txBody>
      </p:sp>
      <p:sp>
        <p:nvSpPr>
          <p:cNvPr id="4" name="TextBox 3"/>
          <p:cNvSpPr txBox="1"/>
          <p:nvPr/>
        </p:nvSpPr>
        <p:spPr>
          <a:xfrm>
            <a:off x="5574175" y="2778443"/>
            <a:ext cx="1219200" cy="492443"/>
          </a:xfrm>
          <a:prstGeom prst="rect">
            <a:avLst/>
          </a:prstGeom>
          <a:noFill/>
        </p:spPr>
        <p:txBody>
          <a:bodyPr wrap="square" rtlCol="0">
            <a:spAutoFit/>
          </a:bodyPr>
          <a:lstStyle/>
          <a:p>
            <a:r>
              <a:rPr lang="en-US" sz="2600" dirty="0" smtClean="0">
                <a:solidFill>
                  <a:schemeClr val="bg1"/>
                </a:solidFill>
              </a:rPr>
              <a:t>Jesus</a:t>
            </a:r>
            <a:endParaRPr lang="en-US" sz="2600" dirty="0">
              <a:solidFill>
                <a:schemeClr val="bg1"/>
              </a:solidFill>
            </a:endParaRPr>
          </a:p>
        </p:txBody>
      </p:sp>
      <p:sp>
        <p:nvSpPr>
          <p:cNvPr id="5" name="TextBox 4"/>
          <p:cNvSpPr txBox="1"/>
          <p:nvPr/>
        </p:nvSpPr>
        <p:spPr>
          <a:xfrm>
            <a:off x="5181600" y="3364375"/>
            <a:ext cx="2133600" cy="492443"/>
          </a:xfrm>
          <a:prstGeom prst="rect">
            <a:avLst/>
          </a:prstGeom>
          <a:noFill/>
        </p:spPr>
        <p:txBody>
          <a:bodyPr wrap="square" rtlCol="0">
            <a:spAutoFit/>
          </a:bodyPr>
          <a:lstStyle/>
          <a:p>
            <a:r>
              <a:rPr lang="en-US" sz="2600" dirty="0" smtClean="0">
                <a:solidFill>
                  <a:schemeClr val="bg1"/>
                </a:solidFill>
                <a:latin typeface="+mn-lt"/>
              </a:rPr>
              <a:t>The  Church</a:t>
            </a:r>
            <a:endParaRPr lang="en-US" sz="2600" dirty="0">
              <a:latin typeface="+mn-lt"/>
            </a:endParaRPr>
          </a:p>
        </p:txBody>
      </p:sp>
      <p:sp>
        <p:nvSpPr>
          <p:cNvPr id="7" name="TextBox 6"/>
          <p:cNvSpPr txBox="1"/>
          <p:nvPr/>
        </p:nvSpPr>
        <p:spPr>
          <a:xfrm rot="18968314">
            <a:off x="-395461" y="2594724"/>
            <a:ext cx="3500677" cy="707886"/>
          </a:xfrm>
          <a:prstGeom prst="rect">
            <a:avLst/>
          </a:prstGeom>
          <a:noFill/>
        </p:spPr>
        <p:txBody>
          <a:bodyPr wrap="square" rtlCol="0">
            <a:spAutoFit/>
          </a:bodyPr>
          <a:lstStyle/>
          <a:p>
            <a:r>
              <a:rPr lang="en-US" sz="4000" b="1" dirty="0" smtClean="0"/>
              <a:t>Who was…</a:t>
            </a:r>
            <a:endParaRPr lang="en-US" sz="4000" b="1" dirty="0"/>
          </a:p>
        </p:txBody>
      </p:sp>
    </p:spTree>
    <p:extLst>
      <p:ext uri="{BB962C8B-B14F-4D97-AF65-F5344CB8AC3E}">
        <p14:creationId xmlns:p14="http://schemas.microsoft.com/office/powerpoint/2010/main" val="414275687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915400" cy="6861313"/>
          </a:xfrm>
        </p:spPr>
        <p:txBody>
          <a:bodyPr/>
          <a:lstStyle/>
          <a:p>
            <a:endParaRPr lang="en-US" dirty="0" smtClean="0"/>
          </a:p>
          <a:p>
            <a:endParaRPr lang="en-US" dirty="0"/>
          </a:p>
          <a:p>
            <a:pPr marL="0" indent="0">
              <a:buNone/>
            </a:pPr>
            <a:r>
              <a:rPr lang="en-US" sz="4000" dirty="0" smtClean="0"/>
              <a:t>Next Slide </a:t>
            </a:r>
            <a:r>
              <a:rPr lang="en-US" sz="4000" dirty="0" smtClean="0">
                <a:sym typeface="Wingdings" panose="05000000000000000000" pitchFamily="2" charset="2"/>
              </a:rPr>
              <a:t></a:t>
            </a:r>
            <a:endParaRPr lang="en-US" sz="4000" dirty="0" smtClean="0"/>
          </a:p>
          <a:p>
            <a:pPr marL="0" indent="0">
              <a:buNone/>
            </a:pPr>
            <a:r>
              <a:rPr lang="en-US" sz="4000" dirty="0" smtClean="0"/>
              <a:t>Video: </a:t>
            </a:r>
          </a:p>
          <a:p>
            <a:pPr marL="0" indent="0">
              <a:buNone/>
            </a:pPr>
            <a:r>
              <a:rPr lang="en-US" altLang="en-US" sz="4000" dirty="0"/>
              <a:t>From Jerusalem to Jericho-Hank </a:t>
            </a:r>
            <a:r>
              <a:rPr lang="en-US" altLang="en-US" sz="4000" dirty="0" smtClean="0"/>
              <a:t>Williams</a:t>
            </a:r>
          </a:p>
          <a:p>
            <a:pPr marL="0" indent="0">
              <a:buNone/>
            </a:pPr>
            <a:endParaRPr lang="en-US" sz="4000" dirty="0"/>
          </a:p>
          <a:p>
            <a:pPr marL="0" indent="0">
              <a:buNone/>
            </a:pPr>
            <a:r>
              <a:rPr lang="en-US" sz="4000" dirty="0" smtClean="0"/>
              <a:t>Download Here</a:t>
            </a:r>
            <a:r>
              <a:rPr lang="en-US" sz="4000" dirty="0" smtClean="0"/>
              <a:t>:</a:t>
            </a:r>
          </a:p>
          <a:p>
            <a:pPr marL="0" indent="0">
              <a:buNone/>
            </a:pPr>
            <a:r>
              <a:rPr lang="en-US" dirty="0" smtClean="0">
                <a:hlinkClick r:id="rId2"/>
              </a:rPr>
              <a:t>http://youtu.be/vi_GZ_hTjZg</a:t>
            </a:r>
            <a:endParaRPr lang="en-US" dirty="0" smtClean="0"/>
          </a:p>
          <a:p>
            <a:pPr marL="0" indent="0">
              <a:buNone/>
            </a:pPr>
            <a:endParaRPr lang="en-US" sz="4000" dirty="0" smtClean="0"/>
          </a:p>
          <a:p>
            <a:endParaRPr lang="en-US" sz="4000" dirty="0"/>
          </a:p>
        </p:txBody>
      </p:sp>
    </p:spTree>
    <p:extLst>
      <p:ext uri="{BB962C8B-B14F-4D97-AF65-F5344CB8AC3E}">
        <p14:creationId xmlns:p14="http://schemas.microsoft.com/office/powerpoint/2010/main" val="227234461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JacksonWesleyLL"/>
          <p:cNvPicPr>
            <a:picLocks noGrp="1" noChangeAspect="1" noChangeArrowheads="1"/>
          </p:cNvPicPr>
          <p:nvPr>
            <p:ph sz="half" idx="2"/>
          </p:nvPr>
        </p:nvPicPr>
        <p:blipFill rotWithShape="1">
          <a:blip r:embed="rId3">
            <a:lum contrast="6000"/>
            <a:extLst>
              <a:ext uri="{28A0092B-C50C-407E-A947-70E740481C1C}">
                <a14:useLocalDpi xmlns:a14="http://schemas.microsoft.com/office/drawing/2010/main" val="0"/>
              </a:ext>
            </a:extLst>
          </a:blip>
          <a:srcRect l="5760" t="24958" r="13440" b="26153"/>
          <a:stretch/>
        </p:blipFill>
        <p:spPr>
          <a:xfrm>
            <a:off x="0" y="3657601"/>
            <a:ext cx="3989893"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3" name="Rectangle 3"/>
          <p:cNvSpPr>
            <a:spLocks noGrp="1" noChangeArrowheads="1"/>
          </p:cNvSpPr>
          <p:nvPr>
            <p:ph type="body" sz="half" idx="1"/>
          </p:nvPr>
        </p:nvSpPr>
        <p:spPr>
          <a:xfrm>
            <a:off x="4267200" y="3038935"/>
            <a:ext cx="4876800" cy="3819065"/>
          </a:xfrm>
          <a:noFill/>
        </p:spPr>
        <p:txBody>
          <a:bodyPr lIns="0" tIns="0" rIns="0" bIns="0"/>
          <a:lstStyle/>
          <a:p>
            <a:pPr algn="ctr">
              <a:lnSpc>
                <a:spcPct val="90000"/>
              </a:lnSpc>
              <a:buFont typeface="Wingdings" pitchFamily="2" charset="2"/>
              <a:buNone/>
            </a:pPr>
            <a:r>
              <a:rPr lang="en-US" b="1" u="sng" dirty="0" smtClean="0"/>
              <a:t>John Wesley Said:</a:t>
            </a:r>
          </a:p>
          <a:p>
            <a:pPr>
              <a:lnSpc>
                <a:spcPct val="90000"/>
              </a:lnSpc>
              <a:buFont typeface="Wingdings" pitchFamily="2" charset="2"/>
              <a:buNone/>
            </a:pPr>
            <a:endParaRPr lang="en-US" sz="800" u="sng" dirty="0" smtClean="0">
              <a:latin typeface="Times New Roman" pitchFamily="18" charset="0"/>
            </a:endParaRPr>
          </a:p>
          <a:p>
            <a:pPr marL="0" indent="0">
              <a:lnSpc>
                <a:spcPct val="90000"/>
              </a:lnSpc>
              <a:buNone/>
            </a:pPr>
            <a:r>
              <a:rPr lang="en-US" sz="2700" dirty="0" smtClean="0"/>
              <a:t>“…the preacher was describing the change which God works in the heart through faith in Christ and I felt my heart strangely warmed.”</a:t>
            </a:r>
          </a:p>
          <a:p>
            <a:pPr marL="0" indent="0">
              <a:lnSpc>
                <a:spcPct val="90000"/>
              </a:lnSpc>
              <a:buNone/>
            </a:pPr>
            <a:endParaRPr lang="en-US" sz="800" dirty="0"/>
          </a:p>
          <a:p>
            <a:pPr marL="0" indent="0">
              <a:lnSpc>
                <a:spcPct val="90000"/>
              </a:lnSpc>
              <a:buNone/>
            </a:pPr>
            <a:r>
              <a:rPr lang="en-US" sz="2700" dirty="0" smtClean="0"/>
              <a:t>Jesus makes His presence Known by a small voice!</a:t>
            </a:r>
          </a:p>
          <a:p>
            <a:pPr marL="0" indent="0">
              <a:lnSpc>
                <a:spcPct val="90000"/>
              </a:lnSpc>
              <a:buNone/>
            </a:pPr>
            <a:endParaRPr lang="en-US" dirty="0"/>
          </a:p>
          <a:p>
            <a:pPr marL="0" indent="0">
              <a:lnSpc>
                <a:spcPct val="90000"/>
              </a:lnSpc>
              <a:buNone/>
            </a:pPr>
            <a:endParaRPr lang="en-US" sz="2800" dirty="0" smtClean="0"/>
          </a:p>
        </p:txBody>
      </p:sp>
      <p:pic>
        <p:nvPicPr>
          <p:cNvPr id="1026" name="Picture 2" descr="http://2.bp.blogspot.com/_Gz7Z11J0DDU/S7dYe6RJAII/AAAAAAAABIk/B081pidxw8k/s1600/Emmaus.jpe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33104" t="43124" r="13874"/>
          <a:stretch/>
        </p:blipFill>
        <p:spPr bwMode="auto">
          <a:xfrm>
            <a:off x="5144253" y="1483"/>
            <a:ext cx="3861646" cy="2894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0" y="1482"/>
            <a:ext cx="5257800" cy="327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182880" rIns="137160" bIns="18288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algn="ctr">
              <a:lnSpc>
                <a:spcPct val="90000"/>
              </a:lnSpc>
              <a:buFont typeface="Wingdings" pitchFamily="2" charset="2"/>
              <a:buNone/>
            </a:pPr>
            <a:r>
              <a:rPr lang="en-US" sz="3200" b="1" u="sng" dirty="0" smtClean="0"/>
              <a:t>Is Jesus Speaking to You?</a:t>
            </a:r>
          </a:p>
          <a:p>
            <a:pPr>
              <a:lnSpc>
                <a:spcPct val="90000"/>
              </a:lnSpc>
              <a:buFont typeface="Wingdings" pitchFamily="2" charset="2"/>
              <a:buNone/>
            </a:pPr>
            <a:endParaRPr lang="en-US" sz="1000" u="sng" dirty="0" smtClean="0">
              <a:latin typeface="Times New Roman" pitchFamily="18" charset="0"/>
            </a:endParaRPr>
          </a:p>
          <a:p>
            <a:pPr marL="0" indent="0">
              <a:lnSpc>
                <a:spcPct val="90000"/>
              </a:lnSpc>
              <a:buNone/>
            </a:pPr>
            <a:r>
              <a:rPr lang="en-US" sz="2800" b="1" dirty="0" smtClean="0"/>
              <a:t>“They </a:t>
            </a:r>
            <a:r>
              <a:rPr lang="en-US" sz="2800" b="1" dirty="0"/>
              <a:t>said to each other, </a:t>
            </a:r>
            <a:r>
              <a:rPr lang="en-US" sz="2800" b="1" dirty="0" smtClean="0"/>
              <a:t>‘Did </a:t>
            </a:r>
            <a:r>
              <a:rPr lang="en-US" sz="2800" b="1" dirty="0"/>
              <a:t>not our hearts burn within us while he talked to us on the road, while he opened to us the Scriptures</a:t>
            </a:r>
            <a:r>
              <a:rPr lang="en-US" sz="2800" b="1" dirty="0" smtClean="0"/>
              <a:t>?’”</a:t>
            </a:r>
          </a:p>
        </p:txBody>
      </p:sp>
    </p:spTree>
    <p:extLst>
      <p:ext uri="{BB962C8B-B14F-4D97-AF65-F5344CB8AC3E}">
        <p14:creationId xmlns:p14="http://schemas.microsoft.com/office/powerpoint/2010/main" val="27204693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2">
            <a:lum bright="8000" contrast="42000"/>
            <a:extLst>
              <a:ext uri="{BEBA8EAE-BF5A-486C-A8C5-ECC9F3942E4B}">
                <a14:imgProps xmlns:a14="http://schemas.microsoft.com/office/drawing/2010/main">
                  <a14:imgLayer r:embed="rId3">
                    <a14:imgEffect>
                      <a14:colorTemperature colorTemp="6860"/>
                    </a14:imgEffect>
                    <a14:imgEffect>
                      <a14:saturation sat="125000"/>
                    </a14:imgEffect>
                  </a14:imgLayer>
                </a14:imgProps>
              </a:ext>
              <a:ext uri="{28A0092B-C50C-407E-A947-70E740481C1C}">
                <a14:useLocalDpi xmlns:a14="http://schemas.microsoft.com/office/drawing/2010/main" val="0"/>
              </a:ext>
            </a:extLst>
          </a:blip>
          <a:srcRect/>
          <a:stretch>
            <a:fillRect/>
          </a:stretch>
        </p:blipFill>
        <p:spPr>
          <a:xfrm>
            <a:off x="0" y="-26504"/>
            <a:ext cx="9144000" cy="6884504"/>
          </a:xfrm>
          <a:noFill/>
        </p:spPr>
      </p:pic>
    </p:spTree>
    <p:extLst>
      <p:ext uri="{BB962C8B-B14F-4D97-AF65-F5344CB8AC3E}">
        <p14:creationId xmlns:p14="http://schemas.microsoft.com/office/powerpoint/2010/main" val="109958684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228600"/>
            <a:ext cx="9144000" cy="990600"/>
          </a:xfrm>
        </p:spPr>
        <p:txBody>
          <a:bodyPr/>
          <a:lstStyle/>
          <a:p>
            <a:pPr algn="ctr" eaLnBrk="1" hangingPunct="1"/>
            <a:r>
              <a:rPr lang="en-US" dirty="0" smtClean="0"/>
              <a:t>What is the Sinner‘s Prayer?</a:t>
            </a:r>
          </a:p>
        </p:txBody>
      </p:sp>
      <p:pic>
        <p:nvPicPr>
          <p:cNvPr id="6146" name="Picture 2" descr="confession-sign-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1000" contrast="65000"/>
                    </a14:imgEffect>
                  </a14:imgLayer>
                </a14:imgProps>
              </a:ext>
              <a:ext uri="{28A0092B-C50C-407E-A947-70E740481C1C}">
                <a14:useLocalDpi xmlns:a14="http://schemas.microsoft.com/office/drawing/2010/main" val="0"/>
              </a:ext>
            </a:extLst>
          </a:blip>
          <a:srcRect/>
          <a:stretch>
            <a:fillRect/>
          </a:stretch>
        </p:blipFill>
        <p:spPr>
          <a:xfrm>
            <a:off x="0" y="1676400"/>
            <a:ext cx="5486400" cy="5181600"/>
          </a:xfrm>
          <a:noFill/>
        </p:spPr>
      </p:pic>
      <p:sp>
        <p:nvSpPr>
          <p:cNvPr id="6148" name="Rectangle 4"/>
          <p:cNvSpPr>
            <a:spLocks noChangeArrowheads="1"/>
          </p:cNvSpPr>
          <p:nvPr/>
        </p:nvSpPr>
        <p:spPr bwMode="auto">
          <a:xfrm>
            <a:off x="5410200" y="76200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buClr>
                <a:schemeClr val="accent2"/>
              </a:buClr>
              <a:buSzPct val="75000"/>
            </a:pPr>
            <a:r>
              <a:rPr lang="en-US" sz="3200" b="1" dirty="0">
                <a:latin typeface="Arial" charset="0"/>
              </a:rPr>
              <a:t>This is a prayer we can pray when we are ready to admit we are sinners and need Christ’s forgiveness.</a:t>
            </a:r>
          </a:p>
          <a:p>
            <a:pPr eaLnBrk="1" hangingPunct="1">
              <a:lnSpc>
                <a:spcPct val="80000"/>
              </a:lnSpc>
              <a:spcBef>
                <a:spcPct val="20000"/>
              </a:spcBef>
              <a:buClr>
                <a:schemeClr val="accent2"/>
              </a:buClr>
              <a:buSzPct val="75000"/>
            </a:pPr>
            <a:endParaRPr lang="en-US" sz="2000" b="1" dirty="0">
              <a:latin typeface="Arial" charset="0"/>
            </a:endParaRPr>
          </a:p>
          <a:p>
            <a:pPr eaLnBrk="1" hangingPunct="1">
              <a:lnSpc>
                <a:spcPct val="80000"/>
              </a:lnSpc>
              <a:spcBef>
                <a:spcPct val="20000"/>
              </a:spcBef>
              <a:buClr>
                <a:schemeClr val="accent2"/>
              </a:buClr>
              <a:buSzPct val="75000"/>
            </a:pPr>
            <a:r>
              <a:rPr lang="en-US" sz="3200" b="1" dirty="0">
                <a:latin typeface="Arial" charset="0"/>
              </a:rPr>
              <a:t>It must be prayed with faith in our hearts and a readiness to have a life-changing encounter with Jesus Christ.</a:t>
            </a:r>
          </a:p>
        </p:txBody>
      </p:sp>
    </p:spTree>
    <p:extLst>
      <p:ext uri="{BB962C8B-B14F-4D97-AF65-F5344CB8AC3E}">
        <p14:creationId xmlns:p14="http://schemas.microsoft.com/office/powerpoint/2010/main" val="71083739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2">
            <a:extLst>
              <a:ext uri="{BEBA8EAE-BF5A-486C-A8C5-ECC9F3942E4B}">
                <a14:imgProps xmlns:a14="http://schemas.microsoft.com/office/drawing/2010/main">
                  <a14:imgLayer r:embed="rId3">
                    <a14:imgEffect>
                      <a14:brightnessContrast bright="-14000" contrast="48000"/>
                    </a14:imgEffect>
                  </a14:imgLayer>
                </a14:imgProps>
              </a:ex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689568"/>
          </a:xfrm>
          <a:solidFill>
            <a:srgbClr val="6C1B02">
              <a:alpha val="87057"/>
            </a:srgbClr>
          </a:solidFill>
        </p:spPr>
        <p:txBody>
          <a:bodyPr/>
          <a:lstStyle/>
          <a:p>
            <a:pPr eaLnBrk="1" hangingPunct="1"/>
            <a:r>
              <a:rPr lang="en-US" sz="3600" b="1" dirty="0" smtClean="0"/>
              <a:t>A prayer of faith </a:t>
            </a:r>
            <a:r>
              <a:rPr lang="en-US" sz="3600" b="1" dirty="0" smtClean="0">
                <a:sym typeface="Wingdings" pitchFamily="2" charset="2"/>
              </a:rPr>
              <a:t></a:t>
            </a:r>
            <a:r>
              <a:rPr lang="en-US" sz="3600" b="1" dirty="0" smtClean="0"/>
              <a:t> Pray this prayer if :</a:t>
            </a:r>
          </a:p>
        </p:txBody>
      </p:sp>
      <p:sp>
        <p:nvSpPr>
          <p:cNvPr id="9220" name="Rectangle 4"/>
          <p:cNvSpPr>
            <a:spLocks noGrp="1" noChangeArrowheads="1"/>
          </p:cNvSpPr>
          <p:nvPr>
            <p:ph type="body" sz="half" idx="1"/>
          </p:nvPr>
        </p:nvSpPr>
        <p:spPr>
          <a:xfrm>
            <a:off x="6324600" y="685800"/>
            <a:ext cx="2819400" cy="6172200"/>
          </a:xfrm>
          <a:solidFill>
            <a:schemeClr val="bg1">
              <a:alpha val="58823"/>
            </a:schemeClr>
          </a:solidFill>
        </p:spPr>
        <p:txBody>
          <a:bodyPr tIns="182880"/>
          <a:lstStyle/>
          <a:p>
            <a:pPr marL="590550" indent="-590550" eaLnBrk="1" hangingPunct="1">
              <a:lnSpc>
                <a:spcPct val="90000"/>
              </a:lnSpc>
              <a:buClr>
                <a:schemeClr val="tx1"/>
              </a:buClr>
            </a:pPr>
            <a:r>
              <a:rPr lang="en-US" sz="3000" dirty="0" smtClean="0"/>
              <a:t>You want to set an example &amp; show others how it is done</a:t>
            </a:r>
          </a:p>
          <a:p>
            <a:pPr marL="590550" indent="-590550" eaLnBrk="1" hangingPunct="1">
              <a:lnSpc>
                <a:spcPct val="90000"/>
              </a:lnSpc>
              <a:buClr>
                <a:schemeClr val="tx1"/>
              </a:buClr>
            </a:pPr>
            <a:r>
              <a:rPr lang="en-US" sz="3000" dirty="0" smtClean="0"/>
              <a:t>You just like to give your heart to Jesus again &amp; again</a:t>
            </a:r>
          </a:p>
        </p:txBody>
      </p:sp>
      <p:sp>
        <p:nvSpPr>
          <p:cNvPr id="9221" name="Rectangle 5"/>
          <p:cNvSpPr>
            <a:spLocks noChangeArrowheads="1"/>
          </p:cNvSpPr>
          <p:nvPr/>
        </p:nvSpPr>
        <p:spPr bwMode="auto">
          <a:xfrm>
            <a:off x="0" y="689568"/>
            <a:ext cx="3048000" cy="61722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in the past, but you think </a:t>
            </a:r>
            <a:r>
              <a:rPr lang="en-US" sz="3200" dirty="0" smtClean="0">
                <a:latin typeface="Arial" charset="0"/>
              </a:rPr>
              <a:t>it </a:t>
            </a:r>
            <a:r>
              <a:rPr lang="en-US" sz="3200" dirty="0">
                <a:latin typeface="Arial" charset="0"/>
              </a:rPr>
              <a:t>would mean </a:t>
            </a:r>
            <a:r>
              <a:rPr lang="en-US" sz="3200" dirty="0" smtClean="0">
                <a:latin typeface="Arial" charset="0"/>
              </a:rPr>
              <a:t>more </a:t>
            </a:r>
            <a:r>
              <a:rPr lang="en-US" sz="3200" dirty="0">
                <a:latin typeface="Arial" charset="0"/>
              </a:rPr>
              <a:t>today</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been walking afar off and you want to come back</a:t>
            </a:r>
          </a:p>
        </p:txBody>
      </p:sp>
      <p:sp>
        <p:nvSpPr>
          <p:cNvPr id="2" name="TextBox 1"/>
          <p:cNvSpPr txBox="1"/>
          <p:nvPr/>
        </p:nvSpPr>
        <p:spPr>
          <a:xfrm>
            <a:off x="3505200" y="4114800"/>
            <a:ext cx="2209800" cy="914400"/>
          </a:xfrm>
          <a:prstGeom prst="rect">
            <a:avLst/>
          </a:prstGeom>
          <a:solidFill>
            <a:schemeClr val="bg1">
              <a:alpha val="67000"/>
            </a:schemeClr>
          </a:solidFill>
          <a:effectLst>
            <a:glow rad="533400">
              <a:srgbClr val="FFFF00">
                <a:alpha val="66000"/>
              </a:srgbClr>
            </a:glow>
            <a:softEdge rad="114300"/>
          </a:effectLst>
        </p:spPr>
        <p:txBody>
          <a:bodyPr wrap="none" rtlCol="0">
            <a:normAutofit lnSpcReduction="10000"/>
          </a:bodyPr>
          <a:lstStyle/>
          <a:p>
            <a:pPr algn="ctr"/>
            <a:r>
              <a:rPr lang="en-US" sz="6000" b="1" dirty="0" smtClean="0"/>
              <a:t>Faith</a:t>
            </a:r>
            <a:endParaRPr lang="en-US" sz="6000" b="1" dirty="0"/>
          </a:p>
        </p:txBody>
      </p:sp>
    </p:spTree>
    <p:extLst>
      <p:ext uri="{BB962C8B-B14F-4D97-AF65-F5344CB8AC3E}">
        <p14:creationId xmlns:p14="http://schemas.microsoft.com/office/powerpoint/2010/main" val="364479747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2">
            <a:lum contrast="14000"/>
            <a:extLst>
              <a:ext uri="{28A0092B-C50C-407E-A947-70E740481C1C}">
                <a14:useLocalDpi xmlns:a14="http://schemas.microsoft.com/office/drawing/2010/main" val="0"/>
              </a:ext>
            </a:extLst>
          </a:blip>
          <a:srcRect t="12500"/>
          <a:stretch>
            <a:fillRect/>
          </a:stretch>
        </p:blipFill>
        <p:spPr>
          <a:xfrm>
            <a:off x="0" y="95250"/>
            <a:ext cx="9144000" cy="600075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3200" dirty="0" smtClean="0"/>
              <a:t>We Declare Our Faith Publicly Because Jesus Declared His LOVE Publicly</a:t>
            </a:r>
          </a:p>
        </p:txBody>
      </p:sp>
      <p:pic>
        <p:nvPicPr>
          <p:cNvPr id="10243" name="Picture 3" descr="Milverton1"/>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sharpenSoften amount="3000"/>
                    </a14:imgEffect>
                    <a14:imgEffect>
                      <a14:colorTemperature colorTemp="7400"/>
                    </a14:imgEffect>
                    <a14:imgEffect>
                      <a14:saturation sat="136000"/>
                    </a14:imgEffect>
                    <a14:imgEffect>
                      <a14:brightnessContrast bright="16000" contrast="25000"/>
                    </a14:imgEffect>
                  </a14:imgLayer>
                </a14:imgProps>
              </a:ext>
              <a:ext uri="{28A0092B-C50C-407E-A947-70E740481C1C}">
                <a14:useLocalDpi xmlns:a14="http://schemas.microsoft.com/office/drawing/2010/main" val="0"/>
              </a:ext>
            </a:extLst>
          </a:blip>
          <a:srcRect/>
          <a:stretch>
            <a:fillRect/>
          </a:stretch>
        </p:blipFill>
        <p:spPr>
          <a:xfrm>
            <a:off x="5943600" y="1066800"/>
            <a:ext cx="3175000" cy="3175000"/>
          </a:xfrm>
          <a:prstGeom prst="rect">
            <a:avLst/>
          </a:prstGeom>
          <a:ln w="38100" cap="sq">
            <a:solidFill>
              <a:srgbClr val="000000"/>
            </a:solidFill>
            <a:prstDash val="solid"/>
            <a:miter lim="800000"/>
          </a:ln>
          <a:effectLst>
            <a:outerShdw blurRad="88900" dist="38100" dir="2700000" algn="tl" rotWithShape="0">
              <a:srgbClr val="000000">
                <a:alpha val="43000"/>
              </a:srgbClr>
            </a:outerShdw>
          </a:effectLst>
        </p:spPr>
      </p:pic>
      <p:sp>
        <p:nvSpPr>
          <p:cNvPr id="10245" name="Rectangle 5"/>
          <p:cNvSpPr>
            <a:spLocks noChangeArrowheads="1"/>
          </p:cNvSpPr>
          <p:nvPr/>
        </p:nvSpPr>
        <p:spPr bwMode="auto">
          <a:xfrm>
            <a:off x="228600" y="5334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dirty="0">
                <a:latin typeface="Arial" charset="0"/>
              </a:rPr>
              <a:t>“If you stand before others and are willing to say you believe in me, then I will tell my Father in heaven that you belong to me.”</a:t>
            </a:r>
            <a:r>
              <a:rPr lang="en-US" sz="3100" dirty="0">
                <a:latin typeface="Arial" charset="0"/>
              </a:rPr>
              <a:t> </a:t>
            </a:r>
            <a:r>
              <a:rPr lang="en-US" sz="2000" dirty="0">
                <a:latin typeface="Arial" charset="0"/>
              </a:rPr>
              <a:t>Mat 10:32</a:t>
            </a:r>
            <a:r>
              <a:rPr lang="en-US" sz="3100" dirty="0">
                <a:latin typeface="Arial" charset="0"/>
              </a:rPr>
              <a:t> </a:t>
            </a:r>
          </a:p>
        </p:txBody>
      </p:sp>
    </p:spTree>
    <p:extLst>
      <p:ext uri="{BB962C8B-B14F-4D97-AF65-F5344CB8AC3E}">
        <p14:creationId xmlns:p14="http://schemas.microsoft.com/office/powerpoint/2010/main" val="96115671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rotWithShape="1">
          <a:blip r:embed="rId3">
            <a:lum bright="26000" contrast="50000"/>
            <a:extLst>
              <a:ext uri="{28A0092B-C50C-407E-A947-70E740481C1C}">
                <a14:useLocalDpi xmlns:a14="http://schemas.microsoft.com/office/drawing/2010/main" val="0"/>
              </a:ext>
            </a:extLst>
          </a:blip>
          <a:srcRect l="28290" t="14901"/>
          <a:stretch/>
        </p:blipFill>
        <p:spPr bwMode="auto">
          <a:xfrm>
            <a:off x="34523" y="0"/>
            <a:ext cx="4375688" cy="389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4410211" y="0"/>
            <a:ext cx="4733789" cy="6858000"/>
          </a:xfrm>
          <a:solidFill>
            <a:schemeClr val="bg1">
              <a:alpha val="84000"/>
            </a:schemeClr>
          </a:solidFill>
        </p:spPr>
        <p:txBody>
          <a:bodyPr/>
          <a:lstStyle/>
          <a:p>
            <a:pPr marL="0" indent="0" algn="ctr" eaLnBrk="1" hangingPunct="1">
              <a:lnSpc>
                <a:spcPct val="80000"/>
              </a:lnSpc>
              <a:buClr>
                <a:srgbClr val="F5F5F5"/>
              </a:buClr>
              <a:buNone/>
            </a:pPr>
            <a:r>
              <a:rPr lang="en-US" sz="3200" dirty="0" smtClean="0"/>
              <a:t>Important Questions</a:t>
            </a:r>
            <a:endParaRPr lang="en-US" sz="3200" b="1" dirty="0" smtClean="0"/>
          </a:p>
          <a:p>
            <a:pPr eaLnBrk="1" hangingPunct="1">
              <a:lnSpc>
                <a:spcPct val="80000"/>
              </a:lnSpc>
              <a:buClr>
                <a:srgbClr val="F5F5F5"/>
              </a:buClr>
            </a:pPr>
            <a:endParaRPr lang="en-US" sz="3200" dirty="0"/>
          </a:p>
          <a:p>
            <a:pPr eaLnBrk="1" hangingPunct="1">
              <a:lnSpc>
                <a:spcPct val="80000"/>
              </a:lnSpc>
              <a:buClr>
                <a:srgbClr val="F5F5F5"/>
              </a:buClr>
            </a:pPr>
            <a:r>
              <a:rPr lang="en-US" sz="3200" b="1" dirty="0" smtClean="0"/>
              <a:t>Do you want to know Jesus as your Savior right now?</a:t>
            </a:r>
          </a:p>
          <a:p>
            <a:pPr eaLnBrk="1" hangingPunct="1">
              <a:lnSpc>
                <a:spcPct val="80000"/>
              </a:lnSpc>
              <a:buClr>
                <a:srgbClr val="F5F5F5"/>
              </a:buClr>
            </a:pPr>
            <a:endParaRPr lang="en-US" sz="3200" b="1" dirty="0" smtClean="0"/>
          </a:p>
          <a:p>
            <a:pPr eaLnBrk="1" hangingPunct="1">
              <a:lnSpc>
                <a:spcPct val="80000"/>
              </a:lnSpc>
              <a:buClr>
                <a:srgbClr val="F5F5F5"/>
              </a:buClr>
            </a:pPr>
            <a:r>
              <a:rPr lang="en-US" sz="3200" b="1" dirty="0" smtClean="0"/>
              <a:t>Do you believe He died to save you from your sins &amp; that He rose from the dead? </a:t>
            </a:r>
          </a:p>
          <a:p>
            <a:pPr eaLnBrk="1" hangingPunct="1">
              <a:lnSpc>
                <a:spcPct val="80000"/>
              </a:lnSpc>
              <a:buClr>
                <a:srgbClr val="F5F5F5"/>
              </a:buClr>
            </a:pPr>
            <a:endParaRPr lang="en-US" sz="3200" b="1" dirty="0" smtClean="0"/>
          </a:p>
          <a:p>
            <a:pPr eaLnBrk="1" hangingPunct="1">
              <a:lnSpc>
                <a:spcPct val="80000"/>
              </a:lnSpc>
              <a:buClr>
                <a:srgbClr val="F5F5F5"/>
              </a:buClr>
            </a:pPr>
            <a:r>
              <a:rPr lang="en-US" sz="3200" b="1" dirty="0" smtClean="0"/>
              <a:t>Do you believe that He is here, waiting to save you right now?</a:t>
            </a:r>
            <a:r>
              <a:rPr lang="en-US" sz="3200" dirty="0" smtClean="0"/>
              <a:t> </a:t>
            </a:r>
          </a:p>
        </p:txBody>
      </p:sp>
      <p:pic>
        <p:nvPicPr>
          <p:cNvPr id="1026" name="Picture 2" descr="http://2.bp.blogspot.com/-hRYmUc3XEAA/UHBTVCLCBXI/AAAAAAAAEDQ/zszKIJ9k6Y8/s1600/prayer.jpg">
            <a:hlinkClick r:id="rId4"/>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Effect>
                      <a14:colorTemperature colorTemp="88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l="9442" r="2680" b="9729"/>
          <a:stretch/>
        </p:blipFill>
        <p:spPr bwMode="auto">
          <a:xfrm>
            <a:off x="7401" y="3478884"/>
            <a:ext cx="4402810" cy="3379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805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fade">
                                      <p:cBhvr>
                                        <p:cTn id="7" dur="1000"/>
                                        <p:tgtEl>
                                          <p:spTgt spid="11267">
                                            <p:txEl>
                                              <p:pRg st="2" end="2"/>
                                            </p:txEl>
                                          </p:spTgt>
                                        </p:tgtEl>
                                      </p:cBhvr>
                                    </p:animEffect>
                                    <p:anim calcmode="lin" valueType="num">
                                      <p:cBhvr>
                                        <p:cTn id="8"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26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animEffect transition="in" filter="fade">
                                      <p:cBhvr>
                                        <p:cTn id="15" dur="1000"/>
                                        <p:tgtEl>
                                          <p:spTgt spid="11267">
                                            <p:txEl>
                                              <p:pRg st="0" end="0"/>
                                            </p:txEl>
                                          </p:spTgt>
                                        </p:tgtEl>
                                      </p:cBhvr>
                                    </p:animEffect>
                                    <p:anim calcmode="lin" valueType="num">
                                      <p:cBhvr>
                                        <p:cTn id="16"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26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26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Effect transition="in" filter="fade">
                                      <p:cBhvr>
                                        <p:cTn id="23" dur="1000"/>
                                        <p:tgtEl>
                                          <p:spTgt spid="11267">
                                            <p:txEl>
                                              <p:pRg st="4" end="4"/>
                                            </p:txEl>
                                          </p:spTgt>
                                        </p:tgtEl>
                                      </p:cBhvr>
                                    </p:animEffect>
                                    <p:anim calcmode="lin" valueType="num">
                                      <p:cBhvr>
                                        <p:cTn id="24"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267">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26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animEffect transition="in" filter="fade">
                                      <p:cBhvr>
                                        <p:cTn id="31" dur="1000"/>
                                        <p:tgtEl>
                                          <p:spTgt spid="11267">
                                            <p:txEl>
                                              <p:pRg st="6" end="6"/>
                                            </p:txEl>
                                          </p:spTgt>
                                        </p:tgtEl>
                                      </p:cBhvr>
                                    </p:animEffect>
                                    <p:anim calcmode="lin" valueType="num">
                                      <p:cBhvr>
                                        <p:cTn id="32"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1267">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26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lIns="0" tIns="0" rIns="0" bIns="0"/>
          <a:lstStyle/>
          <a:p>
            <a:r>
              <a:rPr lang="en-US" sz="3600" dirty="0" smtClean="0"/>
              <a:t>The Prayer of a Sinner Turning to Jesus</a:t>
            </a:r>
            <a:endParaRPr lang="en-US" sz="3600" dirty="0"/>
          </a:p>
        </p:txBody>
      </p:sp>
      <p:sp>
        <p:nvSpPr>
          <p:cNvPr id="3" name="Content Placeholder 2"/>
          <p:cNvSpPr>
            <a:spLocks noGrp="1"/>
          </p:cNvSpPr>
          <p:nvPr>
            <p:ph idx="1"/>
          </p:nvPr>
        </p:nvSpPr>
        <p:spPr>
          <a:xfrm>
            <a:off x="0" y="1066800"/>
            <a:ext cx="9144000" cy="5794513"/>
          </a:xfrm>
        </p:spPr>
        <p:txBody>
          <a:bodyPr lIns="91440" tIns="0" rIns="0" bIns="0"/>
          <a:lstStyle/>
          <a:p>
            <a:pPr>
              <a:buClr>
                <a:schemeClr val="tx1"/>
              </a:buClr>
              <a:buFont typeface="Wingdings" pitchFamily="2" charset="2"/>
              <a:buChar char="v"/>
            </a:pPr>
            <a:r>
              <a:rPr lang="en-US" dirty="0" smtClean="0"/>
              <a:t>Dear Jesus, </a:t>
            </a:r>
            <a:r>
              <a:rPr lang="en-US" dirty="0"/>
              <a:t>I know that I have sinned against </a:t>
            </a:r>
            <a:r>
              <a:rPr lang="en-US" dirty="0" smtClean="0"/>
              <a:t>You </a:t>
            </a:r>
            <a:r>
              <a:rPr lang="en-US" dirty="0"/>
              <a:t>and that my sins separate me from </a:t>
            </a:r>
            <a:r>
              <a:rPr lang="en-US" dirty="0" smtClean="0"/>
              <a:t>You</a:t>
            </a:r>
            <a:r>
              <a:rPr lang="en-US" dirty="0"/>
              <a:t>. </a:t>
            </a:r>
            <a:endParaRPr lang="en-US" dirty="0" smtClean="0"/>
          </a:p>
          <a:p>
            <a:pPr>
              <a:buClr>
                <a:schemeClr val="tx1"/>
              </a:buClr>
              <a:buFont typeface="Wingdings" pitchFamily="2" charset="2"/>
              <a:buChar char="v"/>
            </a:pPr>
            <a:r>
              <a:rPr lang="en-US" dirty="0" smtClean="0"/>
              <a:t>I </a:t>
            </a:r>
            <a:r>
              <a:rPr lang="en-US" dirty="0"/>
              <a:t>am truly sorry. </a:t>
            </a:r>
            <a:endParaRPr lang="en-US" dirty="0" smtClean="0"/>
          </a:p>
          <a:p>
            <a:pPr>
              <a:buClr>
                <a:schemeClr val="tx1"/>
              </a:buClr>
              <a:buFont typeface="Wingdings" pitchFamily="2" charset="2"/>
              <a:buChar char="v"/>
            </a:pPr>
            <a:r>
              <a:rPr lang="en-US" dirty="0" smtClean="0"/>
              <a:t>Right now, I turn </a:t>
            </a:r>
            <a:r>
              <a:rPr lang="en-US" dirty="0"/>
              <a:t>away from my sinful past </a:t>
            </a:r>
            <a:r>
              <a:rPr lang="en-US" dirty="0" smtClean="0"/>
              <a:t>.</a:t>
            </a:r>
          </a:p>
          <a:p>
            <a:pPr>
              <a:buClr>
                <a:schemeClr val="tx1"/>
              </a:buClr>
              <a:buFont typeface="Wingdings" pitchFamily="2" charset="2"/>
              <a:buChar char="v"/>
            </a:pPr>
            <a:r>
              <a:rPr lang="en-US" dirty="0" smtClean="0"/>
              <a:t>Please </a:t>
            </a:r>
            <a:r>
              <a:rPr lang="en-US" dirty="0"/>
              <a:t>forgive me, and help me </a:t>
            </a:r>
            <a:r>
              <a:rPr lang="en-US" dirty="0" smtClean="0"/>
              <a:t>to keep from sin. </a:t>
            </a:r>
          </a:p>
          <a:p>
            <a:pPr>
              <a:buClr>
                <a:schemeClr val="tx1"/>
              </a:buClr>
              <a:buFont typeface="Wingdings" pitchFamily="2" charset="2"/>
              <a:buChar char="v"/>
            </a:pPr>
            <a:r>
              <a:rPr lang="en-US" dirty="0" smtClean="0"/>
              <a:t>I </a:t>
            </a:r>
            <a:r>
              <a:rPr lang="en-US" dirty="0"/>
              <a:t>believe Y</a:t>
            </a:r>
            <a:r>
              <a:rPr lang="en-US" dirty="0" smtClean="0"/>
              <a:t>ou died </a:t>
            </a:r>
            <a:r>
              <a:rPr lang="en-US" dirty="0"/>
              <a:t>for my </a:t>
            </a:r>
            <a:r>
              <a:rPr lang="en-US" dirty="0" smtClean="0"/>
              <a:t>sins.</a:t>
            </a:r>
          </a:p>
          <a:p>
            <a:pPr>
              <a:buClr>
                <a:schemeClr val="tx1"/>
              </a:buClr>
              <a:buFont typeface="Wingdings" pitchFamily="2" charset="2"/>
              <a:buChar char="v"/>
            </a:pPr>
            <a:r>
              <a:rPr lang="en-US" dirty="0" smtClean="0"/>
              <a:t>I Believe You rose </a:t>
            </a:r>
            <a:r>
              <a:rPr lang="en-US" dirty="0"/>
              <a:t>from the dead, </a:t>
            </a:r>
            <a:r>
              <a:rPr lang="en-US" dirty="0" smtClean="0"/>
              <a:t> you are </a:t>
            </a:r>
            <a:r>
              <a:rPr lang="en-US" dirty="0"/>
              <a:t>alive, and </a:t>
            </a:r>
            <a:r>
              <a:rPr lang="en-US" dirty="0" smtClean="0"/>
              <a:t>you hear this prayer from my heart. </a:t>
            </a:r>
          </a:p>
          <a:p>
            <a:pPr>
              <a:buClr>
                <a:schemeClr val="tx1"/>
              </a:buClr>
              <a:buFont typeface="Wingdings" pitchFamily="2" charset="2"/>
              <a:buChar char="v"/>
            </a:pPr>
            <a:r>
              <a:rPr lang="en-US" dirty="0" smtClean="0"/>
              <a:t>I </a:t>
            </a:r>
            <a:r>
              <a:rPr lang="en-US" dirty="0"/>
              <a:t>invite Y</a:t>
            </a:r>
            <a:r>
              <a:rPr lang="en-US" dirty="0" smtClean="0"/>
              <a:t>ou Jesus to be both my </a:t>
            </a:r>
            <a:r>
              <a:rPr lang="en-US" dirty="0"/>
              <a:t>Savior and the Lord of my </a:t>
            </a:r>
            <a:r>
              <a:rPr lang="en-US" dirty="0" smtClean="0"/>
              <a:t>life.</a:t>
            </a:r>
          </a:p>
          <a:p>
            <a:pPr>
              <a:buClr>
                <a:schemeClr val="tx1"/>
              </a:buClr>
              <a:buFont typeface="Wingdings" pitchFamily="2" charset="2"/>
              <a:buChar char="v"/>
            </a:pPr>
            <a:r>
              <a:rPr lang="en-US" dirty="0"/>
              <a:t>I want You to rule </a:t>
            </a:r>
            <a:r>
              <a:rPr lang="en-US" dirty="0" smtClean="0"/>
              <a:t>my life from now on.</a:t>
            </a:r>
            <a:endParaRPr lang="en-US" dirty="0"/>
          </a:p>
          <a:p>
            <a:endParaRPr lang="en-US" dirty="0" smtClean="0"/>
          </a:p>
        </p:txBody>
      </p:sp>
    </p:spTree>
    <p:extLst>
      <p:ext uri="{BB962C8B-B14F-4D97-AF65-F5344CB8AC3E}">
        <p14:creationId xmlns:p14="http://schemas.microsoft.com/office/powerpoint/2010/main" val="349490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915400" cy="6861313"/>
          </a:xfrm>
        </p:spPr>
        <p:txBody>
          <a:bodyPr/>
          <a:lstStyle/>
          <a:p>
            <a:endParaRPr lang="en-US" dirty="0" smtClean="0"/>
          </a:p>
          <a:p>
            <a:endParaRPr lang="en-US" dirty="0"/>
          </a:p>
          <a:p>
            <a:pPr marL="0" indent="0">
              <a:buNone/>
            </a:pPr>
            <a:r>
              <a:rPr lang="en-US" sz="4000" dirty="0" smtClean="0"/>
              <a:t>Next Slide </a:t>
            </a:r>
            <a:r>
              <a:rPr lang="en-US" sz="4000" dirty="0" smtClean="0">
                <a:sym typeface="Wingdings" panose="05000000000000000000" pitchFamily="2" charset="2"/>
              </a:rPr>
              <a:t></a:t>
            </a:r>
            <a:endParaRPr lang="en-US" sz="4000" dirty="0" smtClean="0"/>
          </a:p>
          <a:p>
            <a:pPr marL="0" indent="0">
              <a:buNone/>
            </a:pPr>
            <a:r>
              <a:rPr lang="en-US" sz="4000" dirty="0" smtClean="0"/>
              <a:t>Video: Who was that masked man? </a:t>
            </a:r>
          </a:p>
          <a:p>
            <a:pPr marL="0" indent="0">
              <a:buNone/>
            </a:pPr>
            <a:endParaRPr lang="en-US" sz="4000" dirty="0"/>
          </a:p>
          <a:p>
            <a:pPr marL="0" indent="0">
              <a:buNone/>
            </a:pPr>
            <a:r>
              <a:rPr lang="en-US" sz="4000" dirty="0" smtClean="0"/>
              <a:t>Download Here</a:t>
            </a:r>
            <a:r>
              <a:rPr lang="en-US" sz="4000" dirty="0" smtClean="0"/>
              <a:t>:</a:t>
            </a:r>
          </a:p>
          <a:p>
            <a:pPr marL="0" indent="0">
              <a:buNone/>
            </a:pPr>
            <a:r>
              <a:rPr lang="en-US" dirty="0">
                <a:hlinkClick r:id="rId2"/>
              </a:rPr>
              <a:t>http://</a:t>
            </a:r>
            <a:r>
              <a:rPr lang="en-US" dirty="0" smtClean="0">
                <a:hlinkClick r:id="rId2"/>
              </a:rPr>
              <a:t>youtu.be/N9-o-YDcq6I</a:t>
            </a:r>
            <a:endParaRPr lang="en-US" dirty="0" smtClean="0"/>
          </a:p>
          <a:p>
            <a:pPr marL="0" indent="0">
              <a:buNone/>
            </a:pPr>
            <a:endParaRPr lang="en-US" sz="4000" dirty="0" smtClean="0"/>
          </a:p>
          <a:p>
            <a:endParaRPr lang="en-US" sz="4000" dirty="0"/>
          </a:p>
        </p:txBody>
      </p:sp>
    </p:spTree>
    <p:extLst>
      <p:ext uri="{BB962C8B-B14F-4D97-AF65-F5344CB8AC3E}">
        <p14:creationId xmlns:p14="http://schemas.microsoft.com/office/powerpoint/2010/main" val="181056738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0" y="4572000"/>
            <a:ext cx="9144000" cy="2286000"/>
          </a:xfrm>
        </p:spPr>
        <p:txBody>
          <a:bodyPr/>
          <a:lstStyle/>
          <a:p>
            <a:pPr eaLnBrk="1" hangingPunct="1">
              <a:buFont typeface="Wingdings" pitchFamily="2" charset="2"/>
              <a:buNone/>
            </a:pPr>
            <a:r>
              <a:rPr lang="en-US" sz="3600" dirty="0" smtClean="0"/>
              <a:t>“But some people did accept him. They believed in him, and he gave them the right to become children of God.”</a:t>
            </a:r>
            <a:r>
              <a:rPr lang="en-US" sz="2700" dirty="0" smtClean="0"/>
              <a:t> </a:t>
            </a:r>
          </a:p>
          <a:p>
            <a:pPr algn="r" eaLnBrk="1" hangingPunct="1">
              <a:buFont typeface="Wingdings" pitchFamily="2" charset="2"/>
              <a:buNone/>
            </a:pPr>
            <a:r>
              <a:rPr lang="en-US" sz="2300" dirty="0" smtClean="0"/>
              <a:t>John 1:12</a:t>
            </a:r>
            <a:r>
              <a:rPr lang="en-US" sz="2700" dirty="0" smtClean="0"/>
              <a:t> </a:t>
            </a:r>
          </a:p>
        </p:txBody>
      </p:sp>
      <p:pic>
        <p:nvPicPr>
          <p:cNvPr id="12292" name="Picture 4" descr="PBWU_-_Child_of_God_-_black__19686_zoom"/>
          <p:cNvPicPr>
            <a:picLocks noGrp="1" noChangeAspect="1" noChangeArrowheads="1"/>
          </p:cNvPicPr>
          <p:nvPr>
            <p:ph sz="quarter" idx="2"/>
          </p:nvPr>
        </p:nvPicPr>
        <p:blipFill rotWithShape="1">
          <a:blip r:embed="rId2">
            <a:lum contrast="10000"/>
            <a:extLst>
              <a:ext uri="{28A0092B-C50C-407E-A947-70E740481C1C}">
                <a14:useLocalDpi xmlns:a14="http://schemas.microsoft.com/office/drawing/2010/main" val="0"/>
              </a:ext>
            </a:extLst>
          </a:blip>
          <a:srcRect l="-398" r="398" b="1292"/>
          <a:stretch/>
        </p:blipFill>
        <p:spPr>
          <a:xfrm>
            <a:off x="4648200" y="0"/>
            <a:ext cx="4495800" cy="4495800"/>
          </a:xfrm>
          <a:noFill/>
        </p:spPr>
      </p:pic>
      <p:pic>
        <p:nvPicPr>
          <p:cNvPr id="1229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585" y="0"/>
            <a:ext cx="4574674" cy="4495800"/>
          </a:xfrm>
        </p:spPr>
      </p:pic>
    </p:spTree>
    <p:extLst>
      <p:ext uri="{BB962C8B-B14F-4D97-AF65-F5344CB8AC3E}">
        <p14:creationId xmlns:p14="http://schemas.microsoft.com/office/powerpoint/2010/main" val="68973403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extLst>
      <p:ext uri="{BB962C8B-B14F-4D97-AF65-F5344CB8AC3E}">
        <p14:creationId xmlns:p14="http://schemas.microsoft.com/office/powerpoint/2010/main" val="374702829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419600" y="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1371600" y="0"/>
            <a:ext cx="37369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idx="1"/>
          </p:nvPr>
        </p:nvSpPr>
        <p:spPr>
          <a:xfrm>
            <a:off x="3200400" y="3429000"/>
            <a:ext cx="5943600" cy="3429000"/>
          </a:xfrm>
          <a:solidFill>
            <a:schemeClr val="bg1">
              <a:alpha val="69019"/>
            </a:schemeClr>
          </a:solidFill>
        </p:spPr>
        <p:txBody>
          <a:bodyPr/>
          <a:lstStyle/>
          <a:p>
            <a:pPr eaLnBrk="1" hangingPunct="1">
              <a:lnSpc>
                <a:spcPct val="90000"/>
              </a:lnSpc>
              <a:buClr>
                <a:schemeClr val="tx1"/>
              </a:buClr>
            </a:pPr>
            <a:r>
              <a:rPr lang="en-US" sz="3000" b="1" dirty="0" smtClean="0"/>
              <a:t>What did you learn today?</a:t>
            </a:r>
          </a:p>
          <a:p>
            <a:pPr eaLnBrk="1" hangingPunct="1">
              <a:lnSpc>
                <a:spcPct val="90000"/>
              </a:lnSpc>
              <a:buClr>
                <a:schemeClr val="tx1"/>
              </a:buClr>
            </a:pPr>
            <a:r>
              <a:rPr lang="en-US" sz="3000" b="1" dirty="0" smtClean="0"/>
              <a:t>What is the meaning of the name-tag?</a:t>
            </a:r>
          </a:p>
          <a:p>
            <a:pPr eaLnBrk="1" hangingPunct="1">
              <a:lnSpc>
                <a:spcPct val="90000"/>
              </a:lnSpc>
              <a:buClr>
                <a:schemeClr val="tx1"/>
              </a:buClr>
            </a:pPr>
            <a:r>
              <a:rPr lang="en-US" sz="3000" b="1" dirty="0" smtClean="0"/>
              <a:t>What have you </a:t>
            </a:r>
            <a:r>
              <a:rPr lang="en-US" sz="3000" dirty="0"/>
              <a:t>b</a:t>
            </a:r>
            <a:r>
              <a:rPr lang="en-US" sz="3000" b="1" dirty="0" smtClean="0"/>
              <a:t>een thinking about God lately?</a:t>
            </a:r>
          </a:p>
          <a:p>
            <a:pPr eaLnBrk="1" hangingPunct="1">
              <a:lnSpc>
                <a:spcPct val="90000"/>
              </a:lnSpc>
              <a:buClr>
                <a:schemeClr val="tx1"/>
              </a:buClr>
            </a:pPr>
            <a:r>
              <a:rPr lang="en-US" sz="3000" b="1" dirty="0" smtClean="0"/>
              <a:t>What do you want to tell the world about Jesus?</a:t>
            </a:r>
          </a:p>
        </p:txBody>
      </p:sp>
      <p:sp>
        <p:nvSpPr>
          <p:cNvPr id="14341" name="Rectangle 5"/>
          <p:cNvSpPr>
            <a:spLocks noChangeArrowheads="1"/>
          </p:cNvSpPr>
          <p:nvPr/>
        </p:nvSpPr>
        <p:spPr bwMode="auto">
          <a:xfrm>
            <a:off x="152400" y="76200"/>
            <a:ext cx="2971800" cy="6453188"/>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bIns="0" anchor="ctr">
            <a:spAutoFit/>
          </a:bodyPr>
          <a:lstStyle/>
          <a:p>
            <a:r>
              <a:rPr lang="en-US" sz="3600" b="1">
                <a:latin typeface="Arial" charset="0"/>
              </a:rPr>
              <a:t>“If you openly say, ‘Jesus is Lord’ and believe in your heart that God raised him from death, you will be saved.”</a:t>
            </a:r>
            <a:r>
              <a:rPr lang="en-US" b="1">
                <a:latin typeface="Arial" charset="0"/>
              </a:rPr>
              <a:t> </a:t>
            </a:r>
          </a:p>
          <a:p>
            <a:pPr algn="r"/>
            <a:r>
              <a:rPr lang="en-US" sz="2000" b="1">
                <a:latin typeface="Arial" charset="0"/>
              </a:rPr>
              <a:t>Rom. 10:9</a:t>
            </a:r>
            <a:r>
              <a:rPr lang="en-US" sz="2400" b="1">
                <a:latin typeface="Arial" charset="0"/>
              </a:rPr>
              <a:t> </a:t>
            </a:r>
          </a:p>
        </p:txBody>
      </p:sp>
    </p:spTree>
    <p:extLst>
      <p:ext uri="{BB962C8B-B14F-4D97-AF65-F5344CB8AC3E}">
        <p14:creationId xmlns:p14="http://schemas.microsoft.com/office/powerpoint/2010/main" val="118371879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1352002_861_57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377825"/>
            <a:ext cx="9144000" cy="64817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6" name="Rectangle 4"/>
          <p:cNvSpPr>
            <a:spLocks noChangeArrowheads="1"/>
          </p:cNvSpPr>
          <p:nvPr/>
        </p:nvSpPr>
        <p:spPr bwMode="auto">
          <a:xfrm>
            <a:off x="0" y="5105400"/>
            <a:ext cx="9144000" cy="1676400"/>
          </a:xfrm>
          <a:prstGeom prst="rect">
            <a:avLst/>
          </a:prstGeom>
          <a:solidFill>
            <a:schemeClr val="bg1">
              <a:alpha val="5294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75000"/>
              <a:buFont typeface="Wingdings" pitchFamily="2" charset="2"/>
              <a:buNone/>
            </a:pPr>
            <a:r>
              <a:rPr lang="en-US" sz="3600" b="1" dirty="0">
                <a:latin typeface="Arial" charset="0"/>
              </a:rPr>
              <a:t>…Cleanse your hands, you sinners, and make your hearts pure, you who are half-hearted towards God.”</a:t>
            </a:r>
            <a:r>
              <a:rPr lang="en-US" sz="2700" dirty="0">
                <a:latin typeface="Arial" charset="0"/>
              </a:rPr>
              <a:t> </a:t>
            </a:r>
            <a:r>
              <a:rPr lang="en-US" sz="2000" i="1" dirty="0">
                <a:latin typeface="Arial" charset="0"/>
              </a:rPr>
              <a:t>James 4:8 WNT</a:t>
            </a:r>
          </a:p>
        </p:txBody>
      </p:sp>
      <p:sp>
        <p:nvSpPr>
          <p:cNvPr id="2" name="TextBox 1"/>
          <p:cNvSpPr txBox="1"/>
          <p:nvPr/>
        </p:nvSpPr>
        <p:spPr>
          <a:xfrm>
            <a:off x="4038600" y="152400"/>
            <a:ext cx="5181600" cy="1107996"/>
          </a:xfrm>
          <a:prstGeom prst="rect">
            <a:avLst/>
          </a:prstGeom>
          <a:noFill/>
        </p:spPr>
        <p:txBody>
          <a:bodyPr wrap="square" rtlCol="0">
            <a:spAutoFit/>
          </a:bodyPr>
          <a:lstStyle/>
          <a:p>
            <a:r>
              <a:rPr lang="en-US" sz="6600" dirty="0" smtClean="0">
                <a:latin typeface="Algerian" pitchFamily="82" charset="0"/>
              </a:rPr>
              <a:t>Altar Time</a:t>
            </a:r>
            <a:endParaRPr lang="en-US" sz="6600" dirty="0">
              <a:latin typeface="Algerian" pitchFamily="82" charset="0"/>
            </a:endParaRPr>
          </a:p>
        </p:txBody>
      </p:sp>
      <p:sp>
        <p:nvSpPr>
          <p:cNvPr id="9" name="Rectangle 3"/>
          <p:cNvSpPr>
            <a:spLocks noGrp="1" noChangeArrowheads="1"/>
          </p:cNvSpPr>
          <p:nvPr>
            <p:ph type="body" sz="half" idx="1"/>
          </p:nvPr>
        </p:nvSpPr>
        <p:spPr>
          <a:xfrm>
            <a:off x="0" y="0"/>
            <a:ext cx="3429000" cy="2819400"/>
          </a:xfrm>
        </p:spPr>
        <p:txBody>
          <a:bodyPr/>
          <a:lstStyle/>
          <a:p>
            <a:pPr marL="0" indent="0">
              <a:lnSpc>
                <a:spcPct val="80000"/>
              </a:lnSpc>
              <a:buNone/>
            </a:pPr>
            <a:r>
              <a:rPr lang="en-US" sz="4000" dirty="0" smtClean="0"/>
              <a:t>“Draw near to God, and He will draw near to you… </a:t>
            </a:r>
          </a:p>
        </p:txBody>
      </p:sp>
    </p:spTree>
    <p:extLst>
      <p:ext uri="{BB962C8B-B14F-4D97-AF65-F5344CB8AC3E}">
        <p14:creationId xmlns:p14="http://schemas.microsoft.com/office/powerpoint/2010/main" val="1647238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amily_praying_hands"/>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0" y="0"/>
            <a:ext cx="5635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a:xfrm>
            <a:off x="6019800" y="473075"/>
            <a:ext cx="2971800" cy="1431925"/>
          </a:xfrm>
        </p:spPr>
        <p:txBody>
          <a:bodyPr/>
          <a:lstStyle/>
          <a:p>
            <a:r>
              <a:rPr lang="en-US" sz="5400" smtClean="0"/>
              <a:t>Close in Prayer</a:t>
            </a:r>
          </a:p>
        </p:txBody>
      </p:sp>
    </p:spTree>
    <p:extLst>
      <p:ext uri="{BB962C8B-B14F-4D97-AF65-F5344CB8AC3E}">
        <p14:creationId xmlns:p14="http://schemas.microsoft.com/office/powerpoint/2010/main" val="754412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04800"/>
            <a:ext cx="6705600" cy="1752600"/>
          </a:xfrm>
        </p:spPr>
        <p:txBody>
          <a:bodyPr/>
          <a:lstStyle/>
          <a:p>
            <a:pPr eaLnBrk="1" hangingPunct="1">
              <a:lnSpc>
                <a:spcPct val="90000"/>
              </a:lnSpc>
              <a:buFont typeface="Wingdings" pitchFamily="2" charset="2"/>
              <a:buNone/>
            </a:pPr>
            <a:r>
              <a:rPr lang="en-US" sz="2400" b="1" dirty="0" smtClean="0"/>
              <a:t>Note:</a:t>
            </a:r>
            <a:r>
              <a:rPr lang="en-US" sz="2400" dirty="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a:t>
            </a:r>
            <a:r>
              <a:rPr lang="en-US" sz="2000" b="1" u="sng" dirty="0" smtClean="0">
                <a:hlinkClick r:id="rId5"/>
              </a:rPr>
              <a:t>p=7597</a:t>
            </a:r>
            <a:r>
              <a:rPr lang="en-US" sz="2000" b="1" u="sng" dirty="0" smtClean="0"/>
              <a:t> </a:t>
            </a: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330884999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Family-Worship-Background"/>
          <p:cNvPicPr>
            <a:picLocks noGrp="1" noChangeAspect="1" noChangeArrowheads="1"/>
          </p:cNvPicPr>
          <p:nvPr>
            <p:ph idx="4294967295"/>
          </p:nvPr>
        </p:nvPicPr>
        <p:blipFill>
          <a:blip r:embed="rId2">
            <a:lum contrast="12000"/>
            <a:extLst>
              <a:ext uri="{28A0092B-C50C-407E-A947-70E740481C1C}">
                <a14:useLocalDpi xmlns:a14="http://schemas.microsoft.com/office/drawing/2010/main" val="0"/>
              </a:ext>
            </a:extLst>
          </a:blip>
          <a:srcRect/>
          <a:stretch>
            <a:fillRect/>
          </a:stretch>
        </p:blipFill>
        <p:spPr>
          <a:xfrm>
            <a:off x="0" y="29816"/>
            <a:ext cx="9144000" cy="6828184"/>
          </a:xfrm>
          <a:noFill/>
        </p:spPr>
      </p:pic>
      <p:sp>
        <p:nvSpPr>
          <p:cNvPr id="18435" name="Rectangle 3"/>
          <p:cNvSpPr>
            <a:spLocks noGrp="1" noChangeArrowheads="1"/>
          </p:cNvSpPr>
          <p:nvPr>
            <p:ph type="title" idx="4294967295"/>
          </p:nvPr>
        </p:nvSpPr>
        <p:spPr>
          <a:xfrm>
            <a:off x="33130" y="5638800"/>
            <a:ext cx="9110870" cy="1219201"/>
          </a:xfrm>
          <a:solidFill>
            <a:srgbClr val="523706">
              <a:alpha val="72156"/>
            </a:srgbClr>
          </a:solidFill>
        </p:spPr>
        <p:txBody>
          <a:bodyPr/>
          <a:lstStyle/>
          <a:p>
            <a:pPr algn="ctr" eaLnBrk="1" hangingPunct="1"/>
            <a:r>
              <a:rPr lang="en-US" dirty="0" smtClean="0"/>
              <a:t>Welcome to </a:t>
            </a:r>
            <a:r>
              <a:rPr lang="en-US" dirty="0" err="1" smtClean="0"/>
              <a:t>Aggieland</a:t>
            </a:r>
            <a:r>
              <a:rPr lang="en-US" dirty="0" smtClean="0"/>
              <a:t> Faith</a:t>
            </a:r>
            <a:br>
              <a:rPr lang="en-US" dirty="0" smtClean="0"/>
            </a:br>
            <a:r>
              <a:rPr lang="en-US" dirty="0" smtClean="0"/>
              <a:t>Family Style Worship</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worship1"/>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1585" t="2116" r="1585" b="2116"/>
          <a:stretch>
            <a:fillRect/>
          </a:stretch>
        </p:blipFill>
        <p:spPr>
          <a:xfrm>
            <a:off x="0" y="0"/>
            <a:ext cx="9144000" cy="6830331"/>
          </a:xfrm>
          <a:noFill/>
        </p:spPr>
      </p:pic>
      <p:pic>
        <p:nvPicPr>
          <p:cNvPr id="4" name="Picture 9" descr="hot_dog_iStock_000001755412_270x203"/>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9000" contrast="13000"/>
                    </a14:imgEffect>
                  </a14:imgLayer>
                </a14:imgProps>
              </a:ext>
              <a:ext uri="{28A0092B-C50C-407E-A947-70E740481C1C}">
                <a14:useLocalDpi xmlns:a14="http://schemas.microsoft.com/office/drawing/2010/main" val="0"/>
              </a:ext>
            </a:extLst>
          </a:blip>
          <a:srcRect l="41846" t="12758" b="19264"/>
          <a:stretch/>
        </p:blipFill>
        <p:spPr bwMode="auto">
          <a:xfrm>
            <a:off x="0" y="1411869"/>
            <a:ext cx="2994337" cy="2630510"/>
          </a:xfrm>
          <a:prstGeom prst="rect">
            <a:avLst/>
          </a:prstGeom>
          <a:noFill/>
          <a:ln>
            <a:noFill/>
          </a:ln>
          <a:effectLst>
            <a:softEdge rad="762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hurch-in-the-park"/>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17000"/>
                    </a14:imgEffect>
                    <a14:imgEffect>
                      <a14:colorTemperature colorTemp="6333"/>
                    </a14:imgEffect>
                    <a14:imgEffect>
                      <a14:saturation sat="202000"/>
                    </a14:imgEffect>
                    <a14:imgEffect>
                      <a14:brightnessContrast bright="4000" contrast="17000"/>
                    </a14:imgEffect>
                  </a14:imgLayer>
                </a14:imgProps>
              </a:ext>
              <a:ext uri="{28A0092B-C50C-407E-A947-70E740481C1C}">
                <a14:useLocalDpi xmlns:a14="http://schemas.microsoft.com/office/drawing/2010/main" val="0"/>
              </a:ext>
            </a:extLst>
          </a:blip>
          <a:srcRect l="3579" r="3635"/>
          <a:stretch/>
        </p:blipFill>
        <p:spPr bwMode="auto">
          <a:xfrm>
            <a:off x="-10733" y="4042379"/>
            <a:ext cx="3005070" cy="2815621"/>
          </a:xfrm>
          <a:prstGeom prst="rect">
            <a:avLst/>
          </a:prstGeom>
          <a:noFill/>
          <a:ln>
            <a:noFill/>
          </a:ln>
          <a:effectLst>
            <a:softEdge rad="1016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22654" y="0"/>
            <a:ext cx="916665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91440" bIns="91440" numCol="1" anchor="b"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pPr eaLnBrk="1" hangingPunct="1"/>
            <a:r>
              <a:rPr lang="en-US" sz="4300" kern="0" spc="300" dirty="0" smtClean="0">
                <a:effectLst>
                  <a:glow rad="177800">
                    <a:schemeClr val="bg1"/>
                  </a:glow>
                </a:effectLst>
              </a:rPr>
              <a:t>CURRENT SCHEDULE: </a:t>
            </a:r>
            <a:r>
              <a:rPr lang="en-US" sz="4300" kern="0" dirty="0" smtClean="0">
                <a:effectLst>
                  <a:glow rad="177800">
                    <a:schemeClr val="bg1"/>
                  </a:glow>
                </a:effectLst>
              </a:rPr>
              <a:t/>
            </a:r>
            <a:br>
              <a:rPr lang="en-US" sz="4300" kern="0" dirty="0" smtClean="0">
                <a:effectLst>
                  <a:glow rad="177800">
                    <a:schemeClr val="bg1"/>
                  </a:glow>
                </a:effectLst>
              </a:rPr>
            </a:br>
            <a:r>
              <a:rPr lang="en-US" sz="2800" kern="0" spc="600" dirty="0" smtClean="0">
                <a:effectLst>
                  <a:glow rad="177800">
                    <a:schemeClr val="bg1"/>
                  </a:glow>
                </a:effectLst>
              </a:rPr>
              <a:t>www.Aggielandfaith.org</a:t>
            </a:r>
          </a:p>
        </p:txBody>
      </p:sp>
      <p:sp>
        <p:nvSpPr>
          <p:cNvPr id="7" name="Rectangle 3"/>
          <p:cNvSpPr txBox="1">
            <a:spLocks noChangeArrowheads="1"/>
          </p:cNvSpPr>
          <p:nvPr/>
        </p:nvSpPr>
        <p:spPr bwMode="auto">
          <a:xfrm>
            <a:off x="2994337" y="1411869"/>
            <a:ext cx="6149663" cy="544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37160" bIns="9144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marL="0" indent="0" algn="ctr">
              <a:buFont typeface="Wingdings" pitchFamily="2" charset="2"/>
              <a:buNone/>
            </a:pPr>
            <a:r>
              <a:rPr lang="en-US" sz="4000" kern="0" dirty="0" smtClean="0">
                <a:effectLst>
                  <a:glow rad="152400">
                    <a:schemeClr val="bg1"/>
                  </a:glow>
                </a:effectLst>
              </a:rPr>
              <a:t>Three Sunday </a:t>
            </a:r>
            <a:r>
              <a:rPr lang="en-US" sz="3600" kern="0" dirty="0" smtClean="0">
                <a:effectLst>
                  <a:glow rad="152400">
                    <a:schemeClr val="bg1"/>
                  </a:glow>
                </a:effectLst>
              </a:rPr>
              <a:t>Sermons </a:t>
            </a:r>
          </a:p>
          <a:p>
            <a:pPr marL="0" indent="0" algn="ctr">
              <a:buFont typeface="Wingdings" pitchFamily="2" charset="2"/>
              <a:buNone/>
            </a:pPr>
            <a:r>
              <a:rPr lang="en-US" sz="3200" kern="0" dirty="0" smtClean="0">
                <a:effectLst>
                  <a:glow rad="152400">
                    <a:schemeClr val="bg1"/>
                  </a:glow>
                </a:effectLst>
              </a:rPr>
              <a:t>From 2 pm till </a:t>
            </a:r>
            <a:r>
              <a:rPr lang="en-US" sz="3200" kern="0" dirty="0">
                <a:effectLst>
                  <a:glow rad="152400">
                    <a:schemeClr val="bg1"/>
                  </a:glow>
                </a:effectLst>
              </a:rPr>
              <a:t>about 4 pm </a:t>
            </a:r>
          </a:p>
          <a:p>
            <a:pPr marL="0" indent="0">
              <a:buFont typeface="Wingdings" pitchFamily="2" charset="2"/>
              <a:buNone/>
            </a:pPr>
            <a:endParaRPr lang="en-US" sz="1200" kern="0" dirty="0" smtClean="0">
              <a:effectLst>
                <a:glow rad="152400">
                  <a:schemeClr val="bg1"/>
                </a:glow>
              </a:effectLst>
            </a:endParaRPr>
          </a:p>
          <a:p>
            <a:pPr marL="742950" indent="-742950">
              <a:buClr>
                <a:schemeClr val="tx1"/>
              </a:buClr>
              <a:buFont typeface="Wingdings" pitchFamily="2" charset="2"/>
              <a:buAutoNum type="arabicParenR"/>
            </a:pPr>
            <a:r>
              <a:rPr lang="en-US" sz="3400" kern="0" dirty="0" smtClean="0">
                <a:effectLst>
                  <a:glow rad="152400">
                    <a:schemeClr val="bg1"/>
                  </a:glow>
                </a:effectLst>
              </a:rPr>
              <a:t>Through the New Testament </a:t>
            </a:r>
          </a:p>
          <a:p>
            <a:pPr marL="742950" indent="-742950">
              <a:buClr>
                <a:schemeClr val="tx1"/>
              </a:buClr>
              <a:buFont typeface="Wingdings" pitchFamily="2" charset="2"/>
              <a:buAutoNum type="arabicParenR"/>
            </a:pPr>
            <a:r>
              <a:rPr lang="en-US" sz="3400" kern="0" dirty="0" smtClean="0">
                <a:effectLst>
                  <a:glow rad="152400">
                    <a:schemeClr val="bg1"/>
                  </a:glow>
                </a:effectLst>
              </a:rPr>
              <a:t>Through the Old Testament</a:t>
            </a:r>
          </a:p>
          <a:p>
            <a:pPr marL="742950" indent="-742950">
              <a:buClr>
                <a:schemeClr val="tx1"/>
              </a:buClr>
              <a:buFont typeface="Wingdings" pitchFamily="2" charset="2"/>
              <a:buAutoNum type="arabicParenR"/>
            </a:pPr>
            <a:r>
              <a:rPr lang="en-US" sz="3400" kern="0" dirty="0" smtClean="0">
                <a:effectLst>
                  <a:glow rad="152400">
                    <a:schemeClr val="bg1"/>
                  </a:glow>
                </a:effectLst>
              </a:rPr>
              <a:t>Topical or Series</a:t>
            </a:r>
          </a:p>
          <a:p>
            <a:pPr marL="0" indent="0">
              <a:buClr>
                <a:schemeClr val="tx1"/>
              </a:buClr>
              <a:buNone/>
            </a:pPr>
            <a:r>
              <a:rPr lang="en-US" sz="3400" kern="0" dirty="0" smtClean="0">
                <a:effectLst>
                  <a:glow rad="152400">
                    <a:schemeClr val="bg1"/>
                  </a:glow>
                </a:effectLst>
              </a:rPr>
              <a:t>(Current Series: Tabernacle)</a:t>
            </a:r>
          </a:p>
          <a:p>
            <a:pPr marL="0" indent="0">
              <a:buNone/>
            </a:pPr>
            <a:endParaRPr lang="en-US" sz="3600" kern="0" dirty="0" smtClean="0">
              <a:effectLst>
                <a:glow rad="152400">
                  <a:schemeClr val="bg1"/>
                </a:glow>
              </a:effectLst>
            </a:endParaRPr>
          </a:p>
          <a:p>
            <a:pPr marL="0" indent="0">
              <a:buFont typeface="Wingdings" pitchFamily="2" charset="2"/>
              <a:buNone/>
            </a:pPr>
            <a:endParaRPr lang="en-US" sz="3600" kern="0" dirty="0" smtClean="0"/>
          </a:p>
        </p:txBody>
      </p:sp>
    </p:spTree>
    <p:extLst>
      <p:ext uri="{BB962C8B-B14F-4D97-AF65-F5344CB8AC3E}">
        <p14:creationId xmlns:p14="http://schemas.microsoft.com/office/powerpoint/2010/main" val="2721946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962400" y="609600"/>
            <a:ext cx="5181600" cy="1676400"/>
          </a:xfrm>
        </p:spPr>
        <p:txBody>
          <a:bodyPr/>
          <a:lstStyle/>
          <a:p>
            <a:pPr eaLnBrk="1" hangingPunct="1"/>
            <a:r>
              <a:rPr lang="en-US" sz="4000" b="1" smtClean="0"/>
              <a:t>Would You Like Prayer or Bible Study at Your House?</a:t>
            </a:r>
          </a:p>
        </p:txBody>
      </p:sp>
      <p:pic>
        <p:nvPicPr>
          <p:cNvPr id="20483" name="Picture 4" descr="group"/>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0"/>
            <a:ext cx="3505200" cy="2789929"/>
          </a:xfrm>
          <a:noFill/>
        </p:spPr>
      </p:pic>
      <p:sp>
        <p:nvSpPr>
          <p:cNvPr id="20484" name="Rectangle 3"/>
          <p:cNvSpPr>
            <a:spLocks noGrp="1" noChangeArrowheads="1"/>
          </p:cNvSpPr>
          <p:nvPr>
            <p:ph type="body" sz="half" idx="4294967295"/>
          </p:nvPr>
        </p:nvSpPr>
        <p:spPr>
          <a:xfrm>
            <a:off x="0" y="2895600"/>
            <a:ext cx="8534400" cy="3733800"/>
          </a:xfrm>
        </p:spPr>
        <p:txBody>
          <a:bodyPr/>
          <a:lstStyle/>
          <a:p>
            <a:pPr eaLnBrk="1" hangingPunct="1">
              <a:lnSpc>
                <a:spcPct val="90000"/>
              </a:lnSpc>
            </a:pPr>
            <a:r>
              <a:rPr lang="en-US" sz="2500" b="1" u="sng" dirty="0" smtClean="0">
                <a:solidFill>
                  <a:srgbClr val="F6FF3F"/>
                </a:solidFill>
              </a:rPr>
              <a:t>Personal Prayer</a:t>
            </a:r>
            <a:r>
              <a:rPr lang="en-US" sz="2500" b="1" u="sng" dirty="0" smtClean="0"/>
              <a:t>:</a:t>
            </a:r>
            <a:r>
              <a:rPr lang="en-US" sz="2500" dirty="0" smtClean="0"/>
              <a:t/>
            </a:r>
            <a:br>
              <a:rPr lang="en-US" sz="2500" dirty="0" smtClean="0"/>
            </a:br>
            <a:r>
              <a:rPr lang="en-US" sz="2400" dirty="0" smtClean="0"/>
              <a:t>We can come to your home &amp; pray with you, or you can email us when you need prayer.</a:t>
            </a:r>
          </a:p>
          <a:p>
            <a:pPr eaLnBrk="1" hangingPunct="1">
              <a:lnSpc>
                <a:spcPct val="90000"/>
              </a:lnSpc>
            </a:pPr>
            <a:r>
              <a:rPr lang="en-US" sz="2500" b="1" u="sng" dirty="0" smtClean="0">
                <a:solidFill>
                  <a:srgbClr val="F6FF3F"/>
                </a:solidFill>
              </a:rPr>
              <a:t>Home Bible Study:</a:t>
            </a:r>
            <a:r>
              <a:rPr lang="en-US" sz="2500" b="1" dirty="0" smtClean="0">
                <a:solidFill>
                  <a:srgbClr val="F6FF3F"/>
                </a:solidFill>
              </a:rPr>
              <a:t/>
            </a:r>
            <a:br>
              <a:rPr lang="en-US" sz="2500" b="1" dirty="0" smtClean="0">
                <a:solidFill>
                  <a:srgbClr val="F6FF3F"/>
                </a:solidFill>
              </a:rPr>
            </a:br>
            <a:r>
              <a:rPr lang="en-US" sz="2400" dirty="0" smtClean="0"/>
              <a:t>We will come to your home &amp; hold</a:t>
            </a:r>
            <a:br>
              <a:rPr lang="en-US" sz="2400" dirty="0" smtClean="0"/>
            </a:br>
            <a:r>
              <a:rPr lang="en-US" sz="2400" dirty="0" smtClean="0"/>
              <a:t>a bible study for you &amp; your friends.</a:t>
            </a:r>
          </a:p>
          <a:p>
            <a:pPr eaLnBrk="1" hangingPunct="1">
              <a:lnSpc>
                <a:spcPct val="90000"/>
              </a:lnSpc>
            </a:pPr>
            <a:r>
              <a:rPr lang="en-US" sz="2500" b="1" u="sng" dirty="0" smtClean="0">
                <a:solidFill>
                  <a:srgbClr val="F6FF3F"/>
                </a:solidFill>
              </a:rPr>
              <a:t>Bible Party:</a:t>
            </a:r>
            <a:r>
              <a:rPr lang="en-US" sz="2500" dirty="0" smtClean="0"/>
              <a:t/>
            </a:r>
            <a:br>
              <a:rPr lang="en-US" sz="2500" dirty="0" smtClean="0"/>
            </a:br>
            <a:r>
              <a:rPr lang="en-US" sz="2400" dirty="0" smtClean="0"/>
              <a:t>We will hold a Kid’s Bible Party:</a:t>
            </a:r>
            <a:br>
              <a:rPr lang="en-US" sz="2400" dirty="0" smtClean="0"/>
            </a:br>
            <a:r>
              <a:rPr lang="en-US" sz="2400" dirty="0" smtClean="0"/>
              <a:t>You provide the food &amp; kids - we </a:t>
            </a:r>
            <a:br>
              <a:rPr lang="en-US" sz="2400" dirty="0" smtClean="0"/>
            </a:br>
            <a:r>
              <a:rPr lang="en-US" sz="2400" dirty="0" smtClean="0"/>
              <a:t>will do the bible fun &amp; stories.</a:t>
            </a:r>
          </a:p>
        </p:txBody>
      </p:sp>
      <p:pic>
        <p:nvPicPr>
          <p:cNvPr id="20485" name="Picture 5" descr="bettylukenslarge_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867400" y="4174505"/>
            <a:ext cx="3250096" cy="2392983"/>
          </a:xfrm>
          <a:noFill/>
        </p:spPr>
      </p:pic>
      <p:sp>
        <p:nvSpPr>
          <p:cNvPr id="20486" name="Rectangle 6"/>
          <p:cNvSpPr>
            <a:spLocks noChangeArrowheads="1"/>
          </p:cNvSpPr>
          <p:nvPr/>
        </p:nvSpPr>
        <p:spPr bwMode="auto">
          <a:xfrm>
            <a:off x="304800" y="50292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Char char="n"/>
            </a:pPr>
            <a:endParaRPr lang="en-US" sz="2400">
              <a:latin typeface="Arial"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876800" y="304800"/>
            <a:ext cx="4267200" cy="2895600"/>
          </a:xfrm>
        </p:spPr>
        <p:txBody>
          <a:bodyPr/>
          <a:lstStyle/>
          <a:p>
            <a:pPr eaLnBrk="1" hangingPunct="1"/>
            <a:r>
              <a:rPr lang="en-US" sz="4800" b="1" dirty="0" smtClean="0"/>
              <a:t>Would You Like Visitation?</a:t>
            </a:r>
          </a:p>
        </p:txBody>
      </p:sp>
      <p:sp>
        <p:nvSpPr>
          <p:cNvPr id="21507" name="Rectangle 3"/>
          <p:cNvSpPr>
            <a:spLocks noGrp="1" noChangeArrowheads="1"/>
          </p:cNvSpPr>
          <p:nvPr>
            <p:ph type="body" sz="half" idx="4294967295"/>
          </p:nvPr>
        </p:nvSpPr>
        <p:spPr>
          <a:xfrm>
            <a:off x="914400" y="3581400"/>
            <a:ext cx="8229600" cy="2209800"/>
          </a:xfrm>
        </p:spPr>
        <p:txBody>
          <a:bodyPr/>
          <a:lstStyle/>
          <a:p>
            <a:pPr eaLnBrk="1" hangingPunct="1"/>
            <a:r>
              <a:rPr lang="en-US" sz="3200" smtClean="0"/>
              <a:t>We will visit a friend, loved one in the hospital or in prison to pray for them &amp; share Christ with them.</a:t>
            </a:r>
          </a:p>
          <a:p>
            <a:pPr eaLnBrk="1" hangingPunct="1"/>
            <a:r>
              <a:rPr lang="en-US" sz="3200" smtClean="0"/>
              <a:t>Contact: </a:t>
            </a:r>
            <a:r>
              <a:rPr lang="en-US" sz="3200" smtClean="0">
                <a:hlinkClick r:id="rId2"/>
              </a:rPr>
              <a:t>info@aggielandfaith.org</a:t>
            </a:r>
            <a:r>
              <a:rPr lang="en-US" sz="3200" smtClean="0"/>
              <a:t> </a:t>
            </a:r>
          </a:p>
        </p:txBody>
      </p:sp>
      <p:pic>
        <p:nvPicPr>
          <p:cNvPr id="21508" name="Picture 4" descr="3288902374_bde2704194"/>
          <p:cNvPicPr>
            <a:picLocks noGrp="1" noChangeAspect="1" noChangeArrowheads="1"/>
          </p:cNvPicPr>
          <p:nvPr>
            <p:ph sz="half" idx="4294967295"/>
          </p:nvPr>
        </p:nvPicPr>
        <p:blipFill>
          <a:blip r:embed="rId3">
            <a:lum bright="10000" contrast="20000"/>
            <a:extLst>
              <a:ext uri="{28A0092B-C50C-407E-A947-70E740481C1C}">
                <a14:useLocalDpi xmlns:a14="http://schemas.microsoft.com/office/drawing/2010/main" val="0"/>
              </a:ext>
            </a:extLst>
          </a:blip>
          <a:srcRect/>
          <a:stretch>
            <a:fillRect/>
          </a:stretch>
        </p:blipFill>
        <p:spPr>
          <a:xfrm>
            <a:off x="0" y="304800"/>
            <a:ext cx="4572000" cy="3062288"/>
          </a:xfr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2648" y="0"/>
            <a:ext cx="4461352" cy="6524863"/>
          </a:xfrm>
          <a:prstGeom prst="rect">
            <a:avLst/>
          </a:prstGeom>
          <a:noFill/>
        </p:spPr>
        <p:txBody>
          <a:bodyPr wrap="square" rtlCol="0">
            <a:spAutoFit/>
          </a:bodyPr>
          <a:lstStyle/>
          <a:p>
            <a:r>
              <a:rPr lang="en-US" sz="5400" dirty="0" smtClean="0">
                <a:latin typeface="Adelon-Light" panose="00000300000000000000" pitchFamily="2" charset="0"/>
                <a:ea typeface="Adelon-Light" panose="00000300000000000000" pitchFamily="2" charset="0"/>
              </a:rPr>
              <a:t>Another nameless, </a:t>
            </a:r>
          </a:p>
          <a:p>
            <a:r>
              <a:rPr lang="en-US" sz="5400" dirty="0" smtClean="0">
                <a:latin typeface="Adelon-Light" panose="00000300000000000000" pitchFamily="2" charset="0"/>
                <a:ea typeface="Adelon-Light" panose="00000300000000000000" pitchFamily="2" charset="0"/>
              </a:rPr>
              <a:t>but famous person:</a:t>
            </a:r>
          </a:p>
          <a:p>
            <a:endParaRPr lang="en-US" sz="5400" dirty="0" smtClean="0">
              <a:latin typeface="Adelon-Light" panose="00000300000000000000" pitchFamily="2" charset="0"/>
              <a:ea typeface="Adelon-Light" panose="00000300000000000000" pitchFamily="2" charset="0"/>
            </a:endParaRPr>
          </a:p>
          <a:p>
            <a:r>
              <a:rPr lang="en-US" sz="5400" dirty="0" smtClean="0">
                <a:latin typeface="Adelon-Light" panose="00000300000000000000" pitchFamily="2" charset="0"/>
                <a:ea typeface="Adelon-Light" panose="00000300000000000000" pitchFamily="2" charset="0"/>
              </a:rPr>
              <a:t>THE GOOD SAMARITAN</a:t>
            </a:r>
          </a:p>
          <a:p>
            <a:pPr algn="ctr"/>
            <a:endParaRPr lang="en-US" sz="4000" dirty="0">
              <a:latin typeface="Adelon-Light" panose="00000300000000000000" pitchFamily="2" charset="0"/>
              <a:ea typeface="Adelon-Light" panose="00000300000000000000" pitchFamily="2" charset="0"/>
            </a:endParaRPr>
          </a:p>
        </p:txBody>
      </p:sp>
      <p:pic>
        <p:nvPicPr>
          <p:cNvPr id="1026" name="Picture 2" descr="http://cbfportal.files.wordpress.com/2011/01/dinahroekendallgdsamar.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64000"/>
                    </a14:imgEffect>
                    <a14:imgEffect>
                      <a14:colorTemperature colorTemp="7831"/>
                    </a14:imgEffect>
                    <a14:imgEffect>
                      <a14:saturation sat="146000"/>
                    </a14:imgEffect>
                    <a14:imgEffect>
                      <a14:brightnessContrast bright="23000" contrast="29000"/>
                    </a14:imgEffect>
                  </a14:imgLayer>
                </a14:imgProps>
              </a:ext>
              <a:ext uri="{28A0092B-C50C-407E-A947-70E740481C1C}">
                <a14:useLocalDpi xmlns:a14="http://schemas.microsoft.com/office/drawing/2010/main" val="0"/>
              </a:ext>
            </a:extLst>
          </a:blip>
          <a:srcRect r="46668"/>
          <a:stretch/>
        </p:blipFill>
        <p:spPr bwMode="auto">
          <a:xfrm>
            <a:off x="-152400" y="-152400"/>
            <a:ext cx="4835048" cy="7239000"/>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99507"/>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body" sz="half" idx="4294967295"/>
          </p:nvPr>
        </p:nvSpPr>
        <p:spPr>
          <a:xfrm>
            <a:off x="0" y="3581400"/>
            <a:ext cx="9144000" cy="3276600"/>
          </a:xfrm>
        </p:spPr>
        <p:txBody>
          <a:bodyPr/>
          <a:lstStyle/>
          <a:p>
            <a:pPr algn="ctr" eaLnBrk="1" hangingPunct="1">
              <a:lnSpc>
                <a:spcPct val="90000"/>
              </a:lnSpc>
              <a:buFont typeface="Wingdings" pitchFamily="2" charset="2"/>
              <a:buNone/>
            </a:pPr>
            <a:r>
              <a:rPr lang="en-US" sz="4000" b="1" dirty="0" smtClean="0">
                <a:hlinkClick r:id="rId2"/>
              </a:rPr>
              <a:t>www.aggielandfaith.org</a:t>
            </a:r>
            <a:endParaRPr lang="en-US" sz="4000" b="1" dirty="0" smtClean="0"/>
          </a:p>
          <a:p>
            <a:pPr eaLnBrk="1" hangingPunct="1">
              <a:lnSpc>
                <a:spcPct val="90000"/>
              </a:lnSpc>
            </a:pPr>
            <a:r>
              <a:rPr lang="en-US" sz="4000" dirty="0" smtClean="0"/>
              <a:t>Go here to see pictures &amp; videos</a:t>
            </a:r>
          </a:p>
          <a:p>
            <a:pPr eaLnBrk="1" hangingPunct="1">
              <a:lnSpc>
                <a:spcPct val="90000"/>
              </a:lnSpc>
            </a:pPr>
            <a:r>
              <a:rPr lang="en-US" sz="4000" dirty="0" smtClean="0"/>
              <a:t>Go here to subscribe to e-mails about changes &amp; cancellations</a:t>
            </a:r>
            <a:r>
              <a:rPr lang="en-US" sz="2700" dirty="0" smtClean="0"/>
              <a:t> </a:t>
            </a:r>
          </a:p>
        </p:txBody>
      </p:sp>
      <p:pic>
        <p:nvPicPr>
          <p:cNvPr id="22531" name="Picture 3" descr="heade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3531054"/>
          </a:xfrm>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04800"/>
            <a:ext cx="6705600" cy="1752600"/>
          </a:xfrm>
        </p:spPr>
        <p:txBody>
          <a:bodyPr/>
          <a:lstStyle/>
          <a:p>
            <a:pPr eaLnBrk="1" hangingPunct="1">
              <a:lnSpc>
                <a:spcPct val="90000"/>
              </a:lnSpc>
              <a:buFont typeface="Wingdings" pitchFamily="2" charset="2"/>
              <a:buNone/>
            </a:pPr>
            <a:r>
              <a:rPr lang="en-US" sz="2400" b="1" dirty="0" smtClean="0"/>
              <a:t>Note:</a:t>
            </a:r>
            <a:r>
              <a:rPr lang="en-US" sz="2400" dirty="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algn="ctr"/>
            <a:r>
              <a:rPr lang="en-US" sz="2000" b="1" u="sng" dirty="0">
                <a:hlinkClick r:id="rId5"/>
              </a:rPr>
              <a:t>http://campaignkerusso.org/?</a:t>
            </a:r>
            <a:r>
              <a:rPr lang="en-US" sz="2000" b="1" u="sng" dirty="0" smtClean="0">
                <a:hlinkClick r:id="rId5"/>
              </a:rPr>
              <a:t>p=7597</a:t>
            </a:r>
            <a:r>
              <a:rPr lang="en-US" sz="2000" b="1" u="sng" dirty="0" smtClean="0"/>
              <a:t> </a:t>
            </a:r>
            <a:endParaRPr lang="en-US" sz="2000" dirty="0"/>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330884999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216877"/>
            <a:ext cx="7467600" cy="5867400"/>
          </a:xfrm>
          <a:prstGeom prst="rect">
            <a:avLst/>
          </a:prstGeom>
          <a:noFill/>
        </p:spPr>
        <p:txBody>
          <a:bodyPr wrap="square" rtlCol="0">
            <a:spAutoFit/>
          </a:bodyPr>
          <a:lstStyle/>
          <a:p>
            <a:endParaRPr lang="en-US" dirty="0"/>
          </a:p>
        </p:txBody>
      </p:sp>
      <p:sp>
        <p:nvSpPr>
          <p:cNvPr id="7" name="TextBox 6"/>
          <p:cNvSpPr txBox="1"/>
          <p:nvPr/>
        </p:nvSpPr>
        <p:spPr>
          <a:xfrm>
            <a:off x="114300" y="1981200"/>
            <a:ext cx="8763000" cy="4524315"/>
          </a:xfrm>
          <a:prstGeom prst="rect">
            <a:avLst/>
          </a:prstGeom>
          <a:noFill/>
        </p:spPr>
        <p:txBody>
          <a:bodyPr wrap="square" rtlCol="0">
            <a:spAutoFit/>
          </a:bodyPr>
          <a:lstStyle/>
          <a:p>
            <a:r>
              <a:rPr lang="en-US" sz="2400" dirty="0" smtClean="0"/>
              <a:t>GOOD </a:t>
            </a:r>
            <a:r>
              <a:rPr lang="en-US" sz="2400" dirty="0"/>
              <a:t>SAMARITAN CENTER OF </a:t>
            </a:r>
            <a:r>
              <a:rPr lang="en-US" sz="2400" dirty="0" smtClean="0"/>
              <a:t>SAN ANTONIO</a:t>
            </a:r>
            <a:endParaRPr lang="en-US" sz="2400" dirty="0"/>
          </a:p>
          <a:p>
            <a:r>
              <a:rPr lang="en-US" sz="2400" dirty="0"/>
              <a:t>GOOD SAMARITAN CHRISTIAN SERVICES INC</a:t>
            </a:r>
          </a:p>
          <a:p>
            <a:r>
              <a:rPr lang="en-US" sz="2400" dirty="0"/>
              <a:t>GOOD SAMARITAN ENDOWMENT INC</a:t>
            </a:r>
          </a:p>
          <a:p>
            <a:r>
              <a:rPr lang="en-US" sz="2400" dirty="0"/>
              <a:t>GOOD SAMARITAN FOUNDATION OF TEXAS INC</a:t>
            </a:r>
          </a:p>
          <a:p>
            <a:r>
              <a:rPr lang="en-US" sz="2400" dirty="0"/>
              <a:t>GOOD SAMARITAN MINISTRIES OF REFUGIO COUNTY</a:t>
            </a:r>
          </a:p>
          <a:p>
            <a:r>
              <a:rPr lang="en-US" sz="2400" dirty="0"/>
              <a:t>GOOD SAMARITAN </a:t>
            </a:r>
            <a:r>
              <a:rPr lang="en-US" sz="2400" dirty="0" smtClean="0"/>
              <a:t>MISSIONARY </a:t>
            </a:r>
            <a:r>
              <a:rPr lang="en-US" sz="2400" dirty="0"/>
              <a:t>BAPT </a:t>
            </a:r>
            <a:r>
              <a:rPr lang="en-US" sz="2400" dirty="0" smtClean="0"/>
              <a:t>CHURCH</a:t>
            </a:r>
            <a:endParaRPr lang="en-US" sz="2400" dirty="0"/>
          </a:p>
          <a:p>
            <a:r>
              <a:rPr lang="en-US" sz="2400" dirty="0"/>
              <a:t>GOOD SAMARITAN MISSIONS INC</a:t>
            </a:r>
          </a:p>
          <a:p>
            <a:r>
              <a:rPr lang="en-US" sz="2400" dirty="0"/>
              <a:t>GOOD SAMARITAN OUTREACH</a:t>
            </a:r>
          </a:p>
          <a:p>
            <a:r>
              <a:rPr lang="en-US" sz="2400" dirty="0"/>
              <a:t>GOOD SAMARITAN RESCUE MISSION</a:t>
            </a:r>
          </a:p>
          <a:p>
            <a:r>
              <a:rPr lang="en-US" sz="2400" dirty="0"/>
              <a:t>GOOD SAMARITANS CHURCH</a:t>
            </a:r>
          </a:p>
          <a:p>
            <a:r>
              <a:rPr lang="en-US" sz="2400" dirty="0"/>
              <a:t>GOOD SAMARITANS INTERNATIONAL</a:t>
            </a:r>
          </a:p>
          <a:p>
            <a:r>
              <a:rPr lang="en-US" sz="2400" dirty="0"/>
              <a:t>GOOD SAMARITANS OF GARLAND INC</a:t>
            </a:r>
          </a:p>
        </p:txBody>
      </p:sp>
      <p:sp>
        <p:nvSpPr>
          <p:cNvPr id="8" name="TextBox 7"/>
          <p:cNvSpPr txBox="1"/>
          <p:nvPr/>
        </p:nvSpPr>
        <p:spPr>
          <a:xfrm>
            <a:off x="385689" y="0"/>
            <a:ext cx="7848600" cy="954107"/>
          </a:xfrm>
          <a:prstGeom prst="rect">
            <a:avLst/>
          </a:prstGeom>
          <a:noFill/>
        </p:spPr>
        <p:txBody>
          <a:bodyPr wrap="square" rtlCol="0">
            <a:spAutoFit/>
          </a:bodyPr>
          <a:lstStyle/>
          <a:p>
            <a:pPr algn="ctr"/>
            <a:r>
              <a:rPr lang="en-US" sz="2800" b="1" dirty="0" smtClean="0"/>
              <a:t>TEXAS AREA CHURCH MINISTRIES NAMED “GOOD SAMARITAN”</a:t>
            </a:r>
            <a:endParaRPr lang="en-US" sz="2800" b="1" dirty="0"/>
          </a:p>
        </p:txBody>
      </p:sp>
    </p:spTree>
    <p:extLst>
      <p:ext uri="{BB962C8B-B14F-4D97-AF65-F5344CB8AC3E}">
        <p14:creationId xmlns:p14="http://schemas.microsoft.com/office/powerpoint/2010/main" val="44272649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915400" cy="6861313"/>
          </a:xfrm>
        </p:spPr>
        <p:txBody>
          <a:bodyPr/>
          <a:lstStyle/>
          <a:p>
            <a:endParaRPr lang="en-US" dirty="0" smtClean="0"/>
          </a:p>
          <a:p>
            <a:endParaRPr lang="en-US" dirty="0"/>
          </a:p>
          <a:p>
            <a:pPr marL="0" indent="0">
              <a:buNone/>
            </a:pPr>
            <a:r>
              <a:rPr lang="en-US" sz="4000" dirty="0" smtClean="0"/>
              <a:t>Next Slide </a:t>
            </a:r>
            <a:r>
              <a:rPr lang="en-US" sz="4000" dirty="0" smtClean="0">
                <a:sym typeface="Wingdings" panose="05000000000000000000" pitchFamily="2" charset="2"/>
              </a:rPr>
              <a:t></a:t>
            </a:r>
            <a:endParaRPr lang="en-US" sz="4000" dirty="0" smtClean="0"/>
          </a:p>
          <a:p>
            <a:pPr marL="0" indent="0">
              <a:buNone/>
            </a:pPr>
            <a:r>
              <a:rPr lang="en-US" sz="4000" dirty="0" smtClean="0"/>
              <a:t>Video: Animated Good Samaritan</a:t>
            </a:r>
          </a:p>
          <a:p>
            <a:pPr marL="0" indent="0">
              <a:buNone/>
            </a:pPr>
            <a:endParaRPr lang="en-US" sz="4000" dirty="0"/>
          </a:p>
          <a:p>
            <a:pPr marL="0" indent="0">
              <a:buNone/>
            </a:pPr>
            <a:r>
              <a:rPr lang="en-US" sz="4000" dirty="0" smtClean="0"/>
              <a:t>Download Here</a:t>
            </a:r>
            <a:r>
              <a:rPr lang="en-US" sz="4000" dirty="0" smtClean="0"/>
              <a:t>:</a:t>
            </a:r>
          </a:p>
          <a:p>
            <a:pPr marL="0" indent="0">
              <a:buNone/>
            </a:pPr>
            <a:r>
              <a:rPr lang="en-US" dirty="0">
                <a:hlinkClick r:id="rId2"/>
              </a:rPr>
              <a:t>http://</a:t>
            </a:r>
            <a:r>
              <a:rPr lang="en-US" dirty="0" smtClean="0">
                <a:hlinkClick r:id="rId2"/>
              </a:rPr>
              <a:t>youtu.be/aYipDtdAcRc</a:t>
            </a:r>
            <a:endParaRPr lang="en-US" dirty="0" smtClean="0"/>
          </a:p>
          <a:p>
            <a:pPr marL="0" indent="0">
              <a:buNone/>
            </a:pPr>
            <a:endParaRPr lang="en-US" sz="4000" dirty="0" smtClean="0"/>
          </a:p>
          <a:p>
            <a:endParaRPr lang="en-US" sz="4000" dirty="0"/>
          </a:p>
        </p:txBody>
      </p:sp>
    </p:spTree>
    <p:extLst>
      <p:ext uri="{BB962C8B-B14F-4D97-AF65-F5344CB8AC3E}">
        <p14:creationId xmlns:p14="http://schemas.microsoft.com/office/powerpoint/2010/main" val="175200583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825500747"/>
              </p:ext>
            </p:extLst>
          </p:nvPr>
        </p:nvGraphicFramePr>
        <p:xfrm>
          <a:off x="-23446" y="17585"/>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306935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1273</TotalTime>
  <Words>2120</Words>
  <Application>Microsoft Office PowerPoint</Application>
  <PresentationFormat>On-screen Show (4:3)</PresentationFormat>
  <Paragraphs>326</Paragraphs>
  <Slides>61</Slides>
  <Notes>16</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Refined</vt:lpstr>
      <vt:lpstr>PowerPoint Presentation</vt:lpstr>
      <vt:lpstr>PowerPoint Presentation</vt:lpstr>
      <vt:lpstr>PowerPoint Presentation</vt:lpstr>
      <vt:lpstr>The Lone Ranger was a TV show about a masked, nameless man who made it his business to help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Sinner‘s Prayer?</vt:lpstr>
      <vt:lpstr>A prayer of faith  Pray this prayer if :</vt:lpstr>
      <vt:lpstr>We Declare Our Faith Publicly Because Jesus Declared His LOVE Publicly</vt:lpstr>
      <vt:lpstr>PowerPoint Presentation</vt:lpstr>
      <vt:lpstr>The Prayer of a Sinner Turning to Jesus</vt:lpstr>
      <vt:lpstr>PowerPoint Presentation</vt:lpstr>
      <vt:lpstr>PowerPoint Presentation</vt:lpstr>
      <vt:lpstr>PowerPoint Presentation</vt:lpstr>
      <vt:lpstr>PowerPoint Presentation</vt:lpstr>
      <vt:lpstr>Close in Prayer</vt:lpstr>
      <vt:lpstr>PowerPoint Presentation</vt:lpstr>
      <vt:lpstr>Welcome to Aggieland Faith Family Style Worship</vt:lpstr>
      <vt:lpstr>PowerPoint Presentation</vt:lpstr>
      <vt:lpstr>Would You Like Prayer or Bible Study at Your House?</vt:lpstr>
      <vt:lpstr>Would You Like Visitation?</vt:lpstr>
      <vt:lpstr>PowerPoint Presentation</vt:lpstr>
      <vt:lpstr>PowerPoint Presentation</vt:lpstr>
    </vt:vector>
  </TitlesOfParts>
  <Company>Campaign Kerusso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Therese Greenberg</cp:lastModifiedBy>
  <cp:revision>190</cp:revision>
  <dcterms:created xsi:type="dcterms:W3CDTF">2012-08-28T02:53:07Z</dcterms:created>
  <dcterms:modified xsi:type="dcterms:W3CDTF">2014-06-18T14:18:17Z</dcterms:modified>
</cp:coreProperties>
</file>