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9"/>
  </p:notesMasterIdLst>
  <p:sldIdLst>
    <p:sldId id="543" r:id="rId2"/>
    <p:sldId id="544" r:id="rId3"/>
    <p:sldId id="546" r:id="rId4"/>
    <p:sldId id="547" r:id="rId5"/>
    <p:sldId id="429" r:id="rId6"/>
    <p:sldId id="448" r:id="rId7"/>
    <p:sldId id="540" r:id="rId8"/>
    <p:sldId id="461" r:id="rId9"/>
    <p:sldId id="468" r:id="rId10"/>
    <p:sldId id="524" r:id="rId11"/>
    <p:sldId id="525" r:id="rId12"/>
    <p:sldId id="548" r:id="rId13"/>
    <p:sldId id="430" r:id="rId14"/>
    <p:sldId id="541" r:id="rId15"/>
    <p:sldId id="464" r:id="rId16"/>
    <p:sldId id="526" r:id="rId17"/>
    <p:sldId id="527" r:id="rId18"/>
    <p:sldId id="549" r:id="rId19"/>
    <p:sldId id="431" r:id="rId20"/>
    <p:sldId id="572" r:id="rId21"/>
    <p:sldId id="470" r:id="rId22"/>
    <p:sldId id="471" r:id="rId23"/>
    <p:sldId id="472" r:id="rId24"/>
    <p:sldId id="528" r:id="rId25"/>
    <p:sldId id="529" r:id="rId26"/>
    <p:sldId id="550" r:id="rId27"/>
    <p:sldId id="432" r:id="rId28"/>
    <p:sldId id="433" r:id="rId29"/>
    <p:sldId id="573" r:id="rId30"/>
    <p:sldId id="474" r:id="rId31"/>
    <p:sldId id="513" r:id="rId32"/>
    <p:sldId id="434" r:id="rId33"/>
    <p:sldId id="574" r:id="rId34"/>
    <p:sldId id="465" r:id="rId35"/>
    <p:sldId id="520" r:id="rId36"/>
    <p:sldId id="530" r:id="rId37"/>
    <p:sldId id="531" r:id="rId38"/>
    <p:sldId id="551" r:id="rId39"/>
    <p:sldId id="435" r:id="rId40"/>
    <p:sldId id="575" r:id="rId41"/>
    <p:sldId id="475" r:id="rId42"/>
    <p:sldId id="436" r:id="rId43"/>
    <p:sldId id="576" r:id="rId44"/>
    <p:sldId id="476" r:id="rId45"/>
    <p:sldId id="532" r:id="rId46"/>
    <p:sldId id="533" r:id="rId47"/>
    <p:sldId id="552" r:id="rId48"/>
    <p:sldId id="437" r:id="rId49"/>
    <p:sldId id="577" r:id="rId50"/>
    <p:sldId id="521" r:id="rId51"/>
    <p:sldId id="479" r:id="rId52"/>
    <p:sldId id="438" r:id="rId53"/>
    <p:sldId id="578" r:id="rId54"/>
    <p:sldId id="467" r:id="rId55"/>
    <p:sldId id="534" r:id="rId56"/>
    <p:sldId id="535" r:id="rId57"/>
    <p:sldId id="553" r:id="rId58"/>
    <p:sldId id="439" r:id="rId59"/>
    <p:sldId id="579" r:id="rId60"/>
    <p:sldId id="481" r:id="rId61"/>
    <p:sldId id="440" r:id="rId62"/>
    <p:sldId id="441" r:id="rId63"/>
    <p:sldId id="580" r:id="rId64"/>
    <p:sldId id="463" r:id="rId65"/>
    <p:sldId id="522" r:id="rId66"/>
    <p:sldId id="536" r:id="rId67"/>
    <p:sldId id="537" r:id="rId68"/>
    <p:sldId id="554" r:id="rId69"/>
    <p:sldId id="442" r:id="rId70"/>
    <p:sldId id="443" r:id="rId71"/>
    <p:sldId id="581" r:id="rId72"/>
    <p:sldId id="523" r:id="rId73"/>
    <p:sldId id="483" r:id="rId74"/>
    <p:sldId id="444" r:id="rId75"/>
    <p:sldId id="446" r:id="rId76"/>
    <p:sldId id="447" r:id="rId77"/>
    <p:sldId id="462" r:id="rId78"/>
    <p:sldId id="538" r:id="rId79"/>
    <p:sldId id="539" r:id="rId80"/>
    <p:sldId id="555" r:id="rId81"/>
    <p:sldId id="556" r:id="rId82"/>
    <p:sldId id="557" r:id="rId83"/>
    <p:sldId id="558" r:id="rId84"/>
    <p:sldId id="559" r:id="rId85"/>
    <p:sldId id="560" r:id="rId86"/>
    <p:sldId id="561" r:id="rId87"/>
    <p:sldId id="562" r:id="rId88"/>
    <p:sldId id="563" r:id="rId89"/>
    <p:sldId id="564" r:id="rId90"/>
    <p:sldId id="565" r:id="rId91"/>
    <p:sldId id="566" r:id="rId92"/>
    <p:sldId id="567" r:id="rId93"/>
    <p:sldId id="568" r:id="rId94"/>
    <p:sldId id="569" r:id="rId95"/>
    <p:sldId id="570" r:id="rId96"/>
    <p:sldId id="571" r:id="rId97"/>
    <p:sldId id="545" r:id="rId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4" autoAdjust="0"/>
    <p:restoredTop sz="88204" autoAdjust="0"/>
  </p:normalViewPr>
  <p:slideViewPr>
    <p:cSldViewPr>
      <p:cViewPr varScale="1">
        <p:scale>
          <a:sx n="50" d="100"/>
          <a:sy n="50" d="100"/>
        </p:scale>
        <p:origin x="48" y="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6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6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42Wy5CXwoz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67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seC3_JET2S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qZwaCLZG1x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MXlNGcHPYG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YuQ8G7xb1b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r7MY3e1ckz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SVYWJSb_ue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SVYWJSb_ue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iJblZg3-Pnc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jCmyWLeED8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NUSPq_N-WV4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DX54WZeRq0A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oQGsyXXQx20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67" TargetMode="External"/><Relationship Id="rId4" Type="http://schemas.openxmlformats.org/officeDocument/2006/relationships/image" Target="../media/image4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67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523999"/>
          </a:xfrm>
        </p:spPr>
        <p:txBody>
          <a:bodyPr bIns="91440"/>
          <a:lstStyle/>
          <a:p>
            <a:r>
              <a:rPr lang="en-US" sz="6600" dirty="0" smtClean="0"/>
              <a:t>Holy Week &amp; Easter</a:t>
            </a:r>
            <a:endParaRPr lang="en-US" dirty="0"/>
          </a:p>
        </p:txBody>
      </p:sp>
      <p:pic>
        <p:nvPicPr>
          <p:cNvPr id="1026" name="Picture 2" descr="C:\Users\Therese\Desktop\Jesus_w_Chi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" y="20782"/>
            <a:ext cx="912187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0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2" cstate="print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971800" y="4191000"/>
            <a:ext cx="6172200" cy="2667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</a:t>
            </a:r>
            <a:r>
              <a:rPr lang="en-US" sz="3000" dirty="0"/>
              <a:t>T</a:t>
            </a:r>
            <a:r>
              <a:rPr lang="en-US" sz="3000" b="1" dirty="0" smtClean="0"/>
              <a:t>he Lord lately?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866778"/>
            <a:ext cx="2743200" cy="5832366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200" b="1" dirty="0">
                <a:latin typeface="Arial" charset="0"/>
              </a:rPr>
              <a:t>“If you openly say, ‘Jesus is Lord’ and believe in your heart that God raised him from death, you will be saved.”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228600"/>
            <a:ext cx="5348748" cy="40115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141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8447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</p:spPr>
        <p:txBody>
          <a:bodyPr bIns="91440"/>
          <a:lstStyle/>
          <a:p>
            <a:r>
              <a:rPr lang="en-US" sz="6600" dirty="0" smtClean="0"/>
              <a:t>Holy Week &amp; Easter</a:t>
            </a:r>
            <a:br>
              <a:rPr lang="en-US" sz="6600" dirty="0" smtClean="0"/>
            </a:br>
            <a:r>
              <a:rPr lang="en-US" dirty="0" smtClean="0"/>
              <a:t>Lesson 2</a:t>
            </a:r>
            <a:endParaRPr lang="en-US" dirty="0"/>
          </a:p>
        </p:txBody>
      </p:sp>
      <p:pic>
        <p:nvPicPr>
          <p:cNvPr id="1026" name="Picture 2" descr="C:\Users\Therese\Desktop\Jesus_w_Chi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" y="20782"/>
            <a:ext cx="912187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40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ly Week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735330" cy="6858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Money Changers</a:t>
            </a:r>
          </a:p>
          <a:p>
            <a:pPr marL="0" indent="0" algn="ctr">
              <a:buNone/>
            </a:pP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youtu.be/42Wy5CXwoz0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07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Jesus do to the money hungry merchants in the Temple?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did Jesus feel about the Temple?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According to Scripture, how was the Temple supposed </a:t>
            </a:r>
            <a:r>
              <a:rPr lang="en-US" dirty="0"/>
              <a:t>to be used?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were the greedy merchants using it?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 people today try to use the church and Christianity just to fill their own packets—how</a:t>
            </a:r>
            <a:r>
              <a:rPr lang="en-US" dirty="0" smtClean="0"/>
              <a:t>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The bible says our bodies are also God’s Temple—How does Jesus feel about us?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How are we suppose to use our bodies?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Do we ever use our bodies in bad ways? When?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8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2" cstate="print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971800" y="4191000"/>
            <a:ext cx="6172200" cy="2667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</a:t>
            </a:r>
            <a:r>
              <a:rPr lang="en-US" sz="3000" dirty="0"/>
              <a:t>T</a:t>
            </a:r>
            <a:r>
              <a:rPr lang="en-US" sz="3000" b="1" dirty="0" smtClean="0"/>
              <a:t>he Lord lately?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866778"/>
            <a:ext cx="2743200" cy="5832366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200" b="1" dirty="0">
                <a:latin typeface="Arial" charset="0"/>
              </a:rPr>
              <a:t>“If you openly say, ‘Jesus is Lord’ and believe in your heart that God raised him from death, you will be saved.”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228600"/>
            <a:ext cx="5348748" cy="40115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9584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</p:spPr>
        <p:txBody>
          <a:bodyPr bIns="91440"/>
          <a:lstStyle/>
          <a:p>
            <a:r>
              <a:rPr lang="en-US" sz="6600" dirty="0" smtClean="0"/>
              <a:t>Holy Week &amp; Easter</a:t>
            </a:r>
            <a:br>
              <a:rPr lang="en-US" sz="6600" dirty="0" smtClean="0"/>
            </a:br>
            <a:r>
              <a:rPr lang="en-US" dirty="0" smtClean="0"/>
              <a:t>Lesson 3</a:t>
            </a:r>
            <a:endParaRPr lang="en-US" dirty="0"/>
          </a:p>
        </p:txBody>
      </p:sp>
      <p:pic>
        <p:nvPicPr>
          <p:cNvPr id="1026" name="Picture 2" descr="C:\Users\Therese\Desktop\Jesus_w_Chi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" y="20782"/>
            <a:ext cx="912187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9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y Week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443" y="0"/>
            <a:ext cx="8327357" cy="67818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p=10267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021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Jesus Teaches</a:t>
            </a:r>
          </a:p>
          <a:p>
            <a:pPr marL="0" indent="0" algn="ctr">
              <a:buNone/>
            </a:pP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youtu.be/seC3_JET2SI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3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3a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Did you ever sit in church and feel like the preacher was talking all about </a:t>
            </a:r>
            <a:r>
              <a:rPr lang="en-US" dirty="0" smtClean="0"/>
              <a:t>you personally?</a:t>
            </a: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Does that make you mad or sad?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Jesus told a story about a man who owned a grape farm and He rented it out to His </a:t>
            </a:r>
            <a:r>
              <a:rPr lang="en-US" dirty="0" smtClean="0"/>
              <a:t>workers—did </a:t>
            </a:r>
            <a:r>
              <a:rPr lang="en-US" dirty="0"/>
              <a:t>they </a:t>
            </a:r>
            <a:r>
              <a:rPr lang="en-US" dirty="0" smtClean="0"/>
              <a:t>happily do </a:t>
            </a:r>
            <a:r>
              <a:rPr lang="en-US" dirty="0"/>
              <a:t>their work and give Him </a:t>
            </a:r>
            <a:r>
              <a:rPr lang="en-US" dirty="0" smtClean="0"/>
              <a:t>His </a:t>
            </a:r>
            <a:r>
              <a:rPr lang="en-US" dirty="0"/>
              <a:t>grape harvest?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the bad tenants do to the three </a:t>
            </a:r>
            <a:r>
              <a:rPr lang="en-US" dirty="0" smtClean="0"/>
              <a:t>messengers sent </a:t>
            </a:r>
            <a:r>
              <a:rPr lang="en-US" dirty="0"/>
              <a:t>to gather the harvest?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people do to the prophets God sent?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Whom did the vineyard owner send next </a:t>
            </a:r>
            <a:r>
              <a:rPr lang="en-US" dirty="0" smtClean="0"/>
              <a:t>thinking they </a:t>
            </a:r>
            <a:r>
              <a:rPr lang="en-US" dirty="0"/>
              <a:t>would </a:t>
            </a:r>
            <a:r>
              <a:rPr lang="en-US" dirty="0" smtClean="0"/>
              <a:t>surely love </a:t>
            </a:r>
            <a:r>
              <a:rPr lang="en-US" dirty="0"/>
              <a:t>and respect him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39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3b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Who </a:t>
            </a:r>
            <a:r>
              <a:rPr lang="en-US" dirty="0"/>
              <a:t>did the Father send expecting that they would love and respect him?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the evil tenants do to the owner’s son?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</a:t>
            </a:r>
            <a:r>
              <a:rPr lang="en-US" dirty="0" smtClean="0"/>
              <a:t>people </a:t>
            </a:r>
            <a:r>
              <a:rPr lang="en-US" dirty="0"/>
              <a:t>do to God’s son?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did the religious elders get mad at Jesus for telling this story?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happened to the stone that the builders rejected?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is Jesus like the rejected stone?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can we fall on the stone?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will happen to our old sinful self if we fall on Jesus and ask His forgiveness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85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will happen if we resist Jesus and never fall on our face before Him? 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the religious elders wanted to rid themselves of Jesus?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happened to the disciple named Judas?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6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2" cstate="print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971800" y="4191000"/>
            <a:ext cx="6172200" cy="2667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</a:t>
            </a:r>
            <a:r>
              <a:rPr lang="en-US" sz="3000" dirty="0"/>
              <a:t>T</a:t>
            </a:r>
            <a:r>
              <a:rPr lang="en-US" sz="3000" b="1" dirty="0" smtClean="0"/>
              <a:t>he Lord lately?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866778"/>
            <a:ext cx="2743200" cy="5832366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200" b="1" dirty="0">
                <a:latin typeface="Arial" charset="0"/>
              </a:rPr>
              <a:t>“If you openly say, ‘Jesus is Lord’ and believe in your heart that God raised him from death, you will be saved.”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228600"/>
            <a:ext cx="5348748" cy="40115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91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27279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</p:spPr>
        <p:txBody>
          <a:bodyPr bIns="91440"/>
          <a:lstStyle/>
          <a:p>
            <a:r>
              <a:rPr lang="en-US" sz="6600" dirty="0" smtClean="0"/>
              <a:t>Holy Week &amp; Easter</a:t>
            </a:r>
            <a:br>
              <a:rPr lang="en-US" sz="6600" dirty="0" smtClean="0"/>
            </a:br>
            <a:r>
              <a:rPr lang="en-US" dirty="0" smtClean="0"/>
              <a:t>Lesson 4</a:t>
            </a:r>
            <a:endParaRPr lang="en-US" dirty="0"/>
          </a:p>
        </p:txBody>
      </p:sp>
      <p:pic>
        <p:nvPicPr>
          <p:cNvPr id="1026" name="Picture 2" descr="C:\Users\Therese\Desktop\Jesus_w_Chi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" y="20782"/>
            <a:ext cx="912187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69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ly Week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779" y="-76200"/>
            <a:ext cx="7083221" cy="6857999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y Week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373" y="-76200"/>
            <a:ext cx="8079827" cy="6858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Last Supper</a:t>
            </a:r>
          </a:p>
          <a:p>
            <a:pPr marL="0" indent="0" algn="ctr">
              <a:buNone/>
            </a:pP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youtu.be/qZwaCLZG1x0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39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3962400"/>
          </a:xfrm>
        </p:spPr>
        <p:txBody>
          <a:bodyPr/>
          <a:lstStyle/>
          <a:p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Song: He is Risen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Download Here:</a:t>
            </a:r>
            <a:br>
              <a:rPr lang="en-US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youtu.be/MXlNGcHPYGE</a:t>
            </a:r>
            <a:r>
              <a:rPr lang="en-US" sz="24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4370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</a:t>
            </a:r>
            <a:r>
              <a:rPr lang="en-US" dirty="0"/>
              <a:t>4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do we call the last meal Jesus ate with His friends?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Jesus liked eating meals with His friends?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Jesus do before He tore (or broke) the bread?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did Jesus say that a broken, torn loaf of bread is like His body?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is receiving Jesus into our hearts like eating a piece of bread?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Jesus say the grape wine was like?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In what way was it </a:t>
            </a:r>
            <a:r>
              <a:rPr lang="en-US" dirty="0"/>
              <a:t>like His blood?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08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4b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did Jesus let the bad people spill (or pour out) His blood?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many people can be forgiven now that Jesus let </a:t>
            </a:r>
            <a:r>
              <a:rPr lang="en-US" dirty="0" smtClean="0"/>
              <a:t>them </a:t>
            </a:r>
            <a:r>
              <a:rPr lang="en-US" dirty="0"/>
              <a:t>break His body and pour out His blood?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bad person did Jesus say was sitting with them at the table?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Jesus liked to call Himself “The Son of Man?”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Jesus say must happen to Him?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Where did they all go after dinner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17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ly Week 6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6954"/>
          <a:stretch/>
        </p:blipFill>
        <p:spPr>
          <a:xfrm>
            <a:off x="1676400" y="152400"/>
            <a:ext cx="5720129" cy="6574186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Jesus Prays</a:t>
            </a:r>
          </a:p>
          <a:p>
            <a:pPr marL="0" indent="0" algn="ctr">
              <a:buNone/>
            </a:pP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youtu.be/YuQ8G7xb1bo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99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4c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In the Garden, what did Jesus ask His friends to do for Him?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When Jesus asked His Father for </a:t>
            </a:r>
            <a:r>
              <a:rPr lang="en-US" dirty="0" smtClean="0"/>
              <a:t>another “cup” to drink (meaning a less painful way </a:t>
            </a:r>
            <a:r>
              <a:rPr lang="en-US" dirty="0"/>
              <a:t>to save the world from </a:t>
            </a:r>
            <a:r>
              <a:rPr lang="en-US" dirty="0" smtClean="0"/>
              <a:t>sin) </a:t>
            </a:r>
            <a:r>
              <a:rPr lang="en-US" dirty="0"/>
              <a:t>what </a:t>
            </a:r>
            <a:r>
              <a:rPr lang="en-US" dirty="0" smtClean="0"/>
              <a:t>was He feeling?</a:t>
            </a: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Jesus said, “Let your will be done rather than mine?”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appeared to strengthen Jesus?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does God strengthen us sometimes?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Jesus’ </a:t>
            </a:r>
            <a:r>
              <a:rPr lang="en-US" dirty="0" smtClean="0"/>
              <a:t>inner struggle </a:t>
            </a:r>
            <a:r>
              <a:rPr lang="en-US" dirty="0"/>
              <a:t>was so intense, what </a:t>
            </a:r>
            <a:r>
              <a:rPr lang="en-US" dirty="0" smtClean="0"/>
              <a:t>happened to </a:t>
            </a:r>
            <a:r>
              <a:rPr lang="en-US" dirty="0"/>
              <a:t>His </a:t>
            </a:r>
            <a:r>
              <a:rPr lang="en-US" dirty="0" smtClean="0"/>
              <a:t>sweat?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79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4d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What kinds of prayers in our lives might be a struggle (a battle) for us?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were Jesus’ friends doing while he was struggling in prayer?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dirty="0" smtClean="0"/>
              <a:t>did </a:t>
            </a:r>
            <a:r>
              <a:rPr lang="en-US" dirty="0"/>
              <a:t>He warn them to pray for themselves?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In what ways might Christians be sleeping when we should be watching and praying?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might happen to us if we fail to watch and pray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12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2" cstate="print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971800" y="4191000"/>
            <a:ext cx="6172200" cy="2667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</a:t>
            </a:r>
            <a:r>
              <a:rPr lang="en-US" sz="3000" dirty="0"/>
              <a:t>T</a:t>
            </a:r>
            <a:r>
              <a:rPr lang="en-US" sz="3000" b="1" dirty="0" smtClean="0"/>
              <a:t>he Lord lately?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866778"/>
            <a:ext cx="2743200" cy="5832366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200" b="1" dirty="0">
                <a:latin typeface="Arial" charset="0"/>
              </a:rPr>
              <a:t>“If you openly say, ‘Jesus is Lord’ and believe in your heart that God raised him from death, you will be saved.”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228600"/>
            <a:ext cx="5348748" cy="40115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18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10211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</p:spPr>
        <p:txBody>
          <a:bodyPr bIns="91440"/>
          <a:lstStyle/>
          <a:p>
            <a:r>
              <a:rPr lang="en-US" sz="6600" dirty="0" smtClean="0"/>
              <a:t>Holy Week &amp; Easter</a:t>
            </a:r>
            <a:br>
              <a:rPr lang="en-US" sz="6600" dirty="0" smtClean="0"/>
            </a:br>
            <a:r>
              <a:rPr lang="en-US" dirty="0" smtClean="0"/>
              <a:t>Lesson 5</a:t>
            </a:r>
            <a:endParaRPr lang="en-US" dirty="0"/>
          </a:p>
        </p:txBody>
      </p:sp>
      <p:pic>
        <p:nvPicPr>
          <p:cNvPr id="1026" name="Picture 2" descr="C:\Users\Therese\Desktop\Jesus_w_Chi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" y="20782"/>
            <a:ext cx="912187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60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y Week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571390" cy="6820993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</p:spPr>
        <p:txBody>
          <a:bodyPr bIns="91440"/>
          <a:lstStyle/>
          <a:p>
            <a:r>
              <a:rPr lang="en-US" sz="6600" dirty="0" smtClean="0"/>
              <a:t>Holy Week &amp; Easter</a:t>
            </a:r>
            <a:br>
              <a:rPr lang="en-US" sz="6600" dirty="0" smtClean="0"/>
            </a:br>
            <a:r>
              <a:rPr lang="en-US" dirty="0" smtClean="0"/>
              <a:t>Lesson </a:t>
            </a:r>
            <a:r>
              <a:rPr lang="en-US" dirty="0"/>
              <a:t>1</a:t>
            </a:r>
          </a:p>
        </p:txBody>
      </p:sp>
      <p:pic>
        <p:nvPicPr>
          <p:cNvPr id="1026" name="Picture 2" descr="C:\Users\Therese\Desktop\Jesus_w_Chi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" y="20782"/>
            <a:ext cx="912187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88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Betrayal </a:t>
            </a:r>
            <a:r>
              <a:rPr lang="en-US" sz="4000" dirty="0">
                <a:sym typeface="Wingdings" pitchFamily="2" charset="2"/>
              </a:rPr>
              <a:t>and </a:t>
            </a:r>
            <a:r>
              <a:rPr lang="en-US" sz="4000" dirty="0" smtClean="0">
                <a:sym typeface="Wingdings" pitchFamily="2" charset="2"/>
              </a:rPr>
              <a:t>Arrest </a:t>
            </a:r>
          </a:p>
          <a:p>
            <a:pPr marL="0" indent="0" algn="ctr">
              <a:buNone/>
            </a:pP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youtu.be/r7MY3e1ckz4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6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5a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Judas (Jesus’ </a:t>
            </a:r>
            <a:r>
              <a:rPr lang="en-US" dirty="0" smtClean="0"/>
              <a:t>dear friend</a:t>
            </a:r>
            <a:r>
              <a:rPr lang="en-US" dirty="0"/>
              <a:t>) do?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 we ever betray Jesus? How?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 we ever act as if we love Him </a:t>
            </a:r>
            <a:r>
              <a:rPr lang="en-US" dirty="0" smtClean="0"/>
              <a:t>but, at the same time, </a:t>
            </a:r>
            <a:r>
              <a:rPr lang="en-US" dirty="0"/>
              <a:t>we are </a:t>
            </a:r>
            <a:r>
              <a:rPr lang="en-US" dirty="0" smtClean="0"/>
              <a:t>betraying Him in our lives?</a:t>
            </a: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Why did Jesus tell His friends not fight for Him with swords?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What are some right ways to fight for Jesus?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He do for the wounded </a:t>
            </a:r>
            <a:r>
              <a:rPr lang="en-US" dirty="0" smtClean="0"/>
              <a:t>soldier’s ear?</a:t>
            </a: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Can </a:t>
            </a:r>
            <a:r>
              <a:rPr lang="en-US" dirty="0" smtClean="0"/>
              <a:t>we love </a:t>
            </a:r>
            <a:r>
              <a:rPr lang="en-US" dirty="0"/>
              <a:t>people who are trying to hurt 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did Jesus’ friends all run away?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Are we ever </a:t>
            </a:r>
            <a:r>
              <a:rPr lang="en-US" dirty="0" smtClean="0"/>
              <a:t>afraid (like them) </a:t>
            </a:r>
            <a:r>
              <a:rPr lang="en-US" dirty="0"/>
              <a:t>to tell the world </a:t>
            </a:r>
            <a:r>
              <a:rPr lang="en-US" dirty="0" smtClean="0"/>
              <a:t>that we </a:t>
            </a:r>
            <a:r>
              <a:rPr lang="en-US" dirty="0"/>
              <a:t>love Jesus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3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ly Week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984" y="0"/>
            <a:ext cx="8586216" cy="6858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Arrest </a:t>
            </a:r>
            <a:r>
              <a:rPr lang="en-US" sz="4000" dirty="0">
                <a:sym typeface="Wingdings" pitchFamily="2" charset="2"/>
              </a:rPr>
              <a:t>and </a:t>
            </a:r>
            <a:r>
              <a:rPr lang="en-US" sz="4000" dirty="0" smtClean="0">
                <a:sym typeface="Wingdings" pitchFamily="2" charset="2"/>
              </a:rPr>
              <a:t>Questioning </a:t>
            </a: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youtu.be/SVYWJSb_ueU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26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r>
              <a:rPr lang="en-US" dirty="0" smtClean="0"/>
              <a:t>Talk About It – 5b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7913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 you think Jesus had a fair trial? Why not?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does it feel when people lie and say bad things about you?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 people </a:t>
            </a:r>
            <a:r>
              <a:rPr lang="en-US" dirty="0" smtClean="0"/>
              <a:t>often say </a:t>
            </a:r>
            <a:r>
              <a:rPr lang="en-US" dirty="0"/>
              <a:t>bad things about Christians? Why?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Was Jesus really </a:t>
            </a:r>
            <a:r>
              <a:rPr lang="en-US" dirty="0" smtClean="0"/>
              <a:t>The Messiah—The </a:t>
            </a:r>
            <a:r>
              <a:rPr lang="en-US" dirty="0"/>
              <a:t>Son of God?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Where did Jesus say He (The Son of Man) would </a:t>
            </a:r>
            <a:r>
              <a:rPr lang="en-US" dirty="0" smtClean="0"/>
              <a:t>be sitting </a:t>
            </a:r>
            <a:r>
              <a:rPr lang="en-US" dirty="0"/>
              <a:t>from then on?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is Jesus called </a:t>
            </a:r>
            <a:r>
              <a:rPr lang="en-US" dirty="0" smtClean="0"/>
              <a:t>both the “Son </a:t>
            </a:r>
            <a:r>
              <a:rPr lang="en-US" dirty="0"/>
              <a:t>of </a:t>
            </a:r>
            <a:r>
              <a:rPr lang="en-US" dirty="0" smtClean="0"/>
              <a:t>God” </a:t>
            </a:r>
            <a:r>
              <a:rPr lang="en-US" dirty="0"/>
              <a:t>and the </a:t>
            </a:r>
            <a:r>
              <a:rPr lang="en-US" dirty="0" smtClean="0"/>
              <a:t>“Son </a:t>
            </a:r>
            <a:r>
              <a:rPr lang="en-US" dirty="0"/>
              <a:t>of Man</a:t>
            </a:r>
            <a:r>
              <a:rPr lang="en-US" dirty="0" smtClean="0"/>
              <a:t>?”</a:t>
            </a: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Where did they decide to take Jesus at the end of the trial? </a:t>
            </a:r>
          </a:p>
        </p:txBody>
      </p:sp>
    </p:spTree>
    <p:extLst>
      <p:ext uri="{BB962C8B-B14F-4D97-AF65-F5344CB8AC3E}">
        <p14:creationId xmlns:p14="http://schemas.microsoft.com/office/powerpoint/2010/main" val="7254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2" cstate="print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971800" y="4191000"/>
            <a:ext cx="6172200" cy="2667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</a:t>
            </a:r>
            <a:r>
              <a:rPr lang="en-US" sz="3000" dirty="0"/>
              <a:t>T</a:t>
            </a:r>
            <a:r>
              <a:rPr lang="en-US" sz="3000" b="1" dirty="0" smtClean="0"/>
              <a:t>he Lord lately?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866778"/>
            <a:ext cx="2743200" cy="5832366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200" b="1" dirty="0">
                <a:latin typeface="Arial" charset="0"/>
              </a:rPr>
              <a:t>“If you openly say, ‘Jesus is Lord’ and believe in your heart that God raised him from death, you will be saved.”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228600"/>
            <a:ext cx="5348748" cy="40115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90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42213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</p:spPr>
        <p:txBody>
          <a:bodyPr bIns="91440"/>
          <a:lstStyle/>
          <a:p>
            <a:r>
              <a:rPr lang="en-US" sz="6600" dirty="0" smtClean="0"/>
              <a:t>Holy Week &amp; Easter</a:t>
            </a:r>
            <a:br>
              <a:rPr lang="en-US" sz="6600" dirty="0" smtClean="0"/>
            </a:br>
            <a:r>
              <a:rPr lang="en-US" dirty="0" smtClean="0"/>
              <a:t>Lesson 6</a:t>
            </a:r>
            <a:endParaRPr lang="en-US" dirty="0"/>
          </a:p>
        </p:txBody>
      </p:sp>
      <p:pic>
        <p:nvPicPr>
          <p:cNvPr id="1026" name="Picture 2" descr="C:\Users\Therese\Desktop\Jesus_w_Chi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" y="20782"/>
            <a:ext cx="912187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15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y week 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8496377" cy="6553199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Arrest </a:t>
            </a:r>
            <a:r>
              <a:rPr lang="en-US" sz="4000" dirty="0">
                <a:sym typeface="Wingdings" pitchFamily="2" charset="2"/>
              </a:rPr>
              <a:t>and </a:t>
            </a:r>
            <a:r>
              <a:rPr lang="en-US" sz="4000" dirty="0" smtClean="0">
                <a:sym typeface="Wingdings" pitchFamily="2" charset="2"/>
              </a:rPr>
              <a:t>Questioning </a:t>
            </a: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youtu.be/SVYWJSb_ueU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90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y Week Intr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4399"/>
          <a:stretch/>
        </p:blipFill>
        <p:spPr>
          <a:xfrm>
            <a:off x="1676400" y="0"/>
            <a:ext cx="5958213" cy="6744823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6a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When they took Jesus to Pontius Pilate, did the Roman leader believe the lies of the Jewish leaders?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 we ever turn against Jesus, or do things we know are wrong? Why?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 you think Pilate knew the Jewish religious leaders were just jealous of Jesus?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Was Jesus the King of the Jews?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Was He an Earthly king that Caesar had to fear?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the soldiers made fun of Jesus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0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6b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they still make fun of Jesus’ children? Why?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the Jewish leaders chose the criminal, Barabbas, over Jesus?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 bible says that </a:t>
            </a:r>
            <a:r>
              <a:rPr lang="en-US" dirty="0" smtClean="0"/>
              <a:t>we, who are sinners, </a:t>
            </a:r>
            <a:r>
              <a:rPr lang="en-US" dirty="0"/>
              <a:t>deserve </a:t>
            </a:r>
            <a:r>
              <a:rPr lang="en-US" dirty="0" smtClean="0"/>
              <a:t>punishment. </a:t>
            </a:r>
            <a:r>
              <a:rPr lang="en-US" dirty="0"/>
              <a:t>Why do you think Jesus was willing to take our whipping?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45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ly Week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437" y="0"/>
            <a:ext cx="5547563" cy="6768209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Jesus’ Death </a:t>
            </a:r>
          </a:p>
          <a:p>
            <a:pPr marL="0" indent="0" algn="ctr">
              <a:buNone/>
            </a:pP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youtu.be/iJblZg3-Pnc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Talk About It – 6c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5513"/>
          </a:xfrm>
        </p:spPr>
        <p:txBody>
          <a:bodyPr lIns="91440" tIns="0" rIns="0" bIns="0"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did they hang Jesus on the cross?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Did Jesus deserve to die?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Who deserves to die?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Are we all sinners?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was Jesus willing to die in our place?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did Jesus shout, “It is finished?”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Who’s punishment did Jesus suffer?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As Jesus hung on the cross, what did He ask His Father to do?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Could Jesus have saved Himself if He wanted to?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Jesus promise the thief hanging next to Him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07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2" cstate="print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971800" y="4191000"/>
            <a:ext cx="6172200" cy="2667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</a:t>
            </a:r>
            <a:r>
              <a:rPr lang="en-US" sz="3000" dirty="0"/>
              <a:t>T</a:t>
            </a:r>
            <a:r>
              <a:rPr lang="en-US" sz="3000" b="1" dirty="0" smtClean="0"/>
              <a:t>he Lord lately?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866778"/>
            <a:ext cx="2743200" cy="5832366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200" b="1" dirty="0">
                <a:latin typeface="Arial" charset="0"/>
              </a:rPr>
              <a:t>“If you openly say, ‘Jesus is Lord’ and believe in your heart that God raised him from death, you will be saved.”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228600"/>
            <a:ext cx="5348748" cy="40115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2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26791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</p:spPr>
        <p:txBody>
          <a:bodyPr bIns="91440"/>
          <a:lstStyle/>
          <a:p>
            <a:r>
              <a:rPr lang="en-US" sz="6600" dirty="0" smtClean="0"/>
              <a:t>Holy Week &amp; Easter</a:t>
            </a:r>
            <a:br>
              <a:rPr lang="en-US" sz="6600" dirty="0" smtClean="0"/>
            </a:br>
            <a:r>
              <a:rPr lang="en-US" dirty="0" smtClean="0"/>
              <a:t>Lesson 7</a:t>
            </a:r>
            <a:endParaRPr lang="en-US" dirty="0"/>
          </a:p>
        </p:txBody>
      </p:sp>
      <p:pic>
        <p:nvPicPr>
          <p:cNvPr id="1026" name="Picture 2" descr="C:\Users\Therese\Desktop\Jesus_w_Chi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" y="20782"/>
            <a:ext cx="912187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82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y Week 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" y="304800"/>
            <a:ext cx="9067800" cy="615159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Burial </a:t>
            </a:r>
            <a:r>
              <a:rPr lang="en-US" sz="4000" dirty="0">
                <a:sym typeface="Wingdings" pitchFamily="2" charset="2"/>
              </a:rPr>
              <a:t>of </a:t>
            </a:r>
            <a:r>
              <a:rPr lang="en-US" sz="4000" dirty="0" smtClean="0">
                <a:sym typeface="Wingdings" pitchFamily="2" charset="2"/>
              </a:rPr>
              <a:t>Jesus </a:t>
            </a:r>
          </a:p>
          <a:p>
            <a:pPr marL="0" indent="0" algn="ctr">
              <a:buNone/>
            </a:pP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youtu.be/jCmyWLeED8g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18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ly Week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61175" cy="686117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7a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Where did they bury Jesus?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Did Jesus own a house, a horse or even His own tomb?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owning things on Earth wasn’t </a:t>
            </a:r>
            <a:r>
              <a:rPr lang="en-US" dirty="0" smtClean="0"/>
              <a:t>very important </a:t>
            </a:r>
            <a:r>
              <a:rPr lang="en-US" dirty="0"/>
              <a:t>to Jesus?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If we are busy </a:t>
            </a:r>
            <a:r>
              <a:rPr lang="en-US" dirty="0" smtClean="0"/>
              <a:t>doing God’s </a:t>
            </a:r>
            <a:r>
              <a:rPr lang="en-US" dirty="0"/>
              <a:t>work rather than trying to get things </a:t>
            </a:r>
            <a:r>
              <a:rPr lang="en-US" dirty="0" smtClean="0"/>
              <a:t>here </a:t>
            </a:r>
            <a:r>
              <a:rPr lang="en-US" dirty="0"/>
              <a:t>on Earth, how will we get the things </a:t>
            </a:r>
            <a:r>
              <a:rPr lang="en-US" dirty="0" smtClean="0"/>
              <a:t>we might </a:t>
            </a:r>
            <a:r>
              <a:rPr lang="en-US" dirty="0"/>
              <a:t>need (like when Jesus needed a tomb).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were Jesus’ friends sad when He died?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6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ly Week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292" y="152400"/>
            <a:ext cx="8365508" cy="65532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y Week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7892" y="1"/>
            <a:ext cx="6345908" cy="6857999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Empty Tomb </a:t>
            </a:r>
          </a:p>
          <a:p>
            <a:pPr marL="0" indent="0" algn="ctr">
              <a:buNone/>
            </a:pP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youtu.be/NUSPq_N-WV4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5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7b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did the women go to the tomb of Jesus?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are dead traditions different than a </a:t>
            </a:r>
            <a:r>
              <a:rPr lang="en-US" dirty="0" smtClean="0"/>
              <a:t>living relationship </a:t>
            </a:r>
            <a:r>
              <a:rPr lang="en-US" dirty="0"/>
              <a:t>with Jesus?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Do we </a:t>
            </a:r>
            <a:r>
              <a:rPr lang="en-US" dirty="0"/>
              <a:t>sometimes act like Jesus is just a dead man from history… and what is He really?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When the women got to the tomb, what did they find?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amazing thing did the angel tell the women about Jesus?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Jesus left behind His old clothes?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4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7c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We can all put on </a:t>
            </a:r>
            <a:r>
              <a:rPr lang="en-US" dirty="0" smtClean="0"/>
              <a:t>our new </a:t>
            </a:r>
            <a:r>
              <a:rPr lang="en-US" dirty="0"/>
              <a:t>lives if </a:t>
            </a:r>
            <a:r>
              <a:rPr lang="en-US" dirty="0" smtClean="0"/>
              <a:t>we, like old garments, leave behind our </a:t>
            </a:r>
            <a:r>
              <a:rPr lang="en-US" dirty="0"/>
              <a:t>old lives. What will that new life be like?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the angel tell the women to do with the amazing news that only they knew?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Now that we know that Jesus is </a:t>
            </a:r>
            <a:r>
              <a:rPr lang="en-US" dirty="0" smtClean="0"/>
              <a:t>risen </a:t>
            </a:r>
            <a:r>
              <a:rPr lang="en-US" dirty="0"/>
              <a:t>from the dead, what do you suppose God wants us to do with </a:t>
            </a:r>
            <a:r>
              <a:rPr lang="en-US" dirty="0" smtClean="0"/>
              <a:t>that knowledge?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20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2" cstate="print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971800" y="4191000"/>
            <a:ext cx="6172200" cy="2667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</a:t>
            </a:r>
            <a:r>
              <a:rPr lang="en-US" sz="3000" dirty="0"/>
              <a:t>T</a:t>
            </a:r>
            <a:r>
              <a:rPr lang="en-US" sz="3000" b="1" dirty="0" smtClean="0"/>
              <a:t>he Lord lately?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866778"/>
            <a:ext cx="2743200" cy="5832366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200" b="1" dirty="0">
                <a:latin typeface="Arial" charset="0"/>
              </a:rPr>
              <a:t>“If you openly say, ‘Jesus is Lord’ and believe in your heart that God raised him from death, you will be saved.”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228600"/>
            <a:ext cx="5348748" cy="40115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6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27723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1752600"/>
          </a:xfrm>
        </p:spPr>
        <p:txBody>
          <a:bodyPr bIns="91440"/>
          <a:lstStyle/>
          <a:p>
            <a:r>
              <a:rPr lang="en-US" sz="6600" dirty="0" smtClean="0"/>
              <a:t>Holy Week &amp; Easter</a:t>
            </a:r>
            <a:br>
              <a:rPr lang="en-US" sz="6600" dirty="0" smtClean="0"/>
            </a:br>
            <a:r>
              <a:rPr lang="en-US" dirty="0" smtClean="0"/>
              <a:t>Lesson 8</a:t>
            </a:r>
            <a:endParaRPr lang="en-US" dirty="0"/>
          </a:p>
        </p:txBody>
      </p:sp>
      <p:pic>
        <p:nvPicPr>
          <p:cNvPr id="1026" name="Picture 2" descr="C:\Users\Therese\Desktop\Jesus_w_Chi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" y="20782"/>
            <a:ext cx="912187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1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ly Week 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77" y="228600"/>
            <a:ext cx="9044923" cy="64008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Jesus on Donkey</a:t>
            </a:r>
          </a:p>
          <a:p>
            <a:pPr marL="0" indent="0" algn="ctr">
              <a:buNone/>
            </a:pP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youtu.be/DX54WZeRq0A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4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y Week 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304799"/>
            <a:ext cx="8991600" cy="602294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Video: </a:t>
            </a: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Resurrected Jesus </a:t>
            </a:r>
          </a:p>
          <a:p>
            <a:pPr marL="0" indent="0" algn="ctr">
              <a:buNone/>
            </a:pPr>
            <a:endParaRPr lang="en-US" sz="40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000" dirty="0" smtClean="0">
                <a:sym typeface="Wingdings" pitchFamily="2" charset="2"/>
              </a:rPr>
              <a:t>Download Here:</a:t>
            </a:r>
          </a:p>
          <a:p>
            <a:pPr marL="0" indent="0" algn="ctr">
              <a:buNone/>
            </a:pP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youtu.be/oQGsyXXQx20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8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8a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When did the women see Jesus, in the tomb or as they were going out to tell the others about Jesus being risen?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are we more likely to encounter Jesus as we are out doing </a:t>
            </a:r>
            <a:r>
              <a:rPr lang="en-US" dirty="0" smtClean="0"/>
              <a:t>His work</a:t>
            </a:r>
            <a:r>
              <a:rPr lang="en-US" dirty="0"/>
              <a:t>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Jesus do to help the others believe what the women were telling them?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does Jesus help us do His work?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Jesus wanted to be in the upper room with His friends?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Jesus have that a ghost does not have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94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It – 8b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According </a:t>
            </a:r>
            <a:r>
              <a:rPr lang="en-US" dirty="0"/>
              <a:t>to scripture, what was going to begin in Jerusalem?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was the last thing Jesus told us to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28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ly Week 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914" y="0"/>
            <a:ext cx="8646286" cy="677569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ly Week 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46" y="533400"/>
            <a:ext cx="8976983" cy="55626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ly Week 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687" y="76200"/>
            <a:ext cx="8196113" cy="66294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Talk About It – 8c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5513"/>
          </a:xfrm>
        </p:spPr>
        <p:txBody>
          <a:bodyPr lIns="91440" tIns="0" rIns="0" bIns="0"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is Easter so important?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does Jesus’ death and resurrection mean for 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Could </a:t>
            </a:r>
            <a:r>
              <a:rPr lang="en-US" dirty="0"/>
              <a:t>we go to Heaven if Jesus had not died for us? Why not?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did Jesus do this for 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do we have to do to know Jesus and have our sins forgiven</a:t>
            </a:r>
            <a:r>
              <a:rPr lang="en-US" dirty="0" smtClean="0"/>
              <a:t>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What happens when do we tell Jesus 3 things:</a:t>
            </a:r>
          </a:p>
          <a:p>
            <a:pPr marL="914400" lvl="1" indent="-36576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/>
              <a:t>We are sorry for being bad (sinners).</a:t>
            </a:r>
          </a:p>
          <a:p>
            <a:pPr marL="914400" lvl="1" indent="-36576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/>
              <a:t>We believe that He is God &amp; He died for us &amp; rose again.</a:t>
            </a:r>
          </a:p>
          <a:p>
            <a:pPr marL="914400" lvl="1" indent="-36576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/>
              <a:t>We want to give our hearts and lives to Him.  </a:t>
            </a: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56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2" cstate="print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971800" y="4191000"/>
            <a:ext cx="6172200" cy="2667000"/>
          </a:xfrm>
          <a:solidFill>
            <a:schemeClr val="bg1">
              <a:alpha val="69019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3000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</a:t>
            </a:r>
            <a:r>
              <a:rPr lang="en-US" sz="3000" dirty="0"/>
              <a:t>T</a:t>
            </a:r>
            <a:r>
              <a:rPr lang="en-US" sz="3000" b="1" dirty="0" smtClean="0"/>
              <a:t>he Lord lately?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866778"/>
            <a:ext cx="2743200" cy="5832366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bIns="0" anchor="ctr">
            <a:spAutoFit/>
          </a:bodyPr>
          <a:lstStyle/>
          <a:p>
            <a:r>
              <a:rPr lang="en-US" sz="3200" b="1" dirty="0">
                <a:latin typeface="Arial" charset="0"/>
              </a:rPr>
              <a:t>“If you openly say, ‘Jesus is Lord’ and believe in your heart that God raised him from death, you will be saved.” </a:t>
            </a:r>
          </a:p>
          <a:p>
            <a:pPr algn="r"/>
            <a:r>
              <a:rPr lang="en-US" sz="2000" b="1" dirty="0">
                <a:latin typeface="Arial" charset="0"/>
              </a:rPr>
              <a:t>Rom. 10:9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228600"/>
            <a:ext cx="5348748" cy="40115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86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35620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It – 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Jesus liked to be with people?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did </a:t>
            </a:r>
            <a:r>
              <a:rPr lang="en-US" dirty="0" smtClean="0"/>
              <a:t>several </a:t>
            </a:r>
            <a:r>
              <a:rPr lang="en-US" dirty="0"/>
              <a:t>people like to be with Jesus?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When Jesus spent time with people, why did He use the time to teach them?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does the time of His “passion” mean?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 you think He wanted to suffer and die?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Would you suffer and die to save the people you love?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How would you act if you knew you had just one more week to live?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If Jesus </a:t>
            </a:r>
            <a:r>
              <a:rPr lang="en-US" dirty="0"/>
              <a:t>knew they would kill Him </a:t>
            </a:r>
            <a:r>
              <a:rPr lang="en-US" dirty="0" smtClean="0"/>
              <a:t>in Jerusalem, why </a:t>
            </a:r>
            <a:r>
              <a:rPr lang="en-US" dirty="0"/>
              <a:t>did </a:t>
            </a:r>
            <a:r>
              <a:rPr lang="en-US" dirty="0" smtClean="0"/>
              <a:t>He </a:t>
            </a:r>
            <a:r>
              <a:rPr lang="en-US" dirty="0"/>
              <a:t>go to </a:t>
            </a:r>
            <a:r>
              <a:rPr lang="en-US" dirty="0" smtClean="0"/>
              <a:t>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68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46960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42188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4262492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46621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1997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  <p:extLst>
      <p:ext uri="{BB962C8B-B14F-4D97-AF65-F5344CB8AC3E}">
        <p14:creationId xmlns:p14="http://schemas.microsoft.com/office/powerpoint/2010/main" val="109342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429097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996275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68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  <p:extLst>
      <p:ext uri="{BB962C8B-B14F-4D97-AF65-F5344CB8AC3E}">
        <p14:creationId xmlns:p14="http://schemas.microsoft.com/office/powerpoint/2010/main" val="2444576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It – 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Why didn’t Jesus run </a:t>
            </a:r>
            <a:r>
              <a:rPr lang="en-US" dirty="0"/>
              <a:t>and hide?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do you think Jesus rode on a humble donkey instead of a </a:t>
            </a:r>
            <a:r>
              <a:rPr lang="en-US" dirty="0" smtClean="0"/>
              <a:t>big fancy </a:t>
            </a:r>
            <a:r>
              <a:rPr lang="en-US" dirty="0"/>
              <a:t>horse like the Roman </a:t>
            </a:r>
            <a:r>
              <a:rPr lang="en-US" dirty="0" smtClean="0"/>
              <a:t>leaders liked to do?</a:t>
            </a: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did the people do when Jesus rode </a:t>
            </a:r>
            <a:r>
              <a:rPr lang="en-US" dirty="0" smtClean="0"/>
              <a:t>into town </a:t>
            </a:r>
            <a:r>
              <a:rPr lang="en-US" dirty="0"/>
              <a:t>on the donkey?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would the stones do if the people </a:t>
            </a:r>
            <a:r>
              <a:rPr lang="en-US" dirty="0" smtClean="0"/>
              <a:t>had stopped </a:t>
            </a:r>
            <a:r>
              <a:rPr lang="en-US" dirty="0"/>
              <a:t>shouting--why?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Why would the people shout His praises one day and then kill Him a week later?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 we ever act one way in church and then another way away from church?</a:t>
            </a:r>
          </a:p>
        </p:txBody>
      </p:sp>
    </p:spTree>
    <p:extLst>
      <p:ext uri="{BB962C8B-B14F-4D97-AF65-F5344CB8AC3E}">
        <p14:creationId xmlns:p14="http://schemas.microsoft.com/office/powerpoint/2010/main" val="2732821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241155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p=10267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791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  <p:extLst>
      <p:ext uri="{BB962C8B-B14F-4D97-AF65-F5344CB8AC3E}">
        <p14:creationId xmlns:p14="http://schemas.microsoft.com/office/powerpoint/2010/main" val="68568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464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1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  <p:extLst>
      <p:ext uri="{BB962C8B-B14F-4D97-AF65-F5344CB8AC3E}">
        <p14:creationId xmlns:p14="http://schemas.microsoft.com/office/powerpoint/2010/main" val="418641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  <p:extLst>
      <p:ext uri="{BB962C8B-B14F-4D97-AF65-F5344CB8AC3E}">
        <p14:creationId xmlns:p14="http://schemas.microsoft.com/office/powerpoint/2010/main" val="353235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p=10267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819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3204</Words>
  <Application>Microsoft Office PowerPoint</Application>
  <PresentationFormat>On-screen Show (4:3)</PresentationFormat>
  <Paragraphs>375</Paragraphs>
  <Slides>97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2" baseType="lpstr">
      <vt:lpstr>Arial</vt:lpstr>
      <vt:lpstr>Times New Roman</vt:lpstr>
      <vt:lpstr>Verdana</vt:lpstr>
      <vt:lpstr>Wingdings</vt:lpstr>
      <vt:lpstr>Refined</vt:lpstr>
      <vt:lpstr>Holy Week &amp; Easter</vt:lpstr>
      <vt:lpstr>PowerPoint Presentation</vt:lpstr>
      <vt:lpstr>Next Slide  Song: He is Risen  Download Here: http://youtu.be/MXlNGcHPYGE   </vt:lpstr>
      <vt:lpstr>Holy Week &amp; Easter Lesson 1</vt:lpstr>
      <vt:lpstr>PowerPoint Presentation</vt:lpstr>
      <vt:lpstr>PowerPoint Presentation</vt:lpstr>
      <vt:lpstr>PowerPoint Presentation</vt:lpstr>
      <vt:lpstr>Let’s Talk About It – 1a</vt:lpstr>
      <vt:lpstr>Let’s Talk About It – 1b</vt:lpstr>
      <vt:lpstr>PowerPoint Presentation</vt:lpstr>
      <vt:lpstr>Close in Prayer</vt:lpstr>
      <vt:lpstr>Holy Week &amp; Easter Lesson 2</vt:lpstr>
      <vt:lpstr>PowerPoint Presentation</vt:lpstr>
      <vt:lpstr>PowerPoint Presentation</vt:lpstr>
      <vt:lpstr>Talk About It – 2a</vt:lpstr>
      <vt:lpstr>PowerPoint Presentation</vt:lpstr>
      <vt:lpstr>Close in Prayer</vt:lpstr>
      <vt:lpstr>Holy Week &amp; Easter Lesson 3</vt:lpstr>
      <vt:lpstr>PowerPoint Presentation</vt:lpstr>
      <vt:lpstr>PowerPoint Presentation</vt:lpstr>
      <vt:lpstr>Talk About It – 3a</vt:lpstr>
      <vt:lpstr>Talk About It – 3b</vt:lpstr>
      <vt:lpstr>Talk About It – 3c</vt:lpstr>
      <vt:lpstr>PowerPoint Presentation</vt:lpstr>
      <vt:lpstr>Close in Prayer</vt:lpstr>
      <vt:lpstr>Holy Week &amp; Easter Lesson 4</vt:lpstr>
      <vt:lpstr>PowerPoint Presentation</vt:lpstr>
      <vt:lpstr>PowerPoint Presentation</vt:lpstr>
      <vt:lpstr>PowerPoint Presentation</vt:lpstr>
      <vt:lpstr>Talk About It – 4a</vt:lpstr>
      <vt:lpstr>Talk About It – 4b</vt:lpstr>
      <vt:lpstr>PowerPoint Presentation</vt:lpstr>
      <vt:lpstr>PowerPoint Presentation</vt:lpstr>
      <vt:lpstr>Talk About It – 4c</vt:lpstr>
      <vt:lpstr>Talk About It – 4d</vt:lpstr>
      <vt:lpstr>PowerPoint Presentation</vt:lpstr>
      <vt:lpstr>Close in Prayer</vt:lpstr>
      <vt:lpstr>Holy Week &amp; Easter Lesson 5</vt:lpstr>
      <vt:lpstr>PowerPoint Presentation</vt:lpstr>
      <vt:lpstr>PowerPoint Presentation</vt:lpstr>
      <vt:lpstr>Talk About It – 5a</vt:lpstr>
      <vt:lpstr>PowerPoint Presentation</vt:lpstr>
      <vt:lpstr>PowerPoint Presentation</vt:lpstr>
      <vt:lpstr>Talk About It – 5b</vt:lpstr>
      <vt:lpstr>PowerPoint Presentation</vt:lpstr>
      <vt:lpstr>Close in Prayer</vt:lpstr>
      <vt:lpstr>Holy Week &amp; Easter Lesson 6</vt:lpstr>
      <vt:lpstr>PowerPoint Presentation</vt:lpstr>
      <vt:lpstr>PowerPoint Presentation</vt:lpstr>
      <vt:lpstr>Talk About It – 6a</vt:lpstr>
      <vt:lpstr>Talk About It – 6b</vt:lpstr>
      <vt:lpstr>PowerPoint Presentation</vt:lpstr>
      <vt:lpstr>PowerPoint Presentation</vt:lpstr>
      <vt:lpstr>Talk About It – 6c</vt:lpstr>
      <vt:lpstr>PowerPoint Presentation</vt:lpstr>
      <vt:lpstr>Close in Prayer</vt:lpstr>
      <vt:lpstr>Holy Week &amp; Easter Lesson 7</vt:lpstr>
      <vt:lpstr>PowerPoint Presentation</vt:lpstr>
      <vt:lpstr>PowerPoint Presentation</vt:lpstr>
      <vt:lpstr>Talk About It – 7a</vt:lpstr>
      <vt:lpstr>PowerPoint Presentation</vt:lpstr>
      <vt:lpstr>PowerPoint Presentation</vt:lpstr>
      <vt:lpstr>PowerPoint Presentation</vt:lpstr>
      <vt:lpstr>Talk About It – 7b</vt:lpstr>
      <vt:lpstr>Talk About It – 7c</vt:lpstr>
      <vt:lpstr>PowerPoint Presentation</vt:lpstr>
      <vt:lpstr>Close in Prayer</vt:lpstr>
      <vt:lpstr>Holy Week &amp; Easter Lesson 8</vt:lpstr>
      <vt:lpstr>PowerPoint Presentation</vt:lpstr>
      <vt:lpstr>PowerPoint Presentation</vt:lpstr>
      <vt:lpstr>PowerPoint Presentation</vt:lpstr>
      <vt:lpstr>Talk About It – 8a</vt:lpstr>
      <vt:lpstr>Talk About It – 8b</vt:lpstr>
      <vt:lpstr>PowerPoint Presentation</vt:lpstr>
      <vt:lpstr>PowerPoint Presentation</vt:lpstr>
      <vt:lpstr>PowerPoint Presentation</vt:lpstr>
      <vt:lpstr>Talk About It – 8c</vt:lpstr>
      <vt:lpstr>PowerPoint Presentation</vt:lpstr>
      <vt:lpstr>Close in Prayer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Harold Greenberg</cp:lastModifiedBy>
  <cp:revision>296</cp:revision>
  <dcterms:created xsi:type="dcterms:W3CDTF">2012-08-28T02:53:07Z</dcterms:created>
  <dcterms:modified xsi:type="dcterms:W3CDTF">2015-02-18T20:27:54Z</dcterms:modified>
</cp:coreProperties>
</file>