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sldIdLst>
    <p:sldId id="479" r:id="rId2"/>
    <p:sldId id="497" r:id="rId3"/>
    <p:sldId id="498" r:id="rId4"/>
    <p:sldId id="499" r:id="rId5"/>
    <p:sldId id="408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  <p:sldId id="494" r:id="rId42"/>
    <p:sldId id="495" r:id="rId43"/>
    <p:sldId id="496" r:id="rId44"/>
    <p:sldId id="478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03" autoAdjust="0"/>
    <p:restoredTop sz="94660"/>
  </p:normalViewPr>
  <p:slideViewPr>
    <p:cSldViewPr>
      <p:cViewPr varScale="1">
        <p:scale>
          <a:sx n="70" d="100"/>
          <a:sy n="70" d="100"/>
        </p:scale>
        <p:origin x="48" y="43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89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97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23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9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35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microsoft.com/office/2007/relationships/hdphoto" Target="../media/hdphoto14.wdp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microsoft.com/office/2007/relationships/hdphoto" Target="../media/hdphoto15.wdp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EUHHp5mqwTaPeM&amp;tbnid=wGIt0PWzxx_eHM:&amp;ved=0CAUQjRw&amp;url=http://www.xtolz.com/loving-hands.php&amp;ei=r0uzUqb1JoiN2gWj5IHQCQ&amp;bvm=bv.58187178,d.b2I&amp;psig=AFQjCNHhrwhsVpuqvEra0StKZThxxplBHw&amp;ust=1387568428773082" TargetMode="External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3.jpeg"/><Relationship Id="rId5" Type="http://schemas.openxmlformats.org/officeDocument/2006/relationships/hyperlink" Target="http://www.google.com/url?sa=i&amp;rct=j&amp;q=&amp;esrc=s&amp;frm=1&amp;source=images&amp;cd=&amp;cad=rja&amp;docid=ZpzRD2XgD1LcIM&amp;tbnid=M5zQHAqRuWFRcM:&amp;ved=0CAUQjRw&amp;url=http://www.featurepics.com/online/Jesus-Feet-Cross-Pics-446784.aspx&amp;ei=BUuzUra3Nuf32QWJ0oCIBw&amp;bvm=bv.58187178,d.b2I&amp;psig=AFQjCNHw9umil8njF8IK8auiLCH5RyGatg&amp;ust=1387568237061906" TargetMode="External"/><Relationship Id="rId10" Type="http://schemas.microsoft.com/office/2007/relationships/hdphoto" Target="../media/hdphoto17.wdp"/><Relationship Id="rId4" Type="http://schemas.openxmlformats.org/officeDocument/2006/relationships/hyperlink" Target="http://www.google.com/url?sa=i&amp;rct=j&amp;q=&amp;esrc=s&amp;frm=1&amp;source=images&amp;cd=&amp;cad=rja&amp;docid=ZkWsc1EFtOcu1M&amp;tbnid=Iv54jemqruwcNM:&amp;ved=0CAUQjRw&amp;url=http://jeniferhiggins.blogspot.com/2010/04/you-capture-feet.html&amp;ei=m0qzUqeMIsaI3AX_w4DQBQ&amp;bvm=bv.58187178,d.b2I&amp;psig=AFQjCNG5va6pAKJ5Q9LIKnk32KtDhsX-KQ&amp;ust=1387568126869315" TargetMode="External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5.jpeg"/><Relationship Id="rId5" Type="http://schemas.openxmlformats.org/officeDocument/2006/relationships/hyperlink" Target="http://www.google.com/url?sa=i&amp;rct=j&amp;q=&amp;esrc=s&amp;frm=1&amp;source=images&amp;cd=&amp;cad=rja&amp;docid=EUHHp5mqwTaPeM&amp;tbnid=wGIt0PWzxx_eHM:&amp;ved=0CAUQjRw&amp;url=http://www.xtolz.com/loving-hands.php&amp;ei=r0uzUqb1JoiN2gWj5IHQCQ&amp;bvm=bv.58187178,d.b2I&amp;psig=AFQjCNHhrwhsVpuqvEra0StKZThxxplBHw&amp;ust=1387568428773082" TargetMode="External"/><Relationship Id="rId4" Type="http://schemas.openxmlformats.org/officeDocument/2006/relationships/hyperlink" Target="http://www.google.com/url?sa=i&amp;rct=j&amp;q=&amp;esrc=s&amp;frm=1&amp;source=images&amp;cd=&amp;cad=rja&amp;docid=ZkWsc1EFtOcu1M&amp;tbnid=Iv54jemqruwcNM:&amp;ved=0CAUQjRw&amp;url=http://jeniferhiggins.blogspot.com/2010/04/you-capture-feet.html&amp;ei=m0qzUqeMIsaI3AX_w4DQBQ&amp;bvm=bv.58187178,d.b2I&amp;psig=AFQjCNG5va6pAKJ5Q9LIKnk32KtDhsX-KQ&amp;ust=138756812686931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6.jpeg"/><Relationship Id="rId5" Type="http://schemas.openxmlformats.org/officeDocument/2006/relationships/hyperlink" Target="http://www.google.com/url?sa=i&amp;rct=j&amp;q=&amp;esrc=s&amp;frm=1&amp;source=images&amp;cd=&amp;cad=rja&amp;docid=EUHHp5mqwTaPeM&amp;tbnid=wGIt0PWzxx_eHM:&amp;ved=0CAUQjRw&amp;url=http://www.xtolz.com/loving-hands.php&amp;ei=r0uzUqb1JoiN2gWj5IHQCQ&amp;bvm=bv.58187178,d.b2I&amp;psig=AFQjCNHhrwhsVpuqvEra0StKZThxxplBHw&amp;ust=1387568428773082" TargetMode="External"/><Relationship Id="rId4" Type="http://schemas.openxmlformats.org/officeDocument/2006/relationships/hyperlink" Target="http://www.google.com/url?sa=i&amp;rct=j&amp;q=&amp;esrc=s&amp;frm=1&amp;source=images&amp;cd=&amp;cad=rja&amp;docid=ZkWsc1EFtOcu1M&amp;tbnid=Iv54jemqruwcNM:&amp;ved=0CAUQjRw&amp;url=http://jeniferhiggins.blogspot.com/2010/04/you-capture-feet.html&amp;ei=m0qzUqeMIsaI3AX_w4DQBQ&amp;bvm=bv.58187178,d.b2I&amp;psig=AFQjCNG5va6pAKJ5Q9LIKnk32KtDhsX-KQ&amp;ust=138756812686931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hyperlink" Target="http://www.google.com/url?sa=i&amp;rct=j&amp;q=&amp;esrc=s&amp;frm=1&amp;source=images&amp;cd=&amp;cad=rja&amp;docid=EUHHp5mqwTaPeM&amp;tbnid=wGIt0PWzxx_eHM:&amp;ved=0CAUQjRw&amp;url=http://www.xtolz.com/loving-hands.php&amp;ei=r0uzUqb1JoiN2gWj5IHQCQ&amp;bvm=bv.58187178,d.b2I&amp;psig=AFQjCNHhrwhsVpuqvEra0StKZThxxplBHw&amp;ust=138756842877308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hyperlink" Target="http://www.google.com/url?sa=i&amp;rct=j&amp;q=&amp;esrc=s&amp;frm=1&amp;source=images&amp;cd=&amp;cad=rja&amp;docid=ZkWsc1EFtOcu1M&amp;tbnid=Iv54jemqruwcNM:&amp;ved=0CAUQjRw&amp;url=http://jeniferhiggins.blogspot.com/2010/04/you-capture-feet.html&amp;ei=m0qzUqeMIsaI3AX_w4DQBQ&amp;bvm=bv.58187178,d.b2I&amp;psig=AFQjCNG5va6pAKJ5Q9LIKnk32KtDhsX-KQ&amp;ust=1387568126869315" TargetMode="External"/><Relationship Id="rId5" Type="http://schemas.microsoft.com/office/2007/relationships/hdphoto" Target="../media/hdphoto20.wdp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2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9.jpeg"/><Relationship Id="rId5" Type="http://schemas.openxmlformats.org/officeDocument/2006/relationships/hyperlink" Target="http://www.google.com/url?sa=i&amp;rct=j&amp;q=&amp;esrc=s&amp;frm=1&amp;source=images&amp;cd=&amp;cad=rja&amp;docid=EUHHp5mqwTaPeM&amp;tbnid=wGIt0PWzxx_eHM:&amp;ved=0CAUQjRw&amp;url=http://www.xtolz.com/loving-hands.php&amp;ei=r0uzUqb1JoiN2gWj5IHQCQ&amp;bvm=bv.58187178,d.b2I&amp;psig=AFQjCNHhrwhsVpuqvEra0StKZThxxplBHw&amp;ust=1387568428773082" TargetMode="External"/><Relationship Id="rId4" Type="http://schemas.openxmlformats.org/officeDocument/2006/relationships/hyperlink" Target="http://www.google.com/url?sa=i&amp;rct=j&amp;q=&amp;esrc=s&amp;frm=1&amp;source=images&amp;cd=&amp;cad=rja&amp;docid=ZkWsc1EFtOcu1M&amp;tbnid=Iv54jemqruwcNM:&amp;ved=0CAUQjRw&amp;url=http://jeniferhiggins.blogspot.com/2010/04/you-capture-feet.html&amp;ei=m0qzUqeMIsaI3AX_w4DQBQ&amp;bvm=bv.58187178,d.b2I&amp;psig=AFQjCNG5va6pAKJ5Q9LIKnk32KtDhsX-KQ&amp;ust=138756812686931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microsoft.com/office/2007/relationships/hdphoto" Target="../media/hdphoto2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om/url?sa=i&amp;rct=j&amp;q=&amp;esrc=s&amp;frm=1&amp;source=images&amp;cd=&amp;cad=rja&amp;docid=EUHHp5mqwTaPeM&amp;tbnid=wGIt0PWzxx_eHM:&amp;ved=0CAUQjRw&amp;url=http://www.xtolz.com/loving-hands.php&amp;ei=r0uzUqb1JoiN2gWj5IHQCQ&amp;bvm=bv.58187178,d.b2I&amp;psig=AFQjCNHhrwhsVpuqvEra0StKZThxxplBHw&amp;ust=1387568428773082" TargetMode="External"/><Relationship Id="rId4" Type="http://schemas.openxmlformats.org/officeDocument/2006/relationships/hyperlink" Target="http://www.google.com/url?sa=i&amp;rct=j&amp;q=&amp;esrc=s&amp;frm=1&amp;source=images&amp;cd=&amp;cad=rja&amp;docid=ZkWsc1EFtOcu1M&amp;tbnid=Iv54jemqruwcNM:&amp;ved=0CAUQjRw&amp;url=http://jeniferhiggins.blogspot.com/2010/04/you-capture-feet.html&amp;ei=m0qzUqeMIsaI3AX_w4DQBQ&amp;bvm=bv.58187178,d.b2I&amp;psig=AFQjCNG5va6pAKJ5Q9LIKnk32KtDhsX-KQ&amp;ust=138756812686931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W5I_yYbpLKA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microsoft.com/office/2007/relationships/hdphoto" Target="../media/hdphoto26.wdp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microsoft.com/office/2007/relationships/hdphoto" Target="../media/hdphoto2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microsoft.com/office/2007/relationships/hdphoto" Target="../media/hdphoto2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2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8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0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tDnm7fkAQT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kbrazos.org" TargetMode="External"/><Relationship Id="rId5" Type="http://schemas.openxmlformats.org/officeDocument/2006/relationships/hyperlink" Target="http://campaignkerusso.org/?p=11104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uWWoYZARqz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herese\Desktop\The Promised Child\finger-of-prophec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"/>
            <a:ext cx="91567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0"/>
            <a:ext cx="9156700" cy="30480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The Finger of Prophecy – Pointed to Jesus for thousands of years!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3087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" y="4114800"/>
            <a:ext cx="9144000" cy="2708413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 will born to King David’s family.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“Someday I will appoint an honest king from the family of David, a king who will be wise and rule with justice.” </a:t>
            </a:r>
            <a:r>
              <a:rPr lang="en-US" sz="2000" dirty="0"/>
              <a:t>Jer. 23:5</a:t>
            </a:r>
          </a:p>
        </p:txBody>
      </p:sp>
      <p:pic>
        <p:nvPicPr>
          <p:cNvPr id="2050" name="Picture 2" descr="http://jonathanmerritt.religionnews.com/files/2013/10/KingDavi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0"/>
                    </a14:imgEffect>
                    <a14:imgEffect>
                      <a14:colorTemperature colorTemp="7833"/>
                    </a14:imgEffect>
                    <a14:imgEffect>
                      <a14:saturation sat="101000"/>
                    </a14:imgEffect>
                    <a14:imgEffect>
                      <a14:brightnessContrast bright="8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93"/>
          <a:stretch/>
        </p:blipFill>
        <p:spPr bwMode="auto">
          <a:xfrm>
            <a:off x="446815" y="-76200"/>
            <a:ext cx="8392385" cy="401375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970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" y="4114800"/>
            <a:ext cx="9144000" cy="2708413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 will be born to a young girl who had never laid down with a man.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“A young woman, who has never had a man, will give birth to a son.” </a:t>
            </a:r>
            <a:r>
              <a:rPr lang="en-US" sz="2000" dirty="0"/>
              <a:t>Isa. 7:14</a:t>
            </a:r>
          </a:p>
        </p:txBody>
      </p:sp>
      <p:pic>
        <p:nvPicPr>
          <p:cNvPr id="3074" name="Picture 2" descr="http://i.telegraph.co.uk/multimedia/archive/01299/virgin-mary_1299990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  <a14:imgEffect>
                      <a14:colorTemperature colorTemp="6913"/>
                    </a14:imgEffect>
                    <a14:imgEffect>
                      <a14:saturation sat="124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927"/>
            <a:ext cx="6553200" cy="4102873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12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" y="3769500"/>
            <a:ext cx="9066213" cy="30537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When the King comes, bad men will kill many babies.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“Rachel mourns for her children and refuses to be comforted, because they are dead." </a:t>
            </a:r>
          </a:p>
          <a:p>
            <a:pPr marL="0" indent="0" algn="r">
              <a:buClr>
                <a:schemeClr val="tx1"/>
              </a:buClr>
              <a:buNone/>
            </a:pPr>
            <a:r>
              <a:rPr lang="en-US" sz="2000" dirty="0"/>
              <a:t>Isa. 7:14</a:t>
            </a:r>
          </a:p>
        </p:txBody>
      </p:sp>
      <p:pic>
        <p:nvPicPr>
          <p:cNvPr id="4098" name="Picture 2" descr="http://upload.wikimedia.org/wikipedia/commons/9/97/Guido_Reni_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  <a14:imgEffect>
                      <a14:saturation sat="107000"/>
                    </a14:imgEffect>
                    <a14:imgEffect>
                      <a14:brightnessContrast bright="-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08" b="31949"/>
          <a:stretch/>
        </p:blipFill>
        <p:spPr bwMode="auto">
          <a:xfrm>
            <a:off x="1066800" y="-152400"/>
            <a:ext cx="7086600" cy="3921899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138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0"/>
            <a:ext cx="8991600" cy="22512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6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600"/>
              <a:t>The King </a:t>
            </a:r>
            <a:r>
              <a:rPr lang="en-US" sz="3600" dirty="0"/>
              <a:t>will live in Egypt for a while.</a:t>
            </a:r>
          </a:p>
          <a:p>
            <a:pPr>
              <a:buClr>
                <a:schemeClr val="tx1"/>
              </a:buClr>
            </a:pPr>
            <a:r>
              <a:rPr lang="en-US" sz="3600" dirty="0"/>
              <a:t>“I called my son out of Egypt.” </a:t>
            </a:r>
            <a:r>
              <a:rPr lang="en-US" sz="2000" dirty="0"/>
              <a:t>Hos. 11:1</a:t>
            </a:r>
          </a:p>
        </p:txBody>
      </p:sp>
      <p:pic>
        <p:nvPicPr>
          <p:cNvPr id="5122" name="Picture 2" descr="http://st-takla.org/Gallery/var/albums/Bible/Illustrations/Communicating-Christ/2-New/1-Birth-and-Ministry/www-St-Takla-org--68-Jesus-Taken-to-Egypt.jpg?m=129852036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colorTemperature colorTemp="5504"/>
                    </a14:imgEffect>
                    <a14:imgEffect>
                      <a14:saturation sat="153000"/>
                    </a14:imgEffect>
                    <a14:imgEffect>
                      <a14:brightnessContrast bright="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95" b="6158"/>
          <a:stretch/>
        </p:blipFill>
        <p:spPr bwMode="auto">
          <a:xfrm>
            <a:off x="0" y="-76200"/>
            <a:ext cx="9144000" cy="434235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682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erese\Desktop\The Promised Child\ministr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7620"/>
            <a:ext cx="7010400" cy="288798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The finger of prophesy pointed to a teaching &amp; healing King  </a:t>
            </a:r>
          </a:p>
        </p:txBody>
      </p:sp>
    </p:spTree>
    <p:extLst>
      <p:ext uri="{BB962C8B-B14F-4D97-AF65-F5344CB8AC3E}">
        <p14:creationId xmlns:p14="http://schemas.microsoft.com/office/powerpoint/2010/main" val="237470373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7200"/>
            <a:ext cx="9144000" cy="25560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6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600" dirty="0"/>
              <a:t>A messenger will announce the King.</a:t>
            </a:r>
          </a:p>
          <a:p>
            <a:pPr>
              <a:buClr>
                <a:schemeClr val="tx1"/>
              </a:buClr>
            </a:pPr>
            <a:r>
              <a:rPr lang="en-US" sz="3600" dirty="0"/>
              <a:t>“I will send my messenger, who will prepare the way before me.” </a:t>
            </a:r>
            <a:r>
              <a:rPr lang="en-US" sz="2000" dirty="0"/>
              <a:t>Mal. 3:1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419100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390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876800"/>
            <a:ext cx="9067800" cy="19464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6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600" dirty="0"/>
              <a:t>The King will teach with stories.</a:t>
            </a:r>
          </a:p>
          <a:p>
            <a:pPr>
              <a:buClr>
                <a:schemeClr val="tx1"/>
              </a:buClr>
            </a:pPr>
            <a:r>
              <a:rPr lang="en-US" sz="3600" dirty="0"/>
              <a:t>“I will speak using stories.” </a:t>
            </a:r>
            <a:r>
              <a:rPr lang="en-US" sz="2000" dirty="0"/>
              <a:t>Ps. 78:2</a:t>
            </a:r>
          </a:p>
        </p:txBody>
      </p:sp>
      <p:pic>
        <p:nvPicPr>
          <p:cNvPr id="8194" name="Picture 2" descr="http://hookedonthebook.com/wp-content/uploads/2013/01/jesus-teach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colorTemperature colorTemp="7583"/>
                    </a14:imgEffect>
                    <a14:imgEffect>
                      <a14:saturation sat="114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21" b="14162"/>
          <a:stretch/>
        </p:blipFill>
        <p:spPr bwMode="auto">
          <a:xfrm>
            <a:off x="0" y="-76200"/>
            <a:ext cx="9144000" cy="49403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574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herese\Desktop\The Promised Child\finger_cro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7620"/>
            <a:ext cx="7010400" cy="288798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The finger of prophesy pointed to a suffering King  </a:t>
            </a:r>
          </a:p>
        </p:txBody>
      </p:sp>
    </p:spTree>
    <p:extLst>
      <p:ext uri="{BB962C8B-B14F-4D97-AF65-F5344CB8AC3E}">
        <p14:creationId xmlns:p14="http://schemas.microsoft.com/office/powerpoint/2010/main" val="20441255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657600"/>
            <a:ext cx="9067800" cy="31656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 will ride into Jerusalem on a donkey.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“For look—your King is coming! He is the Righteous One, the Victor! Yet he is lowly, riding on a donkey’s colt!” </a:t>
            </a:r>
            <a:r>
              <a:rPr lang="en-US" sz="2000" dirty="0"/>
              <a:t>Zech. 9:9</a:t>
            </a:r>
          </a:p>
        </p:txBody>
      </p:sp>
      <p:pic>
        <p:nvPicPr>
          <p:cNvPr id="1032" name="Picture 8" descr="http://nevseoboi.com.ua/uploads/posts/2010-04/1270229686_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colorTemperature colorTemp="10584"/>
                    </a14:imgEffect>
                    <a14:imgEffect>
                      <a14:saturation sat="241000"/>
                    </a14:imgEffect>
                    <a14:imgEffect>
                      <a14:brightnessContrast bright="-3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" t="18386" r="4651" b="23368"/>
          <a:stretch/>
        </p:blipFill>
        <p:spPr bwMode="auto">
          <a:xfrm>
            <a:off x="-38100" y="-76200"/>
            <a:ext cx="9144000" cy="37338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721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572000"/>
            <a:ext cx="9067800" cy="22512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 will  be betrayed by a close friend.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“Even a friend of mine whom I trusted, who ate my bread, has turned against me.” </a:t>
            </a:r>
            <a:r>
              <a:rPr lang="en-US" sz="2000" dirty="0"/>
              <a:t>Ps. 41:9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6" name="Picture 6" descr="http://eborg3.com/BibleNT-Alphabetical/J/800-Judas-Coins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4000"/>
                    </a14:imgEffect>
                    <a14:imgEffect>
                      <a14:colorTemperature colorTemp="7669"/>
                    </a14:imgEffect>
                    <a14:imgEffect>
                      <a14:saturation sat="1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45" b="12500"/>
          <a:stretch/>
        </p:blipFill>
        <p:spPr bwMode="auto">
          <a:xfrm>
            <a:off x="0" y="-152400"/>
            <a:ext cx="9144000" cy="4555745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144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2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6110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724400"/>
            <a:ext cx="8950853" cy="20988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 will  be sold for 30 pieces of silver.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“So they paid me thirty pieces of silver.” </a:t>
            </a:r>
          </a:p>
          <a:p>
            <a:pPr marL="0" indent="0" algn="r">
              <a:buClr>
                <a:schemeClr val="tx1"/>
              </a:buClr>
              <a:buNone/>
            </a:pPr>
            <a:r>
              <a:rPr lang="en-US" sz="2000" dirty="0"/>
              <a:t>Zech. 11”12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8" name="Picture 4" descr="http://www.overheardinthesacristy.net/wp-content/uploads/2010/03/30-pieces-sil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colorTemperature colorTemp="4508"/>
                    </a14:imgEffect>
                    <a14:imgEffect>
                      <a14:saturation sat="133000"/>
                    </a14:imgEffect>
                    <a14:imgEffect>
                      <a14:brightnessContrast bright="27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34"/>
          <a:stretch/>
        </p:blipFill>
        <p:spPr bwMode="auto">
          <a:xfrm>
            <a:off x="152400" y="-76200"/>
            <a:ext cx="8874653" cy="4800600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4122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657600"/>
            <a:ext cx="8950853" cy="31656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 be silent before His accusers.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“He was beaten, he was tortured, but he didn’t say a word. Like a lamb taken to be slaughtered and like a sheep being sheared, he took it all in silence.” </a:t>
            </a:r>
            <a:r>
              <a:rPr lang="en-US" sz="2000" dirty="0"/>
              <a:t>Isa. 53:7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 descr="http://nwocontrepeuple.files.wordpress.com/2013/08/600-jesus-sanhedrin0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colorTemperature colorTemp="6335"/>
                    </a14:imgEffect>
                    <a14:imgEffect>
                      <a14:saturation sat="125000"/>
                    </a14:imgEffect>
                    <a14:imgEffect>
                      <a14:brightnessContrast bright="1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0" t="10084" b="27831"/>
          <a:stretch/>
        </p:blipFill>
        <p:spPr bwMode="auto">
          <a:xfrm>
            <a:off x="-1" y="-76200"/>
            <a:ext cx="9144001" cy="3683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090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657600"/>
            <a:ext cx="8950853" cy="31656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 will be whipped.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“But he was wounded and bruised for our sins. He was beaten that we might have peace; he was lashed—and we were healed!” </a:t>
            </a:r>
            <a:r>
              <a:rPr lang="en-US" sz="2000" dirty="0"/>
              <a:t>Isa. 53:5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http://4.bp.blogspot.com/-_Un25skPTew/T6aQfDZDIHI/AAAAAAAAARc/ZPnC69l0cjQ/s1600/Passion+Composition_1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colorTemperature colorTemp="7170"/>
                    </a14:imgEffect>
                    <a14:imgEffect>
                      <a14:saturation sat="196000"/>
                    </a14:imgEffect>
                    <a14:imgEffect>
                      <a14:brightnessContrast bright="12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983" t="-1" r="-1" b="46751"/>
          <a:stretch/>
        </p:blipFill>
        <p:spPr bwMode="auto">
          <a:xfrm>
            <a:off x="-1069197" y="-152400"/>
            <a:ext cx="10162397" cy="381000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892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657600"/>
            <a:ext cx="8950853" cy="31656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King’s hands &amp; feet will be pierced.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“A group of sinful people has closed in on me. They are all around me like a pack of dogs. They have pierced my hands and my feet.” </a:t>
            </a:r>
            <a:r>
              <a:rPr lang="en-US" sz="2000" dirty="0"/>
              <a:t>Ps. 22:16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8288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0975" y="-16764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4" name="Picture 8" descr="http://www.featurepics.com/FI/Thumb300/20070910/Jesus-Feet-Cross-446784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7000"/>
                    </a14:imgEffect>
                    <a14:imgEffect>
                      <a14:colorTemperature colorTemp="6416"/>
                    </a14:imgEffect>
                    <a14:imgEffect>
                      <a14:saturation sat="180000"/>
                    </a14:imgEffect>
                    <a14:imgEffect>
                      <a14:brightnessContrast bright="2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65" t="41155" r="16945" b="28789"/>
          <a:stretch/>
        </p:blipFill>
        <p:spPr bwMode="auto">
          <a:xfrm>
            <a:off x="4267200" y="-152400"/>
            <a:ext cx="4876800" cy="4230245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28575" y="-13938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80975" y="-12414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50" name="Picture 14" descr="http://www.xtolz.com/resources/All_Designs_images/Loving%20Hands%20390%20x%20305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1000"/>
                    </a14:imgEffect>
                    <a14:imgEffect>
                      <a14:colorTemperature colorTemp="10750"/>
                    </a14:imgEffect>
                    <a14:imgEffect>
                      <a14:saturation sat="187000"/>
                    </a14:imgEffect>
                    <a14:imgEffect>
                      <a14:brightnessContrast bright="2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4876800" cy="3813908"/>
          </a:xfrm>
          <a:prstGeom prst="rect">
            <a:avLst/>
          </a:prstGeom>
          <a:noFill/>
          <a:scene3d>
            <a:camera prst="orthographicFront">
              <a:rot lat="12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24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114800"/>
            <a:ext cx="8950853" cy="27084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soldier’s would gamble for the King’s clothes.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“They took my clothes and gambled for them.” </a:t>
            </a:r>
            <a:r>
              <a:rPr lang="en-US" sz="2000" dirty="0"/>
              <a:t>Ps. 22:18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8288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0975" y="-16764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13938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80975" y="-12414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2" name="Picture 2" descr="http://genedaustin.com/gallery/albums/christian_art/hammer_699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4000"/>
                    </a14:imgEffect>
                    <a14:imgEffect>
                      <a14:colorTemperature colorTemp="8001"/>
                    </a14:imgEffect>
                    <a14:imgEffect>
                      <a14:saturation sat="148000"/>
                    </a14:imgEffect>
                    <a14:imgEffect>
                      <a14:brightnessContrast bright="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97" b="36119"/>
          <a:stretch/>
        </p:blipFill>
        <p:spPr bwMode="auto">
          <a:xfrm>
            <a:off x="-25400" y="-152400"/>
            <a:ext cx="9169400" cy="419100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587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495800"/>
            <a:ext cx="8950853" cy="2327414"/>
          </a:xfrm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King’s body would be pierced.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“They will look on him they pierced, and mourn for him“ </a:t>
            </a:r>
            <a:r>
              <a:rPr lang="en-US" sz="2000" dirty="0"/>
              <a:t>Zech. 12:10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8288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0975" y="-16764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13938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80975" y="-12414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http://pastorblog.cumcdebary.org/wp-content/uploads/2012/04/pierce-christs-sid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  <a14:imgEffect>
                      <a14:colorTemperature colorTemp="5918"/>
                    </a14:imgEffect>
                    <a14:imgEffect>
                      <a14:saturation sat="147000"/>
                    </a14:imgEffect>
                    <a14:imgEffect>
                      <a14:brightnessContrast bright="11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28" t="8290" r="-1" b="5914"/>
          <a:stretch/>
        </p:blipFill>
        <p:spPr bwMode="auto">
          <a:xfrm>
            <a:off x="-76200" y="-228600"/>
            <a:ext cx="9220200" cy="472440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666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darknightswhitesoul.files.wordpress.com/2010/04/crucifixion-silhouet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colorTemperature colorTemp="4158"/>
                    </a14:imgEffect>
                    <a14:imgEffect>
                      <a14:saturation sat="151000"/>
                    </a14:imgEffect>
                    <a14:imgEffect>
                      <a14:brightnessContrast bright="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44" b="13788"/>
          <a:stretch/>
        </p:blipFill>
        <p:spPr bwMode="auto">
          <a:xfrm>
            <a:off x="0" y="-152400"/>
            <a:ext cx="9144000" cy="4330701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038600"/>
            <a:ext cx="9067800" cy="2784614"/>
          </a:xfrm>
          <a:noFill/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King’s death would be a dark day.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"And in that day, says the Lord God, I will cause the sun to go down at noon, and I will darken the earth in the broad daylight.” </a:t>
            </a:r>
            <a:r>
              <a:rPr lang="en-US" sz="2000" dirty="0"/>
              <a:t>Am. 8:9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8575" y="-18288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80975" y="-16764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28575" y="-13938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80975" y="-12414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607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rese\Desktop\The Promised Child\r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7620"/>
            <a:ext cx="7010400" cy="288798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The finger of prophesy pointed to a risen King  </a:t>
            </a:r>
          </a:p>
        </p:txBody>
      </p:sp>
    </p:spTree>
    <p:extLst>
      <p:ext uri="{BB962C8B-B14F-4D97-AF65-F5344CB8AC3E}">
        <p14:creationId xmlns:p14="http://schemas.microsoft.com/office/powerpoint/2010/main" val="39569180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114800"/>
            <a:ext cx="9067800" cy="2708414"/>
          </a:xfrm>
          <a:noFill/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 would rise from the dead.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“For you will not leave me among the dead; you will not allow your beloved one to rot in the grave.” </a:t>
            </a:r>
            <a:r>
              <a:rPr lang="en-US" sz="2000" dirty="0"/>
              <a:t>Ps. 16:10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8288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0975" y="-16764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13938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80975" y="-12414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ttp://fc00.deviantart.net/fs71/i/2011/032/e/a/jesus__i_am_the_resurrection_by_otaku1811-d38kqi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  <a14:imgEffect>
                      <a14:colorTemperature colorTemp="7167"/>
                    </a14:imgEffect>
                    <a14:imgEffect>
                      <a14:saturation sat="248000"/>
                    </a14:imgEffect>
                    <a14:imgEffect>
                      <a14:brightnessContrast bright="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53" b="31800"/>
          <a:stretch/>
        </p:blipFill>
        <p:spPr bwMode="auto">
          <a:xfrm>
            <a:off x="0" y="-152400"/>
            <a:ext cx="9144000" cy="434340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072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rese\Desktop\The Promised Child\asse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7620"/>
            <a:ext cx="7010400" cy="288798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The finger of prophesy pointed to an ascended King  </a:t>
            </a:r>
          </a:p>
        </p:txBody>
      </p:sp>
    </p:spTree>
    <p:extLst>
      <p:ext uri="{BB962C8B-B14F-4D97-AF65-F5344CB8AC3E}">
        <p14:creationId xmlns:p14="http://schemas.microsoft.com/office/powerpoint/2010/main" val="612994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6539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648200"/>
            <a:ext cx="9067800" cy="2209800"/>
          </a:xfrm>
          <a:noFill/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2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200" dirty="0"/>
              <a:t>The King will rise up into Heaven.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“You have gone up on high. You have taken those who were held with You.” </a:t>
            </a:r>
            <a:r>
              <a:rPr lang="en-US" sz="2000" dirty="0"/>
              <a:t>Ps. 68:18</a:t>
            </a:r>
          </a:p>
        </p:txBody>
      </p:sp>
      <p:sp>
        <p:nvSpPr>
          <p:cNvPr id="2" name="AutoShape 2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QUEhQVFBQUFhQUFBQVFBQUFBUUFBQVFBQWFBQXHCYeFxkjGRQUHy8gJCcpLCwsFR4xNTAqNSYrLCkBCQoKDgwOGg8PGiwfHBwpKSksLCkpLCksLCwsLCwsKSkpKSwsKSksKSksKSwpLCwsKSksLCkpLCkpKSwpLCwsLP/AABEIAMIBAwMBIgACEQEDEQH/xAAcAAABBQEBAQAAAAAAAAAAAAAEAAECAwUGBwj/xAA7EAABAwIEAwYFAgUDBQEAAAABAAIRAwQFEiExQVFhBhMicYGRFDKhscEj8AdCUmLRcuHxFSRTgpIW/8QAGgEAAgMBAQAAAAAAAAAAAAAAAgMAAQQFBv/EACURAAICAgICAwEBAQEBAAAAAAABAhEDEiExBBMyQVEiFJFhI//aAAwDAQACEQMRAD8AzA5T7xVwouSLKqyZrKPeqlyjmQ2MjEJFRTa9CB6uY9A3QTCg5PmVLXqYQOTZIpInKdRTgqWxipkgknCdDuMUEyJTSncq3OU3D1osBVrHIdrlYHq9wdQppVzQhGvVzKyHei9CbmpNam71TY5MWUXKNDhirc1EZlEkKe5IpQbKQ1Rc1FABSEKv9CQxYGzNcxVmitQ0wqnMRx8lFPA0BNYk4Ih4VTgnrImKcGgdwVTmol7VU4I1IqgctTtapkJlHItE0lGUkuw6GLVAsUm1k7qiWc/ZoHcxUuYipCYtCgayAYBRFOmVIAKm/vMjRHzOMDpzKHUJSc3SCnua0S4x9z5BVuvtNGn10+i4q37UPpvOcB2pBJGu/Pgunt8QbWZmZ6jryVuGpvw4IS7dsa6xdwHL8lUNxV52cR7flBYkD7KijL9GnTieKujT64RdJHS2uL/1a9YharXAiQZC5llvARNJxjwuII2P+eYS5RTCeH8Nmo5DuepUauds7HiOvTooVAkNGSUmuBB6k2oqFJqjQCkG03qWdU0gr8iCmN3I98rG3Cq7kp+5KjTK4YSLlOayHbalFtw4oaYaaRBtZXB6j8IQptt0tmqNMWdSlLu0iFSdDGrKntlVFqJypd2nxy0IlisEcEO9Huoql1tKes1Gd4gBzlAvRrrNT/6Tp1RPyYLtgrEzO7xJWusjKdX7Y/pNGZTLhWNrIDvFJtVWZpY0zQFVJ1VBd+o9+pyK9QcHoK/Mvb0GnqR/hSZWVdAh1Rx5aew1RJjvGxP2X+HD4ozLUeP7nfcovs7incv4lrtxwQF/Xz1HO5kx5I3DrbSStFcUylJrJtE18Svw8HLseABWNRxJ9J4cwZSOO+nHotyhbA8FdVwlruCpJIZPLKTsqodpM7fFv6Kbe0bQdQY5hYeIWuQ6IJpkhDohi8mdHpdm+Mrv5XfYiR+EXXIQVk39Bms+EfYKb6iRIbnj1IXeK6mg51RduqUbMjRoW7UW1koeiUZRCaoIBsmyiFdRtwDKdgVoRuCIpMbuhKclSLVHu1kysdFlbgokK7ulE0lhmzZCRQ5VuCtfbGU5tyOCS8sUPTsGJUmOTuoO5FUOJG6ammTYIzJFyH7xRNVFQLYUHBS70IDvU/eJbxplbBDmgpIQ10lPWS0cg1isFJaDsOcNSFHuF29KOZun0Bd2m7pHGgo9wr1LsBuKmRjnHgCVn/EFtu53HK4+pH+6fHLmXNpN5y704IfGDkoxzB/f1VNc0OxOlKRzlrQL3QFuWlUMIzNJCEwanDXO47Bdbc4Cz4J1QF7qwLcrRlylp3J47f8AHIpuhMI/zZ0WDWFtWptLWtOgBMa5jGhWdjOF5XuyaBri39/Vc92bu6zarWUnEFzhLT05rf7S1KtOrVaXAFxD/doEBZeY5Ks00pQujk8atC0T9VgN+b1W3d3b3gtcZ9IWMwQ71WtMyNHpNlTi3Z/pb9lOlSlg9VLDqk0G+Sut2+AfvdLhG2bs/wAKKe4V1NqchOnaGOgqk6EVTqrNaVex6YogNGoyqrRXCzG1ku+VyhaANZt0rm1FjtuIUvjCsr8bYNOjX7xIOWYL1ObxJl4dstZaNam8Sr3kFYTLxXf9SMLLl8D8K/0cmhVKDqMB4IR1+VH4glBHwpL7C/00EGgFRUohTFVRc5WvHafLKflMrLYSDAokpsy0xwxEvPMiaASTF6Sv0xJ/pmWupyhqtiDsjZTtC7rjF9nMjOUejM+DUK1DK0naAT7CVstoSsztN+nb1Hf2H66flA4RRqjmk+DzfD3mpXzO4yfcrR7W0gKDXDiY/P2CH7PsmDHGFpdt6X/atPJ7fqHBc1u5HZS1wsH7MWdIsHecgRrA6yukxa+p0aGRgEu2En3XEYfUIpt8kTcXDnRJ2ECdgAlzhbtlqSUeDrf4cYcDWdVd8rdJ+8K7tzRm4a6N2QfQmFodha9Jts4E+MgEAcSVX2qb4m6ax+Vk2fts0OH/AMzznHdS3UeEQIEE68VktMulb+NtB4arBp7ldFPg5zVM7/Ca3/bt8loWT5b5aLLwxsUR5fhEYZXh8HY6IcTqRvzRvHx9Gk5ibItdtkIUXWK6XrOK/JMxrVYAiH2uqm21V6AvyECJ0RUpKrIhcaIsqkVkpg5XCipdwluLC9pTnUTUV/ckqDrUpE7B2Iiqn71QNAp/hCkOTBUWx++VraipbbImnbJUpyQ6GO+xxUTl6sFqkaCTcmaFhiikqD3InuFB9sonIjxoBNVJXm1STbkB60EEqbHKBSXbs4wbTqLi+3faVha63Z4nGA93AGQY81q4/jYt6LnfzbNHXgvLKLnPcXHUkyT1O6TlnSo2eNj2ds6js7SDW6+aB7bXclrAdJzR6R/lH4cYHouVxiqXPJKwRVys7Wd646QdaVR3QU6tfNoNp3QNuZAC3cPsHPc1rSxgPFw/KKUqERTlwF2D2s8GV+XL8xLhJnUgDQDprtK6rFK7HWjHNcXFvMgug6e0gI3C8CuXUQwPpVG6S1wy9Pmk7SVm9rsGbb0i/LkI0OR2ZhJ6jqsLkpSRvpxi1ZwGNXku04CFmWrZ05mFXdVpK2+yeGZ35j8rdfM8At/SOfBOc6Opp0stFg4whLSrJJ5H8o+u+fRYdhUg+6SdZ8Uj022rSxp5gFMayx8Gvc1PLxb9kaSuxCe0UzyOaDhNxf0XueFBz1VKaUWwtIcqTAFXKhUrAbkD1QTfA6C5CoTQgWYiyYzBSdijBu4LPsv01qD/AAPaFYGoC3xRjtnBFNqzss83+BqP6W9yFMUlFtRXMcskpND1FFXwytbShTBUsyU5thpJFZoquqwAEngCfbVUX+JZHsaBJc6OQ2J3Pkp4gQ6i7UiGOPhdxyniFVy4C4LW0QnNEKu0YxtMZQACAfOQNSeKjY3gqZspnKSNiNvNS5EtFvwwSV8JKbshhd4mdWgSdlkHG2cJ9lh9pO0pDMjNzuV11mRx1gl+GV2xxvvquRvyM08zxQeFU1lNMmVuYVSOVKyOzpePCmkjQYYC5rEfnK6WrhlwSWsoVSWgEgU3SA7YnTjB9lzN5TIcQ4EEHUEEEHjIKCA/PK1RZhz+a3qN1EaeS5uiYWtTrEgctvZSasTjdHo/Y4FwnOGneDMnmgf4jY3NE0hwcAT/AKQfz9lz+F4s4Oj5Y0PTn9vqsvtHfd4ZneTvvMf8rLHD/dmqeb+KMKjSL3QvQcKpCnRDRvx6nj++i5PArcF3WCfLh++q7G3ZoOi0ZH9B+JjpbMnWboVzbHwV09d+ywsRtOXOUtGvIuLRpYbflsFvqOYWxTx1h30PFcbb3BYdVouggkfsJscsoLgw5vFhn/p9nTHF6f8AUhq2PNG2q5l1RRbWVy8qb64MUfEhF8m3Wx15+UQgX1STJMlAvrqoXazynOXbHrHCHSNIOSL0CLwJOuUtphWGtqrQssZczqOSwxWVlOsFasjp9nTM7StjVpnooVO10aNb7lYGYc04YCpsKtLo1P8A9PWmcw8oEKFXtDWd/OR5QEGGBIqrJsQu8RqPLS9xOUz9CPyoVMQMGHESI0MbqmvUCGlU50B7GaFG+cWiXO0gbnglQvHguLXnf+ooZpCs7wIlJstZDXp9p64AGaY4mJTLFNRJXS/C/YTC5nGKs1SOWnqunuqoawu5DTz4Le7Adg7a6o99Wc59Rxd4Pla3XjxKJZFjW8itXLhHB9n8Aq3VTJSYXxBeZAAE8SSIXuXZ7sgKQGShSYB/NmLn+5BKndYT8JRmm+nTp028fCAAOg1Oi5XA+2lxVucoqEUyHaHWYBgiRI+6yZcs8yuPCRoxxp19nqlu0UwGuETx4Tylcz2y/h3b3he4DJULQe8A1Dhtm5ha1pduaMhIqN00dvz3Vhr5iabSWucHgSSXNHB376rOssocphSxP7PmS/sjRrPpujNTcWmNpaYK0LKg1zdd+hVnaGwLK9YVZNQVKgcTuSHEE+u/qs6yusuhXa+StCEtXyHVqLWyQSP31WfTol7vXfzKJq182yNsbeNT6KXSLUN5Ug3DLAUxpqTqStdjtkDQKIzckpnVglFUgu4Q72hzUwq/vopD5SVQZjXTWF+UjfY9UXRtxljfghK1qXvnXQyjbd/ijjuQiEx+Vsor2vL2QpW3WYDx15LJuaUO80NWB5EFW6BnFVOYjG0Va22QtUc+zM7sqbGkHVaIt1VcUYVbEKgQnD0EXwqzdqqbFtmox6u71Y7LxWNvFNaKTNR10oOu1nOrSmD1VAuQRUqSU8KhhVrn6IGLbGL1Q6sk9yocjiirJ/GlJU92km8F2E43iLXNDWOnWTE8Bpqj+yvbd1m0jJ3m+WXZQ2Y30M8VyxYmWj1xcdWOto6bFe1FS+eGuGSnuWNcTmjmdEXhjnCo1wMEHh7FZOBNaGPcYnbyGn+fojbS4h4jbjz9EqUVVI04uKZ7BaWzQGw9wkAyHun7rUpvNJwq5i9oBBBEvgxtA12Gi5zDbai+2Y92pMaEnjote2tKDPlMEcnGPbZcqSN8uTif4mWVB1q24Ay1qlUmRu4PDnEHnAjVeXstiSvee0PZanf0gxmWm+kRlfBLYcJIgbg8p0IC47EP4WXFBmdpbVHHJuP/AFOseS2+PnjrTfJjyY05HFW1kBqdlotCg+mc2WIjQohrYWhsdjjXRdTapGpE+WgSD9FDU6fXkhNPXRbZNnM7+oD/AIQmJX5Bhuw381otIaIBhc/eO8bhvr99Va7AyPWJpYbe5nweKtxSmGEVJ4EHry/KysOGVwPVbOKU89FwG41EdNVf2Cm3AybC+c+r05dP2UdftghY+FvyvELav9QT0Ul2Bj/qDTK2JzUWc26TVrudkiTf0Ym0jRNwgLy/4BBVKx5oYvVxixMp/hOrUVMq0USdU5bHmmJoBclB0TtrK11s53BXU8O5orX2FRGkSUQGK6lRAU3JMinEGaU7inIVbyg+xTIOUUkoRlClJKElZDLJTFIpltHh2GO8UHY/j9ldZZ4Ge4NeW5RMCdTBjl0XFUKkEFdHY4g7J3cktkGOqTkTfRowtdM6vsvcl7g2sfAR4WjQT15ruLa+t6GhAnhz1MDQa7ke65LDbaiKtvTI1qlx+YggMZLZjgXlo90WL5r6JbvVY4tLRo7vIy529CBqubkVv/w3ufGp3GHUiP1AMrQT+ntm/u0MTG316bFe5pgAyADz2XN9n8RIy0qsZy0HTYz/AL/dYnaC4fSvGOOrR8uukEyfI7rMoOwHDaXJl/xHwplOsKzGhranzRoM+/1C4qtVBXrV9b0bpsOA4ETwdBEjrBPuvL+0fZp9Gu4A+DQtME78J26Lo4ZJqm+i3cVVATL0Aa6Qi7Eg6jYrmK1UhxHIxK18GuIYZPHb0WlxpA4stypmjfkhui5148RJkSSuhZetqgt9JQDW8Dw09lS4DyremiizqQ7Vb9F8rH+H+8rVtWQqYWJNcAVxh+Y5mxmBhwGgPUdYVp8UDhCtNP8AVcJgOA8wZ0I6q3uyPmAzcY2PUeaouMaZydR8Ejlooh6vxGl+s4DnPuqhTA3PoFTo4+RNSaIBhcnbTAKVS4PBVGSpTF8IvdWPBEWdHWShabUVRqQouAo9mg1oCqeVFlxJgalQJMq2OokXqEqL90S6zIYDzS5NfZNWwZzVU5qLhRLEHCFOCBWsUixXNpo6jYg7yhlNIFRszPhykugbaCEkr3h+s4A1EwMlMArQF2QFbFK1sJxFrDLhqPJZASadR5oWrDUtXZ6P2bpG7r964luQBrADBaPmJPUkK7spdF11VJ1OZ8k/2uAQHYW+7uuBOjtP8I24s3W17UcDDKjy9p12dBcJO5DpH1WCa5a/4dTH0n/07u1u2hznOIBBHGYgSPuqO0FyytTgBz3TplaeXMwBw3PBUYfi1MN1gzvPEogYrSngB5LJrzY9o5qyxavS0rUXt8UAnUFvDUSJR/ay7aLR1R2hGUepICliHaNhkUwT1I8JWBeVjUEPMtBkNGjQRtonwg206oj+NHK1bd725sktMkn+bfgOX+UHcPywG/KZM8fI9Quqq1MrTHBY7sJ/RGbwukunkXcD9FtTMk8b+ijCHQr6r4cfP7oSxcWmDpB+6WI14cQrrkpSqBo2rw46LTJgLn8Dd4lt3D9QELRoxSuNlxElrukJ7l/hnlqqnVtPJQbcZtEIy0c7ilWahIO4CFV16YcemiGcUVHFy/NkgZThQYptUaFMtYpEJg5bGFYT3rc07cOKXJqKtjIRvgy7Wg4vESugsbQOJmNPcomhbtY2OM/SNvdTZTG/TXosuTLt0bIx0Rn4pY5QCBOon8qD6pgDTKJ89lo1L0ZSNwdNNVnZKjjLWwAIGikbZHJIanZSASf3wU/g28z9AFU1lakBI0Op20nnKOqUy3KBqSASZnTnPmgnd9iOGU0LGDqixS4ogyR4veN0O9uuk+qQ7ZfCLgmQRc7mkq9bCtHBsU1FuylC9CZkMAoFWMGqg9sGFCmb/Z66hzXf06H02/C7at2nty2KrhrwduvJymlKnhU3bNEPKcI6pHd4rjtuzWiXF3IHwes6+xUqWJZmgkxMGOAXHYXRzOk7BbQch9SQ/HmlL+mbXxqj8YsoVVXTrl7obsN3fgf5V6jXlNtlTMeg+6V0JBCnZ0vCmqBVQy+DILc0HY7eyAvKc1CCddPstQUvER5wgcQt/wCYfM3fqOB+/siRnyLglhzsq0BXlyxratqtGnUUaLxy4CLq40hV0KkIeo6SrKZVUM2tgF63xk8yVT3SIvG+JUkKHNzL+2RbSSNNISkXqUxQxK6Ts3XLS4FupAg/cELNwm0D3a8F09Om0DQJOanGjRiXNkKlGSeSpqWpEhrjr9OiuNaeiupu1lZUmjQ+QSzs8kaa8eu63cPAA1Qb3iOqHo4hEgbj3VO2Kkq6LO04lrY0AmY/KowGhnBJ4Ie7queDmnmAeK1cApAMzDYwVJcRFMnXpgN1QbmgzB+ytxMFxhpjXz9kHVtnCII6yY3VRhaAbIx5JK4YUP8AyuPkBHomR+gr2HnTFJ2wSSXVDXQqHzBK++c+Q+wSSVfZT+IM7ZRSSRIU+zXwr5fdG8Ukkt9m/F8UVXh0RWFDwpklQS+Z0Ftsh658SSSE1/RWR4kLXH6g6tdP/wBBJJWgZGBS+Y/vitSjskkiZlxCO6tYkkhHx7K7kfZCpJKfZz8vzZMDdVxqkkiQk08I+ZdDVGg8kkknN0acQMz5k4OpSSSPoei150CFsh40kkv6YEwvFRFLRQwRx7sapJKP4GeIXU+YI9zAeA25JkkUOhcuwV+5SSSTRZ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8288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QUEBQUFRQXFBgVFBUUFBQUFBUVFBUWFhQUFBQYHCggGBolGxUUITEhJSkrLi4uFx8zODMsNygtLisBCgoKDg0OGxAQFywcHyUsLCwsLCwsLCwsLSssLCwsLC0sLCwsLCwsLCwsLCwsLCwrLCwsLCwsLCwrLCwsLCwsLP/AABEIAQsAvQMBIgACEQEDEQH/xAAcAAAABwEBAAAAAAAAAAAAAAAAAQIEBQYHAwj/xABHEAABAwEEBQkDCAkCBwAAAAABAAIRAwQFEiEGMUFRYQcTInGBkaGxwSMy8BQkQlJictHhMzRjc4KSorLCo/EVJUNTZHTi/8QAGQEAAwEBAQAAAAAAAAAAAAAAAAIDAQQF/8QAIBEBAAIDAQADAQEBAAAAAAAAAAECAxExIRIyQSJRQv/aAAwDAQACEQMRAD8A2lGiQUFBokEFgN7d7h+Nqzq3tiqfjWtAvd8U/wCJv9wVMvmjD+tc+Xq+HhtZhCfU3Tr3JmwJ0w7OClKysXq6HZRE7RI61HWN3T1zLhnEJ/fMydueQ7FE2B5LmyIMic5271rTa3nCHncD4Skcn1nw0KtTaZA7MvQpOk1TDTrcZHeY9VJ3HS5uxAaiQCe0T6p4+pbdVu/TDgNpEnxTOxBOb4zfPBc7C3L44JvwQm7A3pDq9FJVGplYBLjAhSEKVumSty5y07W+aoWjtLm7TaGfVLh/K8x4Qr3dOTgqlUp4LztA3ye8NKbFPYJdMtSmhJC6NTldAEoBE1LStEAhCUjhaxsqCJBdDmBAlBFCwIvSKpFIfe9Cq5UqCtSZUGcgg9bSWuHeFMaZ1cNFvWfL81SuTy387TtNInOnVDwPs1Qf8mHvUskbWxpalRyO3b2I3OhwPxqTmqzZnx4xqlN3t1LnXVy9nDEZnWNRjxURQ9/u81L3x7xUPR94/G1MZCadPhuHa6o7uE+pCtLKPsQBujuACqmm/wClp/ed/c1XGiZBA3p5+sJ/ql3vSgxunzXKwHIg7vVSF/U83T9ZMrHt6h5rfwyausRM5dakWZqMsRyJT+yOklSkyWu/3uxVW9sr1dxpN8vyVrsAzVOvirN69jW/0k+qbF2SZOJxq6hN5jvhOGqhS2JYSAEsLANKQhGsDYkEaJdDlBJaEbkaGqDys3mKNKk063Y4HVg/FULkqt2G3uYdVak4dbme0HgHqb5dantrK3dSqnvcwf4qhaJ2vmrdZam6swdjzzZ8HFZrcSerbLW2HJtOrr9U9vNsHtUaX9IN7VxulA363pZb/PUoLMOPxtVlv2nDutVur7/xntWmhBaeuiqzrcfFqt121c3dQI7QFS9OXTWaPsHxKsNz2iRSd9ak0doVZj+YT3/Umt/snEeqOOeairDqPYp6/wADmyRvHn+ShLDq6z6FZHDwl7Jk09afWFiY2cZBStgZ8dqlJkpd4zlZrWtWO8XOGrnsI7Oj6LQ7daOZs9SodjSfD471k92OPPMcdfONJ6y7NWwx2Uck8howCW0QktXVoQC2hLaEhoXQLAOEcII4QGwoIILpcoIIpRoDFOW+pNsojdZ5/me78FmlRxAlusZjrGYV/wCWerN5EfVs9Md5e71CoLkQpHHoa21g+myoNT2teP4wHeqj6jek0j4hcdF7Tzt2WV+0U8B66TjTP9q7Uto3eq4rddNeIm+KhcZLSwamgmSeM+Kr9dkOz3T2qy37TLsAbJMk5bhnmq+6pL2yNeSJNCn6b/rMfs2+JKf6P15oUztY9zT1TI80z06b7dh30x4Ehc9Fq3RqsPB48j6Lo1vHCP8A2sV//oR1j/dQ1i2fGpTGkB9hT4+n+yiaIz7ApRxWEzZcwFMWJqibGMh1KcsQkjuUpMguUO14KDKQ+m7McBn+CoNkMPb94eYVh5QrVitWEamNHeT+ACrdMwQeI812Yq6o5rz/AE05i7NC40jkOpd2qUnLaEpEEoBYBtSoRAJQQGvII0S6XKCCCCA8+8rD5vS0cBSb/osPqqaVZ+UarivO1n9qG/y02N9FVythSONc5Lq2O7ns/wC3XeOx4D/MlTU5cZVU5G60stdPcaLx2io0/wBgVntr8JmeziuPJ9l6cJvaz4qTocW6uk0wYykTuIUBVaAQABl4Kyzip8CFXLxGHMDM/gklSFM09p50XcHt7iCPBQlwVIrD7TXN8J9FZdNGY7Ox4+jUE9TgR5wqrdP6en1/4ldWP3Gjf7LhpCYpUhvz8E2pAw37o8ynGkxyoDcye9cmtybG5v4+qhPFoSdkyU3dpz6hn3KDs4zUrSrBlGq/cxx/NTbLMb9tHOWiq7e8gfwmPRMkRdOe/PvRhehEajTjmfWnWQyxvFoPgE6amF1umjTP2G+QT9q5pWh0alJISgsBSUkhLQGuIIkF0uUaARI260B5m0yqYrdaz/5FQdziPRQhT6+6mKvXd9avVd31HFMCUQov3I4+LRaG/WoNPa1//wBq5XpSkuJ1CB1HaqDySv8AnpG+g/wcwhaVXaCCDnl4grmzfZfHxxsX6MKEvqkcJKnqDIblqTO10MbXcBl2fBUjwodupmrZ6rN7MTfvMzHkqdcwmsztP9JWl3bZ8L5gkQQ4GJg7h1gqkWW7jStxpHYSW/ddm3wPgr47eTCd49iUvpQ72rRsFNoSqJzHZ4Bcb9dNpdwgLtZtnepzxWD+z60rSCtgsNXe7ofzEDyKTTyI+Nibadvw2Wm361Se5pKykbtAvxQQEoJKUF3ONolxn2FL7gUm1Q+jhmz0+r1KmWrmt1eOOgSgkhKCUDCWkBKQGuII0F0uYEUxn29yC4Xg/DSqHdTee5pWMeV6rpz3me/Nckv6I6vRcymUWzkrn/iDf3NX/Fae93Sjh5ws35J7OTaqtQaqdnfO7pkBs9xVws1sxumc4y8FzZfsvj4mWuAAG/xTS02kYsOUEwQTGRBE9mvsXWnq6Wsb9ijatPpE5TsO6DmkrG2ydGwHEXNM6zEa881CX3coNajaGZ4JpvnIwILSeGR71o11Np1KYf0Q4thzchq2qu35QpukMe12whr2kgcYK2Y+Ja23OmS2isX1XuG13Z2KToDpRuEKObZjTqljs8LoneJyPaIUlZyS8ne4rLcVjp9TGfaoflCrZ0Gbml3fAU3ZW59qq2ntSbSG/Vpgd5P5Iw+2Ll+quhGAkhLC7XMveip+bt4EjxU41QGiR9h1Pd6KwMXNbqscLCUEkJSVowlJCMFAa7KEpWFEV0OYFGaTVcFjtLt1Cof6CpKFCabD/l9r3mg8DrcIHmgPNzmZJs5T1exQ1c9F7iNstlOhngJLqpGUU2Zuz45N/iW/JXTS+Sq4zRsT6rxD7T0gDrFJmIU++XO/iCZ0KRpOdAzLjgHiSVpfyeGQ0QAAAAIAAyAHgqfbrPgcTrE9omFyWncq0NDULQMcTtOvrSqtUCDlqy46+78lwtFcEQfLPqUXWc8hwGTWNAG9ziPKCEVhtjS/L4qPYLNSJmtUgls9Fmt56oBU3dugFPmMdjc6nXpycT3S2rJ918ZDuyXK5bF7Z5qthzWNAJ2A5uMcY8Fz0i5QRZgKNmaCIOLEJmd/BVn/ACE/VevejLmvIhzTgqN2tI2HqMjtCOyUuiHdZ7VJNvineDC5oaytLW1BkMexp6+P4LhQp4BB1jwIKjbxaslWAkugqmaYvm11OEDuCul3u9rGwlUK/wCpitNY/tCO7L0T4I/omXiPCW0JBS2rqQhdNDz7J33z5BWVqq2hjug/748vyVnYVz26tDpCEowiLc0oGEaASoQGuIByAKErocwKC03/AFGuN4aO+owKdgKv6dPixv4upj/UafRZLY6yq2WYYYU1yOWRvP21xiQ2i1vAOdVLu8tb3KOq+iZaPX8LBbA9+VKoObqncJlr+w+BKTsL2bfW2qAt9MTG+VLiuHNlpkEAyDMg6iFFWoFzoAzgntOcKF/W4/FXtNmaBDZJxEYhqAHr+SjbXZxzmMZtwSHbMTcpI2lWaricXAUYIEOLiObLTrg7TuUHWt1F55qrVNN7/dxAAdkZRqWx4aVWvS8arZYx2E1QXOqvEudDvdk5NAGFUUsLnHE4kkzO0rQL9sw51/OlzWNojA9gxMLuA3GBKozWge9rnw4rox8LeHWxVDS6VNxDth278lerNV56mys0ziJDgdYc3Ig92tUSm3PL3my6MoLR7w7pV10QdTa5zS44XAENGo1CI1nVr8FPLrWzU2eWZo5wfGrNZra34qjzve497itNtYwF5P0WvMjUYacwdoWWBGCOly/gwEpqSjC6EVt0JdlVHFp8Fa2BU/Ql3Sqjg3zVvaoX6rHCwlhJCUAkaVCNEjhAa4ggguhzAq1ygv8Amkb6rPU+isqqXKU+LNT41h4MeVk8bXrPiVW9IacjxVgxhRV6tkJY66J4muTDS4tiyV3f+u4ntNIny7QtIoVjznAOA6upecaktMgkEHIjIgg5EcVteit7/KrNTrDJ4llUT9JuRMcRBSZK69ZWfxcLYwOL5GUQVUdIrNT5pzTSa+SB0hqJ1YTElXKzVQ8TEyPHam1vsTKgcXQ0DfkRG7cltH7ArOvJY5exwMZTwy4uJIMxhDsh+SqN5Nh5+93D4K029Lvf8rypO5kNOB8SHOd5DYqRfdkwvY0x0Q0HaSMTj0txz7k1LQpaEbzcVW7CQ5pneQpvR27nOdjp1KYe1zQKNV2B1RxBkM2HMKLtrekCAYBOY4ZE+Cfuu/nXPwRJaKjeoxIBO0OlbafBEer/AH7cb61mcaLA2rzZa9rSMOLaMtqxhzCCQRBBgg6wRkQVtOiNv5ljGVS92OYfnhJGRDiT0HZas+zUq3yq6ONZhtVIQHODawGqT7r4Go7OOSnht8bfGWZa7jbOUqElLautzrDoW72tQfYHgQrnTVJ0PPtncaZ8wrsxQv1WvHVqUEkJSRo10a5IS0Bqwfw8UYKThQKtuXOXKpXKi/2VBu+q49zD+KuKonKgf1Ycap7hTHqjbax6pTck1tGYXR7lyBSuhVbwpwSp7k8v35NWdSqGKdaBOxtQe6eo6u5Mb2s+tRtksLqzwxms5knJrQNbnHYAnnU11JOS9C3JbBOvPURsClb46IDoJZPSgYj3LL7nvVoimyqXOYAC863gAS7vWi3PezajXMcQYAJk7D6rnjz+ZNaP+oObvFGtiw4txa6QW9h2GFVbw0cs7rW5lURizbGXDETGceqlrdjs9TnQQKbYDujmWu1PcZjI8BtUra7OK2GrEuaMiMsjrCPl+a9Zyd78llemujFOgGVKHut9nWEzLjqfGzqT7Q248dJ8t+mebeIBzAFRu/CcoOwq/Cy0qhqUnwQQ1wEzrBg8YTKzWQ2N+Xu/R1YSNsDesmfPTRP5HWfWVtRtdzQecaSRWY4lha5joDqf1amWvbCvlouqlbLI6gXuc17ILnGajHT9Li0plpXdZxNtNGJGdZgA6TPrj7QPeJUS683UapczB7SHS0wJG+exJ1SfYZJftzVbHWdRtDS141HY9s9F7TtB/JMJWzaXU33nZ8NamxldhJoOBzB+q4/VdqjqOsLFnAgkHIgwRuIyIXZS8Wc1qzHU7oi75x/AVfKaz3RN3zlvEOHgtBppMnTU46hKCSClN9FMwwugXNq6BaJayQkkJKGe9W25ioWf8qjulZh9mr50vwV/Wc8qL/a0BupuPe4fgsNXqmOXJoSic8/jUhTaTAaCScgBmSTqASOkVO7n2hzadJuJ7sgNg3k7gN6s+lGhtOx3aX03RUa5rqryYNZupw6mzIA3cVadF7sZYaRfUANQgY3bp+g3gFGXxWpW1z6dV7cLgMRxDE2n9GmymJguI64W7TnczqGRfKubczm5c80+cgGMHvZOJ2wAf4grTdF81GljiaZrtaHuptOIOBMAxsIyndrVevCxvs/Pl4Iq4hikAnMw0DLdn3KCsNSpzoewkPBlp47Z3pprFobvTZLFe1ptNesK9NzKZolrhDsE5GmGHPEfxU5cV9gWNwc5oqAFjWz0jkGzGtZK3Te1VKJoio+mJ6b2xIE5BuUgyrnY3sFH5Q5wNNlBrXuJMhwMh0byCM1C1Jj00TE+HBtzXVqTmuzpuqUcQcW5xjaJnOBl2J9bb7NWm2naHCXY2g7R0cTHEjqLeOJUJt+0y2owgte6s2pTOce7hPvZwQD3orFeeIukYo25RDTu2pZpJ41tcrl0yY9gbUOBwaWzGIF4yaSNeaqlrtwdWdDoDTkY2E6o65C41qNJld72kmm4Co0kgDpD3dUSCoLSCqWvFQe64kGM9WYz3601KeiZ1G19s96UQxxdUcMIDgMjBBGris+0woNbanOp+5Va2u08Kkz/AFBytXJ/a7JQ5w1a1NzajRja4e1y/wCmM9W9V7T62UKloaLL+jp0wzZkcb3YctgxDyVKV1ZK87hH6MmLVT6yPArR6azTR90Wml9/zlaVTW5espx0brRjWiSlMxTUtqQ1LC2BLVs93ihCE8EUqrnKAWY8p9T50wbqA8Xv/BabKyjlKqTbXDdRpjvxH1WSanVWe5aRoPoy2mG1rTAqH3GkxgB6/pHw71VdDLCx9V1WtPNUAHkBrnFz3EhgDWgl2omANgWkG9qbmHmsnYSS0gseBvLDDm9oSWtEKzufIV3Tm8DTb0SIDsLGg/S3kbVFaB0ucqvfUE4IwnLN78UF28qC0kvEfKAHukMxPfOoTq8FqOjt1ihZqbubh5HOEa3Ynjad+ExwU6xP6raYrHjPuWyxsYaLwemSWP4wMTe4CO1Zs+i5jGnV0Sc5BOyY7fBbHVsLbytVVtopE0qIFJrY6Qe4h9RxjIloDAD9orM9ObKaFarTcDOKGEkk83OJgz3CAqUt+E+PiKsFMCkMj0nEzxAOFs988FMaOaSGgH0S1rxEkPBwuwHIO7VxtVlwiz0w1zYGIl2WI1CMwNUANA71E2UAVamLWZjvkiO1P1mtLNpVpKbWKbm0RipZOOvo5dEEZ7NeyU+0cu+wVKNZ1eqOcqOPNNa+DRBEtMTBIJ2qCsTxQpPqv2Eho+s7ZEqrm1OM6szJgCc89aytdxqGWnUrPRdSc9tK11CG0yA1zOkx4a4yMtUgrtpnVsbhNmAa44RgaCGgNJ6cHUSMlUGOjUg4yqfD0nz8KZXIBAynaNfVKSiQlOQ+uYxXpfvG+a06mc1lt2OitSP7Rv8AcFqTFHL1SjqjRIKRywlBc2HNdwxAalCUEAgSrIAsf5QnzeFfg2mP9Jh9Vr6xjTt83hafvMHdRpj0WGp1K6B6RWeyUq3yguEvaeiC4xhI1DPZ4rpf1+2F1Q2uk9rqjKTgxrZa8ueCyHjayDqOogHYFSadYszaYPxkeCb1abXGSBOrLIHrA1rJjasRG9udyWY2u0tNUjAamOq4nJ2E4nNk/RyjwWh27lFdTcWNcx8TwcTszBMhQGiVtstF7/llPHTNOGtDQ4a5ILTrkAZJxpG27nNqV7IadNxpFgYGspiXbcIyJjtkJZj1s/5pYeT+920rI6tXeAaj3uzd0jiqGDBzAy8Fn3KHf7bXaqbw2GMA3dIB0knyVytd1WB9lb7cvPNMZTg5UmtblDAJmZJmTJKzq2WSgysaVV7nS2GmnGIOkEF4cNRE5a81tdbLP+rNe16Cu5hDRAGJpAiABmO6clTbOxjZqvdEFwM5lxOrCNuW1HedejRxts73uc4YTiAAZsJHGJUCCqVoyb68O7zvB1Yicmt91u7eTxTVpSSjaqRGo0lMzM7ksFGiRrQAQKAQWB2sboqMP22/3BaszWslonpDrHmtZpKWVSjsgglQonc6QIz3Hw2JwKiQAhCA1iUEQCOFVzjWIaZv+f2o/tY7mtHotvWE6Uvm2Wo/tn+Bj0QenUWTkkyElxSWcUKujj5LlgGuBO+AlYkRWQdD3xWwkYcjvCh3HaTnv2qRvo9IdSjVevHPefRI0YCCYpJQQCMhYwAlpLQlIbAwjRBGFgCFrFnOTeoeSyhanYXSxn3W+QUsp6HgSklqNRULCOEbWrpzaA1CN6NFCCq5ygvP9+VJtVp/f1fCo4L0A1ed7yfNe0HfXqkdtRy09Omj3ZIseSS8pIMI0q7MKUNfxuXNnolgZj42LJNCEvtmYUWApy+GZSoWFWvEL9EiSyEQCYpARwjhGgA0I0AhKAMIwiCOVgGtQurOlT/dt/tCzBaVcbvYUv3bfJTy8PRKBqARU3LprCgoVTT+lRJEhMaLZMKasDICGLyhmgg5VQLpjMda831j03k7XOPe4r0gw5jrXmmUKY+kvIRSkE6kEx3Vjs0b3JDUVRZ+m/HC0tlpUI4KcqKGr+8VSqV3NEjRFMQCko0SAUiQQKAMJSSjCwFtWjXAfm9L7gWdMWhaPfq9L7vqp5OHp1MMXSm7WuQSmbVBQ6s/vBWqwtGFVShrCtd3HooZL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0975" y="-16764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13938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jpeg;base64,/9j/4AAQSkZJRgABAQAAAQABAAD/2wCEAAkGBxQTEhQUExQWFhUXGRwaFxgYGRwdGhocGB4dHiQcHxwdHCggHRwlHCIbITEhJSksLi4uIR80ODMsNygtLisBCgoKDg0OGxAQGy0kICY3NDQ0LDQsLCw0MDQsLCwsLywsLCwsLCwsLywsLCw0LCwsLDQsLCwsLCwsLCwsLCwsLP/AABEIAMYA/gMBEQACEQEDEQH/xAAcAAADAAIDAQAAAAAAAAAAAAAABgcEBQEDCAL/xABDEAACAAQDBQUGBAMHAwUBAAABAgADBBEFEiEGBzFBURMiYXGBFDJCkaGxUmJywSOC0QgVJDOy4fBTkvFjc6LC0kP/xAAaAQEAAwEBAQAAAAAAAAAAAAAAAwQFBgIB/8QANhEAAQMCBAMFCAEFAQEBAAAAAQACAwQRBRIhMRNBUSJhcYGhFDKRscHR4fAGIzNCUvEVcjT/2gAMAwEAAhEDEQA/ALjBEQREERBEQREERBEQREERBEQREERBEQREERBEQREERBEs7dbYS8PkgkZ5z3EqXfjb4j0URHJIGC5VqkpH1L8rVLZG8fFkftJgVpbahDKypbwYWb5kxWNURyW4zA2OFs2viq1sZtMlfTiaoyuO7MS98rf0PEGLUbw8XCwqulfTSZHLfR7VZTfe1tROkdlTU75GmAs7L74F7ADpc3146RVqZS0WC3sEoGTuMkg0HwWpmUmNU9MJ/buRa7ISHZF6kMCD6cIhIna3NdaTX4TUTcHIB0OwJ8k/7FbRrW0wmcJi92YvRhz8jx/8RbhlEjbrn8SoHUc2Q7HUHuW/iVZ6IIiCIgiIIiCIgiIIiCIgiIIiCL5Vwb2INuPhBLL6giIIkfa/eZTUTNKVWnzlNmVdFU9GY8/AA+kROla02KuwYfNM3M0aLjZDebT1jiU6mnmn3Q5BV78lbr4EDwvBsrXGwSfD54W5nDRPMSqkiCIgiIIiCIgiIIiCKD4+rV+OFLZlE1ZIA5JLNm9L5zGdM7PIGrssNibTURnPQnz5fRXQyVy5SAVtaxGlukaFuS4/Ob5r6qa7rMKanrq+WylcoQZT0JYqfHu/eKlM0tLgV0GOSsmjikYb3v8AS/qqdFxc6p3stTLU4viE+YFcSWEpL6gEaaA8xlOviYrNbmlJPJbU8pioI426Zrkp7xIAyZoOgKNc+hid3ulZUBtK23UfNIG5uSJdNUTn7ql+J0GVFuTfpqflFSiFmkrov5PIHTsYOQ+Z/C0GPb45xnEUUmX2Sm2eaGJe3MBWGUHxufLhEr6gNVCmwiSUXKadhd5UutmdhOQSZ3w97uP4KTqG/LHuOUPVetw+SmPUJ+iVZ6IIiCIgiIIiCIgiIIiCKZ0+IT8Ur58mXPmS6OVxMuylraWzce8cx8hFMl0shaDoF0jY4qCjbM9gdI7a+vn5afFYONbMz8Kme20053lK69ohJzFDYHNybXS9tLiPhjdCcwNwvcdXDiLOA9oa+xseV+7oqjhtek+Uk2U2ZHF1P/Od9IuAgi4XNyRujcWOFiFxik5kkzXQXdUZlHUgEgfOB2XxgBcAVI91my8itE+fUqZjh+BJAJa5JNtTrFGBjZCS5dVilVLRMjjh0uN7Lr3m7BpTKKimBEu9mF/cPIg8bE/I2jzNFwjmbspcMxD25pgmtm5Hr1809brtoGq6MdobzZR7NyeLWF1b1H1Bi5DJnbdc7iVJ7NNl5HVOESqgiCIgiIIiCIgi6aubklu34VJ+QvAr60XICl+5al7R6mpcXc6X8XJZv2ijSi73OK6rH3iOnigbtv8ADQKrReXKJF2RxAzcWxS2qjslv07MMtvU5jEEZu9y1KyMMpYRz1PxsU61c4IjueCqWPoLxOstRPczjrmtdPhqMzOPzC7AjpxMUonES26rp66GJ9AH822t56J93q4+KejaWGtNnd1Rzy/Eflp6xJVPszKNyqWB03EqOK4dluvny+6UsKxbJs5N0ILO8lfHtG1+hb5R5ackCsSx+0YoO+x+AWx3ZbCSDTifUSw7TPcVvdC9bcyePlaPMEIcM71Li2JyQSez05sG7kb36eSWd6+xyUWSfTsVVmsBfVGGoynjbTzEfHxCJwLdl7psQdXROjlAzAb9fFWnBJrPTyGc3dpaFiOZKgk/OLy5Yixss2C+IgiIIiCIgiIIlXaLeDQ0bZJs3M4NiksZyvnbQHwJvHkvaDYlTsppXtzNbotjs9tLS10stTzA4+JdQ636qdR58I+gg7KN8bmGzhZKmw2GLRYlV0wYlWRZku/Nb9eouR4xViGSZzeq36+T2nDopbatNj8PrZP9XTrMRkcXVgVYdQdItEXFisBjyxwc3cJB3UVglmqoGN2p5jFT1Qm33+8QwGwLei08Wbme2e2jgFQiLxOslJm7YSpftkhLZ5VTMDdSpPdPpYr6GIIQ0ZgOq1MSfLIIpHbFot9funCokLMVkdQysLMpFwQeUTEAixWdHI6Nwcw2I5qSbLg4djL0wNpU0lRfmCMyG/Xl6mKMF45SxdVieWsoGVI3G/yKr8X1ySIIiCIgiIIiCJf3gTimG1jA2IkvqPK0eXi7Spqd2WVpPUJL3D16tJnyr94Mr28CLfcfWK1NpcLZxu7xHJytb6pj3nbTmiprSzabNuqG3ugWzHzsbDz8I91Eha2w3KgwejbPKXye63U9/QLH3O0OSgE0g5p7s5J4kAlR6aE+seqduViixebi1JtsNFvNuajJh1Y3/oTAPNlKj6mJHGzSVRgZnla3qVLdxWCnt5k/4JaZf5nt+wMVILveXdF0GKhtPStiG7jfyCU9tsTn11Yyi7u0zs5SjkM1lUfufMx4YDJJcq1UubR0YZHppc95ITxvIohRUFBRKbhSWY/iZRqbeLOTElXowAKngF31TpHb2/fkqXsef8DS/wDsy/8ASInh/tt8FlYn/wDsl/8Ao/NTrfriJ/gyNLWMw9b6qPS14r1Lu0GrXwOECKSY+H1P0VL2bpTKpKeWeKSkB8woi40WC56V2Z5PetlH1RogiIIiCIgiUt5u05oKMsn+bNbs5fQEgkt6AEjxtHiR2Vt1YpIRNKGHZSvYXd89crTHYpL/ABkXLtztfjY8T/vagyN8pJ2C6yqq6fD2Njtmd06Dv+i7FwydgmIyZjG8smxZeDyybMLdRobdQI9BzoXgOUckUGJU7pIRYjl0P5W53n4s1NidNUyjxkoyt8LWZ9L87qRfwIj1Ugh4e1V8FLH08lPLsT9Aqfs9jkqtkCbKbjow+JGtwMWo5BI24WFV0klLLkePDoQoHs3izUeMSi5JvNMqaeoc5STf81m9Iq0wsdVv404SRgtGhAI7l6Ri8uVUq2ueZhNea2SA0qquJiHhn4nhwv7wPXNFSYujdnaugw5sdbF7NKbFuoKo2CYtLqpKzpTXVh6g8wehEWGPDxcLHqqZ9PIY3jUeveoZvcxgnEHZDYycqqRxumt/+4mKL3Zpj3LqaaLg4a2/+Vz8fwrtg9YJ0iTOHCZLRx5OoP7xorjzusyC+IgiIIiCIgiVN6dSJeFVV/iQIPN2C/vHl5s0lTU7M8rWqfbisMcVEybbuLKyk+LFSB8lMU6cl0hK6TGWNho2MJ1Jv8Afuvr+0BOZptNKS5bIcqjjmdgBp1NrRLKLyNCoULzHRyuG9/oq/hNEsiTKkqLLLRVH8otFlYpJJuUpb5Kophjgf/0dE+uY/RTEUxswq9hrM1S1azd84psHnzrAG0x78+6Mov6g2ivTnLEXeK18Wbxa+OLplHx1+SWdyWGS59ZPnvq1Oq5AfxTcwzeYAI9Y9UzLC6ixyoDnBgWRvzrgaullDistmP8AO1v/AKwqxpdP4++0haOdlUsBqEShp3ZlRBJlksTZQMo5ngInjIEYPcsusje+rkaAScx8dyozicuZjWLFJY/hAgM3JJSG179WN7eJ84qtHFeXLblk/wDPpWxDc6nxP2V9Ai8uXRBEQREERBEQRIW+ulD4aWK3KTUYH8Nzlv8AI29Yim9wq/hlvaWrv3Q4gJmHonxSmZT6ksD9fpHimddluitY5AY6nNycAfouzexRCZh7ta5lsrA9Lmx+hj5VtvHfovf8flLKwN5OBHpf6JQw7C/74wbsRZamkYrKY87KCoPRWU5fMA8o+wkSRi6jxFrqSrcWHfVJu7/HJtFWIJhaWA+ScjaC3A5h+XjeK/8AakvyWwCK6jLSLutcdbpk3x7LrJnLUyxZZxJYD4XFjcfq4+YMfahuRwcOajwiX2qB0T92beH4VT2Kxj2uikTviKgP+tdG+oi6x2ZoK5moi4UrmdFxtts+K6kmSdA9s0tj8LrwPlyPgTBzQ4WKQTuheHtUu3E1je0zpbEqchun5kYA3HUaxVhZklIW7iVT7TQsfbnv0WNvb2SeVPeoGsma1wfwsRcqfW5ERTNMb83Iq/h00dbTCH/Jo26jqPqn/c7i4n4ciH3qc9iR4KAVPllIHoYvRuzNuuXrIeDMWp4j2qqIIiCIgiIIptv3qStDKT8c9b+Sqx+9oimPZWhhjQZwTyXG5uqlpRVDX7yOWccwoQWP0aK9IQGuWv8AyBj5J4gBoRYeN/8AiV8Mxn+8cfpZjIFVc1lJvYS0dh5nNrH2F/EfnUeJUwoqb2cG+u6uUXFzikm+3FA709GneYN2jgakEjKot1N208usVKp3ZsugwCC8pkOwWftPRiiwIyibsQoP6nYOflrHxzMkOVSRVBqsTMo2F/gBYLS/2d6Vga+YeBMpR5r2hP3ETxe6snEARMbpe3kMajHZqD4eylL6qrf6nMQVZ0AWrgDQHOkPL6aqkb1JgkYYkoG12SWB4IL/ALCPtT2Yg1eMEvLXOlPQn4/9Wm3CYfZKqoPxMstfJASfqw+Ue6cWaq2MSZprKsRYWQiCIgiIIiCIgiwsZw5aiRNkuO7MQqfUaH0NjHwi4svcbyxwcOSim6zHfYq16ef3A57N82mV0JtfwvcesUYjw5Ndiuqr2itpQY9XN18jv+9ytON0on006XxDy2GniDYj1i48ZmkLm6WQwzsf0IUe3M4yJVdMpnNu2S63/HL1t5lc3yirSbLd/kQGYHms/frgsuWJVai2dnEuZbg3dJUnxFrX56dIlnjzC6oYVWcF+U7LUUeIPXYc8qY5dpBDITqcpFreNj94okucwtPJdVHHFBUNljFhILHx3/fBb7cbioU1FIx1v2qD5K1vkpi5Svu2y53HqUxyh6rUWlgKMbcU64Vi1PWyVISeWZ1HAsNHt0zBgfO8V5uy4PC2cNtNE+mcd9v3xTrjmJ09fhVRNU9wKx7w1V01At1Jt848yPbLCSpKSnnocRjY7c225g7/AL3Kd7lsUMvEJkm/cnyzp+eXqP8A45/pHmldpZTY9EM+cK7RcXOIgiIIiCIgilW/s3lUidZjn5KB+8V6l1mrYwWLiTlbPc9gnZ0bzHXWcbC/OWBb6nNHikZ2S481ax+oPHbE0+4PX/llNdn5YlY7Iye6tQ6L+k5k+xjxTEBxAVnGo3SQtlfvYH0XoeqqFlozuQqqCzE8ABqTF5cqASbBR/dwgrMVqKthcDNMW/EFiAvqFv8AKKMRzyk9F09c32bD2Rjd1gfmfWy2e/CfaRTrf3nZiPIC33j1VH3QvGANF5XdAAtvuboBJwxXbQzWeYb9L5Qf+1b+sWIhZoWPiD807rKb7JMtfjjTlN0ae00E81l6r8wFivJ2pQFrUh4GHyP5kW+OiY9/tcR7PLHCzOfPQD94+1GrgFHhHYhkkG+gTxuzwo02G06MLOy9o4PG8w5rHxAIHpFljbCyxqiUySFxTRHpQogiwJWM07NkWfKL3tlDqTccrXjzmbe11KYJQ3MWm3WxWfHpRIgiIIiCKXb6dl0Mj26UgE2WR2pUauhstzbiVNtel4hnYHNWnhlU6GYC+hXO5XHjMlzKZ2vkGeXfjlJsw8r2PqYgpXbsK08fgBDKlo30P0Kn229G+G4mJqX/AIcwTpduaXvb5XX5x8j/AKcpavdafbKFsw3G/iN/j9VXt5eGe34TN7LvHIs6XbW+Wzaea3HrF07LmYyMwupZudmIatZc3VZiOluRJHA+l/W0UGBvF15rramSUYfdm7SDfp+/Jb7bTZabhk5K6jPcV/d1OS/wt1Q6j19Y+ujMJzN2UUNY3E4+DKO3bfr3+KqWy2NrWUsqeotnHeX8LDQj0MXWOzC4XNVEDoZDG7kkD+0DLPs1Iw4CeQfVG/pHia2VWMODuOLLYbrsOlT8KeWwuJjOJnnYW9QLGIKdjXRkdVq4xUyxVrJB/iBb1upoKR8NxOUX0Mmctz1QmxPkUJiCImOTKVqVsbKuk40etx69PIr0eDeNNcQuYIiCIgiIIo1v2q/8RSS+iO3H8TAeXKKlUCQAuhwB7Y3ucVSsKl+zYegOplSLnLrchbm3rEzBkjA6BZlTJ7TWOd/s76qE7vKlWxilz83cj9WRyPraKtMzW63ccqLsyKh7+NpVp6JaYN/EqGGg4iWhBJPgTZfHXpF1wuLLmYHhkgcVqNwk+7VK24opv0sSP3irT6PcFv4uc9PE/vK1e+rFc9WJfKUgX1bUn7D0iOa7pLdFawwNhoi47uP4VE2l/wALgTqvdK0yyxbq4VPuYuuORl1zcTDUVGXqVKN2OHVaT1nUsntOz7rZtE7wtYnkecUmPe592i66eopqeKm4Uz8t/M6dyzNpEqavGqanq1TMXlqVTVRKBLkePdzcYla1zpLvWdPLDDSZacmxPPe+yv4EW1z65giSd4m0LIFoqcFqioGXT4FbS+mtzrbpqYrVEpaMjdytzBqFsrjUTaMZr42/folrGt2MuRRPNE1zOlpnPDLpqQNL+RvEDqXIzNfULTgxw1FSIcgyONh17u5bTc5j9RUS50qcS6ycmRzct3s3dJ52toeMT00hc3VZOM0jIJQW6XvoqPFlYyIIiCLpraVZst5bi6OpVh1DCxgvoJBuF51wiofCsV7N7/wpmU/mltz9VIPnFBzeG/MuqimFbSuh529QqLvrwPtqZKlBcy9G/Q3A+jfeJKluzxyVPBZh26Z3+Wo8R+Pku7cttItRRimY/wAam7pB5yyTkYdQB3T5eIiyx2Zt1j1MJilLCp5j2HnC8V7gtLV1myvFCb5fQ3X0ijOMjw4LqcKkFTTuidzBH5V1rpEuspGUG6Tpeh/ULg+Y0MXXASM8VzMT30lQCd2n5bqJbv8Aa80FYJE1v8PNfI9zojcA46a2B8PKKtK4jsrcxyJj/wCqN1UN6+FCfhs4k2aSO2U/o4j1XMPlFqRuZtlh0cvDma5IW5LHws95DGwmgZemdeXmRf5RUp+w8tPNdDjDfaaZsrd27+BXTvurJDVK9mwLqmWbbgCCbA/m439I8zgOk7K94U6SKicJRYE3Hw+SqG7vF/asOppt7nJlY/mlkqfteLzb21XLThokdl2THHpRIgiIIiCKA7/QWxGQt7WkD6u0QzOsFoYdEZJLXstud48v+6vZz2ntHZ9lmFgNBbPmHhpbjEBqAWZea124Q6OpEpIyDX8WUcfFpkqck2SxSZLbMrDkfXSJYGZQs/FagSv0CxcXxadVTjOqJjTJjWuzdByA4ADoInKyWi5CddiNqJtCzPJyEuuU5xcWvfkRrGc57mOJau0ipYKqJrJSbDXQpb2grs827knM12PPU6xLTNvqVn45PltGzZVrbzeVSVlGJFKzMXZc+ZSuVUs3PQkm3DoYlqT2LKlgsYNQHnkmbdvilPTYWZsxgoDsX6k8gBzNrRFTPayK5V7GqaaprgyMX0FvDn4apP2IxA120JnkcEmOBbgoARfWxESwOzEuVHE4hAxkI5fPmrnFhY6IIo/gmMJW492gPcUssvxEtSPqbmKF81QF1YYYcHcBz38yE+bxK5ZOH1BY2zLkXxL6f1MWag2jKxsJjLqthHI3+C1O5/CjKou1bQz2zgflGi/PU+seaZmVimxupE1SQNhom7FcUk06dpPmLLXhdjxPQDiT5RO5waLlZcUL5XZWC5WuwPa6kq5jS5E3M6i9irLcDmMwF48MlY82BViow+op2h0jbArexIqaIIpdvw2bDyFrpa/xJNlmWHvSyeJ/STfyJiKVmYK/h9VwJB0XdsNtEcSoZlG6ntFk5C/FSCMqk9G/peIWPMjTGd1pVVO2kmZWNPZJvbn1I8FO9lQ+HYvLaaChDGVNH5X0+V8rX8BEcMhYcjlbxKiZUMNRFrpcFPu/nDh7NJqgNZT5GP5ZnXyYD5xZmjzBY2GVfAk12K0Gwm8dqenaS651VSZXUE/CT+HUmKjZzEMp8l0M+FR4g8TMNife8OvipdtKxYsx4kkn1MeqV2uqrY9FZvZ2CYqLezUjD5lDOlrODSzKSYzEMqkW72nfsOB0PW8X1yiXcDxDIykGzAgg9CIoTxncLrMJrY7ZHc1ttoJqz3Z7WzHMRfmdT9bxBG4h11rVcEckQYTew+Wyqf8AZ7xAGmqKYnWXMzqPyzB/+gfmOsabHZguGqoOE822VZj2qyIIiCIgi877R00/FMUmhAWbOZaDkqSzluTyF7knxjPke50mULsKKlhgpBNIbDf48h3rfy9zU+2s+VfpZv6R6NM/qFCzG6YHVjiPJKu0e62ulk2klx+KX3h8ve+kfWCSM6i6jqZKKrb2H5T36fhItRgcyW+VwVIOoIII8wYk9oCp/wDjSAgg3C3mG7JVU2U82TLdkT3iouBpf1010iIPzXNrrRdStgytMmUnYJZxGUwOusWIXAjRY2IwyMf29UYb7w10hN7q+YbcSg30TdV4t/ASXfurmPq1tfoIzWsc42Xby1UUTC8HUgeio/8AZ9woMKmtPEt2C+AAV2+ZK/8AbGpEzK2y4SvqONLmCsUSKkkzentIKSidUa0+cCksDiAdGf0B+ZERyPDBdW6OldUSZRsp9upwSZIda2cuSmRHPaG3TLoPePPUDlFSMHNxDsujrHNEHscZvISNPXfb1XRtTjM3Ga9Kamv2d7IDwCj3prDy/YcTH03mfcbKJvDw2nLHe+d/t5K54fSLKlS5S+6ihR5KLReC5dxJNyoVtRVTavFWlVBKqs3skUahFJABA6sLG/j0jNqHFz8pXa4RE2GlMrBc2v8AvgsWXIme1kUqNLmSy2TKTmGS+pJ4kjjyPCKwzZ+wtt/CNLeoIIda/n0/bqwbv9pTW05LgCbLOSYBz6MByB+4MasEvEbdcBitD7HPkGx1H2TPEyzVj4jRrOlTJTi6TFZGB5hhYwRQrdTja4dWVFPUHKt2lMx5NKYgE+B1+YirmEUhvsVviF9bSNEerm8uq3e+pJTNTzpZUl1YFl1BCkWNx5mIaq2ZrgtLAc4glikFrEb9976eSVNrN7LVOHmienVndcsyaW0upBDKoHvaA6njF2Nxc3VcxWQtilIbskLCMQyixMVqiHMbhbeEYmIWZXFc108uDYR8iYGbr7XVL6gEMatXLpmJsAYtF7QNVgx0ssjrNanPY7Y2oqiBKlE9W4IPNuHpxio9zpDZi6Kligo2ZqggHpz+Co9PuYc6zKhF04Kpb6m32j62mdbUrxLjkGbsMNu82+6UsGJw+vV1Y5ZU3I7AEBlvZgb+Gtj4RBHIWP1WnV0bKiluwakXtuvR4Mai4VcwREEQYIlfY7APY/aM1mabNZwwGuU8Ab+N4gijyEk81qV9WKhsbW6Botbv6poidZa0W0+1lNQoWnP3rXWWurt5D9zYR4c9rd1PFSyy+426je1GLz8Sm+0yaFuzlrlJKs4IF9WKgAWv1ilIWvdmAK6eibLSw8Bz2gk3318gfsqduw2gl1VLkEpJTSrK0teBBGjDnY68eYMWoXtc3RYeJ000M15De/P96Ka719hfZ5nayUPYP65HN+74A8R6iK0jTE642WzRzNr4eG/+4PUdfupecHmAXF7eUSipaVTdgs7NisCc7C6kxO0NOoWVNJM0mNxVN3L7xJdCXpqpiKdzmR7E9m5sDcD4CPkR4m3tVVZsc28pJNI9TLnSp9tEWW6sWc8F0OnU9ADHlzg0XKlihdK7K0KSbNYTVYzWNNnucvGY9u6i8kQcB4DzJvzpEGd1uS6ljo8LhzkXcdh17z3BbHb7bJ0WZh6y0lypbdndb3KodPAcBfSPL3uN4wNAvdLTQxltY9xLnC+uwJ3/AAnDc9ssKen9qcfxqgAi/FZfED+b3j/L0i5CzK1c9iVRxpjbYKhxKs9SXe3gbSZyYhLF1uomjoy2CsfA6L6DrFKqi1zhdPgVeA007zvt57qj4BiUmqkpPlZSGGtrXUnip8YtMc1wuFhVUMsEhjff79ConK2jbC8UnNYiSZrLNQfgzGxA6qDcf7xSgOSQhdLijBUUcb9zlGvkLq9009ZiK6MGVgGVhwIOoIjQXILsgihG+7Z009StcluznkJMHSaAdfJlHzU9YgnjzBamF1nAk12SYMWzyOzJuoOZfAka289IzixwNl2baqGRheTqRZJ9cozEiNOI9nVcLXMaJSWlZ+BYa0x1ULmLEBQOJJ0AiKeTkFo4VR3PEk2Cv03dDTtTIqMyT8oLOdVJtqCvIX6fWBprjQ6ozGi2Q5mgs6beqVdgdj7YiZNVIzCWGLAi63HAnqp+ukV4mky5XDZa9dJHHQcaB1i61jz7/NXSTKVAFVQoHAAWA9BGkuLJJNyvuC+JN3nYXLehmue6UswI0u1wLHrx58IrVTAYyVt4FUPbVtZuDp5b6Jsov8tP0r9osDZYz/eK7o+ryiCIgiRMT3hpS1s6mqEORSpR01NmUHvA+JOo+UVn1GR5Dhotunwj2qnbJE4ZuYPjyKaa7G5UularLXlLL7S45i1wB4nh5xYDgRdZD4nMeYyNQbLzZXYjNq58ypnsSznQHgq8kHQAafXiYy6iXMV3WDUAiju5ehdg58uZQU5lgBQmUgD4lJDfM3PrF+nIMYsuUxeN0dbIHHnfyOo9EjYJJakx6ZKlJ/DmA3A4BGswb0OnzitECyYgbLYrZGVWGMkee0PUi4t5qoV9DLnIZc1FdD8LC40i65ocLFczDPJC/PGSD1WnxrZ6X7BPp5EldUbIgA1biNTzvziN8YEZa0K5T1r3VbJZnncXPd5dy8tY3hTq7ArlYEggixBHKIIJrCxWpieHF7uJHsea0jIQbRcBuLrnXMLXZTumbY3CXnzUlot3drAf85AaxSqCXENaulwZjIY3Sy6Aar0Xi1TJwagyygM3BAeLueLHrbifCwiV5EEdhuqEDJMUq80nu8+4dB+96kexOEHFcRPbXeWh7WeT8Vzop/UeXQNEVPEb5ir+L1sYZwWC1tB3Bei1UAWGgHAReXLrmCLDxjDUqZMyRMF0mKVPrzHiDrHwi4svTHljg4bhQlZ9XgNcEbvy2Gh1CTUv9GHzHiDrSLHQnMF0zKmLEYxDJoRseiaa/ZaTjMl62Qxlz2FjKJBXOo4E2BuRbWPoZxRxG6Hojqk0Dm0kwzM/252Pd3LRbE7ePhh9lqkdpANh+OUeYtzW/Lly6R9gn5OXjFMLA/qQ8/VWvC8SlVEpZslxMltwYf8AND4GLi5sgg2Kl39oXaKWlItGCrTZrqzLxKImt/AlrAeGaC+Lz4sw8L6R5LRupmyvtkB0TNs/sXPqlZpUt5gXViOA/wB/CK5mcb5QtiPDoGBpnfa+11T9z2yJWoM6ajqJQvLupALHS+vQffwiKAF78zuSu4q9lLTCCJwObfW9gPurVF9colfbDB57f4ikndlPlowtlBEwGxsb6A6aaGIJY3E5mGxWrQVcLGGCoZmaSDva3foo5QbxK/tkz1DlVYEiy2IvqCANdIqGWQWddb7KCkkLouGB36r0Fh9fLnyxMlOHQ8CP+aHwjQa4OFwuQngkheWSCxCle9Hb0HtaOUFK6B5l73tYkAWsLHS9zzinPMXEsaukwrDmRNbVSk35N+pVM2cqBMpad1Nw0pCD/KIuN2C5qb+47xK2MelGiCLqqqhJaM8xgqKLsxNgB5wJsvrWlxsF59xmjm4tiVRNpVZ0JUKeACqAoJJ4AkE6xnSOMjrMF12FFCyigD6h2VYG0+EVtHLWTOM1EmN7oa8tgLnkxW9wDbjHxrXsvm0Us8tNVFhhIdrqba6eIumzYjdytXTLOmTmQMSAqqL2U2vcnr4Qhp+IMxK+YjjJo3cBjLkAak9e78qs4LhMmjkiVKGVFuSWN9eZJMX2MawWC5OpqZaqTPJqf3RJ2wdT7ZX1lawGVLSZRHDKDf1Ngp9YhhOdxetHEmCnhjpx4nxP6VrduJk6biElKaaZgZQVAKhFsbMA2nS51vFeozOkGU3WzhAhhonunZlsddDc6aXHyVRlXyi/G2vnGgFxzrXNtko7Vbvaar7SYAUnNrnBJBa3NSbfK0QSU7XEkbrWpMZmha2N1iwcrcvH7qIYlu/qZbXenmDXiFJHzFxFXiStFiCt00lBO7OyRvxt80x7B4pT4a82ZUS37ULllra1ieN78L6C9useYZsriXDVTYjh7pYGMhcA3cn5W681rqQVON15XWxN5jj3ZSeHLgLAcz6xKyJ0jszln1NdFSQiCHl695V62d2fkUUrsqdMq3ux4sx6seZ+3KLwAAsFy8kjpHZnbraR9XhEERBFp9qdnZNdIaTOHijc0a2jD+nMR5c0OFipYZnRPD2rzrWyqmhqJlNMLy2U8iQrryYdVP8AUcRGdLEWLs8Prm1JFwNOoVlxDAaTGKVJstlE4KBnHENYd1xxI/4IsljZm5m7/u6xG1E+GzGKUXYeXd1b++KktfNxDCDPkS5jSS4u2WxB6OpI0JGmYa/LSKORzHZXK9V0UFRBx4df3YqcVM93dnmMzOxuzMSST1JOpi+uVIssiho2Yg8ohllDRZaNDRSSvDraL0huSw+ZLpJjsAEmMCnU5bqT5XsPQxHS3sTyKuY8YxIyNvvNGvnqFRSItLBRBEEQRSSbuzk1VQ8ylmdnTgkE+9dwTcINO4NBe/G9opGAPPZOi6duKOpWDjNvIfLTlfvKQ8RpqmmnzKRZkzR8uVCwDngDlHG4tFU3YS1bkZZVNbMQLWvc208+5NdPuiqZkrMzy0ci4Rr34cCQND84mbTSWus+fG6LPksXDrp6dVm7K7VTsKVaOukOJSk5JljdQTc25OtydQdPGJWTlnZkCoVWFx1F5aRwPd+7eaq2G4jKqJYmSXWYh4MpuPLwPhFsEEXC557HMdlcLFZDuFBJIAAuSdAAOZMfV4UQ2nx2fi9YKWnJ7ANZAOD24zG6gWJHh4mKE0jpHZGrrsNo4qSE1M/IfoHeVYMDwWTSShLkoFFhcgasRzY8zFxjAwWC5mpqpKh+aQ3+ncEhb/JJ9ikTBwSeubydWH3tHyVuZpCkoJuFO1yztiMblUeEyJlSyqrFsmU3ZgxJ4Dnx8haIYnCKLtLSr4nV1cRDqbC99ALBLG1O3E7Ej7HRymyzCAb++2o1NjZUHPjpET5XTdlo0V+noYsNHHmddw6bfkrOrt3dciqlPPQSwtsod0vfiSALEk3+gj7JTyf4nReKTGKMC8zDmJvewPw5i3JKWLbH11Nq8lmUc176+uXUD5RVdA9u4W9Bi1PPpG8X79D6qrbAbUTqtWE6TkKAd5QQD4WPA+pi/TzGS4IXJYvhsVJlcx978tPp9k4RZWIiCLz7vhwcyqx2zXE0doPC+hHzEZ0jckviuzo5facPAGhborJsPhsqRQ06SQLGWrFgAC5YAljbiSTGg3ZchKSXm630fVGiCIgiIIiCJU3h7HLiNPZbJPTWVMPX8LHjlP00MeHsDhqp6epfA67FHsGxKtwao/jSmS+jK1+zmAdGGhtfQjhfxtFItdC7M1dS2aDEIBHKdeR5j99VQMUmUmOUZZSsuplgkBiARbkTzQ9eRiQlszb7OCpxxzYbNkPaid0+duRHqoZVYHdreOsQsqrDVaNRgAe8ZdlSd2G70TmL1COJKgZRYqHJ8eNh4eEeo2GZ13bKCtqG4bEI4CC8+dlb6KkSUiy5ahEXQKOA5/eL7WhosFyssr5Xl7zcnmu+PqjSztnthKoFAILzXBKIPDmx5LfTTWIZphGO9aeG4ZJWu0Nmjc/bvSFI2rxXELypCKoOheWpWw8XZiB6axT400ujV0Rw3DaE8SY37ib+gH4VR2cwv2amlSdLotmI4FjqT87xeiZkYGrla6p9pqHy9Tp4cvRI2yjLPxiraeqmdLJ7PTgEOW48bZdeMVIe1M4u3C6HEf6OGRNh912/mL/O6pcX1ya1O02ASq2SZU3TmrDip6j94jljEjbFXKGtkpJeIzzHUKJ0OK1WCVUxLZkv35ZuFccnXobcD6GKUcjonZXLpqykiroBPFz9O4rc7x9ulraeRIpGcCaA04cCOQlG3E31IHQdYmnmAFgs3DMMc6Quk5ft027sti2olabOy9q6gADXIvEg6e8Ta9ukfaeEsJc7deMXxNlQ1sMPujfvP2W22w22p8PCiZmeY3CWls1upubAfeJ3yNZusumpJag2YFGNvdqp2JlQV7OQhussG9z+JjzNtOgim+rubBdJS/x8tbmk1Kwd3+yr19X2LTHSTLQsxXUjUAAX0BJ5+ESRNbINVSrZpqSTsFehtn9naejTJIlhfxNxdv1NxMWWsDRYLFmqJJnZpDdbWPShRBFwBBLrmCIgiiW/OaPaUGmkofVjGfUayhdfgwy4e8nmfoFVdj6RpVDSy3FnSSgYdCFFxF9osFycrszyR1W4j6vCIIiCIgiIIiCLW7QYFIrJLSahMyHXoVI4FSNQY+EX3Xpjyw3aoJt5sPNwsy2SYZ0iYSAxUBkPEK1jY3F9RbgdBFSaFtrrocMxOYuyJ/3M0AeRMmTJSnvjIzKCbgC9r9NPrHmkYLEkKf8AkVS4OY1riDbUX79PqqdF5cquDBEgY9gmLT50xFqFSmckfCLKeVgubh4+sU3snLiL6Lo6epwuOFriwl48d/jb92Wzwbd/SygDNBqJgGrzSSPRb2Av1vEjaZg31KqT41UPuI+w3oPvumqVKVQFUBQOAAsB6CLAFlkOcXG5NyvuC+Kd/wByz/77NRKQiWCO0a9gQVynz1tp4RSyO9ozAaLqPaoP/J4Uju1yHndUSLq5dEEWo2g2ckViFZyAkqQr27y+IPnraI5ImvGquUldNTOuw6cxyPiobiGB1WF1EuY8rPLSZmW/+W5XhqDoedvvGfYxkZwuuEkdYxxpX2JFiOYv4/MKkTd6dO1DMnoLT1AUSGPeztoCD8SDiSOQ5GL3GaW3XLHDJmzCIjfnySdu/wBk2xKbMqax3Zbgk8DMY8s3AAW4Dw4RWYzjuJdst2qqBhkTY4QMx9PLv7087eS6ehwyakqWiCZZFA4knnc6kgAm8SzNbHGQBus7DZZ6utbJI4nLr+OgU93a7XyqGVUO6F2d1AAsNFB4seQJ4eMRMlELepKv1FC/EJiQ4Na3n3+CcMO3vyXYCbJZATxVg9vEiwPyj0Kz/ZtlFJ/GyR/SlDj0It9SqJQ1iTpazJbBkYXUjnFxrg4XC5yaF8LzG8WIXfH1RogiIIgmCKIUMr+8sauReUjlz+iWe6PU5R6mM6IcSYuXY4gfY8OZCNyPU7q3xorjkQREERBEQREERBEQRT3fhKJw4MOCTkLeRDL9yIimF2K/hj8lQCunclWhqabLvqr5reDAD7iK9GdC1a38kj7cco5i3wP5VIi6uaRBEQREERBEvY3tpR0xKzJoLjQqneI87aD1iF9RGzQladLhFXUDM1th1On/AFcbO7YU1ZMZJLHMBfKwsTbmORj5HOx5sF9rcKqKWMPkFx1BumKJ1logiIIuufIVxldQw6MAR8jHwgHdemPcw3abFIk3dTStUGbmYS82bsgBb9Objlir7I3Ne+nRbw/kEvByFoLv9vrbqnunkKihEUKqiwUCwA8BFoADQLBc9zyXONyoPvtxczKsyxe0pQturHvEgeNwPSKUhzy26LqaJopsPz31dc/DS3olPaTCHo1WS184RXbT4pgDEeNr5fSPDh/WsVYhef8AzQ5m5uT43SnQ1L5wLmLUrG5brCoaqcTBpK9IblsSZ6V5TDSU1w3UPc29Df5xHSO0LeiufyGDLIya+rht4KiRbXOogiIIl7bvHRSUkyYPfbuS/wBTA6+gufSIZ5MjL81p4TR+1VIafdGp8B90gbjJRadVzeQVFv4sSePp9ohpG2BWl/Ipg97QO9WCLi5pEERBEQREERBEQREEWLimHy6iU8mauZJilWHgfsRxBj4RdfWuLSCFFcAnvg+JNJmk9mSFJ5NLY91/T9jGebwy35Ls2huJ0GUe+3bxHLzVzVri44GNFcYRY2K5gviIIiCLUbXV3YUdRMDZWVDlP5joLeN7RFM7KwlXcOh41UxhFxfUd3NeUsZxNwx148SYqwQNIuV0GLYnLG/IxbjYXGZkqfKmgm6uDpzF9R5EXEeJhw3hzVPhkhrKd8UvMH8Feq1NwDGkuMIsbLmC+IgiIIiCLrnzgiszEBVBJJ4ACPhNtV6a0uIaNyobs/QNjGLtUsmWRKdZj9DltkTxJsCfAHqIrQjO4vK3MScKeFtM03snbelsY1WonyQTNQBSgA7y35eIvfyj5URE9tu6+4NiEcYNPNo0636G31Umod3tUZllp5l7i5KkAX53MVy6V3ZsVsNiw+B3F4jfivQOy2z8uikLKljXQu3NmtqfLoIvxRCNtguVr66Srlzu2Gw6BbiJFSRBEQRRLfbijPUrJHuy1GnV3/2yj5xn1BzShvRdfhDBBQOm5uPoPzdUbd3s17BRpLaxmv35p/M3LyUWHp4xeY3KLLlqiYyyFxTPHpQogiIIiCIgiIIiCIgiIIprvtwvNTyqlV70p8rH8j3+zW+ZitVMzMW3gVTwqi19Ctjuu2qWpkCQ5tNlKBx99BoD5jQGPlNLmGU7hSY5h5hk47Pdd6H88k8xaWAiCIgi1u0WErVU8yQxtnGh6EG4PoQIjlZnaWq3Q1RpZ2zDW3LqNj6LzbtpsbNppxlzR4qw91h1H9Ioh7oDlcupkpYcUZxYvMcwtzu02PedUS+Ky0Idmtcd0g28zw+cG3nf3L3MGYZSm+rjoBfrz8l6LjSXEIgiIIiCIgi887wscrKusemRmI7Xs5coaLe+UXA49bmKAJkkIdsusc2OipGyRAZiASfFWvY3Z5KGllyFsWAvMYfHMIGZv2A5ACLzWhosFy8srpXl7zqt3H1RogiIIiCIgi4Y21PCCAX0XnXaWr9txUdn3hMqEVLc1DBQfIgXjNYc8xcu1qm+z4c2I7ga+J1XosRpLikQREERBEQREERBEQREERBFiYthyVEmZJmC6TFKt115jxHER8IuLL0x5Y4OG4XnqooqnB64AnVTmlTPhmJ/40YcvkYz5mGN2Zq7HDallbEYZdjp+fsvQuE16z5MucnuuoYeF+XodIvscHNDguTqYHQSuiduDZZcelAiCIgi6p1Oj+8qt5gHj5x8IB3Xtsj2e6SF9SpYUWUADoBYQAtsvjnFxu43X3H1eUQREERBFpNsMdSjpZkwuFfKRLB1LPysOdjqYilkDG3V2gpHVMwba459w8VM9zODtPqZ1fNuwQlUJ+KY+rN6A2/mPSI6dmmYq/jFSC4Qs2H6FZ4srDReCIgiIIiCIginG9/aZpEtaaW1mmAmYRxCcLeGbX0EU6qQizBzXSYBRsdmqZBo3bx6+SUtyuzzT6lq1xaVJJWXf4phHEeCg/MjpHuCLKLqtiteZXGNXSLKxEQREERBEQREERBEQREERBEQRTTfnhZellVCi5kTO8eiTLD/AFBIhnbmatLCp+FOO9G53aRHk+ysQHUlpf5lOpA8Qbn1iCkfYZCtX+QUpc4VTNQQAe4jQKlxdXMIgiIIiCIgi66ioVFLOyqo4liAPmY+Egale2RukdlYCT3LiXUo3uup8iDC4KOje3cFdsfV4Wox3aWmpFLTpgB5IDdz5D+sRSTMZuVepMOqKo2jbp15DzUD2+2tm180GwWWlwi8lB4knmxt9IpF5kOZ2wXTx07aJnBhN3O3P7sAttQ7yjRUsunpZctFQau/eZidS2lgCT5x7E8h0aLKs/C6SM8SeQuPdoPqVUd21XUzqUz6otmmuWQMLWSwAsOQOp+UWog8DtnVYWISU75AKdtmgfHvTUIlVFfUF8RBEQRfE2YFUsxsACSegEfCbar01pcQ0blefK2nfGMWKIxCO1y34JSWF7cjawHiRFCICV5cV1lc51BSsibuN/E6lXvCcNl00lJMlQstBZR+56k8SeZi+BZcm5xcSSsuPq8ogiIIiCIgiIIiCIgiIIiCIgix6+jSdLeVMGZHUqw6gi0DqvrSWm4Xm3aXAqjCqsIxbITmkzhpmA8uDDmP2MUJ4LahdXhmKcQ8N40Vo3b7Witk5JjXnyx3vzLybp4Hx84mp5s4s7cLNxnDxTScSIdh23cen2TlFlYqIIiCIgijm/LFJomS5PCUEzj8zEka+Q+5ijUkl4adl1WCNZHTPmb797eA0PqlLZbYvEaqQJ8pVVGvlzPlLZSRoLcLjibQNKDqF8bj7o7teNVmU2A42G7PsahSdP8ANGUcveD5besfDTPvoV7ZjVMW3ewX8B9k4YRulLWetqCxOpSX153c6n0AiRlI0alVKn+QSvGWMWH7yVCosAppUoSUkSxLHwlQb+JvxPiYtBoAsFhPle92Zx1WHSbG0EqZ2iUsoPe4OW9j1AOg9IBoGyOme4WcSVvo+qNfMF9QGgi+oL4iCKX72dtlSW9JIa7nSawPuj8HmefhpFOolv2G+a6TCcPLB7VLy90de/7Ls3G4MUpXqpi2eee5fj2a8D5M1z5ARNDGGBZmI1rqmTXkqZEyzkQREERBEQREERBEQREERBEQREERBFr8dwaTVyWkz0Do3zB/Ep5EdY+EX0K9Me5hzNULmUU/A8QU3Ly+MtjoJks8VNuDDgfQxRmBicHNXV4dIyugdBKfweRV3wbFJdTJSdKIKsL+R5qfEHSLrHh7bhczU076eUxv3H7fzWbHpQIgi4JgihW+jHpNTNlJIOdpYZSy6hixFlXrbr4xRke17xl5LqKKmlpaV5l0zbDnp16Kz4DQ9hTSJP8A05ar6qAPvF4LmHHMSSs+C+IgiIIiCIgi4Igi+LR8X1fYj6viTN6m1BoqS0skTpxyS7e8OpHpp5kRHKTlsFdoGMMuaT3Rr4pF3f7tZlSy1WIKyy/eWS1w8zxe+qrztxPOw4xxQBu6t1uKvm0ZoFbEQAAAAAaADgAOUWFjr6giIIiCIgiIIiCIgiIIiCIgiIIiCIgiIIlvb/ZgYhSPKBCzV70ljwDgaA/lPA/PlHlzQ4WKmgnfC7MwqLYBtFWYPOMqapU378p/dblmU/Zh9YokPidduy6hrqavhDZfe5HmPx3KsUW8+gdAzOyNYXUqxIPmBYxP7Uy2qyzgNVmIZYjrcLXYvvbpkB7GW8w9Wsq/ufpHg1Y/xF1Zj/jsg1meG+Gp+3qkTH95tVVKZQyoraZZYN2vyuSSb+FrxC6SWTQ6BaUFHQ0h4jbucOZ5eS2u7vdzUPPl1VYvZykIdJZ992GoLD4VB1sdT0izDCG6rDxLE3TuLRsrZFlYyIIiCIgiIIiCIgiIIiCLpmUqMwcopYCwYqCwHQHiIIu6CIgiIIiCIgiIIiCIgiIIiCIgiIIiCIgiIIiCIgi1eP7P09ZL7OplLMHInRlPVWGqnyj4RdemvLTcKYV+5Jgx9nrLIeCzEuR4ZlIv8hEToGkrRixWaNtr3Rhe5E5r1NZmT8MpMpP8zE2+UBA0Ly7FJ3DUqgbObD0VEc0iSM//AFHJd/Qtw9LRIGgbKm+eR4s4pjj0okQREERBEQREERBEQREERBEQREERBEQREERBEQREERBF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80975" y="-1241425"/>
            <a:ext cx="3714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4" name="Picture 2" descr="http://b.vimeocdn.com/ts/434/378/434378817_12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3000"/>
                    </a14:imgEffect>
                    <a14:imgEffect>
                      <a14:colorTemperature colorTemp="8749"/>
                    </a14:imgEffect>
                    <a14:imgEffect>
                      <a14:saturation sat="184000"/>
                    </a14:imgEffect>
                    <a14:imgEffect>
                      <a14:brightnessContrast bright="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6" b="6204"/>
          <a:stretch/>
        </p:blipFill>
        <p:spPr bwMode="auto">
          <a:xfrm>
            <a:off x="0" y="-23813"/>
            <a:ext cx="9144000" cy="459581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268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herese\Desktop\The Promised Child\finger-of-prophec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51099"/>
            <a:ext cx="91567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1"/>
            <a:ext cx="91567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How did the Finger of Prophesy know so many facts about the coming King so many thousands of years ago?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Because the finger of prophesy is really the Word of God!!!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77000" y="3810000"/>
            <a:ext cx="2667000" cy="1117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  Every fact points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4876800"/>
            <a:ext cx="2959100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spc="-150" dirty="0">
                <a:solidFill>
                  <a:schemeClr val="bg1"/>
                </a:solidFill>
                <a:latin typeface="+mn-lt"/>
              </a:rPr>
              <a:t>Jesus Christ!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5365751"/>
            <a:ext cx="3276600" cy="501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spc="-150" dirty="0">
                <a:solidFill>
                  <a:schemeClr val="bg1"/>
                </a:solidFill>
                <a:latin typeface="+mn-lt"/>
              </a:rPr>
              <a:t>He is the 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292848"/>
            <a:ext cx="3810000" cy="6413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spc="-150" dirty="0">
                <a:solidFill>
                  <a:schemeClr val="bg1"/>
                </a:solidFill>
                <a:latin typeface="+mn-lt"/>
              </a:rPr>
              <a:t>King of your life?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5854701"/>
            <a:ext cx="3429000" cy="622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spc="-150" dirty="0">
                <a:solidFill>
                  <a:schemeClr val="bg1"/>
                </a:solidFill>
                <a:latin typeface="+mn-lt"/>
              </a:rPr>
              <a:t>of all, but Is He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649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4038600"/>
          </a:xfrm>
        </p:spPr>
        <p:txBody>
          <a:bodyPr/>
          <a:lstStyle/>
          <a:p>
            <a:r>
              <a:rPr lang="en-US" sz="4000" dirty="0"/>
              <a:t>Next Slide: Song – </a:t>
            </a:r>
            <a:br>
              <a:rPr lang="en-US" sz="4000" dirty="0"/>
            </a:br>
            <a:r>
              <a:rPr lang="en-US" sz="4000" dirty="0"/>
              <a:t>Lord I Believe in You</a:t>
            </a:r>
            <a:br>
              <a:rPr lang="en-US" sz="4000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Download Here:</a:t>
            </a:r>
            <a:br>
              <a:rPr lang="en-US" dirty="0"/>
            </a:br>
            <a:r>
              <a:rPr lang="en-US" sz="2400" dirty="0">
                <a:hlinkClick r:id="rId2"/>
              </a:rPr>
              <a:t>http://youtu.be/W5I_yYbpLKA</a:t>
            </a:r>
            <a:r>
              <a:rPr lang="en-US" sz="2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0831908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20889540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24907" y="3657601"/>
            <a:ext cx="3989893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heart…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5144253" cy="365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 Speaking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began telling each other how their hearts had felt strangely warm as he talked with them…”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400" dirty="0"/>
              <a:t>Lk.24:32 </a:t>
            </a:r>
            <a:r>
              <a:rPr lang="en-US" sz="2000" dirty="0"/>
              <a:t>(TLB)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802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5767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85800"/>
            <a:ext cx="28194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296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619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95250"/>
            <a:ext cx="9144000" cy="600075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802290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765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herese\Desktop\The Promised Child\finger-of-prophec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"/>
            <a:ext cx="91567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0"/>
            <a:ext cx="9156700" cy="30480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The Finger of Prophecy – Pointed to Jesus for thousands of years!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1112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75060581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42072245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736975" cy="6629400"/>
          </a:xfrm>
          <a:prstGeom prst="rect">
            <a:avLst/>
          </a:prstGeom>
          <a:noFill/>
          <a:ln>
            <a:noFill/>
          </a:ln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19400" y="3314700"/>
            <a:ext cx="6324600" cy="3543300"/>
          </a:xfrm>
          <a:solidFill>
            <a:schemeClr val="bg1">
              <a:alpha val="69019"/>
            </a:schemeClr>
          </a:solidFill>
          <a:effectLst>
            <a:softEdge rad="3937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does the </a:t>
            </a:r>
            <a:r>
              <a:rPr lang="en-US" sz="3200" dirty="0"/>
              <a:t>finger of prophesy prove about Jesus</a:t>
            </a:r>
            <a:r>
              <a:rPr lang="en-US" sz="3000" b="1" dirty="0"/>
              <a:t>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have you </a:t>
            </a:r>
            <a:r>
              <a:rPr lang="en-US" sz="3000" dirty="0"/>
              <a:t>b</a:t>
            </a:r>
            <a:r>
              <a:rPr lang="en-US" sz="30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do you want to tell the world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76200"/>
            <a:ext cx="2971800" cy="6453188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254000"/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548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6391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3581400"/>
          </a:xfrm>
        </p:spPr>
        <p:txBody>
          <a:bodyPr/>
          <a:lstStyle/>
          <a:p>
            <a:r>
              <a:rPr lang="en-US" sz="4000" dirty="0"/>
              <a:t>Next Slide: Video</a:t>
            </a:r>
            <a:r>
              <a:rPr lang="en-US" dirty="0"/>
              <a:t> – </a:t>
            </a:r>
            <a:br>
              <a:rPr lang="en-US" dirty="0"/>
            </a:br>
            <a:r>
              <a:rPr lang="en-US" dirty="0"/>
              <a:t>351 Prophecies Fulfilled</a:t>
            </a:r>
            <a:br>
              <a:rPr lang="en-US" dirty="0"/>
            </a:br>
            <a:r>
              <a:rPr lang="en-US" sz="2800" b="0" i="1" dirty="0"/>
              <a:t>(Suggested use: Play in the background </a:t>
            </a:r>
            <a:br>
              <a:rPr lang="en-US" sz="2800" b="0" i="1" dirty="0"/>
            </a:br>
            <a:r>
              <a:rPr lang="en-US" sz="2800" b="0" i="1" dirty="0"/>
              <a:t>during altar-service or after-service.)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Download Here:</a:t>
            </a:r>
            <a:br>
              <a:rPr lang="en-US" dirty="0"/>
            </a:br>
            <a:r>
              <a:rPr lang="en-US" sz="2400" dirty="0">
                <a:hlinkClick r:id="rId2"/>
              </a:rPr>
              <a:t>http://youtu.be/tDnm7fkAQTE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845967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/>
              <a:t>Note:</a:t>
            </a:r>
            <a:r>
              <a:rPr lang="en-US" sz="2400" dirty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algn="ctr"/>
            <a:r>
              <a:rPr lang="en-US" sz="2000" b="1" u="sng" dirty="0">
                <a:hlinkClick r:id="rId5"/>
              </a:rPr>
              <a:t>http://campaignkerusso.org/?p=11104</a:t>
            </a:r>
            <a:endParaRPr lang="en-US" sz="2000" b="1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6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6863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3886200"/>
          </a:xfrm>
        </p:spPr>
        <p:txBody>
          <a:bodyPr/>
          <a:lstStyle/>
          <a:p>
            <a:r>
              <a:rPr lang="en-US" sz="4000" dirty="0"/>
              <a:t>Next Slide: Video – </a:t>
            </a:r>
            <a:br>
              <a:rPr lang="en-US" sz="4000" dirty="0"/>
            </a:br>
            <a:r>
              <a:rPr lang="en-US" sz="4000" dirty="0"/>
              <a:t>Can’t Be Chance!</a:t>
            </a:r>
            <a:br>
              <a:rPr lang="en-US" sz="4000" dirty="0"/>
            </a:br>
            <a:br>
              <a:rPr lang="en-US" dirty="0"/>
            </a:br>
            <a:r>
              <a:rPr lang="en-US" dirty="0"/>
              <a:t>Download here:</a:t>
            </a:r>
            <a:br>
              <a:rPr lang="en-US" dirty="0"/>
            </a:br>
            <a:r>
              <a:rPr lang="en-US" sz="2800" dirty="0">
                <a:hlinkClick r:id="rId2"/>
              </a:rPr>
              <a:t>http://youtu.be/uWWoYZARqzA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28691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herese\Desktop\The Promised Child\finger-of-prophec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"/>
            <a:ext cx="91567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0"/>
            <a:ext cx="9156700" cy="266699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Meet the Finger of Prophesy: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Thousands of years ago…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The finger of prophesy started pointing to a coming King.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53200" y="3759200"/>
            <a:ext cx="2667000" cy="1117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  Here are  20 of the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4800600"/>
            <a:ext cx="2667000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over 350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5257800"/>
            <a:ext cx="3124200" cy="1003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  facts to which this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248400"/>
            <a:ext cx="3581400" cy="6413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finger pointed: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718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erese\Desktop\The Promised Child\finge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9"/>
            <a:ext cx="9144000" cy="685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"/>
            <a:ext cx="7010400" cy="288798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The finger of prophesy pointed to an infant King  </a:t>
            </a:r>
          </a:p>
        </p:txBody>
      </p:sp>
    </p:spTree>
    <p:extLst>
      <p:ext uri="{BB962C8B-B14F-4D97-AF65-F5344CB8AC3E}">
        <p14:creationId xmlns:p14="http://schemas.microsoft.com/office/powerpoint/2010/main" val="107895040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  <a14:imgEffect>
                      <a14:colorTemperature colorTemp="9834"/>
                    </a14:imgEffect>
                    <a14:imgEffect>
                      <a14:saturation sat="137000"/>
                    </a14:imgEffect>
                    <a14:imgEffect>
                      <a14:brightnessContrast bright="1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3" b="19298"/>
          <a:stretch/>
        </p:blipFill>
        <p:spPr bwMode="auto">
          <a:xfrm>
            <a:off x="868362" y="-76200"/>
            <a:ext cx="8277225" cy="3352800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3000"/>
                    </a14:imgEffect>
                    <a14:imgEffect>
                      <a14:colorTemperature colorTemp="4830"/>
                    </a14:imgEffect>
                    <a14:imgEffect>
                      <a14:saturation sat="175000"/>
                    </a14:imgEffect>
                    <a14:imgEffect>
                      <a14:brightnessContrast bright="-12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54" r="17334" b="2035"/>
          <a:stretch/>
        </p:blipFill>
        <p:spPr bwMode="auto">
          <a:xfrm>
            <a:off x="-12700" y="-76200"/>
            <a:ext cx="3149600" cy="33528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alpha val="69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276600"/>
            <a:ext cx="9144000" cy="1600200"/>
          </a:xfrm>
          <a:noFill/>
        </p:spPr>
        <p:txBody>
          <a:bodyPr lIns="0" tIns="0" rIns="0" bIns="0"/>
          <a:lstStyle/>
          <a:p>
            <a:pPr lvl="0">
              <a:buClr>
                <a:schemeClr val="tx1"/>
              </a:buClr>
            </a:pPr>
            <a:r>
              <a:rPr lang="en-US" sz="3000" dirty="0"/>
              <a:t>The Finger said…</a:t>
            </a:r>
          </a:p>
          <a:p>
            <a:pPr lvl="0">
              <a:buClr>
                <a:schemeClr val="tx1"/>
              </a:buClr>
            </a:pPr>
            <a:r>
              <a:rPr lang="en-US" sz="3000" dirty="0"/>
              <a:t>The King will be born as a human boy who will someday destroy Satan.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4876800"/>
            <a:ext cx="9144000" cy="1946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3000" kern="0" dirty="0"/>
              <a:t>“You and this woman will hate each other; your descendants and hers will always be enemies. One of hers will strike you on the head, and you will strike him on the heel.” </a:t>
            </a:r>
            <a:r>
              <a:rPr lang="en-US" sz="1600" kern="0" dirty="0"/>
              <a:t>Gen. 3:15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058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4|1.8|2.2|0.9|1.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3.1|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2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9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2.9|1.2|1.3|1.2|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1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9|1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3|1.3|1.3|1.3|1.2|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.2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2.7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2.6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1743</TotalTime>
  <Words>1412</Words>
  <Application>Microsoft Office PowerPoint</Application>
  <PresentationFormat>On-screen Show (4:3)</PresentationFormat>
  <Paragraphs>150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Slide: Video –  Can’t Be Chance!  Download here: http://youtu.be/uWWoYZARqzA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Slide: Song –  Lord I Believe in You   Download Here: http://youtu.be/W5I_yYbpLKA   </vt:lpstr>
      <vt:lpstr>PowerPoint Presentation</vt:lpstr>
      <vt:lpstr>PowerPoint Presentation</vt:lpstr>
      <vt:lpstr>What is the Sinner‘s Prayer?</vt:lpstr>
      <vt:lpstr>A prayer of faith  Pray this prayer if :</vt:lpstr>
      <vt:lpstr>PowerPoint Presentation</vt:lpstr>
      <vt:lpstr>We Declare Our Faith Publicly Because Jesus Declared His LOVE Publicly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Next Slide: Video –  351 Prophecies Fulfilled (Suggested use: Play in the background  during altar-service or after-service.)  Download Here: http://youtu.be/tDnm7fkAQTE 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153</cp:revision>
  <dcterms:created xsi:type="dcterms:W3CDTF">2012-08-28T02:53:07Z</dcterms:created>
  <dcterms:modified xsi:type="dcterms:W3CDTF">2016-11-18T21:12:49Z</dcterms:modified>
</cp:coreProperties>
</file>