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562" r:id="rId2"/>
    <p:sldId id="561" r:id="rId3"/>
    <p:sldId id="542" r:id="rId4"/>
    <p:sldId id="543" r:id="rId5"/>
    <p:sldId id="568" r:id="rId6"/>
    <p:sldId id="550" r:id="rId7"/>
    <p:sldId id="563" r:id="rId8"/>
    <p:sldId id="558" r:id="rId9"/>
    <p:sldId id="560" r:id="rId10"/>
    <p:sldId id="567" r:id="rId11"/>
    <p:sldId id="545" r:id="rId12"/>
    <p:sldId id="553" r:id="rId13"/>
    <p:sldId id="569" r:id="rId14"/>
    <p:sldId id="566" r:id="rId15"/>
    <p:sldId id="436" r:id="rId16"/>
    <p:sldId id="437" r:id="rId17"/>
    <p:sldId id="438" r:id="rId18"/>
    <p:sldId id="439" r:id="rId19"/>
    <p:sldId id="440" r:id="rId20"/>
    <p:sldId id="449" r:id="rId21"/>
    <p:sldId id="442" r:id="rId22"/>
    <p:sldId id="443" r:id="rId23"/>
    <p:sldId id="444" r:id="rId24"/>
    <p:sldId id="445" r:id="rId25"/>
    <p:sldId id="544"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4922"/>
    <a:srgbClr val="CC6600"/>
    <a:srgbClr val="FF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22" autoAdjust="0"/>
    <p:restoredTop sz="57444" autoAdjust="0"/>
  </p:normalViewPr>
  <p:slideViewPr>
    <p:cSldViewPr>
      <p:cViewPr varScale="1">
        <p:scale>
          <a:sx n="60" d="100"/>
          <a:sy n="60" d="100"/>
        </p:scale>
        <p:origin x="787"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3D78F-3183-4286-AA5D-6B0EFCFF0B6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9FC23A2F-A016-4D1E-B69B-0FB68C4327CE}">
      <dgm:prSet phldrT="[Text]"/>
      <dgm:spPr>
        <a:pattFill prst="pct5">
          <a:fgClr>
            <a:schemeClr val="accent4"/>
          </a:fgClr>
          <a:bgClr>
            <a:schemeClr val="bg1"/>
          </a:bgClr>
        </a:pattFill>
      </dgm:spPr>
      <dgm:t>
        <a:bodyPr/>
        <a:lstStyle/>
        <a:p>
          <a:r>
            <a:rPr lang="en-US" b="1" dirty="0"/>
            <a:t>1</a:t>
          </a:r>
        </a:p>
      </dgm:t>
    </dgm:pt>
    <dgm:pt modelId="{478D9C88-1337-42A4-9A63-FE3BDF0971CE}" type="parTrans" cxnId="{9F8D7E61-02A5-4B91-9416-E036EB69B47A}">
      <dgm:prSet/>
      <dgm:spPr>
        <a:ln>
          <a:solidFill>
            <a:schemeClr val="bg1"/>
          </a:solidFill>
        </a:ln>
      </dgm:spPr>
      <dgm:t>
        <a:bodyPr/>
        <a:lstStyle/>
        <a:p>
          <a:endParaRPr lang="en-US"/>
        </a:p>
      </dgm:t>
    </dgm:pt>
    <dgm:pt modelId="{917C812B-4CC9-4A2D-BA0D-35D8471A95EF}" type="sibTrans" cxnId="{9F8D7E61-02A5-4B91-9416-E036EB69B47A}">
      <dgm:prSet/>
      <dgm:spPr/>
      <dgm:t>
        <a:bodyPr/>
        <a:lstStyle/>
        <a:p>
          <a:endParaRPr lang="en-US"/>
        </a:p>
      </dgm:t>
    </dgm:pt>
    <dgm:pt modelId="{DDE09A00-2511-43FF-9BCA-1483F6E426A7}">
      <dgm:prSet phldrT="[Text]"/>
      <dgm:spPr>
        <a:pattFill prst="pct5">
          <a:fgClr>
            <a:schemeClr val="tx1"/>
          </a:fgClr>
          <a:bgClr>
            <a:schemeClr val="bg1"/>
          </a:bgClr>
        </a:pattFill>
      </dgm:spPr>
      <dgm:t>
        <a:bodyPr/>
        <a:lstStyle/>
        <a:p>
          <a:r>
            <a:rPr lang="en-US" b="1" dirty="0"/>
            <a:t>8</a:t>
          </a:r>
        </a:p>
      </dgm:t>
    </dgm:pt>
    <dgm:pt modelId="{7B7C0FE0-5E3F-44DB-8529-0E09DB29B552}" type="parTrans" cxnId="{177CE01E-64C7-4896-B86E-EA8846B4C8EC}">
      <dgm:prSet/>
      <dgm:spPr>
        <a:ln>
          <a:solidFill>
            <a:schemeClr val="bg1"/>
          </a:solidFill>
        </a:ln>
      </dgm:spPr>
      <dgm:t>
        <a:bodyPr/>
        <a:lstStyle/>
        <a:p>
          <a:endParaRPr lang="en-US"/>
        </a:p>
      </dgm:t>
    </dgm:pt>
    <dgm:pt modelId="{17C55FDE-E5C3-4C48-A172-33BB408DE8E1}" type="sibTrans" cxnId="{177CE01E-64C7-4896-B86E-EA8846B4C8EC}">
      <dgm:prSet/>
      <dgm:spPr/>
      <dgm:t>
        <a:bodyPr/>
        <a:lstStyle/>
        <a:p>
          <a:endParaRPr lang="en-US"/>
        </a:p>
      </dgm:t>
    </dgm:pt>
    <dgm:pt modelId="{DFF1D7AD-9188-4D1A-8F20-B6F5600D5396}">
      <dgm:prSet phldrT="[Text]"/>
      <dgm:spPr>
        <a:pattFill prst="pct5">
          <a:fgClr>
            <a:schemeClr val="tx1"/>
          </a:fgClr>
          <a:bgClr>
            <a:schemeClr val="bg1"/>
          </a:bgClr>
        </a:pattFill>
      </dgm:spPr>
      <dgm:t>
        <a:bodyPr/>
        <a:lstStyle/>
        <a:p>
          <a:r>
            <a:rPr lang="en-US" b="1" dirty="0"/>
            <a:t>9</a:t>
          </a:r>
        </a:p>
      </dgm:t>
    </dgm:pt>
    <dgm:pt modelId="{877A29BD-6FB7-4AEF-A43F-06B0CF623D34}" type="parTrans" cxnId="{04123B80-1DF9-4E73-AB7A-E321F0A481DD}">
      <dgm:prSet/>
      <dgm:spPr>
        <a:ln>
          <a:solidFill>
            <a:schemeClr val="bg1"/>
          </a:solidFill>
        </a:ln>
      </dgm:spPr>
      <dgm:t>
        <a:bodyPr/>
        <a:lstStyle/>
        <a:p>
          <a:endParaRPr lang="en-US"/>
        </a:p>
      </dgm:t>
    </dgm:pt>
    <dgm:pt modelId="{73CD5038-1100-4EB9-96A7-0A0455C5E23E}" type="sibTrans" cxnId="{04123B80-1DF9-4E73-AB7A-E321F0A481DD}">
      <dgm:prSet/>
      <dgm:spPr/>
      <dgm:t>
        <a:bodyPr/>
        <a:lstStyle/>
        <a:p>
          <a:endParaRPr lang="en-US"/>
        </a:p>
      </dgm:t>
    </dgm:pt>
    <dgm:pt modelId="{D6328329-65FE-4978-87A3-8E07E136FEF0}">
      <dgm:prSet phldrT="[Text]"/>
      <dgm:spPr>
        <a:pattFill prst="pct5">
          <a:fgClr>
            <a:schemeClr val="tx1"/>
          </a:fgClr>
          <a:bgClr>
            <a:schemeClr val="bg1"/>
          </a:bgClr>
        </a:pattFill>
      </dgm:spPr>
      <dgm:t>
        <a:bodyPr/>
        <a:lstStyle/>
        <a:p>
          <a:r>
            <a:rPr lang="en-US" b="1" dirty="0"/>
            <a:t>2</a:t>
          </a:r>
        </a:p>
      </dgm:t>
    </dgm:pt>
    <dgm:pt modelId="{E3A581BA-D594-438C-BA2F-D19784BCFFC1}" type="parTrans" cxnId="{121F816C-9190-4C23-BDF0-DD3B7AFD2236}">
      <dgm:prSet/>
      <dgm:spPr>
        <a:ln>
          <a:solidFill>
            <a:schemeClr val="bg1"/>
          </a:solidFill>
        </a:ln>
      </dgm:spPr>
      <dgm:t>
        <a:bodyPr/>
        <a:lstStyle/>
        <a:p>
          <a:endParaRPr lang="en-US"/>
        </a:p>
      </dgm:t>
    </dgm:pt>
    <dgm:pt modelId="{95CF7F40-4819-4C66-BD66-07A3AB946735}" type="sibTrans" cxnId="{121F816C-9190-4C23-BDF0-DD3B7AFD2236}">
      <dgm:prSet/>
      <dgm:spPr/>
      <dgm:t>
        <a:bodyPr/>
        <a:lstStyle/>
        <a:p>
          <a:endParaRPr lang="en-US"/>
        </a:p>
      </dgm:t>
    </dgm:pt>
    <dgm:pt modelId="{7E70AAA5-3C13-4C44-A369-BB4EBC0883E5}">
      <dgm:prSet phldrT="[Text]"/>
      <dgm:spPr>
        <a:pattFill prst="pct5">
          <a:fgClr>
            <a:schemeClr val="tx1"/>
          </a:fgClr>
          <a:bgClr>
            <a:schemeClr val="bg1"/>
          </a:bgClr>
        </a:pattFill>
      </dgm:spPr>
      <dgm:t>
        <a:bodyPr/>
        <a:lstStyle/>
        <a:p>
          <a:r>
            <a:rPr lang="en-US" b="1" dirty="0"/>
            <a:t>3</a:t>
          </a:r>
        </a:p>
      </dgm:t>
    </dgm:pt>
    <dgm:pt modelId="{1C0707FD-08BE-4F9F-BC7F-AD0CEE3745ED}" type="parTrans" cxnId="{CA22A731-3BF2-4676-AC14-7ED79C4D12B5}">
      <dgm:prSet/>
      <dgm:spPr>
        <a:ln>
          <a:solidFill>
            <a:schemeClr val="bg1"/>
          </a:solidFill>
        </a:ln>
      </dgm:spPr>
      <dgm:t>
        <a:bodyPr/>
        <a:lstStyle/>
        <a:p>
          <a:endParaRPr lang="en-US"/>
        </a:p>
      </dgm:t>
    </dgm:pt>
    <dgm:pt modelId="{5D56543F-DEE0-4E66-B2EF-EB4200AD2729}" type="sibTrans" cxnId="{CA22A731-3BF2-4676-AC14-7ED79C4D12B5}">
      <dgm:prSet/>
      <dgm:spPr/>
      <dgm:t>
        <a:bodyPr/>
        <a:lstStyle/>
        <a:p>
          <a:endParaRPr lang="en-US"/>
        </a:p>
      </dgm:t>
    </dgm:pt>
    <dgm:pt modelId="{4D1F8013-AD76-4861-9633-8A7172797947}">
      <dgm:prSet phldrT="[Text]"/>
      <dgm:spPr>
        <a:pattFill prst="pct5">
          <a:fgClr>
            <a:schemeClr val="tx1"/>
          </a:fgClr>
          <a:bgClr>
            <a:schemeClr val="bg1"/>
          </a:bgClr>
        </a:pattFill>
      </dgm:spPr>
      <dgm:t>
        <a:bodyPr/>
        <a:lstStyle/>
        <a:p>
          <a:r>
            <a:rPr lang="en-US" b="1" dirty="0"/>
            <a:t>4</a:t>
          </a:r>
        </a:p>
      </dgm:t>
    </dgm:pt>
    <dgm:pt modelId="{DF2132AB-65C7-41A5-8114-C56AC9BA2F77}" type="parTrans" cxnId="{EA49F73B-1B46-4233-A227-AF2CE1381B39}">
      <dgm:prSet/>
      <dgm:spPr>
        <a:ln>
          <a:solidFill>
            <a:schemeClr val="bg1"/>
          </a:solidFill>
        </a:ln>
      </dgm:spPr>
      <dgm:t>
        <a:bodyPr/>
        <a:lstStyle/>
        <a:p>
          <a:endParaRPr lang="en-US"/>
        </a:p>
      </dgm:t>
    </dgm:pt>
    <dgm:pt modelId="{FC3B9DEB-A042-44BC-BD28-E8F112F57086}" type="sibTrans" cxnId="{EA49F73B-1B46-4233-A227-AF2CE1381B39}">
      <dgm:prSet/>
      <dgm:spPr/>
      <dgm:t>
        <a:bodyPr/>
        <a:lstStyle/>
        <a:p>
          <a:endParaRPr lang="en-US"/>
        </a:p>
      </dgm:t>
    </dgm:pt>
    <dgm:pt modelId="{9C829BBC-9FCB-41D9-87B9-2779034D0855}">
      <dgm:prSet phldrT="[Text]"/>
      <dgm:spPr>
        <a:pattFill prst="pct5">
          <a:fgClr>
            <a:schemeClr val="tx1"/>
          </a:fgClr>
          <a:bgClr>
            <a:schemeClr val="bg1"/>
          </a:bgClr>
        </a:pattFill>
      </dgm:spPr>
      <dgm:t>
        <a:bodyPr/>
        <a:lstStyle/>
        <a:p>
          <a:r>
            <a:rPr lang="en-US" b="1" dirty="0"/>
            <a:t>5</a:t>
          </a:r>
        </a:p>
      </dgm:t>
    </dgm:pt>
    <dgm:pt modelId="{C0C0B96B-CEE1-4961-8C81-56FDB07A4DAF}" type="parTrans" cxnId="{974F03EC-F9BC-4269-B7A0-DB2D3D40381C}">
      <dgm:prSet/>
      <dgm:spPr>
        <a:ln>
          <a:solidFill>
            <a:schemeClr val="bg1"/>
          </a:solidFill>
        </a:ln>
      </dgm:spPr>
      <dgm:t>
        <a:bodyPr/>
        <a:lstStyle/>
        <a:p>
          <a:endParaRPr lang="en-US"/>
        </a:p>
      </dgm:t>
    </dgm:pt>
    <dgm:pt modelId="{8952E3AA-9467-42CB-8D79-DBC30D3BE6CB}" type="sibTrans" cxnId="{974F03EC-F9BC-4269-B7A0-DB2D3D40381C}">
      <dgm:prSet/>
      <dgm:spPr/>
      <dgm:t>
        <a:bodyPr/>
        <a:lstStyle/>
        <a:p>
          <a:endParaRPr lang="en-US"/>
        </a:p>
      </dgm:t>
    </dgm:pt>
    <dgm:pt modelId="{74A4AAB0-7FFB-4E6C-B9C3-44476215971D}">
      <dgm:prSet phldrT="[Text]" custT="1"/>
      <dgm:spPr>
        <a:pattFill prst="pct5">
          <a:fgClr>
            <a:schemeClr val="tx1"/>
          </a:fgClr>
          <a:bgClr>
            <a:schemeClr val="bg1"/>
          </a:bgClr>
        </a:pattFill>
      </dgm:spPr>
      <dgm:t>
        <a:bodyPr/>
        <a:lstStyle/>
        <a:p>
          <a:r>
            <a:rPr lang="en-US" sz="2800" b="1" dirty="0"/>
            <a:t>6</a:t>
          </a:r>
        </a:p>
      </dgm:t>
    </dgm:pt>
    <dgm:pt modelId="{E2BBDC0E-B6F8-4FF1-90BB-8C62EFBFF88B}" type="parTrans" cxnId="{D2844D86-E96A-4FD0-8FBD-C5C62EF07628}">
      <dgm:prSet/>
      <dgm:spPr>
        <a:ln>
          <a:solidFill>
            <a:schemeClr val="bg1"/>
          </a:solidFill>
        </a:ln>
      </dgm:spPr>
      <dgm:t>
        <a:bodyPr/>
        <a:lstStyle/>
        <a:p>
          <a:endParaRPr lang="en-US"/>
        </a:p>
      </dgm:t>
    </dgm:pt>
    <dgm:pt modelId="{E0F47E54-52A8-4585-99AC-F15053A70701}" type="sibTrans" cxnId="{D2844D86-E96A-4FD0-8FBD-C5C62EF07628}">
      <dgm:prSet/>
      <dgm:spPr/>
      <dgm:t>
        <a:bodyPr/>
        <a:lstStyle/>
        <a:p>
          <a:endParaRPr lang="en-US"/>
        </a:p>
      </dgm:t>
    </dgm:pt>
    <dgm:pt modelId="{C9F216E5-1E28-4FDA-AF22-EE195F8B853F}">
      <dgm:prSet phldrT="[Text]"/>
      <dgm:spPr>
        <a:pattFill prst="pct5">
          <a:fgClr>
            <a:schemeClr val="tx1"/>
          </a:fgClr>
          <a:bgClr>
            <a:schemeClr val="bg1"/>
          </a:bgClr>
        </a:pattFill>
      </dgm:spPr>
      <dgm:t>
        <a:bodyPr/>
        <a:lstStyle/>
        <a:p>
          <a:r>
            <a:rPr lang="en-US" b="1" dirty="0"/>
            <a:t>7</a:t>
          </a:r>
        </a:p>
      </dgm:t>
    </dgm:pt>
    <dgm:pt modelId="{BF3A452A-D4D8-41AB-8EE5-C4FDDC8096B7}" type="parTrans" cxnId="{FC88170A-5989-4796-8DD0-8A4A4E10B712}">
      <dgm:prSet/>
      <dgm:spPr>
        <a:ln>
          <a:solidFill>
            <a:schemeClr val="bg1"/>
          </a:solidFill>
        </a:ln>
      </dgm:spPr>
      <dgm:t>
        <a:bodyPr/>
        <a:lstStyle/>
        <a:p>
          <a:endParaRPr lang="en-US"/>
        </a:p>
      </dgm:t>
    </dgm:pt>
    <dgm:pt modelId="{288AA5B2-CE41-46D8-976E-6B293864A080}" type="sibTrans" cxnId="{FC88170A-5989-4796-8DD0-8A4A4E10B712}">
      <dgm:prSet/>
      <dgm:spPr/>
      <dgm:t>
        <a:bodyPr/>
        <a:lstStyle/>
        <a:p>
          <a:endParaRPr lang="en-US"/>
        </a:p>
      </dgm:t>
    </dgm:pt>
    <dgm:pt modelId="{CEE6F9D8-BE00-4602-97C7-C53D8345B37C}" type="pres">
      <dgm:prSet presAssocID="{57F3D78F-3183-4286-AA5D-6B0EFCFF0B62}" presName="composite" presStyleCnt="0">
        <dgm:presLayoutVars>
          <dgm:chMax val="5"/>
          <dgm:dir/>
          <dgm:animLvl val="ctr"/>
          <dgm:resizeHandles val="exact"/>
        </dgm:presLayoutVars>
      </dgm:prSet>
      <dgm:spPr/>
    </dgm:pt>
    <dgm:pt modelId="{DCEACB30-8517-41A4-A1B9-F1437B132FF1}" type="pres">
      <dgm:prSet presAssocID="{57F3D78F-3183-4286-AA5D-6B0EFCFF0B62}" presName="cycle" presStyleCnt="0"/>
      <dgm:spPr/>
    </dgm:pt>
    <dgm:pt modelId="{F88D713C-B22A-45F8-820E-D3679BDD2187}" type="pres">
      <dgm:prSet presAssocID="{57F3D78F-3183-4286-AA5D-6B0EFCFF0B62}" presName="centerShape" presStyleCnt="0"/>
      <dgm:spPr/>
    </dgm:pt>
    <dgm:pt modelId="{6DFA8FD3-8C72-4AD9-8214-77A41CCE5EC4}" type="pres">
      <dgm:prSet presAssocID="{57F3D78F-3183-4286-AA5D-6B0EFCFF0B62}" presName="connSite" presStyleLbl="node1" presStyleIdx="0" presStyleCnt="10"/>
      <dgm:spPr/>
    </dgm:pt>
    <dgm:pt modelId="{07302772-912B-4497-9281-BA7F7F695684}" type="pres">
      <dgm:prSet presAssocID="{57F3D78F-3183-4286-AA5D-6B0EFCFF0B62}" presName="visible" presStyleLbl="node1" presStyleIdx="0" presStyleCnt="10" custScaleX="133879" custScaleY="117055" custLinFactNeighborX="-85413" custLinFactNeighborY="0"/>
      <dgm:spPr/>
    </dgm:pt>
    <dgm:pt modelId="{DCB9449A-2ACD-41F8-9857-8678952D5DFD}" type="pres">
      <dgm:prSet presAssocID="{478D9C88-1337-42A4-9A63-FE3BDF0971CE}" presName="Name25" presStyleLbl="parChTrans1D1" presStyleIdx="0" presStyleCnt="9"/>
      <dgm:spPr/>
    </dgm:pt>
    <dgm:pt modelId="{2AF1D185-FEBE-4886-8031-8F942F8BEAE8}" type="pres">
      <dgm:prSet presAssocID="{9FC23A2F-A016-4D1E-B69B-0FB68C4327CE}" presName="node" presStyleCnt="0"/>
      <dgm:spPr/>
    </dgm:pt>
    <dgm:pt modelId="{04D7E2BC-78DD-4BD5-B0CD-94A522E72DC2}" type="pres">
      <dgm:prSet presAssocID="{9FC23A2F-A016-4D1E-B69B-0FB68C4327CE}" presName="parentNode" presStyleLbl="node1" presStyleIdx="1" presStyleCnt="10" custLinFactNeighborX="4990" custLinFactNeighborY="1388">
        <dgm:presLayoutVars>
          <dgm:chMax val="1"/>
          <dgm:bulletEnabled val="1"/>
        </dgm:presLayoutVars>
      </dgm:prSet>
      <dgm:spPr/>
    </dgm:pt>
    <dgm:pt modelId="{AF75F380-E36F-4D6D-98E9-2EC7EF3AE869}" type="pres">
      <dgm:prSet presAssocID="{9FC23A2F-A016-4D1E-B69B-0FB68C4327CE}" presName="childNode" presStyleLbl="revTx" presStyleIdx="0" presStyleCnt="0">
        <dgm:presLayoutVars>
          <dgm:bulletEnabled val="1"/>
        </dgm:presLayoutVars>
      </dgm:prSet>
      <dgm:spPr/>
    </dgm:pt>
    <dgm:pt modelId="{785968AD-E5C5-4A6F-A53C-5FBD782E456B}" type="pres">
      <dgm:prSet presAssocID="{E3A581BA-D594-438C-BA2F-D19784BCFFC1}" presName="Name25" presStyleLbl="parChTrans1D1" presStyleIdx="1" presStyleCnt="9"/>
      <dgm:spPr/>
    </dgm:pt>
    <dgm:pt modelId="{71BEE68A-2C32-41B2-B65D-C48142AA0688}" type="pres">
      <dgm:prSet presAssocID="{D6328329-65FE-4978-87A3-8E07E136FEF0}" presName="node" presStyleCnt="0"/>
      <dgm:spPr/>
    </dgm:pt>
    <dgm:pt modelId="{D725CDD4-A0DE-4262-BEC0-2C84F7E985F6}" type="pres">
      <dgm:prSet presAssocID="{D6328329-65FE-4978-87A3-8E07E136FEF0}" presName="parentNode" presStyleLbl="node1" presStyleIdx="2" presStyleCnt="10">
        <dgm:presLayoutVars>
          <dgm:chMax val="1"/>
          <dgm:bulletEnabled val="1"/>
        </dgm:presLayoutVars>
      </dgm:prSet>
      <dgm:spPr/>
    </dgm:pt>
    <dgm:pt modelId="{084B704B-C9CB-477E-80B8-9AE56217558C}" type="pres">
      <dgm:prSet presAssocID="{D6328329-65FE-4978-87A3-8E07E136FEF0}" presName="childNode" presStyleLbl="revTx" presStyleIdx="0" presStyleCnt="0">
        <dgm:presLayoutVars>
          <dgm:bulletEnabled val="1"/>
        </dgm:presLayoutVars>
      </dgm:prSet>
      <dgm:spPr/>
    </dgm:pt>
    <dgm:pt modelId="{4D751904-DFF1-4F91-9F49-0C4075DC98D7}" type="pres">
      <dgm:prSet presAssocID="{1C0707FD-08BE-4F9F-BC7F-AD0CEE3745ED}" presName="Name25" presStyleLbl="parChTrans1D1" presStyleIdx="2" presStyleCnt="9"/>
      <dgm:spPr/>
    </dgm:pt>
    <dgm:pt modelId="{EF3B24E9-4537-46E1-A589-E8ECDF8EF35B}" type="pres">
      <dgm:prSet presAssocID="{7E70AAA5-3C13-4C44-A369-BB4EBC0883E5}" presName="node" presStyleCnt="0"/>
      <dgm:spPr/>
    </dgm:pt>
    <dgm:pt modelId="{2CE87B5E-BDB4-4DEC-A8E1-65C9133CCFE2}" type="pres">
      <dgm:prSet presAssocID="{7E70AAA5-3C13-4C44-A369-BB4EBC0883E5}" presName="parentNode" presStyleLbl="node1" presStyleIdx="3" presStyleCnt="10">
        <dgm:presLayoutVars>
          <dgm:chMax val="1"/>
          <dgm:bulletEnabled val="1"/>
        </dgm:presLayoutVars>
      </dgm:prSet>
      <dgm:spPr/>
    </dgm:pt>
    <dgm:pt modelId="{A093C113-B4B2-4123-9944-EAA8EB01840A}" type="pres">
      <dgm:prSet presAssocID="{7E70AAA5-3C13-4C44-A369-BB4EBC0883E5}" presName="childNode" presStyleLbl="revTx" presStyleIdx="0" presStyleCnt="0">
        <dgm:presLayoutVars>
          <dgm:bulletEnabled val="1"/>
        </dgm:presLayoutVars>
      </dgm:prSet>
      <dgm:spPr/>
    </dgm:pt>
    <dgm:pt modelId="{6E761F0E-62D4-4855-9D63-43CA9161E3C4}" type="pres">
      <dgm:prSet presAssocID="{DF2132AB-65C7-41A5-8114-C56AC9BA2F77}" presName="Name25" presStyleLbl="parChTrans1D1" presStyleIdx="3" presStyleCnt="9"/>
      <dgm:spPr/>
    </dgm:pt>
    <dgm:pt modelId="{F29392FA-AB47-4D34-9900-702DB0A24C3A}" type="pres">
      <dgm:prSet presAssocID="{4D1F8013-AD76-4861-9633-8A7172797947}" presName="node" presStyleCnt="0"/>
      <dgm:spPr/>
    </dgm:pt>
    <dgm:pt modelId="{733C39A4-778B-4084-ABDD-3E534925B483}" type="pres">
      <dgm:prSet presAssocID="{4D1F8013-AD76-4861-9633-8A7172797947}" presName="parentNode" presStyleLbl="node1" presStyleIdx="4" presStyleCnt="10">
        <dgm:presLayoutVars>
          <dgm:chMax val="1"/>
          <dgm:bulletEnabled val="1"/>
        </dgm:presLayoutVars>
      </dgm:prSet>
      <dgm:spPr/>
    </dgm:pt>
    <dgm:pt modelId="{D4477033-7DC1-4F20-B3F3-2A3B6746AC50}" type="pres">
      <dgm:prSet presAssocID="{4D1F8013-AD76-4861-9633-8A7172797947}" presName="childNode" presStyleLbl="revTx" presStyleIdx="0" presStyleCnt="0">
        <dgm:presLayoutVars>
          <dgm:bulletEnabled val="1"/>
        </dgm:presLayoutVars>
      </dgm:prSet>
      <dgm:spPr/>
    </dgm:pt>
    <dgm:pt modelId="{0A73732A-5096-4940-B3D1-C69D990852F5}" type="pres">
      <dgm:prSet presAssocID="{C0C0B96B-CEE1-4961-8C81-56FDB07A4DAF}" presName="Name25" presStyleLbl="parChTrans1D1" presStyleIdx="4" presStyleCnt="9"/>
      <dgm:spPr/>
    </dgm:pt>
    <dgm:pt modelId="{AD5404D9-E701-4796-862E-B44AD1823B06}" type="pres">
      <dgm:prSet presAssocID="{9C829BBC-9FCB-41D9-87B9-2779034D0855}" presName="node" presStyleCnt="0"/>
      <dgm:spPr/>
    </dgm:pt>
    <dgm:pt modelId="{30C8BC44-BB4D-4D10-84A9-68F398B586F0}" type="pres">
      <dgm:prSet presAssocID="{9C829BBC-9FCB-41D9-87B9-2779034D0855}" presName="parentNode" presStyleLbl="node1" presStyleIdx="5" presStyleCnt="10">
        <dgm:presLayoutVars>
          <dgm:chMax val="1"/>
          <dgm:bulletEnabled val="1"/>
        </dgm:presLayoutVars>
      </dgm:prSet>
      <dgm:spPr/>
    </dgm:pt>
    <dgm:pt modelId="{7F6E2DF3-2409-465B-A683-61D46652FA1E}" type="pres">
      <dgm:prSet presAssocID="{9C829BBC-9FCB-41D9-87B9-2779034D0855}" presName="childNode" presStyleLbl="revTx" presStyleIdx="0" presStyleCnt="0">
        <dgm:presLayoutVars>
          <dgm:bulletEnabled val="1"/>
        </dgm:presLayoutVars>
      </dgm:prSet>
      <dgm:spPr/>
    </dgm:pt>
    <dgm:pt modelId="{B41C40ED-933D-4F30-8C7E-32F837A8A2E0}" type="pres">
      <dgm:prSet presAssocID="{E2BBDC0E-B6F8-4FF1-90BB-8C62EFBFF88B}" presName="Name25" presStyleLbl="parChTrans1D1" presStyleIdx="5" presStyleCnt="9"/>
      <dgm:spPr/>
    </dgm:pt>
    <dgm:pt modelId="{D8FE920C-736D-42FD-BEA4-6591036C3ACC}" type="pres">
      <dgm:prSet presAssocID="{74A4AAB0-7FFB-4E6C-B9C3-44476215971D}" presName="node" presStyleCnt="0"/>
      <dgm:spPr/>
    </dgm:pt>
    <dgm:pt modelId="{20DF7B04-BD69-4387-A234-84C1E962BA05}" type="pres">
      <dgm:prSet presAssocID="{74A4AAB0-7FFB-4E6C-B9C3-44476215971D}" presName="parentNode" presStyleLbl="node1" presStyleIdx="6" presStyleCnt="10">
        <dgm:presLayoutVars>
          <dgm:chMax val="1"/>
          <dgm:bulletEnabled val="1"/>
        </dgm:presLayoutVars>
      </dgm:prSet>
      <dgm:spPr/>
    </dgm:pt>
    <dgm:pt modelId="{CC5865A5-D99E-4CB5-B3A3-D13FF069A7AC}" type="pres">
      <dgm:prSet presAssocID="{74A4AAB0-7FFB-4E6C-B9C3-44476215971D}" presName="childNode" presStyleLbl="revTx" presStyleIdx="0" presStyleCnt="0">
        <dgm:presLayoutVars>
          <dgm:bulletEnabled val="1"/>
        </dgm:presLayoutVars>
      </dgm:prSet>
      <dgm:spPr/>
    </dgm:pt>
    <dgm:pt modelId="{6495DE84-DBE3-432F-9202-D25ABAC8EB92}" type="pres">
      <dgm:prSet presAssocID="{BF3A452A-D4D8-41AB-8EE5-C4FDDC8096B7}" presName="Name25" presStyleLbl="parChTrans1D1" presStyleIdx="6" presStyleCnt="9"/>
      <dgm:spPr/>
    </dgm:pt>
    <dgm:pt modelId="{92D2924A-BAC1-4391-A624-236CA8399EC0}" type="pres">
      <dgm:prSet presAssocID="{C9F216E5-1E28-4FDA-AF22-EE195F8B853F}" presName="node" presStyleCnt="0"/>
      <dgm:spPr/>
    </dgm:pt>
    <dgm:pt modelId="{9ADAB4C1-731B-454C-8AFE-6841F19FD85C}" type="pres">
      <dgm:prSet presAssocID="{C9F216E5-1E28-4FDA-AF22-EE195F8B853F}" presName="parentNode" presStyleLbl="node1" presStyleIdx="7" presStyleCnt="10">
        <dgm:presLayoutVars>
          <dgm:chMax val="1"/>
          <dgm:bulletEnabled val="1"/>
        </dgm:presLayoutVars>
      </dgm:prSet>
      <dgm:spPr/>
    </dgm:pt>
    <dgm:pt modelId="{5D0B17E2-7FAB-4603-9EE3-73AC2DABC99C}" type="pres">
      <dgm:prSet presAssocID="{C9F216E5-1E28-4FDA-AF22-EE195F8B853F}" presName="childNode" presStyleLbl="revTx" presStyleIdx="0" presStyleCnt="0">
        <dgm:presLayoutVars>
          <dgm:bulletEnabled val="1"/>
        </dgm:presLayoutVars>
      </dgm:prSet>
      <dgm:spPr/>
    </dgm:pt>
    <dgm:pt modelId="{F99E2CCD-CCEA-4B2A-8011-FFD089D82BB8}" type="pres">
      <dgm:prSet presAssocID="{7B7C0FE0-5E3F-44DB-8529-0E09DB29B552}" presName="Name25" presStyleLbl="parChTrans1D1" presStyleIdx="7" presStyleCnt="9"/>
      <dgm:spPr/>
    </dgm:pt>
    <dgm:pt modelId="{002B0CAB-65D7-4BAA-BACD-E811C3983A65}" type="pres">
      <dgm:prSet presAssocID="{DDE09A00-2511-43FF-9BCA-1483F6E426A7}" presName="node" presStyleCnt="0"/>
      <dgm:spPr/>
    </dgm:pt>
    <dgm:pt modelId="{7169E5DE-7DF8-44C7-B309-12CB96A9EA45}" type="pres">
      <dgm:prSet presAssocID="{DDE09A00-2511-43FF-9BCA-1483F6E426A7}" presName="parentNode" presStyleLbl="node1" presStyleIdx="8" presStyleCnt="10">
        <dgm:presLayoutVars>
          <dgm:chMax val="1"/>
          <dgm:bulletEnabled val="1"/>
        </dgm:presLayoutVars>
      </dgm:prSet>
      <dgm:spPr/>
    </dgm:pt>
    <dgm:pt modelId="{2438D6BA-E34B-4A0A-A5B3-A2C29703679F}" type="pres">
      <dgm:prSet presAssocID="{DDE09A00-2511-43FF-9BCA-1483F6E426A7}" presName="childNode" presStyleLbl="revTx" presStyleIdx="0" presStyleCnt="0">
        <dgm:presLayoutVars>
          <dgm:bulletEnabled val="1"/>
        </dgm:presLayoutVars>
      </dgm:prSet>
      <dgm:spPr/>
    </dgm:pt>
    <dgm:pt modelId="{CA107643-E7F6-4DDF-BDF9-820CD186BE6A}" type="pres">
      <dgm:prSet presAssocID="{877A29BD-6FB7-4AEF-A43F-06B0CF623D34}" presName="Name25" presStyleLbl="parChTrans1D1" presStyleIdx="8" presStyleCnt="9"/>
      <dgm:spPr/>
    </dgm:pt>
    <dgm:pt modelId="{57CE6B04-1A92-4D8A-B042-513F0F8611AE}" type="pres">
      <dgm:prSet presAssocID="{DFF1D7AD-9188-4D1A-8F20-B6F5600D5396}" presName="node" presStyleCnt="0"/>
      <dgm:spPr/>
    </dgm:pt>
    <dgm:pt modelId="{333BDFE0-BF9A-4050-B2FC-6A78A982387B}" type="pres">
      <dgm:prSet presAssocID="{DFF1D7AD-9188-4D1A-8F20-B6F5600D5396}" presName="parentNode" presStyleLbl="node1" presStyleIdx="9" presStyleCnt="10">
        <dgm:presLayoutVars>
          <dgm:chMax val="1"/>
          <dgm:bulletEnabled val="1"/>
        </dgm:presLayoutVars>
      </dgm:prSet>
      <dgm:spPr/>
    </dgm:pt>
    <dgm:pt modelId="{9749C76A-C7FA-4B1C-A58B-4F65937F7592}" type="pres">
      <dgm:prSet presAssocID="{DFF1D7AD-9188-4D1A-8F20-B6F5600D5396}" presName="childNode" presStyleLbl="revTx" presStyleIdx="0" presStyleCnt="0">
        <dgm:presLayoutVars>
          <dgm:bulletEnabled val="1"/>
        </dgm:presLayoutVars>
      </dgm:prSet>
      <dgm:spPr/>
    </dgm:pt>
  </dgm:ptLst>
  <dgm:cxnLst>
    <dgm:cxn modelId="{99AD8F02-E601-4332-8C40-F0D7F6BA5780}" type="presOf" srcId="{9C829BBC-9FCB-41D9-87B9-2779034D0855}" destId="{30C8BC44-BB4D-4D10-84A9-68F398B586F0}" srcOrd="0" destOrd="0" presId="urn:microsoft.com/office/officeart/2005/8/layout/radial2"/>
    <dgm:cxn modelId="{FC88170A-5989-4796-8DD0-8A4A4E10B712}" srcId="{57F3D78F-3183-4286-AA5D-6B0EFCFF0B62}" destId="{C9F216E5-1E28-4FDA-AF22-EE195F8B853F}" srcOrd="6" destOrd="0" parTransId="{BF3A452A-D4D8-41AB-8EE5-C4FDDC8096B7}" sibTransId="{288AA5B2-CE41-46D8-976E-6B293864A080}"/>
    <dgm:cxn modelId="{84292F19-6311-4AA3-9F86-2DD17D388738}" type="presOf" srcId="{DFF1D7AD-9188-4D1A-8F20-B6F5600D5396}" destId="{333BDFE0-BF9A-4050-B2FC-6A78A982387B}" srcOrd="0" destOrd="0" presId="urn:microsoft.com/office/officeart/2005/8/layout/radial2"/>
    <dgm:cxn modelId="{177CE01E-64C7-4896-B86E-EA8846B4C8EC}" srcId="{57F3D78F-3183-4286-AA5D-6B0EFCFF0B62}" destId="{DDE09A00-2511-43FF-9BCA-1483F6E426A7}" srcOrd="7" destOrd="0" parTransId="{7B7C0FE0-5E3F-44DB-8529-0E09DB29B552}" sibTransId="{17C55FDE-E5C3-4C48-A172-33BB408DE8E1}"/>
    <dgm:cxn modelId="{84EB381F-0C25-4702-9D66-1DC2DEDEE9A1}" type="presOf" srcId="{E2BBDC0E-B6F8-4FF1-90BB-8C62EFBFF88B}" destId="{B41C40ED-933D-4F30-8C7E-32F837A8A2E0}" srcOrd="0" destOrd="0" presId="urn:microsoft.com/office/officeart/2005/8/layout/radial2"/>
    <dgm:cxn modelId="{B6F81A28-6A58-4C99-8A38-2FAD176CA78C}" type="presOf" srcId="{C9F216E5-1E28-4FDA-AF22-EE195F8B853F}" destId="{9ADAB4C1-731B-454C-8AFE-6841F19FD85C}" srcOrd="0" destOrd="0" presId="urn:microsoft.com/office/officeart/2005/8/layout/radial2"/>
    <dgm:cxn modelId="{087F7B2A-8420-46FD-9D81-D4C3E30472A8}" type="presOf" srcId="{4D1F8013-AD76-4861-9633-8A7172797947}" destId="{733C39A4-778B-4084-ABDD-3E534925B483}" srcOrd="0" destOrd="0" presId="urn:microsoft.com/office/officeart/2005/8/layout/radial2"/>
    <dgm:cxn modelId="{85D27330-32A8-4DCB-95DD-BFBBE2862D54}" type="presOf" srcId="{7B7C0FE0-5E3F-44DB-8529-0E09DB29B552}" destId="{F99E2CCD-CCEA-4B2A-8011-FFD089D82BB8}" srcOrd="0" destOrd="0" presId="urn:microsoft.com/office/officeart/2005/8/layout/radial2"/>
    <dgm:cxn modelId="{D4196C31-64F0-4C7B-BBE2-45F6BBBA44F1}" type="presOf" srcId="{478D9C88-1337-42A4-9A63-FE3BDF0971CE}" destId="{DCB9449A-2ACD-41F8-9857-8678952D5DFD}" srcOrd="0" destOrd="0" presId="urn:microsoft.com/office/officeart/2005/8/layout/radial2"/>
    <dgm:cxn modelId="{CA22A731-3BF2-4676-AC14-7ED79C4D12B5}" srcId="{57F3D78F-3183-4286-AA5D-6B0EFCFF0B62}" destId="{7E70AAA5-3C13-4C44-A369-BB4EBC0883E5}" srcOrd="2" destOrd="0" parTransId="{1C0707FD-08BE-4F9F-BC7F-AD0CEE3745ED}" sibTransId="{5D56543F-DEE0-4E66-B2EF-EB4200AD2729}"/>
    <dgm:cxn modelId="{EA49F73B-1B46-4233-A227-AF2CE1381B39}" srcId="{57F3D78F-3183-4286-AA5D-6B0EFCFF0B62}" destId="{4D1F8013-AD76-4861-9633-8A7172797947}" srcOrd="3" destOrd="0" parTransId="{DF2132AB-65C7-41A5-8114-C56AC9BA2F77}" sibTransId="{FC3B9DEB-A042-44BC-BD28-E8F112F57086}"/>
    <dgm:cxn modelId="{9F8D7E61-02A5-4B91-9416-E036EB69B47A}" srcId="{57F3D78F-3183-4286-AA5D-6B0EFCFF0B62}" destId="{9FC23A2F-A016-4D1E-B69B-0FB68C4327CE}" srcOrd="0" destOrd="0" parTransId="{478D9C88-1337-42A4-9A63-FE3BDF0971CE}" sibTransId="{917C812B-4CC9-4A2D-BA0D-35D8471A95EF}"/>
    <dgm:cxn modelId="{DCECF468-2F31-4C30-89F8-8B835E55E475}" type="presOf" srcId="{9FC23A2F-A016-4D1E-B69B-0FB68C4327CE}" destId="{04D7E2BC-78DD-4BD5-B0CD-94A522E72DC2}" srcOrd="0" destOrd="0" presId="urn:microsoft.com/office/officeart/2005/8/layout/radial2"/>
    <dgm:cxn modelId="{121F816C-9190-4C23-BDF0-DD3B7AFD2236}" srcId="{57F3D78F-3183-4286-AA5D-6B0EFCFF0B62}" destId="{D6328329-65FE-4978-87A3-8E07E136FEF0}" srcOrd="1" destOrd="0" parTransId="{E3A581BA-D594-438C-BA2F-D19784BCFFC1}" sibTransId="{95CF7F40-4819-4C66-BD66-07A3AB946735}"/>
    <dgm:cxn modelId="{CB53534E-8749-41C1-B782-26F3F6243458}" type="presOf" srcId="{DF2132AB-65C7-41A5-8114-C56AC9BA2F77}" destId="{6E761F0E-62D4-4855-9D63-43CA9161E3C4}" srcOrd="0" destOrd="0" presId="urn:microsoft.com/office/officeart/2005/8/layout/radial2"/>
    <dgm:cxn modelId="{3B50F775-653E-48BA-A9B7-B8F050921689}" type="presOf" srcId="{57F3D78F-3183-4286-AA5D-6B0EFCFF0B62}" destId="{CEE6F9D8-BE00-4602-97C7-C53D8345B37C}" srcOrd="0" destOrd="0" presId="urn:microsoft.com/office/officeart/2005/8/layout/radial2"/>
    <dgm:cxn modelId="{8D8BC476-0955-4B4A-A1A1-F7D2B2C25D5B}" type="presOf" srcId="{C0C0B96B-CEE1-4961-8C81-56FDB07A4DAF}" destId="{0A73732A-5096-4940-B3D1-C69D990852F5}" srcOrd="0" destOrd="0" presId="urn:microsoft.com/office/officeart/2005/8/layout/radial2"/>
    <dgm:cxn modelId="{E2D2D356-475B-4859-953C-105BBA083840}" type="presOf" srcId="{E3A581BA-D594-438C-BA2F-D19784BCFFC1}" destId="{785968AD-E5C5-4A6F-A53C-5FBD782E456B}" srcOrd="0" destOrd="0" presId="urn:microsoft.com/office/officeart/2005/8/layout/radial2"/>
    <dgm:cxn modelId="{E3272859-2385-46AF-B0B7-A2EC945CEB38}" type="presOf" srcId="{DDE09A00-2511-43FF-9BCA-1483F6E426A7}" destId="{7169E5DE-7DF8-44C7-B309-12CB96A9EA45}" srcOrd="0" destOrd="0" presId="urn:microsoft.com/office/officeart/2005/8/layout/radial2"/>
    <dgm:cxn modelId="{AC77287F-ABD7-47E0-B3DC-781F2FA3D38C}" type="presOf" srcId="{74A4AAB0-7FFB-4E6C-B9C3-44476215971D}" destId="{20DF7B04-BD69-4387-A234-84C1E962BA05}" srcOrd="0" destOrd="0" presId="urn:microsoft.com/office/officeart/2005/8/layout/radial2"/>
    <dgm:cxn modelId="{04123B80-1DF9-4E73-AB7A-E321F0A481DD}" srcId="{57F3D78F-3183-4286-AA5D-6B0EFCFF0B62}" destId="{DFF1D7AD-9188-4D1A-8F20-B6F5600D5396}" srcOrd="8" destOrd="0" parTransId="{877A29BD-6FB7-4AEF-A43F-06B0CF623D34}" sibTransId="{73CD5038-1100-4EB9-96A7-0A0455C5E23E}"/>
    <dgm:cxn modelId="{D2844D86-E96A-4FD0-8FBD-C5C62EF07628}" srcId="{57F3D78F-3183-4286-AA5D-6B0EFCFF0B62}" destId="{74A4AAB0-7FFB-4E6C-B9C3-44476215971D}" srcOrd="5" destOrd="0" parTransId="{E2BBDC0E-B6F8-4FF1-90BB-8C62EFBFF88B}" sibTransId="{E0F47E54-52A8-4585-99AC-F15053A70701}"/>
    <dgm:cxn modelId="{E77D2B8B-7C6E-4D1C-B193-2C9B0E5E7200}" type="presOf" srcId="{877A29BD-6FB7-4AEF-A43F-06B0CF623D34}" destId="{CA107643-E7F6-4DDF-BDF9-820CD186BE6A}" srcOrd="0" destOrd="0" presId="urn:microsoft.com/office/officeart/2005/8/layout/radial2"/>
    <dgm:cxn modelId="{7BE75797-487E-45FF-9A38-67E5BC854A67}" type="presOf" srcId="{7E70AAA5-3C13-4C44-A369-BB4EBC0883E5}" destId="{2CE87B5E-BDB4-4DEC-A8E1-65C9133CCFE2}" srcOrd="0" destOrd="0" presId="urn:microsoft.com/office/officeart/2005/8/layout/radial2"/>
    <dgm:cxn modelId="{AEA338B8-6F16-48E4-A420-2ECCBD666CD4}" type="presOf" srcId="{D6328329-65FE-4978-87A3-8E07E136FEF0}" destId="{D725CDD4-A0DE-4262-BEC0-2C84F7E985F6}" srcOrd="0" destOrd="0" presId="urn:microsoft.com/office/officeart/2005/8/layout/radial2"/>
    <dgm:cxn modelId="{7B778EDB-FA2A-4B66-8C72-9C6CE837E5BF}" type="presOf" srcId="{1C0707FD-08BE-4F9F-BC7F-AD0CEE3745ED}" destId="{4D751904-DFF1-4F91-9F49-0C4075DC98D7}" srcOrd="0" destOrd="0" presId="urn:microsoft.com/office/officeart/2005/8/layout/radial2"/>
    <dgm:cxn modelId="{3C3FD3E1-1B82-4E99-881A-96BFAF810BF8}" type="presOf" srcId="{BF3A452A-D4D8-41AB-8EE5-C4FDDC8096B7}" destId="{6495DE84-DBE3-432F-9202-D25ABAC8EB92}" srcOrd="0" destOrd="0" presId="urn:microsoft.com/office/officeart/2005/8/layout/radial2"/>
    <dgm:cxn modelId="{974F03EC-F9BC-4269-B7A0-DB2D3D40381C}" srcId="{57F3D78F-3183-4286-AA5D-6B0EFCFF0B62}" destId="{9C829BBC-9FCB-41D9-87B9-2779034D0855}" srcOrd="4" destOrd="0" parTransId="{C0C0B96B-CEE1-4961-8C81-56FDB07A4DAF}" sibTransId="{8952E3AA-9467-42CB-8D79-DBC30D3BE6CB}"/>
    <dgm:cxn modelId="{B6771614-11C3-428B-93DC-D36A13421B49}" type="presParOf" srcId="{CEE6F9D8-BE00-4602-97C7-C53D8345B37C}" destId="{DCEACB30-8517-41A4-A1B9-F1437B132FF1}" srcOrd="0" destOrd="0" presId="urn:microsoft.com/office/officeart/2005/8/layout/radial2"/>
    <dgm:cxn modelId="{E30B3528-956E-4682-B391-9124B18CB04F}" type="presParOf" srcId="{DCEACB30-8517-41A4-A1B9-F1437B132FF1}" destId="{F88D713C-B22A-45F8-820E-D3679BDD2187}" srcOrd="0" destOrd="0" presId="urn:microsoft.com/office/officeart/2005/8/layout/radial2"/>
    <dgm:cxn modelId="{169CE062-26DF-40D1-A77B-04E153DD2866}" type="presParOf" srcId="{F88D713C-B22A-45F8-820E-D3679BDD2187}" destId="{6DFA8FD3-8C72-4AD9-8214-77A41CCE5EC4}" srcOrd="0" destOrd="0" presId="urn:microsoft.com/office/officeart/2005/8/layout/radial2"/>
    <dgm:cxn modelId="{3DF102AF-06EB-41E8-BB1C-5F4F8995B17F}" type="presParOf" srcId="{F88D713C-B22A-45F8-820E-D3679BDD2187}" destId="{07302772-912B-4497-9281-BA7F7F695684}" srcOrd="1" destOrd="0" presId="urn:microsoft.com/office/officeart/2005/8/layout/radial2"/>
    <dgm:cxn modelId="{B7022E47-75CF-4D6D-91F9-C43FE629D4A8}" type="presParOf" srcId="{DCEACB30-8517-41A4-A1B9-F1437B132FF1}" destId="{DCB9449A-2ACD-41F8-9857-8678952D5DFD}" srcOrd="1" destOrd="0" presId="urn:microsoft.com/office/officeart/2005/8/layout/radial2"/>
    <dgm:cxn modelId="{5234A4A4-22C7-4D42-B5CA-15CD8DE1AE8F}" type="presParOf" srcId="{DCEACB30-8517-41A4-A1B9-F1437B132FF1}" destId="{2AF1D185-FEBE-4886-8031-8F942F8BEAE8}" srcOrd="2" destOrd="0" presId="urn:microsoft.com/office/officeart/2005/8/layout/radial2"/>
    <dgm:cxn modelId="{E6F8DFAC-25E2-4474-BF75-267D743C42A1}" type="presParOf" srcId="{2AF1D185-FEBE-4886-8031-8F942F8BEAE8}" destId="{04D7E2BC-78DD-4BD5-B0CD-94A522E72DC2}" srcOrd="0" destOrd="0" presId="urn:microsoft.com/office/officeart/2005/8/layout/radial2"/>
    <dgm:cxn modelId="{F89BD866-5DB7-4F45-AE24-BAAB2962C989}" type="presParOf" srcId="{2AF1D185-FEBE-4886-8031-8F942F8BEAE8}" destId="{AF75F380-E36F-4D6D-98E9-2EC7EF3AE869}" srcOrd="1" destOrd="0" presId="urn:microsoft.com/office/officeart/2005/8/layout/radial2"/>
    <dgm:cxn modelId="{85BBDE5B-DFDA-4A1B-9112-88056FCB8E34}" type="presParOf" srcId="{DCEACB30-8517-41A4-A1B9-F1437B132FF1}" destId="{785968AD-E5C5-4A6F-A53C-5FBD782E456B}" srcOrd="3" destOrd="0" presId="urn:microsoft.com/office/officeart/2005/8/layout/radial2"/>
    <dgm:cxn modelId="{BE39EF19-A5D8-4A81-8B89-744A038B1A70}" type="presParOf" srcId="{DCEACB30-8517-41A4-A1B9-F1437B132FF1}" destId="{71BEE68A-2C32-41B2-B65D-C48142AA0688}" srcOrd="4" destOrd="0" presId="urn:microsoft.com/office/officeart/2005/8/layout/radial2"/>
    <dgm:cxn modelId="{0702ABFE-4909-433D-89D8-216042B5A418}" type="presParOf" srcId="{71BEE68A-2C32-41B2-B65D-C48142AA0688}" destId="{D725CDD4-A0DE-4262-BEC0-2C84F7E985F6}" srcOrd="0" destOrd="0" presId="urn:microsoft.com/office/officeart/2005/8/layout/radial2"/>
    <dgm:cxn modelId="{64AB0F49-2CC3-47D7-BD1A-59D0FBAFEC2A}" type="presParOf" srcId="{71BEE68A-2C32-41B2-B65D-C48142AA0688}" destId="{084B704B-C9CB-477E-80B8-9AE56217558C}" srcOrd="1" destOrd="0" presId="urn:microsoft.com/office/officeart/2005/8/layout/radial2"/>
    <dgm:cxn modelId="{A57C3FEF-67C9-4F6D-AA23-9AFD21307418}" type="presParOf" srcId="{DCEACB30-8517-41A4-A1B9-F1437B132FF1}" destId="{4D751904-DFF1-4F91-9F49-0C4075DC98D7}" srcOrd="5" destOrd="0" presId="urn:microsoft.com/office/officeart/2005/8/layout/radial2"/>
    <dgm:cxn modelId="{D6FF4018-1CA8-431D-AB0B-11DA882629D0}" type="presParOf" srcId="{DCEACB30-8517-41A4-A1B9-F1437B132FF1}" destId="{EF3B24E9-4537-46E1-A589-E8ECDF8EF35B}" srcOrd="6" destOrd="0" presId="urn:microsoft.com/office/officeart/2005/8/layout/radial2"/>
    <dgm:cxn modelId="{AF6058EC-63E8-4D43-9361-CF7521467235}" type="presParOf" srcId="{EF3B24E9-4537-46E1-A589-E8ECDF8EF35B}" destId="{2CE87B5E-BDB4-4DEC-A8E1-65C9133CCFE2}" srcOrd="0" destOrd="0" presId="urn:microsoft.com/office/officeart/2005/8/layout/radial2"/>
    <dgm:cxn modelId="{C6A98DC2-A6D2-453E-B218-6218E328F31C}" type="presParOf" srcId="{EF3B24E9-4537-46E1-A589-E8ECDF8EF35B}" destId="{A093C113-B4B2-4123-9944-EAA8EB01840A}" srcOrd="1" destOrd="0" presId="urn:microsoft.com/office/officeart/2005/8/layout/radial2"/>
    <dgm:cxn modelId="{EB2898E4-22C5-467A-A3DE-B9B2ADE23A9D}" type="presParOf" srcId="{DCEACB30-8517-41A4-A1B9-F1437B132FF1}" destId="{6E761F0E-62D4-4855-9D63-43CA9161E3C4}" srcOrd="7" destOrd="0" presId="urn:microsoft.com/office/officeart/2005/8/layout/radial2"/>
    <dgm:cxn modelId="{39CD7B86-2AF1-431F-89AA-8FE90433E646}" type="presParOf" srcId="{DCEACB30-8517-41A4-A1B9-F1437B132FF1}" destId="{F29392FA-AB47-4D34-9900-702DB0A24C3A}" srcOrd="8" destOrd="0" presId="urn:microsoft.com/office/officeart/2005/8/layout/radial2"/>
    <dgm:cxn modelId="{3DAD4B8B-39CB-4410-9646-D90809E9D410}" type="presParOf" srcId="{F29392FA-AB47-4D34-9900-702DB0A24C3A}" destId="{733C39A4-778B-4084-ABDD-3E534925B483}" srcOrd="0" destOrd="0" presId="urn:microsoft.com/office/officeart/2005/8/layout/radial2"/>
    <dgm:cxn modelId="{C6C5C661-7F00-42F3-93A1-EB15784ACCD5}" type="presParOf" srcId="{F29392FA-AB47-4D34-9900-702DB0A24C3A}" destId="{D4477033-7DC1-4F20-B3F3-2A3B6746AC50}" srcOrd="1" destOrd="0" presId="urn:microsoft.com/office/officeart/2005/8/layout/radial2"/>
    <dgm:cxn modelId="{45CDCFF0-70B5-4650-B863-7B093A336134}" type="presParOf" srcId="{DCEACB30-8517-41A4-A1B9-F1437B132FF1}" destId="{0A73732A-5096-4940-B3D1-C69D990852F5}" srcOrd="9" destOrd="0" presId="urn:microsoft.com/office/officeart/2005/8/layout/radial2"/>
    <dgm:cxn modelId="{AA75F952-2C85-4D06-9836-E37E33DA1D67}" type="presParOf" srcId="{DCEACB30-8517-41A4-A1B9-F1437B132FF1}" destId="{AD5404D9-E701-4796-862E-B44AD1823B06}" srcOrd="10" destOrd="0" presId="urn:microsoft.com/office/officeart/2005/8/layout/radial2"/>
    <dgm:cxn modelId="{7D8EA4F6-22C2-4FEC-9A7D-D65E7DBA6445}" type="presParOf" srcId="{AD5404D9-E701-4796-862E-B44AD1823B06}" destId="{30C8BC44-BB4D-4D10-84A9-68F398B586F0}" srcOrd="0" destOrd="0" presId="urn:microsoft.com/office/officeart/2005/8/layout/radial2"/>
    <dgm:cxn modelId="{00FE9D00-CE06-464C-BBAA-B434B62401C7}" type="presParOf" srcId="{AD5404D9-E701-4796-862E-B44AD1823B06}" destId="{7F6E2DF3-2409-465B-A683-61D46652FA1E}" srcOrd="1" destOrd="0" presId="urn:microsoft.com/office/officeart/2005/8/layout/radial2"/>
    <dgm:cxn modelId="{1850DDCD-9512-4FB4-8BA1-88D54C703BD5}" type="presParOf" srcId="{DCEACB30-8517-41A4-A1B9-F1437B132FF1}" destId="{B41C40ED-933D-4F30-8C7E-32F837A8A2E0}" srcOrd="11" destOrd="0" presId="urn:microsoft.com/office/officeart/2005/8/layout/radial2"/>
    <dgm:cxn modelId="{7F664074-8D15-48D9-BF38-3ACB88371E33}" type="presParOf" srcId="{DCEACB30-8517-41A4-A1B9-F1437B132FF1}" destId="{D8FE920C-736D-42FD-BEA4-6591036C3ACC}" srcOrd="12" destOrd="0" presId="urn:microsoft.com/office/officeart/2005/8/layout/radial2"/>
    <dgm:cxn modelId="{8657FD6B-F2CD-496D-BF4D-D0EDEF04BEBB}" type="presParOf" srcId="{D8FE920C-736D-42FD-BEA4-6591036C3ACC}" destId="{20DF7B04-BD69-4387-A234-84C1E962BA05}" srcOrd="0" destOrd="0" presId="urn:microsoft.com/office/officeart/2005/8/layout/radial2"/>
    <dgm:cxn modelId="{8544DD84-5C8A-422A-85E8-08689314AC5B}" type="presParOf" srcId="{D8FE920C-736D-42FD-BEA4-6591036C3ACC}" destId="{CC5865A5-D99E-4CB5-B3A3-D13FF069A7AC}" srcOrd="1" destOrd="0" presId="urn:microsoft.com/office/officeart/2005/8/layout/radial2"/>
    <dgm:cxn modelId="{E48DE102-707A-4F0F-84D2-4E9A3E33D400}" type="presParOf" srcId="{DCEACB30-8517-41A4-A1B9-F1437B132FF1}" destId="{6495DE84-DBE3-432F-9202-D25ABAC8EB92}" srcOrd="13" destOrd="0" presId="urn:microsoft.com/office/officeart/2005/8/layout/radial2"/>
    <dgm:cxn modelId="{195F440A-D684-4769-BAC7-D79286967A3D}" type="presParOf" srcId="{DCEACB30-8517-41A4-A1B9-F1437B132FF1}" destId="{92D2924A-BAC1-4391-A624-236CA8399EC0}" srcOrd="14" destOrd="0" presId="urn:microsoft.com/office/officeart/2005/8/layout/radial2"/>
    <dgm:cxn modelId="{9AACE8B8-79BA-491C-BBA5-4F2592B30A58}" type="presParOf" srcId="{92D2924A-BAC1-4391-A624-236CA8399EC0}" destId="{9ADAB4C1-731B-454C-8AFE-6841F19FD85C}" srcOrd="0" destOrd="0" presId="urn:microsoft.com/office/officeart/2005/8/layout/radial2"/>
    <dgm:cxn modelId="{389FB955-358A-4DD6-AA86-660226FA32B9}" type="presParOf" srcId="{92D2924A-BAC1-4391-A624-236CA8399EC0}" destId="{5D0B17E2-7FAB-4603-9EE3-73AC2DABC99C}" srcOrd="1" destOrd="0" presId="urn:microsoft.com/office/officeart/2005/8/layout/radial2"/>
    <dgm:cxn modelId="{DDA9105E-40FB-43F4-B92A-F9E72DAFF3B1}" type="presParOf" srcId="{DCEACB30-8517-41A4-A1B9-F1437B132FF1}" destId="{F99E2CCD-CCEA-4B2A-8011-FFD089D82BB8}" srcOrd="15" destOrd="0" presId="urn:microsoft.com/office/officeart/2005/8/layout/radial2"/>
    <dgm:cxn modelId="{196CCFE3-A488-47C4-A70F-00D38B96B64F}" type="presParOf" srcId="{DCEACB30-8517-41A4-A1B9-F1437B132FF1}" destId="{002B0CAB-65D7-4BAA-BACD-E811C3983A65}" srcOrd="16" destOrd="0" presId="urn:microsoft.com/office/officeart/2005/8/layout/radial2"/>
    <dgm:cxn modelId="{2B62EB74-573E-46D4-B7CC-6482BB64A412}" type="presParOf" srcId="{002B0CAB-65D7-4BAA-BACD-E811C3983A65}" destId="{7169E5DE-7DF8-44C7-B309-12CB96A9EA45}" srcOrd="0" destOrd="0" presId="urn:microsoft.com/office/officeart/2005/8/layout/radial2"/>
    <dgm:cxn modelId="{F32441BE-97BF-4742-B91C-9658C6927B48}" type="presParOf" srcId="{002B0CAB-65D7-4BAA-BACD-E811C3983A65}" destId="{2438D6BA-E34B-4A0A-A5B3-A2C29703679F}" srcOrd="1" destOrd="0" presId="urn:microsoft.com/office/officeart/2005/8/layout/radial2"/>
    <dgm:cxn modelId="{55F89220-6986-4F58-8CCF-4C333E7EF363}" type="presParOf" srcId="{DCEACB30-8517-41A4-A1B9-F1437B132FF1}" destId="{CA107643-E7F6-4DDF-BDF9-820CD186BE6A}" srcOrd="17" destOrd="0" presId="urn:microsoft.com/office/officeart/2005/8/layout/radial2"/>
    <dgm:cxn modelId="{AF5A7F31-FA0A-4725-8696-A10DF6673FA1}" type="presParOf" srcId="{DCEACB30-8517-41A4-A1B9-F1437B132FF1}" destId="{57CE6B04-1A92-4D8A-B042-513F0F8611AE}" srcOrd="18" destOrd="0" presId="urn:microsoft.com/office/officeart/2005/8/layout/radial2"/>
    <dgm:cxn modelId="{9606019F-6CCD-41E4-892D-EDFEAC057F69}" type="presParOf" srcId="{57CE6B04-1A92-4D8A-B042-513F0F8611AE}" destId="{333BDFE0-BF9A-4050-B2FC-6A78A982387B}" srcOrd="0" destOrd="0" presId="urn:microsoft.com/office/officeart/2005/8/layout/radial2"/>
    <dgm:cxn modelId="{0BB2A25E-173D-44E2-953B-B6FB71FA6590}" type="presParOf" srcId="{57CE6B04-1A92-4D8A-B042-513F0F8611AE}" destId="{9749C76A-C7FA-4B1C-A58B-4F65937F7592}"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2D7937-051D-4228-BEF2-BB1B7ED739D4}"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41013572-5F41-457F-BA56-D2CECF85868E}">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dgm:spPr>
      <dgm:t>
        <a:bodyPr/>
        <a:lstStyle/>
        <a:p>
          <a:r>
            <a:rPr lang="en-US" sz="2800" b="1" dirty="0">
              <a:effectLst>
                <a:outerShdw blurRad="63500" dist="50800" dir="5400000" algn="ctr" rotWithShape="0">
                  <a:srgbClr val="000000"/>
                </a:outerShdw>
              </a:effectLst>
            </a:rPr>
            <a:t>Ten Healed</a:t>
          </a:r>
        </a:p>
      </dgm:t>
    </dgm:pt>
    <dgm:pt modelId="{B508EE29-7E20-4E97-988F-C98DE402779A}" type="parTrans" cxnId="{DA3F5F55-5471-41B0-BB10-3C64E9E87B08}">
      <dgm:prSet/>
      <dgm:spPr/>
      <dgm:t>
        <a:bodyPr/>
        <a:lstStyle/>
        <a:p>
          <a:endParaRPr lang="en-US"/>
        </a:p>
      </dgm:t>
    </dgm:pt>
    <dgm:pt modelId="{F04D877D-F080-4AC7-B20C-490782381C62}" type="sibTrans" cxnId="{DA3F5F55-5471-41B0-BB10-3C64E9E87B08}">
      <dgm:prSet/>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dgm:spPr>
      <dgm:t>
        <a:bodyPr/>
        <a:lstStyle/>
        <a:p>
          <a:endParaRPr lang="en-US"/>
        </a:p>
      </dgm:t>
    </dgm:pt>
    <dgm:pt modelId="{F0997962-D497-4A35-A20A-09B5D8B2FC54}">
      <dgm:prSet phldrT="[Text]" custT="1"/>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dgm:spPr>
      <dgm:t>
        <a:bodyPr/>
        <a:lstStyle/>
        <a:p>
          <a:r>
            <a:rPr lang="en-US" sz="2800" b="1" i="1" dirty="0">
              <a:effectLst>
                <a:outerShdw blurRad="63500" dist="50800" dir="5400000" algn="ctr" rotWithShape="0">
                  <a:schemeClr val="bg1"/>
                </a:outerShdw>
              </a:effectLst>
            </a:rPr>
            <a:t>One Showed Gratitude</a:t>
          </a:r>
        </a:p>
      </dgm:t>
    </dgm:pt>
    <dgm:pt modelId="{9C292705-E5A7-433A-B97A-76B557CAEDE6}" type="parTrans" cxnId="{202BD21B-66E8-48D4-ABAC-EA1E7E5CE7EF}">
      <dgm:prSet/>
      <dgm:spPr/>
      <dgm:t>
        <a:bodyPr/>
        <a:lstStyle/>
        <a:p>
          <a:endParaRPr lang="en-US"/>
        </a:p>
      </dgm:t>
    </dgm:pt>
    <dgm:pt modelId="{B73D9B3C-72E1-45D0-8147-F710E8AFCE54}" type="sibTrans" cxnId="{202BD21B-66E8-48D4-ABAC-EA1E7E5CE7EF}">
      <dgm:prSet/>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dgm:spPr>
      <dgm:t>
        <a:bodyPr/>
        <a:lstStyle/>
        <a:p>
          <a:endParaRPr lang="en-US"/>
        </a:p>
      </dgm:t>
    </dgm:pt>
    <dgm:pt modelId="{6C627C1E-F419-4719-AC55-79E261B529BC}">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dgm:spPr>
      <dgm:t>
        <a:bodyPr/>
        <a:lstStyle/>
        <a:p>
          <a:r>
            <a:rPr lang="en-US" sz="2800" b="1" dirty="0">
              <a:effectLst>
                <a:outerShdw blurRad="63500" dist="50800" dir="5400000" algn="ctr" rotWithShape="0">
                  <a:schemeClr val="bg1"/>
                </a:outerShdw>
              </a:effectLst>
            </a:rPr>
            <a:t>Nine went away together</a:t>
          </a:r>
        </a:p>
      </dgm:t>
    </dgm:pt>
    <dgm:pt modelId="{14AC0513-F33E-41AD-BC8A-44376062F7FB}" type="parTrans" cxnId="{6AD7B2BE-D30B-4717-AD07-51317EA8052B}">
      <dgm:prSet/>
      <dgm:spPr/>
      <dgm:t>
        <a:bodyPr/>
        <a:lstStyle/>
        <a:p>
          <a:endParaRPr lang="en-US"/>
        </a:p>
      </dgm:t>
    </dgm:pt>
    <dgm:pt modelId="{1C553790-14E6-4DC0-8237-32BE82ECB02B}" type="sibTrans" cxnId="{6AD7B2BE-D30B-4717-AD07-51317EA8052B}">
      <dgm:prSet/>
      <dgm:spPr>
        <a:gradFill flip="none" rotWithShape="0">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path path="circle">
            <a:fillToRect l="50000" t="50000" r="50000" b="50000"/>
          </a:path>
          <a:tileRect/>
        </a:gradFill>
      </dgm:spPr>
      <dgm:t>
        <a:bodyPr/>
        <a:lstStyle/>
        <a:p>
          <a:endParaRPr lang="en-US"/>
        </a:p>
      </dgm:t>
    </dgm:pt>
    <dgm:pt modelId="{D3E2F3C7-9E73-41A2-AC8C-A5804D07CC9F}">
      <dgm:prSet phldrT="[Text]" custT="1"/>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dgm:spPr>
      <dgm:t>
        <a:bodyPr/>
        <a:lstStyle/>
        <a:p>
          <a:r>
            <a:rPr lang="en-US" sz="2800" b="1" i="1" dirty="0">
              <a:effectLst>
                <a:outerShdw blurRad="63500" dist="50800" dir="5400000" algn="ctr" rotWithShape="0">
                  <a:schemeClr val="bg1"/>
                </a:outerShdw>
              </a:effectLst>
            </a:rPr>
            <a:t>One, alone, sought after Jesus</a:t>
          </a:r>
        </a:p>
      </dgm:t>
    </dgm:pt>
    <dgm:pt modelId="{ECEAF9B0-3FA7-4043-85D5-AC4201EB9E3E}" type="parTrans" cxnId="{E630F771-7EE8-4260-A3C0-4C289EC1F20F}">
      <dgm:prSet/>
      <dgm:spPr/>
      <dgm:t>
        <a:bodyPr/>
        <a:lstStyle/>
        <a:p>
          <a:endParaRPr lang="en-US"/>
        </a:p>
      </dgm:t>
    </dgm:pt>
    <dgm:pt modelId="{88085118-3115-48FF-B8B2-BA8057D7C352}" type="sibTrans" cxnId="{E630F771-7EE8-4260-A3C0-4C289EC1F20F}">
      <dgm:prSet/>
      <dgm:spPr>
        <a:solidFill>
          <a:srgbClr val="00CC00"/>
        </a:solidFill>
      </dgm:spPr>
      <dgm:t>
        <a:bodyPr/>
        <a:lstStyle/>
        <a:p>
          <a:endParaRPr lang="en-US"/>
        </a:p>
      </dgm:t>
    </dgm:pt>
    <dgm:pt modelId="{D6AF77C5-1D3D-4B7B-845F-FBB19284374A}">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dgm:spPr>
      <dgm:t>
        <a:bodyPr/>
        <a:lstStyle/>
        <a:p>
          <a:r>
            <a:rPr lang="en-US" sz="2800" b="1" dirty="0">
              <a:effectLst>
                <a:outerShdw blurRad="63500" dist="50800" dir="5400000" algn="ctr" rotWithShape="0">
                  <a:schemeClr val="bg1"/>
                </a:outerShdw>
              </a:effectLst>
            </a:rPr>
            <a:t>Nine went on with their lives</a:t>
          </a:r>
        </a:p>
      </dgm:t>
    </dgm:pt>
    <dgm:pt modelId="{63CFC77E-AD69-456A-828A-60A0DD9E039A}" type="parTrans" cxnId="{863CBA9A-3286-447B-8E3B-4166D7E258AB}">
      <dgm:prSet/>
      <dgm:spPr/>
      <dgm:t>
        <a:bodyPr/>
        <a:lstStyle/>
        <a:p>
          <a:endParaRPr lang="en-US"/>
        </a:p>
      </dgm:t>
    </dgm:pt>
    <dgm:pt modelId="{EEE1DC6A-EC93-426A-8DD8-808584A1C90A}" type="sibTrans" cxnId="{863CBA9A-3286-447B-8E3B-4166D7E258AB}">
      <dgm:prSet/>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dgm:spPr>
      <dgm:t>
        <a:bodyPr/>
        <a:lstStyle/>
        <a:p>
          <a:endParaRPr lang="en-US"/>
        </a:p>
      </dgm:t>
    </dgm:pt>
    <dgm:pt modelId="{4168848F-FF11-4EE5-BF33-457A352E7238}">
      <dgm:prSet phldrT="[Text]" custT="1"/>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dgm:spPr>
      <dgm:t>
        <a:bodyPr/>
        <a:lstStyle/>
        <a:p>
          <a:r>
            <a:rPr lang="en-US" sz="2800" b="1" i="1" dirty="0">
              <a:effectLst>
                <a:outerShdw blurRad="63500" dist="50800" dir="5400000" algn="ctr" rotWithShape="0">
                  <a:schemeClr val="bg1"/>
                </a:outerShdw>
              </a:effectLst>
            </a:rPr>
            <a:t>One returned to worship Jesus</a:t>
          </a:r>
        </a:p>
      </dgm:t>
    </dgm:pt>
    <dgm:pt modelId="{69C4C8E3-1324-427B-BD29-AC5A74E9F6EA}" type="parTrans" cxnId="{9439CD46-880D-4FE3-9ABC-6F1E59F682A6}">
      <dgm:prSet/>
      <dgm:spPr/>
      <dgm:t>
        <a:bodyPr/>
        <a:lstStyle/>
        <a:p>
          <a:endParaRPr lang="en-US"/>
        </a:p>
      </dgm:t>
    </dgm:pt>
    <dgm:pt modelId="{9CCB9991-B217-46B5-B6E7-A54721AAC20B}" type="sibTrans" cxnId="{9439CD46-880D-4FE3-9ABC-6F1E59F682A6}">
      <dgm:prSet/>
      <dgm:spPr>
        <a:gradFill flip="none" rotWithShape="0">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l="50000" t="50000" r="50000" b="50000"/>
          </a:path>
          <a:tileRect/>
        </a:gradFill>
      </dgm:spPr>
      <dgm:t>
        <a:bodyPr/>
        <a:lstStyle/>
        <a:p>
          <a:endParaRPr lang="en-US"/>
        </a:p>
      </dgm:t>
    </dgm:pt>
    <dgm:pt modelId="{F087D5B3-B233-4D1C-96DE-04CD72168D8B}">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dgm:spPr>
      <dgm:t>
        <a:bodyPr/>
        <a:lstStyle/>
        <a:p>
          <a:r>
            <a:rPr lang="en-US" sz="2800" b="1" dirty="0">
              <a:effectLst>
                <a:outerShdw blurRad="63500" dist="50800" dir="5400000" algn="ctr" rotWithShape="0">
                  <a:schemeClr val="bg1"/>
                </a:outerShdw>
              </a:effectLst>
            </a:rPr>
            <a:t>Nine got a blessing by the Jewish priest</a:t>
          </a:r>
        </a:p>
      </dgm:t>
    </dgm:pt>
    <dgm:pt modelId="{A170DBF5-4739-4486-A23E-A6FD2309169F}" type="parTrans" cxnId="{FCE842A4-75EA-487C-9695-C995506DAE14}">
      <dgm:prSet/>
      <dgm:spPr/>
      <dgm:t>
        <a:bodyPr/>
        <a:lstStyle/>
        <a:p>
          <a:endParaRPr lang="en-US"/>
        </a:p>
      </dgm:t>
    </dgm:pt>
    <dgm:pt modelId="{4766CD59-1A62-4A78-85A4-7FDC54B6F827}" type="sibTrans" cxnId="{FCE842A4-75EA-487C-9695-C995506DAE14}">
      <dgm:prSet/>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dgm:spPr>
      <dgm:t>
        <a:bodyPr/>
        <a:lstStyle/>
        <a:p>
          <a:endParaRPr lang="en-US"/>
        </a:p>
      </dgm:t>
    </dgm:pt>
    <dgm:pt modelId="{88C8DE13-0876-4C95-9ED8-0179ABF25028}">
      <dgm:prSet phldrT="[Text]" custT="1"/>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dgm:spPr>
      <dgm:t>
        <a:bodyPr/>
        <a:lstStyle/>
        <a:p>
          <a:r>
            <a:rPr lang="en-US" sz="2800" b="1" dirty="0">
              <a:effectLst>
                <a:outerShdw blurRad="63500" dist="50800" dir="5400000" algn="ctr" rotWithShape="0">
                  <a:schemeClr val="bg1"/>
                </a:outerShdw>
              </a:effectLst>
            </a:rPr>
            <a:t>One was blessed by our great High Priest</a:t>
          </a:r>
        </a:p>
      </dgm:t>
    </dgm:pt>
    <dgm:pt modelId="{7797C5AE-2973-4C9E-8E3E-9B1B4A545392}" type="parTrans" cxnId="{8CF87C9E-429B-4C29-B6B6-4C79C000D6DD}">
      <dgm:prSet/>
      <dgm:spPr/>
      <dgm:t>
        <a:bodyPr/>
        <a:lstStyle/>
        <a:p>
          <a:endParaRPr lang="en-US"/>
        </a:p>
      </dgm:t>
    </dgm:pt>
    <dgm:pt modelId="{35ECF5D7-04AE-429A-B558-126640930920}" type="sibTrans" cxnId="{8CF87C9E-429B-4C29-B6B6-4C79C000D6DD}">
      <dgm:prSet/>
      <dgm:spPr>
        <a:gradFill flip="none" rotWithShape="0">
          <a:gsLst>
            <a:gs pos="0">
              <a:srgbClr val="FFFFFF">
                <a:shade val="30000"/>
                <a:satMod val="115000"/>
              </a:srgbClr>
            </a:gs>
            <a:gs pos="50000">
              <a:srgbClr val="FFFFFF">
                <a:shade val="67500"/>
                <a:satMod val="115000"/>
              </a:srgbClr>
            </a:gs>
            <a:gs pos="100000">
              <a:srgbClr val="FFFFFF">
                <a:shade val="100000"/>
                <a:satMod val="115000"/>
              </a:srgbClr>
            </a:gs>
          </a:gsLst>
          <a:path path="circle">
            <a:fillToRect l="50000" t="50000" r="50000" b="50000"/>
          </a:path>
          <a:tileRect/>
        </a:gradFill>
      </dgm:spPr>
      <dgm:t>
        <a:bodyPr/>
        <a:lstStyle/>
        <a:p>
          <a:pPr algn="r"/>
          <a:endParaRPr lang="en-US"/>
        </a:p>
      </dgm:t>
    </dgm:pt>
    <dgm:pt modelId="{6AF440A7-7AE5-4541-B589-5FC6EE6C74D6}">
      <dgm:prSet phldrT="[Text]" custT="1"/>
      <dgm:spPr>
        <a:gradFill flip="none" rotWithShape="0">
          <a:gsLst>
            <a:gs pos="0">
              <a:srgbClr val="B88F0C">
                <a:shade val="30000"/>
                <a:satMod val="115000"/>
              </a:srgbClr>
            </a:gs>
            <a:gs pos="50000">
              <a:srgbClr val="B88F0C">
                <a:shade val="67500"/>
                <a:satMod val="115000"/>
              </a:srgbClr>
            </a:gs>
            <a:gs pos="100000">
              <a:srgbClr val="B88F0C">
                <a:shade val="100000"/>
                <a:satMod val="115000"/>
              </a:srgbClr>
            </a:gs>
          </a:gsLst>
          <a:path path="circle">
            <a:fillToRect l="50000" t="50000" r="50000" b="50000"/>
          </a:path>
          <a:tileRect/>
        </a:gradFill>
      </dgm:spPr>
      <dgm:t>
        <a:bodyPr/>
        <a:lstStyle/>
        <a:p>
          <a:r>
            <a:rPr lang="en-US" sz="3400" b="1" i="1" u="sng" dirty="0">
              <a:effectLst>
                <a:outerShdw blurRad="63500" dist="50800" dir="5400000" algn="ctr" rotWithShape="0">
                  <a:schemeClr val="bg1"/>
                </a:outerShdw>
              </a:effectLst>
            </a:rPr>
            <a:t>The Qualities of Gratitude</a:t>
          </a:r>
        </a:p>
      </dgm:t>
    </dgm:pt>
    <dgm:pt modelId="{13001C86-B389-4A8C-98C8-6000D4859BD0}" type="parTrans" cxnId="{A9C8F360-8981-4796-B33A-99E0E271E7BB}">
      <dgm:prSet/>
      <dgm:spPr/>
      <dgm:t>
        <a:bodyPr/>
        <a:lstStyle/>
        <a:p>
          <a:endParaRPr lang="en-US"/>
        </a:p>
      </dgm:t>
    </dgm:pt>
    <dgm:pt modelId="{BE998E15-B2E9-4EF3-B114-B65A0A6CAB81}" type="sibTrans" cxnId="{A9C8F360-8981-4796-B33A-99E0E271E7BB}">
      <dgm:prSet/>
      <dgm:spPr/>
      <dgm:t>
        <a:bodyPr/>
        <a:lstStyle/>
        <a:p>
          <a:endParaRPr lang="en-US"/>
        </a:p>
      </dgm:t>
    </dgm:pt>
    <dgm:pt modelId="{CCB24F78-9FEE-4E26-AFB3-A51AB9D79590}" type="pres">
      <dgm:prSet presAssocID="{E82D7937-051D-4228-BEF2-BB1B7ED739D4}" presName="Name0" presStyleCnt="0">
        <dgm:presLayoutVars>
          <dgm:dir/>
          <dgm:resizeHandles/>
        </dgm:presLayoutVars>
      </dgm:prSet>
      <dgm:spPr/>
    </dgm:pt>
    <dgm:pt modelId="{CAE66E35-C6EA-4BB5-9A0B-F6B76BE4B15B}" type="pres">
      <dgm:prSet presAssocID="{41013572-5F41-457F-BA56-D2CECF85868E}" presName="compNode" presStyleCnt="0"/>
      <dgm:spPr/>
    </dgm:pt>
    <dgm:pt modelId="{12AB17F3-B65E-42F0-B323-DB9CBC8F747C}" type="pres">
      <dgm:prSet presAssocID="{41013572-5F41-457F-BA56-D2CECF85868E}" presName="dummyConnPt" presStyleCnt="0"/>
      <dgm:spPr/>
    </dgm:pt>
    <dgm:pt modelId="{71A871F1-5BDF-4532-882E-4657276858B2}" type="pres">
      <dgm:prSet presAssocID="{41013572-5F41-457F-BA56-D2CECF85868E}" presName="node" presStyleLbl="node1" presStyleIdx="0" presStyleCnt="9" custLinFactNeighborX="4189">
        <dgm:presLayoutVars>
          <dgm:bulletEnabled val="1"/>
        </dgm:presLayoutVars>
      </dgm:prSet>
      <dgm:spPr/>
    </dgm:pt>
    <dgm:pt modelId="{E1EA2AE9-980E-41CB-B161-DE75DC4161E2}" type="pres">
      <dgm:prSet presAssocID="{F04D877D-F080-4AC7-B20C-490782381C62}" presName="sibTrans" presStyleLbl="bgSibTrans2D1" presStyleIdx="0" presStyleCnt="8"/>
      <dgm:spPr/>
    </dgm:pt>
    <dgm:pt modelId="{E7E42896-8F47-4A2A-BEF8-5A61D9B8718C}" type="pres">
      <dgm:prSet presAssocID="{F0997962-D497-4A35-A20A-09B5D8B2FC54}" presName="compNode" presStyleCnt="0"/>
      <dgm:spPr/>
    </dgm:pt>
    <dgm:pt modelId="{14EE606B-229B-4744-A7BA-A783C9519127}" type="pres">
      <dgm:prSet presAssocID="{F0997962-D497-4A35-A20A-09B5D8B2FC54}" presName="dummyConnPt" presStyleCnt="0"/>
      <dgm:spPr/>
    </dgm:pt>
    <dgm:pt modelId="{29B12734-A038-4643-9389-F524EA7D22B3}" type="pres">
      <dgm:prSet presAssocID="{F0997962-D497-4A35-A20A-09B5D8B2FC54}" presName="node" presStyleLbl="node1" presStyleIdx="1" presStyleCnt="9" custLinFactNeighborX="4189">
        <dgm:presLayoutVars>
          <dgm:bulletEnabled val="1"/>
        </dgm:presLayoutVars>
      </dgm:prSet>
      <dgm:spPr/>
    </dgm:pt>
    <dgm:pt modelId="{DDEA7206-DA3D-4088-B02F-8B5EC5B211E2}" type="pres">
      <dgm:prSet presAssocID="{B73D9B3C-72E1-45D0-8147-F710E8AFCE54}" presName="sibTrans" presStyleLbl="bgSibTrans2D1" presStyleIdx="1" presStyleCnt="8"/>
      <dgm:spPr/>
    </dgm:pt>
    <dgm:pt modelId="{C174DBBF-9E36-4BB3-8CBD-4C9050641EC5}" type="pres">
      <dgm:prSet presAssocID="{6C627C1E-F419-4719-AC55-79E261B529BC}" presName="compNode" presStyleCnt="0"/>
      <dgm:spPr/>
    </dgm:pt>
    <dgm:pt modelId="{475E0D50-C56D-4291-BDEE-91C3CB65F1F8}" type="pres">
      <dgm:prSet presAssocID="{6C627C1E-F419-4719-AC55-79E261B529BC}" presName="dummyConnPt" presStyleCnt="0"/>
      <dgm:spPr/>
    </dgm:pt>
    <dgm:pt modelId="{EB9F0D14-9ED8-4685-A94B-2EF1286F43C1}" type="pres">
      <dgm:prSet presAssocID="{6C627C1E-F419-4719-AC55-79E261B529BC}" presName="node" presStyleLbl="node1" presStyleIdx="2" presStyleCnt="9" custLinFactNeighborX="4189">
        <dgm:presLayoutVars>
          <dgm:bulletEnabled val="1"/>
        </dgm:presLayoutVars>
      </dgm:prSet>
      <dgm:spPr/>
    </dgm:pt>
    <dgm:pt modelId="{5211392D-A8D2-4BB7-B4C3-EB3126341B17}" type="pres">
      <dgm:prSet presAssocID="{1C553790-14E6-4DC0-8237-32BE82ECB02B}" presName="sibTrans" presStyleLbl="bgSibTrans2D1" presStyleIdx="2" presStyleCnt="8"/>
      <dgm:spPr/>
    </dgm:pt>
    <dgm:pt modelId="{D60443BC-AE60-4EA8-A2A0-BA53C5D229CA}" type="pres">
      <dgm:prSet presAssocID="{D3E2F3C7-9E73-41A2-AC8C-A5804D07CC9F}" presName="compNode" presStyleCnt="0"/>
      <dgm:spPr/>
    </dgm:pt>
    <dgm:pt modelId="{1EB9EB02-3F42-4A84-B65B-A7A5E6DEB7DE}" type="pres">
      <dgm:prSet presAssocID="{D3E2F3C7-9E73-41A2-AC8C-A5804D07CC9F}" presName="dummyConnPt" presStyleCnt="0"/>
      <dgm:spPr/>
    </dgm:pt>
    <dgm:pt modelId="{D11D0DD8-EC14-40A3-B7AD-136766EE1CD2}" type="pres">
      <dgm:prSet presAssocID="{D3E2F3C7-9E73-41A2-AC8C-A5804D07CC9F}" presName="node" presStyleLbl="node1" presStyleIdx="3" presStyleCnt="9">
        <dgm:presLayoutVars>
          <dgm:bulletEnabled val="1"/>
        </dgm:presLayoutVars>
      </dgm:prSet>
      <dgm:spPr/>
    </dgm:pt>
    <dgm:pt modelId="{7C703065-08DE-40FB-B81C-AF2C3C64ED05}" type="pres">
      <dgm:prSet presAssocID="{88085118-3115-48FF-B8B2-BA8057D7C352}" presName="sibTrans" presStyleLbl="bgSibTrans2D1" presStyleIdx="3" presStyleCnt="8"/>
      <dgm:spPr/>
    </dgm:pt>
    <dgm:pt modelId="{55B7F6C3-9175-45D0-81F9-BFA13E505B27}" type="pres">
      <dgm:prSet presAssocID="{D6AF77C5-1D3D-4B7B-845F-FBB19284374A}" presName="compNode" presStyleCnt="0"/>
      <dgm:spPr/>
    </dgm:pt>
    <dgm:pt modelId="{D6F85D1B-CBB9-4691-9CEB-85A6807F8598}" type="pres">
      <dgm:prSet presAssocID="{D6AF77C5-1D3D-4B7B-845F-FBB19284374A}" presName="dummyConnPt" presStyleCnt="0"/>
      <dgm:spPr/>
    </dgm:pt>
    <dgm:pt modelId="{7BBB26C3-A004-4430-98EE-FDA69108C4B5}" type="pres">
      <dgm:prSet presAssocID="{D6AF77C5-1D3D-4B7B-845F-FBB19284374A}" presName="node" presStyleLbl="node1" presStyleIdx="4" presStyleCnt="9">
        <dgm:presLayoutVars>
          <dgm:bulletEnabled val="1"/>
        </dgm:presLayoutVars>
      </dgm:prSet>
      <dgm:spPr/>
    </dgm:pt>
    <dgm:pt modelId="{B5EB785C-DD98-4491-8A12-3E2BE12D8D29}" type="pres">
      <dgm:prSet presAssocID="{EEE1DC6A-EC93-426A-8DD8-808584A1C90A}" presName="sibTrans" presStyleLbl="bgSibTrans2D1" presStyleIdx="4" presStyleCnt="8"/>
      <dgm:spPr/>
    </dgm:pt>
    <dgm:pt modelId="{1B713FCE-4522-436A-AF90-A75FD2809149}" type="pres">
      <dgm:prSet presAssocID="{4168848F-FF11-4EE5-BF33-457A352E7238}" presName="compNode" presStyleCnt="0"/>
      <dgm:spPr/>
    </dgm:pt>
    <dgm:pt modelId="{56B43361-0259-4478-9F60-DD32B871FA7C}" type="pres">
      <dgm:prSet presAssocID="{4168848F-FF11-4EE5-BF33-457A352E7238}" presName="dummyConnPt" presStyleCnt="0"/>
      <dgm:spPr/>
    </dgm:pt>
    <dgm:pt modelId="{30252CAF-83F3-44E0-84E0-901F523F0C9B}" type="pres">
      <dgm:prSet presAssocID="{4168848F-FF11-4EE5-BF33-457A352E7238}" presName="node" presStyleLbl="node1" presStyleIdx="5" presStyleCnt="9">
        <dgm:presLayoutVars>
          <dgm:bulletEnabled val="1"/>
        </dgm:presLayoutVars>
      </dgm:prSet>
      <dgm:spPr/>
    </dgm:pt>
    <dgm:pt modelId="{085B8319-9A36-4B2B-B99F-ACE3E777ED21}" type="pres">
      <dgm:prSet presAssocID="{9CCB9991-B217-46B5-B6E7-A54721AAC20B}" presName="sibTrans" presStyleLbl="bgSibTrans2D1" presStyleIdx="5" presStyleCnt="8"/>
      <dgm:spPr/>
    </dgm:pt>
    <dgm:pt modelId="{38D7822F-3DBB-4E16-A129-1FEC27F5D720}" type="pres">
      <dgm:prSet presAssocID="{F087D5B3-B233-4D1C-96DE-04CD72168D8B}" presName="compNode" presStyleCnt="0"/>
      <dgm:spPr/>
    </dgm:pt>
    <dgm:pt modelId="{853C5571-B360-4C2E-8657-5B9069722BD1}" type="pres">
      <dgm:prSet presAssocID="{F087D5B3-B233-4D1C-96DE-04CD72168D8B}" presName="dummyConnPt" presStyleCnt="0"/>
      <dgm:spPr/>
    </dgm:pt>
    <dgm:pt modelId="{FEFA807E-BC20-47D0-B8F1-C83612EB8F7B}" type="pres">
      <dgm:prSet presAssocID="{F087D5B3-B233-4D1C-96DE-04CD72168D8B}" presName="node" presStyleLbl="node1" presStyleIdx="6" presStyleCnt="9">
        <dgm:presLayoutVars>
          <dgm:bulletEnabled val="1"/>
        </dgm:presLayoutVars>
      </dgm:prSet>
      <dgm:spPr/>
    </dgm:pt>
    <dgm:pt modelId="{7188F567-032C-4FF0-A00C-3A74D03D2496}" type="pres">
      <dgm:prSet presAssocID="{4766CD59-1A62-4A78-85A4-7FDC54B6F827}" presName="sibTrans" presStyleLbl="bgSibTrans2D1" presStyleIdx="6" presStyleCnt="8"/>
      <dgm:spPr/>
    </dgm:pt>
    <dgm:pt modelId="{2DCDACF5-442E-4D57-BF7B-17D2D73BF04B}" type="pres">
      <dgm:prSet presAssocID="{88C8DE13-0876-4C95-9ED8-0179ABF25028}" presName="compNode" presStyleCnt="0"/>
      <dgm:spPr/>
    </dgm:pt>
    <dgm:pt modelId="{5BB03C61-F668-4955-93ED-D3E58B7F853E}" type="pres">
      <dgm:prSet presAssocID="{88C8DE13-0876-4C95-9ED8-0179ABF25028}" presName="dummyConnPt" presStyleCnt="0"/>
      <dgm:spPr/>
    </dgm:pt>
    <dgm:pt modelId="{49B61CA7-F651-4C28-AA95-215FAD315E98}" type="pres">
      <dgm:prSet presAssocID="{88C8DE13-0876-4C95-9ED8-0179ABF25028}" presName="node" presStyleLbl="node1" presStyleIdx="7" presStyleCnt="9">
        <dgm:presLayoutVars>
          <dgm:bulletEnabled val="1"/>
        </dgm:presLayoutVars>
      </dgm:prSet>
      <dgm:spPr/>
    </dgm:pt>
    <dgm:pt modelId="{F01E12D7-35E2-4825-AFCA-59AF146FF01A}" type="pres">
      <dgm:prSet presAssocID="{35ECF5D7-04AE-429A-B558-126640930920}" presName="sibTrans" presStyleLbl="bgSibTrans2D1" presStyleIdx="7" presStyleCnt="8"/>
      <dgm:spPr/>
    </dgm:pt>
    <dgm:pt modelId="{367BB6F2-32A8-4882-99F0-5CC54EBB3799}" type="pres">
      <dgm:prSet presAssocID="{6AF440A7-7AE5-4541-B589-5FC6EE6C74D6}" presName="compNode" presStyleCnt="0"/>
      <dgm:spPr/>
    </dgm:pt>
    <dgm:pt modelId="{447C3CB6-A6B5-4BF1-A70D-6177C88EBD64}" type="pres">
      <dgm:prSet presAssocID="{6AF440A7-7AE5-4541-B589-5FC6EE6C74D6}" presName="dummyConnPt" presStyleCnt="0"/>
      <dgm:spPr/>
    </dgm:pt>
    <dgm:pt modelId="{972E9B14-A06F-40AE-B0CD-4563DFBE3AE5}" type="pres">
      <dgm:prSet presAssocID="{6AF440A7-7AE5-4541-B589-5FC6EE6C74D6}" presName="node" presStyleLbl="node1" presStyleIdx="8" presStyleCnt="9" custScaleX="108764" custScaleY="143090">
        <dgm:presLayoutVars>
          <dgm:bulletEnabled val="1"/>
        </dgm:presLayoutVars>
      </dgm:prSet>
      <dgm:spPr/>
    </dgm:pt>
  </dgm:ptLst>
  <dgm:cxnLst>
    <dgm:cxn modelId="{ED899B06-959C-4FE9-9C6C-FB3405A1A5DD}" type="presOf" srcId="{EEE1DC6A-EC93-426A-8DD8-808584A1C90A}" destId="{B5EB785C-DD98-4491-8A12-3E2BE12D8D29}" srcOrd="0" destOrd="0" presId="urn:microsoft.com/office/officeart/2005/8/layout/bProcess4"/>
    <dgm:cxn modelId="{251C8C0F-9891-4B7F-99C2-2EE9BC2CC975}" type="presOf" srcId="{D3E2F3C7-9E73-41A2-AC8C-A5804D07CC9F}" destId="{D11D0DD8-EC14-40A3-B7AD-136766EE1CD2}" srcOrd="0" destOrd="0" presId="urn:microsoft.com/office/officeart/2005/8/layout/bProcess4"/>
    <dgm:cxn modelId="{0E3F221A-1FDA-47E6-9505-CA772A05E311}" type="presOf" srcId="{1C553790-14E6-4DC0-8237-32BE82ECB02B}" destId="{5211392D-A8D2-4BB7-B4C3-EB3126341B17}" srcOrd="0" destOrd="0" presId="urn:microsoft.com/office/officeart/2005/8/layout/bProcess4"/>
    <dgm:cxn modelId="{202BD21B-66E8-48D4-ABAC-EA1E7E5CE7EF}" srcId="{E82D7937-051D-4228-BEF2-BB1B7ED739D4}" destId="{F0997962-D497-4A35-A20A-09B5D8B2FC54}" srcOrd="1" destOrd="0" parTransId="{9C292705-E5A7-433A-B97A-76B557CAEDE6}" sibTransId="{B73D9B3C-72E1-45D0-8147-F710E8AFCE54}"/>
    <dgm:cxn modelId="{CC4ADA1D-8D78-4EFC-B2A0-74589FF9719D}" type="presOf" srcId="{88C8DE13-0876-4C95-9ED8-0179ABF25028}" destId="{49B61CA7-F651-4C28-AA95-215FAD315E98}" srcOrd="0" destOrd="0" presId="urn:microsoft.com/office/officeart/2005/8/layout/bProcess4"/>
    <dgm:cxn modelId="{93B73222-5C0C-4438-BF38-DC3B350BDDE8}" type="presOf" srcId="{6C627C1E-F419-4719-AC55-79E261B529BC}" destId="{EB9F0D14-9ED8-4685-A94B-2EF1286F43C1}" srcOrd="0" destOrd="0" presId="urn:microsoft.com/office/officeart/2005/8/layout/bProcess4"/>
    <dgm:cxn modelId="{91615E5D-A37A-4923-BB25-EB52BDB3DCB7}" type="presOf" srcId="{4168848F-FF11-4EE5-BF33-457A352E7238}" destId="{30252CAF-83F3-44E0-84E0-901F523F0C9B}" srcOrd="0" destOrd="0" presId="urn:microsoft.com/office/officeart/2005/8/layout/bProcess4"/>
    <dgm:cxn modelId="{A9C8F360-8981-4796-B33A-99E0E271E7BB}" srcId="{E82D7937-051D-4228-BEF2-BB1B7ED739D4}" destId="{6AF440A7-7AE5-4541-B589-5FC6EE6C74D6}" srcOrd="8" destOrd="0" parTransId="{13001C86-B389-4A8C-98C8-6000D4859BD0}" sibTransId="{BE998E15-B2E9-4EF3-B114-B65A0A6CAB81}"/>
    <dgm:cxn modelId="{221C3F42-BA57-4A7B-8656-ED000938DD95}" type="presOf" srcId="{D6AF77C5-1D3D-4B7B-845F-FBB19284374A}" destId="{7BBB26C3-A004-4430-98EE-FDA69108C4B5}" srcOrd="0" destOrd="0" presId="urn:microsoft.com/office/officeart/2005/8/layout/bProcess4"/>
    <dgm:cxn modelId="{66D68C62-07B9-4141-BBF2-90D28228389A}" type="presOf" srcId="{35ECF5D7-04AE-429A-B558-126640930920}" destId="{F01E12D7-35E2-4825-AFCA-59AF146FF01A}" srcOrd="0" destOrd="0" presId="urn:microsoft.com/office/officeart/2005/8/layout/bProcess4"/>
    <dgm:cxn modelId="{9439CD46-880D-4FE3-9ABC-6F1E59F682A6}" srcId="{E82D7937-051D-4228-BEF2-BB1B7ED739D4}" destId="{4168848F-FF11-4EE5-BF33-457A352E7238}" srcOrd="5" destOrd="0" parTransId="{69C4C8E3-1324-427B-BD29-AC5A74E9F6EA}" sibTransId="{9CCB9991-B217-46B5-B6E7-A54721AAC20B}"/>
    <dgm:cxn modelId="{E630F771-7EE8-4260-A3C0-4C289EC1F20F}" srcId="{E82D7937-051D-4228-BEF2-BB1B7ED739D4}" destId="{D3E2F3C7-9E73-41A2-AC8C-A5804D07CC9F}" srcOrd="3" destOrd="0" parTransId="{ECEAF9B0-3FA7-4043-85D5-AC4201EB9E3E}" sibTransId="{88085118-3115-48FF-B8B2-BA8057D7C352}"/>
    <dgm:cxn modelId="{DA3F5F55-5471-41B0-BB10-3C64E9E87B08}" srcId="{E82D7937-051D-4228-BEF2-BB1B7ED739D4}" destId="{41013572-5F41-457F-BA56-D2CECF85868E}" srcOrd="0" destOrd="0" parTransId="{B508EE29-7E20-4E97-988F-C98DE402779A}" sibTransId="{F04D877D-F080-4AC7-B20C-490782381C62}"/>
    <dgm:cxn modelId="{E9C5F475-9DDF-446E-922A-075564413093}" type="presOf" srcId="{F0997962-D497-4A35-A20A-09B5D8B2FC54}" destId="{29B12734-A038-4643-9389-F524EA7D22B3}" srcOrd="0" destOrd="0" presId="urn:microsoft.com/office/officeart/2005/8/layout/bProcess4"/>
    <dgm:cxn modelId="{92C4B776-5AFF-478F-92F1-CB7E43BF562E}" type="presOf" srcId="{F087D5B3-B233-4D1C-96DE-04CD72168D8B}" destId="{FEFA807E-BC20-47D0-B8F1-C83612EB8F7B}" srcOrd="0" destOrd="0" presId="urn:microsoft.com/office/officeart/2005/8/layout/bProcess4"/>
    <dgm:cxn modelId="{863CBA9A-3286-447B-8E3B-4166D7E258AB}" srcId="{E82D7937-051D-4228-BEF2-BB1B7ED739D4}" destId="{D6AF77C5-1D3D-4B7B-845F-FBB19284374A}" srcOrd="4" destOrd="0" parTransId="{63CFC77E-AD69-456A-828A-60A0DD9E039A}" sibTransId="{EEE1DC6A-EC93-426A-8DD8-808584A1C90A}"/>
    <dgm:cxn modelId="{8CF87C9E-429B-4C29-B6B6-4C79C000D6DD}" srcId="{E82D7937-051D-4228-BEF2-BB1B7ED739D4}" destId="{88C8DE13-0876-4C95-9ED8-0179ABF25028}" srcOrd="7" destOrd="0" parTransId="{7797C5AE-2973-4C9E-8E3E-9B1B4A545392}" sibTransId="{35ECF5D7-04AE-429A-B558-126640930920}"/>
    <dgm:cxn modelId="{FCE842A4-75EA-487C-9695-C995506DAE14}" srcId="{E82D7937-051D-4228-BEF2-BB1B7ED739D4}" destId="{F087D5B3-B233-4D1C-96DE-04CD72168D8B}" srcOrd="6" destOrd="0" parTransId="{A170DBF5-4739-4486-A23E-A6FD2309169F}" sibTransId="{4766CD59-1A62-4A78-85A4-7FDC54B6F827}"/>
    <dgm:cxn modelId="{65DF62AD-4504-40D2-821F-F8B013D46CD8}" type="presOf" srcId="{B73D9B3C-72E1-45D0-8147-F710E8AFCE54}" destId="{DDEA7206-DA3D-4088-B02F-8B5EC5B211E2}" srcOrd="0" destOrd="0" presId="urn:microsoft.com/office/officeart/2005/8/layout/bProcess4"/>
    <dgm:cxn modelId="{6D4B49B3-988F-4D2D-A3A5-D3E2E79F1CD8}" type="presOf" srcId="{F04D877D-F080-4AC7-B20C-490782381C62}" destId="{E1EA2AE9-980E-41CB-B161-DE75DC4161E2}" srcOrd="0" destOrd="0" presId="urn:microsoft.com/office/officeart/2005/8/layout/bProcess4"/>
    <dgm:cxn modelId="{3F2266B4-FDDA-4324-8B80-CADC5A497E91}" type="presOf" srcId="{88085118-3115-48FF-B8B2-BA8057D7C352}" destId="{7C703065-08DE-40FB-B81C-AF2C3C64ED05}" srcOrd="0" destOrd="0" presId="urn:microsoft.com/office/officeart/2005/8/layout/bProcess4"/>
    <dgm:cxn modelId="{703905BA-6C8A-44E4-961F-39294BC04879}" type="presOf" srcId="{4766CD59-1A62-4A78-85A4-7FDC54B6F827}" destId="{7188F567-032C-4FF0-A00C-3A74D03D2496}" srcOrd="0" destOrd="0" presId="urn:microsoft.com/office/officeart/2005/8/layout/bProcess4"/>
    <dgm:cxn modelId="{6AD7B2BE-D30B-4717-AD07-51317EA8052B}" srcId="{E82D7937-051D-4228-BEF2-BB1B7ED739D4}" destId="{6C627C1E-F419-4719-AC55-79E261B529BC}" srcOrd="2" destOrd="0" parTransId="{14AC0513-F33E-41AD-BC8A-44376062F7FB}" sibTransId="{1C553790-14E6-4DC0-8237-32BE82ECB02B}"/>
    <dgm:cxn modelId="{B07BD1D9-EF5C-4564-82CA-E5F827654A38}" type="presOf" srcId="{9CCB9991-B217-46B5-B6E7-A54721AAC20B}" destId="{085B8319-9A36-4B2B-B99F-ACE3E777ED21}" srcOrd="0" destOrd="0" presId="urn:microsoft.com/office/officeart/2005/8/layout/bProcess4"/>
    <dgm:cxn modelId="{DA7365EB-98E7-46BC-A4AC-17FC0DD8121E}" type="presOf" srcId="{E82D7937-051D-4228-BEF2-BB1B7ED739D4}" destId="{CCB24F78-9FEE-4E26-AFB3-A51AB9D79590}" srcOrd="0" destOrd="0" presId="urn:microsoft.com/office/officeart/2005/8/layout/bProcess4"/>
    <dgm:cxn modelId="{9CBC38F5-34AC-4077-99FD-8DC115BB17CA}" type="presOf" srcId="{41013572-5F41-457F-BA56-D2CECF85868E}" destId="{71A871F1-5BDF-4532-882E-4657276858B2}" srcOrd="0" destOrd="0" presId="urn:microsoft.com/office/officeart/2005/8/layout/bProcess4"/>
    <dgm:cxn modelId="{DE277DFE-D0DA-4617-A11B-D84627EF0F6E}" type="presOf" srcId="{6AF440A7-7AE5-4541-B589-5FC6EE6C74D6}" destId="{972E9B14-A06F-40AE-B0CD-4563DFBE3AE5}" srcOrd="0" destOrd="0" presId="urn:microsoft.com/office/officeart/2005/8/layout/bProcess4"/>
    <dgm:cxn modelId="{490BDE15-68F4-4521-A7AC-3ADD99A77A3D}" type="presParOf" srcId="{CCB24F78-9FEE-4E26-AFB3-A51AB9D79590}" destId="{CAE66E35-C6EA-4BB5-9A0B-F6B76BE4B15B}" srcOrd="0" destOrd="0" presId="urn:microsoft.com/office/officeart/2005/8/layout/bProcess4"/>
    <dgm:cxn modelId="{98672E0B-5024-49EA-925D-4FC6329AC566}" type="presParOf" srcId="{CAE66E35-C6EA-4BB5-9A0B-F6B76BE4B15B}" destId="{12AB17F3-B65E-42F0-B323-DB9CBC8F747C}" srcOrd="0" destOrd="0" presId="urn:microsoft.com/office/officeart/2005/8/layout/bProcess4"/>
    <dgm:cxn modelId="{35219E1D-92A3-445A-BFDC-E393475DF83E}" type="presParOf" srcId="{CAE66E35-C6EA-4BB5-9A0B-F6B76BE4B15B}" destId="{71A871F1-5BDF-4532-882E-4657276858B2}" srcOrd="1" destOrd="0" presId="urn:microsoft.com/office/officeart/2005/8/layout/bProcess4"/>
    <dgm:cxn modelId="{370497D2-C6AC-4436-AB19-245EF04DD942}" type="presParOf" srcId="{CCB24F78-9FEE-4E26-AFB3-A51AB9D79590}" destId="{E1EA2AE9-980E-41CB-B161-DE75DC4161E2}" srcOrd="1" destOrd="0" presId="urn:microsoft.com/office/officeart/2005/8/layout/bProcess4"/>
    <dgm:cxn modelId="{95388F36-A0F5-4EC9-80D5-8F724DD4B671}" type="presParOf" srcId="{CCB24F78-9FEE-4E26-AFB3-A51AB9D79590}" destId="{E7E42896-8F47-4A2A-BEF8-5A61D9B8718C}" srcOrd="2" destOrd="0" presId="urn:microsoft.com/office/officeart/2005/8/layout/bProcess4"/>
    <dgm:cxn modelId="{9AAE9B09-67A8-41D6-B73A-193222D78B60}" type="presParOf" srcId="{E7E42896-8F47-4A2A-BEF8-5A61D9B8718C}" destId="{14EE606B-229B-4744-A7BA-A783C9519127}" srcOrd="0" destOrd="0" presId="urn:microsoft.com/office/officeart/2005/8/layout/bProcess4"/>
    <dgm:cxn modelId="{E1A07B6E-B970-4412-A6D2-3AA470832F31}" type="presParOf" srcId="{E7E42896-8F47-4A2A-BEF8-5A61D9B8718C}" destId="{29B12734-A038-4643-9389-F524EA7D22B3}" srcOrd="1" destOrd="0" presId="urn:microsoft.com/office/officeart/2005/8/layout/bProcess4"/>
    <dgm:cxn modelId="{E2EDDD3F-99F2-477D-BAEC-AA7273568819}" type="presParOf" srcId="{CCB24F78-9FEE-4E26-AFB3-A51AB9D79590}" destId="{DDEA7206-DA3D-4088-B02F-8B5EC5B211E2}" srcOrd="3" destOrd="0" presId="urn:microsoft.com/office/officeart/2005/8/layout/bProcess4"/>
    <dgm:cxn modelId="{E05B8913-492D-4602-9862-D8F7B154E46D}" type="presParOf" srcId="{CCB24F78-9FEE-4E26-AFB3-A51AB9D79590}" destId="{C174DBBF-9E36-4BB3-8CBD-4C9050641EC5}" srcOrd="4" destOrd="0" presId="urn:microsoft.com/office/officeart/2005/8/layout/bProcess4"/>
    <dgm:cxn modelId="{76C2BB5E-2BAA-4B86-924F-08EB846F0E66}" type="presParOf" srcId="{C174DBBF-9E36-4BB3-8CBD-4C9050641EC5}" destId="{475E0D50-C56D-4291-BDEE-91C3CB65F1F8}" srcOrd="0" destOrd="0" presId="urn:microsoft.com/office/officeart/2005/8/layout/bProcess4"/>
    <dgm:cxn modelId="{77E2D532-663F-4036-B086-4E6D8F41D711}" type="presParOf" srcId="{C174DBBF-9E36-4BB3-8CBD-4C9050641EC5}" destId="{EB9F0D14-9ED8-4685-A94B-2EF1286F43C1}" srcOrd="1" destOrd="0" presId="urn:microsoft.com/office/officeart/2005/8/layout/bProcess4"/>
    <dgm:cxn modelId="{8C8720FC-8BC0-462F-9495-2A2F31508980}" type="presParOf" srcId="{CCB24F78-9FEE-4E26-AFB3-A51AB9D79590}" destId="{5211392D-A8D2-4BB7-B4C3-EB3126341B17}" srcOrd="5" destOrd="0" presId="urn:microsoft.com/office/officeart/2005/8/layout/bProcess4"/>
    <dgm:cxn modelId="{9B6A5FDA-11BF-4312-9B61-CAF4162F6CE5}" type="presParOf" srcId="{CCB24F78-9FEE-4E26-AFB3-A51AB9D79590}" destId="{D60443BC-AE60-4EA8-A2A0-BA53C5D229CA}" srcOrd="6" destOrd="0" presId="urn:microsoft.com/office/officeart/2005/8/layout/bProcess4"/>
    <dgm:cxn modelId="{BFD2C322-F578-4C2C-9B3A-08F7EAEF484E}" type="presParOf" srcId="{D60443BC-AE60-4EA8-A2A0-BA53C5D229CA}" destId="{1EB9EB02-3F42-4A84-B65B-A7A5E6DEB7DE}" srcOrd="0" destOrd="0" presId="urn:microsoft.com/office/officeart/2005/8/layout/bProcess4"/>
    <dgm:cxn modelId="{BF79DB19-89D9-4964-BCB9-E7D774CD8763}" type="presParOf" srcId="{D60443BC-AE60-4EA8-A2A0-BA53C5D229CA}" destId="{D11D0DD8-EC14-40A3-B7AD-136766EE1CD2}" srcOrd="1" destOrd="0" presId="urn:microsoft.com/office/officeart/2005/8/layout/bProcess4"/>
    <dgm:cxn modelId="{5C7A6994-D439-403E-98C6-8E510CFFA546}" type="presParOf" srcId="{CCB24F78-9FEE-4E26-AFB3-A51AB9D79590}" destId="{7C703065-08DE-40FB-B81C-AF2C3C64ED05}" srcOrd="7" destOrd="0" presId="urn:microsoft.com/office/officeart/2005/8/layout/bProcess4"/>
    <dgm:cxn modelId="{98C8CABC-AFD5-41E1-B2F0-7C375D044EE5}" type="presParOf" srcId="{CCB24F78-9FEE-4E26-AFB3-A51AB9D79590}" destId="{55B7F6C3-9175-45D0-81F9-BFA13E505B27}" srcOrd="8" destOrd="0" presId="urn:microsoft.com/office/officeart/2005/8/layout/bProcess4"/>
    <dgm:cxn modelId="{6F58E152-E233-412D-8EAE-BD18ADE48565}" type="presParOf" srcId="{55B7F6C3-9175-45D0-81F9-BFA13E505B27}" destId="{D6F85D1B-CBB9-4691-9CEB-85A6807F8598}" srcOrd="0" destOrd="0" presId="urn:microsoft.com/office/officeart/2005/8/layout/bProcess4"/>
    <dgm:cxn modelId="{74C1AD46-4D22-4831-9535-5535FCB1CDEE}" type="presParOf" srcId="{55B7F6C3-9175-45D0-81F9-BFA13E505B27}" destId="{7BBB26C3-A004-4430-98EE-FDA69108C4B5}" srcOrd="1" destOrd="0" presId="urn:microsoft.com/office/officeart/2005/8/layout/bProcess4"/>
    <dgm:cxn modelId="{BB4A0EB1-E4C9-47B9-B68A-457854477149}" type="presParOf" srcId="{CCB24F78-9FEE-4E26-AFB3-A51AB9D79590}" destId="{B5EB785C-DD98-4491-8A12-3E2BE12D8D29}" srcOrd="9" destOrd="0" presId="urn:microsoft.com/office/officeart/2005/8/layout/bProcess4"/>
    <dgm:cxn modelId="{8C85FDBD-AC9F-40A7-BE68-067BD5A3E193}" type="presParOf" srcId="{CCB24F78-9FEE-4E26-AFB3-A51AB9D79590}" destId="{1B713FCE-4522-436A-AF90-A75FD2809149}" srcOrd="10" destOrd="0" presId="urn:microsoft.com/office/officeart/2005/8/layout/bProcess4"/>
    <dgm:cxn modelId="{1B11D351-963E-468B-9214-E1A854873469}" type="presParOf" srcId="{1B713FCE-4522-436A-AF90-A75FD2809149}" destId="{56B43361-0259-4478-9F60-DD32B871FA7C}" srcOrd="0" destOrd="0" presId="urn:microsoft.com/office/officeart/2005/8/layout/bProcess4"/>
    <dgm:cxn modelId="{B8F2B09B-7F97-4261-98A8-6E0450B0ECC3}" type="presParOf" srcId="{1B713FCE-4522-436A-AF90-A75FD2809149}" destId="{30252CAF-83F3-44E0-84E0-901F523F0C9B}" srcOrd="1" destOrd="0" presId="urn:microsoft.com/office/officeart/2005/8/layout/bProcess4"/>
    <dgm:cxn modelId="{A05ACA99-ADB3-479E-8A32-46E15689D6FE}" type="presParOf" srcId="{CCB24F78-9FEE-4E26-AFB3-A51AB9D79590}" destId="{085B8319-9A36-4B2B-B99F-ACE3E777ED21}" srcOrd="11" destOrd="0" presId="urn:microsoft.com/office/officeart/2005/8/layout/bProcess4"/>
    <dgm:cxn modelId="{F2238696-3280-43B9-A98E-4FD40BC482BA}" type="presParOf" srcId="{CCB24F78-9FEE-4E26-AFB3-A51AB9D79590}" destId="{38D7822F-3DBB-4E16-A129-1FEC27F5D720}" srcOrd="12" destOrd="0" presId="urn:microsoft.com/office/officeart/2005/8/layout/bProcess4"/>
    <dgm:cxn modelId="{92B7DF48-3B05-4D2B-B8F3-AF017F70AD5A}" type="presParOf" srcId="{38D7822F-3DBB-4E16-A129-1FEC27F5D720}" destId="{853C5571-B360-4C2E-8657-5B9069722BD1}" srcOrd="0" destOrd="0" presId="urn:microsoft.com/office/officeart/2005/8/layout/bProcess4"/>
    <dgm:cxn modelId="{B77E7123-1229-45B1-8F5D-852493C5EC22}" type="presParOf" srcId="{38D7822F-3DBB-4E16-A129-1FEC27F5D720}" destId="{FEFA807E-BC20-47D0-B8F1-C83612EB8F7B}" srcOrd="1" destOrd="0" presId="urn:microsoft.com/office/officeart/2005/8/layout/bProcess4"/>
    <dgm:cxn modelId="{3B5D3724-7113-4B0F-9950-18671C684E54}" type="presParOf" srcId="{CCB24F78-9FEE-4E26-AFB3-A51AB9D79590}" destId="{7188F567-032C-4FF0-A00C-3A74D03D2496}" srcOrd="13" destOrd="0" presId="urn:microsoft.com/office/officeart/2005/8/layout/bProcess4"/>
    <dgm:cxn modelId="{A168B9DD-1F8F-4166-8A0D-273FBAB00086}" type="presParOf" srcId="{CCB24F78-9FEE-4E26-AFB3-A51AB9D79590}" destId="{2DCDACF5-442E-4D57-BF7B-17D2D73BF04B}" srcOrd="14" destOrd="0" presId="urn:microsoft.com/office/officeart/2005/8/layout/bProcess4"/>
    <dgm:cxn modelId="{2BCD40BF-7717-4EB0-A74C-ECD9EF6B6454}" type="presParOf" srcId="{2DCDACF5-442E-4D57-BF7B-17D2D73BF04B}" destId="{5BB03C61-F668-4955-93ED-D3E58B7F853E}" srcOrd="0" destOrd="0" presId="urn:microsoft.com/office/officeart/2005/8/layout/bProcess4"/>
    <dgm:cxn modelId="{AE096BDB-851B-4A8F-B249-A6CDBB9A2412}" type="presParOf" srcId="{2DCDACF5-442E-4D57-BF7B-17D2D73BF04B}" destId="{49B61CA7-F651-4C28-AA95-215FAD315E98}" srcOrd="1" destOrd="0" presId="urn:microsoft.com/office/officeart/2005/8/layout/bProcess4"/>
    <dgm:cxn modelId="{7705A79E-4503-4855-B760-4F49C9C38840}" type="presParOf" srcId="{CCB24F78-9FEE-4E26-AFB3-A51AB9D79590}" destId="{F01E12D7-35E2-4825-AFCA-59AF146FF01A}" srcOrd="15" destOrd="0" presId="urn:microsoft.com/office/officeart/2005/8/layout/bProcess4"/>
    <dgm:cxn modelId="{39ED3DFA-0AC3-4CC6-9CFA-0ADDBF884120}" type="presParOf" srcId="{CCB24F78-9FEE-4E26-AFB3-A51AB9D79590}" destId="{367BB6F2-32A8-4882-99F0-5CC54EBB3799}" srcOrd="16" destOrd="0" presId="urn:microsoft.com/office/officeart/2005/8/layout/bProcess4"/>
    <dgm:cxn modelId="{31F85446-3599-4394-9825-17CACA9EBD47}" type="presParOf" srcId="{367BB6F2-32A8-4882-99F0-5CC54EBB3799}" destId="{447C3CB6-A6B5-4BF1-A70D-6177C88EBD64}" srcOrd="0" destOrd="0" presId="urn:microsoft.com/office/officeart/2005/8/layout/bProcess4"/>
    <dgm:cxn modelId="{488966CD-42B2-4F9D-8DFE-12D4B5F9230E}" type="presParOf" srcId="{367BB6F2-32A8-4882-99F0-5CC54EBB3799}" destId="{972E9B14-A06F-40AE-B0CD-4563DFBE3AE5}"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4C1470-2290-4147-B48B-78E2FBEC05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228CDF5-E054-429B-AAFF-8D4605CC3E3E}">
      <dgm:prSet phldrT="[Text]" custT="1"/>
      <dgm:spPr>
        <a:solidFill>
          <a:srgbClr val="B88F0C"/>
        </a:solidFill>
        <a:ln>
          <a:solidFill>
            <a:schemeClr val="lt1">
              <a:hueOff val="0"/>
              <a:satOff val="0"/>
              <a:lumOff val="0"/>
            </a:schemeClr>
          </a:solidFill>
        </a:ln>
      </dgm:spPr>
      <dgm:t>
        <a:bodyPr/>
        <a:lstStyle/>
        <a:p>
          <a:pPr algn="ctr"/>
          <a:r>
            <a:rPr lang="en-US" sz="4600" b="1" dirty="0">
              <a:ln w="6350">
                <a:solidFill>
                  <a:schemeClr val="bg1"/>
                </a:solidFill>
              </a:ln>
            </a:rPr>
            <a:t>The Qualities of Gratitude</a:t>
          </a:r>
        </a:p>
      </dgm:t>
    </dgm:pt>
    <dgm:pt modelId="{1D310F3C-813F-4629-AC7D-24DBE2499B2E}" type="parTrans" cxnId="{77758B31-A089-430C-ACA2-ECC9E2F3CD78}">
      <dgm:prSet/>
      <dgm:spPr/>
      <dgm:t>
        <a:bodyPr/>
        <a:lstStyle/>
        <a:p>
          <a:pPr algn="ctr"/>
          <a:endParaRPr lang="en-US"/>
        </a:p>
      </dgm:t>
    </dgm:pt>
    <dgm:pt modelId="{A7CEB4C0-A0BD-4199-9073-84EF8796CBFE}" type="sibTrans" cxnId="{77758B31-A089-430C-ACA2-ECC9E2F3CD78}">
      <dgm:prSet/>
      <dgm:spPr/>
      <dgm:t>
        <a:bodyPr/>
        <a:lstStyle/>
        <a:p>
          <a:pPr algn="ctr"/>
          <a:endParaRPr lang="en-US"/>
        </a:p>
      </dgm:t>
    </dgm:pt>
    <dgm:pt modelId="{25C75212-0B3E-4566-8A36-ED47C7DFBBC9}" type="pres">
      <dgm:prSet presAssocID="{C94C1470-2290-4147-B48B-78E2FBEC054D}" presName="linear" presStyleCnt="0">
        <dgm:presLayoutVars>
          <dgm:animLvl val="lvl"/>
          <dgm:resizeHandles val="exact"/>
        </dgm:presLayoutVars>
      </dgm:prSet>
      <dgm:spPr/>
    </dgm:pt>
    <dgm:pt modelId="{F4FBF2CB-ADB9-460C-A0E8-A974739279D9}" type="pres">
      <dgm:prSet presAssocID="{E228CDF5-E054-429B-AAFF-8D4605CC3E3E}" presName="parentText" presStyleLbl="node1" presStyleIdx="0" presStyleCnt="1" custLinFactY="-200000" custLinFactNeighborX="3333" custLinFactNeighborY="-204441">
        <dgm:presLayoutVars>
          <dgm:chMax val="0"/>
          <dgm:bulletEnabled val="1"/>
        </dgm:presLayoutVars>
      </dgm:prSet>
      <dgm:spPr/>
    </dgm:pt>
  </dgm:ptLst>
  <dgm:cxnLst>
    <dgm:cxn modelId="{77758B31-A089-430C-ACA2-ECC9E2F3CD78}" srcId="{C94C1470-2290-4147-B48B-78E2FBEC054D}" destId="{E228CDF5-E054-429B-AAFF-8D4605CC3E3E}" srcOrd="0" destOrd="0" parTransId="{1D310F3C-813F-4629-AC7D-24DBE2499B2E}" sibTransId="{A7CEB4C0-A0BD-4199-9073-84EF8796CBFE}"/>
    <dgm:cxn modelId="{98262150-8218-490B-8672-934258EAEE7E}" type="presOf" srcId="{E228CDF5-E054-429B-AAFF-8D4605CC3E3E}" destId="{F4FBF2CB-ADB9-460C-A0E8-A974739279D9}" srcOrd="0" destOrd="0" presId="urn:microsoft.com/office/officeart/2005/8/layout/vList2"/>
    <dgm:cxn modelId="{2197CEB1-965D-473D-9F70-CA2CF0571D86}" type="presOf" srcId="{C94C1470-2290-4147-B48B-78E2FBEC054D}" destId="{25C75212-0B3E-4566-8A36-ED47C7DFBBC9}" srcOrd="0" destOrd="0" presId="urn:microsoft.com/office/officeart/2005/8/layout/vList2"/>
    <dgm:cxn modelId="{05D59CFA-26AB-4D74-938B-5A249DCE84D7}" type="presParOf" srcId="{25C75212-0B3E-4566-8A36-ED47C7DFBBC9}" destId="{F4FBF2CB-ADB9-460C-A0E8-A974739279D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53EA7A-2613-4584-89D7-338CFDE130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3B276B-A422-45C6-941D-55923DA2A3A7}">
      <dgm:prSet phldrT="[Text]" custT="1"/>
      <dgm:spPr>
        <a:solidFill>
          <a:srgbClr val="7A5F08"/>
        </a:solidFill>
      </dgm:spPr>
      <dgm:t>
        <a:bodyPr/>
        <a:lstStyle/>
        <a:p>
          <a:pPr algn="ctr"/>
          <a:r>
            <a:rPr lang="en-US" sz="4000" b="1" dirty="0">
              <a:ln w="3175">
                <a:solidFill>
                  <a:schemeClr val="bg1"/>
                </a:solidFill>
              </a:ln>
            </a:rPr>
            <a:t>His gratitude was rare.</a:t>
          </a:r>
        </a:p>
      </dgm:t>
    </dgm:pt>
    <dgm:pt modelId="{7A7730AA-1B43-4277-A34F-79F952CA0FEF}" type="parTrans" cxnId="{61955B14-C7A0-43CE-85D6-707E7349AD98}">
      <dgm:prSet/>
      <dgm:spPr/>
      <dgm:t>
        <a:bodyPr/>
        <a:lstStyle/>
        <a:p>
          <a:endParaRPr lang="en-US"/>
        </a:p>
      </dgm:t>
    </dgm:pt>
    <dgm:pt modelId="{C29CC81C-EACA-43F8-87E9-2AA3F37DAE2A}" type="sibTrans" cxnId="{61955B14-C7A0-43CE-85D6-707E7349AD98}">
      <dgm:prSet/>
      <dgm:spPr/>
      <dgm:t>
        <a:bodyPr/>
        <a:lstStyle/>
        <a:p>
          <a:endParaRPr lang="en-US"/>
        </a:p>
      </dgm:t>
    </dgm:pt>
    <dgm:pt modelId="{E9C5E4CE-14B8-4290-9652-68EF4E51264C}">
      <dgm:prSet phldrT="[Text]" custT="1"/>
      <dgm:spPr>
        <a:solidFill>
          <a:srgbClr val="7A5F08"/>
        </a:solidFill>
      </dgm:spPr>
      <dgm:t>
        <a:bodyPr/>
        <a:lstStyle/>
        <a:p>
          <a:pPr algn="ctr"/>
          <a:r>
            <a:rPr lang="en-US" sz="3600" b="1" dirty="0">
              <a:ln w="3175">
                <a:solidFill>
                  <a:schemeClr val="bg1"/>
                </a:solidFill>
              </a:ln>
            </a:rPr>
            <a:t>His gratitude separated him from the others.</a:t>
          </a:r>
        </a:p>
      </dgm:t>
    </dgm:pt>
    <dgm:pt modelId="{CFBF1D4D-AE88-4E87-9B7E-58070B24A3A7}" type="parTrans" cxnId="{71C68A24-4FAB-4DEF-8502-DC9B22B3D1C1}">
      <dgm:prSet/>
      <dgm:spPr/>
      <dgm:t>
        <a:bodyPr/>
        <a:lstStyle/>
        <a:p>
          <a:endParaRPr lang="en-US"/>
        </a:p>
      </dgm:t>
    </dgm:pt>
    <dgm:pt modelId="{E45885DF-09A9-42F8-94F0-00207AC97459}" type="sibTrans" cxnId="{71C68A24-4FAB-4DEF-8502-DC9B22B3D1C1}">
      <dgm:prSet/>
      <dgm:spPr/>
      <dgm:t>
        <a:bodyPr/>
        <a:lstStyle/>
        <a:p>
          <a:endParaRPr lang="en-US"/>
        </a:p>
      </dgm:t>
    </dgm:pt>
    <dgm:pt modelId="{FCE9B910-6307-416E-8875-2F95616C4287}">
      <dgm:prSet phldrT="[Text]" custT="1"/>
      <dgm:spPr>
        <a:solidFill>
          <a:srgbClr val="7A5F08"/>
        </a:solidFill>
      </dgm:spPr>
      <dgm:t>
        <a:bodyPr/>
        <a:lstStyle/>
        <a:p>
          <a:pPr algn="ctr"/>
          <a:r>
            <a:rPr lang="en-US" sz="3600" b="1" dirty="0">
              <a:ln w="3175">
                <a:solidFill>
                  <a:schemeClr val="bg1"/>
                </a:solidFill>
              </a:ln>
            </a:rPr>
            <a:t>His gratitude was intense.</a:t>
          </a:r>
        </a:p>
      </dgm:t>
    </dgm:pt>
    <dgm:pt modelId="{4149355C-E684-41A1-8A98-2497833238A8}" type="parTrans" cxnId="{A0146731-9E52-4F93-9385-11733B04163A}">
      <dgm:prSet/>
      <dgm:spPr/>
      <dgm:t>
        <a:bodyPr/>
        <a:lstStyle/>
        <a:p>
          <a:endParaRPr lang="en-US"/>
        </a:p>
      </dgm:t>
    </dgm:pt>
    <dgm:pt modelId="{51C600AC-EFDA-4D24-9AF9-C05FD2D6ECE2}" type="sibTrans" cxnId="{A0146731-9E52-4F93-9385-11733B04163A}">
      <dgm:prSet/>
      <dgm:spPr/>
      <dgm:t>
        <a:bodyPr/>
        <a:lstStyle/>
        <a:p>
          <a:endParaRPr lang="en-US"/>
        </a:p>
      </dgm:t>
    </dgm:pt>
    <dgm:pt modelId="{0AB52119-F5AA-4A02-B4A6-F0703BD0E862}">
      <dgm:prSet phldrT="[Text]" custT="1"/>
      <dgm:spPr>
        <a:solidFill>
          <a:srgbClr val="7A5F08"/>
        </a:solidFill>
      </dgm:spPr>
      <dgm:t>
        <a:bodyPr/>
        <a:lstStyle/>
        <a:p>
          <a:pPr algn="ctr"/>
          <a:r>
            <a:rPr lang="en-US" sz="3200" b="1" dirty="0">
              <a:ln w="3175">
                <a:solidFill>
                  <a:schemeClr val="bg1"/>
                </a:solidFill>
              </a:ln>
            </a:rPr>
            <a:t>His gratitude was non-critical.</a:t>
          </a:r>
        </a:p>
      </dgm:t>
    </dgm:pt>
    <dgm:pt modelId="{223C02B0-5EF9-4D03-875A-A5EE55057FCF}" type="parTrans" cxnId="{C5E82B4B-15FF-48DC-91CE-D9BC7B408291}">
      <dgm:prSet/>
      <dgm:spPr/>
      <dgm:t>
        <a:bodyPr/>
        <a:lstStyle/>
        <a:p>
          <a:endParaRPr lang="en-US"/>
        </a:p>
      </dgm:t>
    </dgm:pt>
    <dgm:pt modelId="{690A330B-24F2-4887-ABDE-1E0268118BEC}" type="sibTrans" cxnId="{C5E82B4B-15FF-48DC-91CE-D9BC7B408291}">
      <dgm:prSet/>
      <dgm:spPr/>
      <dgm:t>
        <a:bodyPr/>
        <a:lstStyle/>
        <a:p>
          <a:endParaRPr lang="en-US"/>
        </a:p>
      </dgm:t>
    </dgm:pt>
    <dgm:pt modelId="{1A5141A4-6CC6-4CC9-94BC-109230CC74DA}">
      <dgm:prSet phldrT="[Text]" custT="1"/>
      <dgm:spPr>
        <a:solidFill>
          <a:srgbClr val="7A5F08"/>
        </a:solidFill>
      </dgm:spPr>
      <dgm:t>
        <a:bodyPr/>
        <a:lstStyle/>
        <a:p>
          <a:pPr algn="ctr"/>
          <a:r>
            <a:rPr lang="en-US" sz="3600" b="1" dirty="0">
              <a:ln w="3175">
                <a:solidFill>
                  <a:schemeClr val="bg1"/>
                </a:solidFill>
              </a:ln>
            </a:rPr>
            <a:t>His gratitude received the special blessing of Jesus.</a:t>
          </a:r>
        </a:p>
      </dgm:t>
    </dgm:pt>
    <dgm:pt modelId="{7CEFDCED-54D4-4B03-B4D9-AA76F3CB40F5}" type="parTrans" cxnId="{D963F30C-C043-46FA-81F4-52A6422B34F4}">
      <dgm:prSet/>
      <dgm:spPr/>
      <dgm:t>
        <a:bodyPr/>
        <a:lstStyle/>
        <a:p>
          <a:endParaRPr lang="en-US"/>
        </a:p>
      </dgm:t>
    </dgm:pt>
    <dgm:pt modelId="{66ADE090-7099-48AA-9EC2-D1E9FE7BE8F9}" type="sibTrans" cxnId="{D963F30C-C043-46FA-81F4-52A6422B34F4}">
      <dgm:prSet/>
      <dgm:spPr/>
      <dgm:t>
        <a:bodyPr/>
        <a:lstStyle/>
        <a:p>
          <a:endParaRPr lang="en-US"/>
        </a:p>
      </dgm:t>
    </dgm:pt>
    <dgm:pt modelId="{8264D38B-7AAC-43C4-8550-F15653B932E6}">
      <dgm:prSet/>
      <dgm:spPr>
        <a:solidFill>
          <a:schemeClr val="bg1">
            <a:alpha val="90000"/>
          </a:schemeClr>
        </a:solidFill>
        <a:ln>
          <a:solidFill>
            <a:schemeClr val="bg1"/>
          </a:solidFill>
        </a:ln>
      </dgm:spPr>
      <dgm:t>
        <a:bodyPr/>
        <a:lstStyle/>
        <a:p>
          <a:endParaRPr lang="en-US" dirty="0"/>
        </a:p>
      </dgm:t>
    </dgm:pt>
    <dgm:pt modelId="{8DDB54C2-A425-42C2-A297-E960283FF678}" type="parTrans" cxnId="{7E75EF44-7C99-48D2-850A-3626852E9CE1}">
      <dgm:prSet/>
      <dgm:spPr/>
      <dgm:t>
        <a:bodyPr/>
        <a:lstStyle/>
        <a:p>
          <a:endParaRPr lang="en-US"/>
        </a:p>
      </dgm:t>
    </dgm:pt>
    <dgm:pt modelId="{0DF1B676-4656-4B8B-A692-B40B63790E8A}" type="sibTrans" cxnId="{7E75EF44-7C99-48D2-850A-3626852E9CE1}">
      <dgm:prSet/>
      <dgm:spPr/>
      <dgm:t>
        <a:bodyPr/>
        <a:lstStyle/>
        <a:p>
          <a:endParaRPr lang="en-US"/>
        </a:p>
      </dgm:t>
    </dgm:pt>
    <dgm:pt modelId="{CC4EB43D-8E6B-403A-93AD-2346C49DA82C}" type="pres">
      <dgm:prSet presAssocID="{1553EA7A-2613-4584-89D7-338CFDE130E1}" presName="linear" presStyleCnt="0">
        <dgm:presLayoutVars>
          <dgm:dir/>
          <dgm:animLvl val="lvl"/>
          <dgm:resizeHandles val="exact"/>
        </dgm:presLayoutVars>
      </dgm:prSet>
      <dgm:spPr/>
    </dgm:pt>
    <dgm:pt modelId="{A029D4D2-CD97-426B-9AE6-93ED8D5A8C91}" type="pres">
      <dgm:prSet presAssocID="{1C3B276B-A422-45C6-941D-55923DA2A3A7}" presName="parentLin" presStyleCnt="0"/>
      <dgm:spPr/>
    </dgm:pt>
    <dgm:pt modelId="{3F04C8E9-3145-442F-99F8-592B0718E5E5}" type="pres">
      <dgm:prSet presAssocID="{1C3B276B-A422-45C6-941D-55923DA2A3A7}" presName="parentLeftMargin" presStyleLbl="node1" presStyleIdx="0" presStyleCnt="5"/>
      <dgm:spPr/>
    </dgm:pt>
    <dgm:pt modelId="{C70BC28E-3BFA-4FD7-A43A-D85A0EFA5FB7}" type="pres">
      <dgm:prSet presAssocID="{1C3B276B-A422-45C6-941D-55923DA2A3A7}" presName="parentText" presStyleLbl="node1" presStyleIdx="0" presStyleCnt="5" custScaleX="150037" custLinFactNeighborX="-50182" custLinFactNeighborY="-9033">
        <dgm:presLayoutVars>
          <dgm:chMax val="0"/>
          <dgm:bulletEnabled val="1"/>
        </dgm:presLayoutVars>
      </dgm:prSet>
      <dgm:spPr/>
    </dgm:pt>
    <dgm:pt modelId="{33634BFD-9BC2-45B1-8661-9700B5246FB0}" type="pres">
      <dgm:prSet presAssocID="{1C3B276B-A422-45C6-941D-55923DA2A3A7}" presName="negativeSpace" presStyleCnt="0"/>
      <dgm:spPr/>
    </dgm:pt>
    <dgm:pt modelId="{F8A51D89-9DFE-40F1-A810-BEFE98C96154}" type="pres">
      <dgm:prSet presAssocID="{1C3B276B-A422-45C6-941D-55923DA2A3A7}" presName="childText" presStyleLbl="conFgAcc1" presStyleIdx="0" presStyleCnt="5">
        <dgm:presLayoutVars>
          <dgm:bulletEnabled val="1"/>
        </dgm:presLayoutVars>
      </dgm:prSet>
      <dgm:spPr/>
    </dgm:pt>
    <dgm:pt modelId="{497BF596-9D24-4F67-90B1-6621BA8DCAD7}" type="pres">
      <dgm:prSet presAssocID="{C29CC81C-EACA-43F8-87E9-2AA3F37DAE2A}" presName="spaceBetweenRectangles" presStyleCnt="0"/>
      <dgm:spPr/>
    </dgm:pt>
    <dgm:pt modelId="{02DCBB6B-F4F5-44B3-894C-AAD031B4092D}" type="pres">
      <dgm:prSet presAssocID="{E9C5E4CE-14B8-4290-9652-68EF4E51264C}" presName="parentLin" presStyleCnt="0"/>
      <dgm:spPr/>
    </dgm:pt>
    <dgm:pt modelId="{9877A509-9CDF-43D5-88D9-978F542BB99E}" type="pres">
      <dgm:prSet presAssocID="{E9C5E4CE-14B8-4290-9652-68EF4E51264C}" presName="parentLeftMargin" presStyleLbl="node1" presStyleIdx="0" presStyleCnt="5"/>
      <dgm:spPr/>
    </dgm:pt>
    <dgm:pt modelId="{F58A3381-ADB1-46BE-9DDC-5E6D44EF68A2}" type="pres">
      <dgm:prSet presAssocID="{E9C5E4CE-14B8-4290-9652-68EF4E51264C}" presName="parentText" presStyleLbl="node1" presStyleIdx="1" presStyleCnt="5" custScaleX="142857" custScaleY="148336" custLinFactNeighborX="-48909" custLinFactNeighborY="-9893">
        <dgm:presLayoutVars>
          <dgm:chMax val="0"/>
          <dgm:bulletEnabled val="1"/>
        </dgm:presLayoutVars>
      </dgm:prSet>
      <dgm:spPr/>
    </dgm:pt>
    <dgm:pt modelId="{385A8F77-7C78-4F66-ADB5-AC0C851C57F1}" type="pres">
      <dgm:prSet presAssocID="{E9C5E4CE-14B8-4290-9652-68EF4E51264C}" presName="negativeSpace" presStyleCnt="0"/>
      <dgm:spPr/>
    </dgm:pt>
    <dgm:pt modelId="{2D81AEC2-6873-4302-A5FE-41E79F692625}" type="pres">
      <dgm:prSet presAssocID="{E9C5E4CE-14B8-4290-9652-68EF4E51264C}" presName="childText" presStyleLbl="conFgAcc1" presStyleIdx="1" presStyleCnt="5">
        <dgm:presLayoutVars>
          <dgm:bulletEnabled val="1"/>
        </dgm:presLayoutVars>
      </dgm:prSet>
      <dgm:spPr>
        <a:solidFill>
          <a:schemeClr val="bg1">
            <a:alpha val="90000"/>
          </a:schemeClr>
        </a:solidFill>
        <a:ln>
          <a:solidFill>
            <a:schemeClr val="bg1"/>
          </a:solidFill>
        </a:ln>
      </dgm:spPr>
    </dgm:pt>
    <dgm:pt modelId="{B5AFD6FF-5823-48C2-8CD4-05B9C36320DC}" type="pres">
      <dgm:prSet presAssocID="{E45885DF-09A9-42F8-94F0-00207AC97459}" presName="spaceBetweenRectangles" presStyleCnt="0"/>
      <dgm:spPr/>
    </dgm:pt>
    <dgm:pt modelId="{B50BE232-4837-40CE-9B23-06E4F0CD3665}" type="pres">
      <dgm:prSet presAssocID="{FCE9B910-6307-416E-8875-2F95616C4287}" presName="parentLin" presStyleCnt="0"/>
      <dgm:spPr/>
    </dgm:pt>
    <dgm:pt modelId="{512A7C9B-1C59-444A-86F7-0F2F1A0CBFCB}" type="pres">
      <dgm:prSet presAssocID="{FCE9B910-6307-416E-8875-2F95616C4287}" presName="parentLeftMargin" presStyleLbl="node1" presStyleIdx="1" presStyleCnt="5"/>
      <dgm:spPr/>
    </dgm:pt>
    <dgm:pt modelId="{2E237FD3-8C62-42DC-9B54-F34196F6FACA}" type="pres">
      <dgm:prSet presAssocID="{FCE9B910-6307-416E-8875-2F95616C4287}" presName="parentText" presStyleLbl="node1" presStyleIdx="2" presStyleCnt="5" custScaleX="142857" custLinFactNeighborX="-50576" custLinFactNeighborY="-24913">
        <dgm:presLayoutVars>
          <dgm:chMax val="0"/>
          <dgm:bulletEnabled val="1"/>
        </dgm:presLayoutVars>
      </dgm:prSet>
      <dgm:spPr/>
    </dgm:pt>
    <dgm:pt modelId="{A3431E19-C436-4601-8AE2-1CB68A275A28}" type="pres">
      <dgm:prSet presAssocID="{FCE9B910-6307-416E-8875-2F95616C4287}" presName="negativeSpace" presStyleCnt="0"/>
      <dgm:spPr/>
    </dgm:pt>
    <dgm:pt modelId="{A82FED43-7C50-4019-A234-FC9F22843901}" type="pres">
      <dgm:prSet presAssocID="{FCE9B910-6307-416E-8875-2F95616C4287}" presName="childText" presStyleLbl="conFgAcc1" presStyleIdx="2" presStyleCnt="5">
        <dgm:presLayoutVars>
          <dgm:bulletEnabled val="1"/>
        </dgm:presLayoutVars>
      </dgm:prSet>
      <dgm:spPr>
        <a:solidFill>
          <a:schemeClr val="bg1">
            <a:alpha val="90000"/>
          </a:schemeClr>
        </a:solidFill>
        <a:ln>
          <a:solidFill>
            <a:schemeClr val="bg1"/>
          </a:solidFill>
        </a:ln>
      </dgm:spPr>
    </dgm:pt>
    <dgm:pt modelId="{87928326-03D7-49B6-AC42-890FDE6AC63B}" type="pres">
      <dgm:prSet presAssocID="{51C600AC-EFDA-4D24-9AF9-C05FD2D6ECE2}" presName="spaceBetweenRectangles" presStyleCnt="0"/>
      <dgm:spPr/>
    </dgm:pt>
    <dgm:pt modelId="{89D33E53-D810-41A2-A148-57C5E6717EC6}" type="pres">
      <dgm:prSet presAssocID="{0AB52119-F5AA-4A02-B4A6-F0703BD0E862}" presName="parentLin" presStyleCnt="0"/>
      <dgm:spPr/>
    </dgm:pt>
    <dgm:pt modelId="{9CFC7E09-BECF-45DA-A60F-5DC65AB42D73}" type="pres">
      <dgm:prSet presAssocID="{0AB52119-F5AA-4A02-B4A6-F0703BD0E862}" presName="parentLeftMargin" presStyleLbl="node1" presStyleIdx="2" presStyleCnt="5" custLinFactNeighborX="-100000" custLinFactNeighborY="-24913"/>
      <dgm:spPr/>
    </dgm:pt>
    <dgm:pt modelId="{10702334-1519-48AD-9784-AC4B64B9377F}" type="pres">
      <dgm:prSet presAssocID="{0AB52119-F5AA-4A02-B4A6-F0703BD0E862}" presName="parentText" presStyleLbl="node1" presStyleIdx="3" presStyleCnt="5" custScaleX="160930" custScaleY="107413" custLinFactNeighborX="-48909" custLinFactNeighborY="-26119">
        <dgm:presLayoutVars>
          <dgm:chMax val="0"/>
          <dgm:bulletEnabled val="1"/>
        </dgm:presLayoutVars>
      </dgm:prSet>
      <dgm:spPr/>
    </dgm:pt>
    <dgm:pt modelId="{B093D0F8-4F5D-40D7-9E31-090334A48CB4}" type="pres">
      <dgm:prSet presAssocID="{0AB52119-F5AA-4A02-B4A6-F0703BD0E862}" presName="negativeSpace" presStyleCnt="0"/>
      <dgm:spPr/>
    </dgm:pt>
    <dgm:pt modelId="{99AE2C25-940A-443D-9890-58B9B03935E9}" type="pres">
      <dgm:prSet presAssocID="{0AB52119-F5AA-4A02-B4A6-F0703BD0E862}" presName="childText" presStyleLbl="conFgAcc1" presStyleIdx="3" presStyleCnt="5">
        <dgm:presLayoutVars>
          <dgm:bulletEnabled val="1"/>
        </dgm:presLayoutVars>
      </dgm:prSet>
      <dgm:spPr>
        <a:solidFill>
          <a:schemeClr val="bg1">
            <a:alpha val="90000"/>
          </a:schemeClr>
        </a:solidFill>
        <a:ln>
          <a:solidFill>
            <a:schemeClr val="bg1"/>
          </a:solidFill>
        </a:ln>
      </dgm:spPr>
    </dgm:pt>
    <dgm:pt modelId="{5CC39353-33A8-4C05-ADE9-4305D8916AFF}" type="pres">
      <dgm:prSet presAssocID="{690A330B-24F2-4887-ABDE-1E0268118BEC}" presName="spaceBetweenRectangles" presStyleCnt="0"/>
      <dgm:spPr/>
    </dgm:pt>
    <dgm:pt modelId="{1855BF69-2140-4F85-BBF8-E0E3B777C89F}" type="pres">
      <dgm:prSet presAssocID="{1A5141A4-6CC6-4CC9-94BC-109230CC74DA}" presName="parentLin" presStyleCnt="0"/>
      <dgm:spPr/>
    </dgm:pt>
    <dgm:pt modelId="{99793BAF-8A21-4680-AB21-F962CA489BE0}" type="pres">
      <dgm:prSet presAssocID="{1A5141A4-6CC6-4CC9-94BC-109230CC74DA}" presName="parentLeftMargin" presStyleLbl="node1" presStyleIdx="3" presStyleCnt="5" custLinFactNeighborX="-100000" custLinFactNeighborY="381"/>
      <dgm:spPr/>
    </dgm:pt>
    <dgm:pt modelId="{F3169066-DF31-4BB5-8222-373F5DD9C9B2}" type="pres">
      <dgm:prSet presAssocID="{1A5141A4-6CC6-4CC9-94BC-109230CC74DA}" presName="parentText" presStyleLbl="node1" presStyleIdx="4" presStyleCnt="5" custScaleX="142857" custScaleY="173460" custLinFactNeighborX="-24197" custLinFactNeighborY="-34108">
        <dgm:presLayoutVars>
          <dgm:chMax val="0"/>
          <dgm:bulletEnabled val="1"/>
        </dgm:presLayoutVars>
      </dgm:prSet>
      <dgm:spPr/>
    </dgm:pt>
    <dgm:pt modelId="{75545E76-6D45-42E9-A25A-7DCF88CD2612}" type="pres">
      <dgm:prSet presAssocID="{1A5141A4-6CC6-4CC9-94BC-109230CC74DA}" presName="negativeSpace" presStyleCnt="0"/>
      <dgm:spPr/>
    </dgm:pt>
    <dgm:pt modelId="{2CCE4541-9C7F-4C66-86BA-A71004720BC1}" type="pres">
      <dgm:prSet presAssocID="{1A5141A4-6CC6-4CC9-94BC-109230CC74DA}" presName="childText" presStyleLbl="conFgAcc1" presStyleIdx="4" presStyleCnt="5">
        <dgm:presLayoutVars>
          <dgm:bulletEnabled val="1"/>
        </dgm:presLayoutVars>
      </dgm:prSet>
      <dgm:spPr>
        <a:solidFill>
          <a:schemeClr val="bg1">
            <a:alpha val="90000"/>
          </a:schemeClr>
        </a:solidFill>
        <a:ln>
          <a:solidFill>
            <a:schemeClr val="bg1"/>
          </a:solidFill>
        </a:ln>
      </dgm:spPr>
    </dgm:pt>
  </dgm:ptLst>
  <dgm:cxnLst>
    <dgm:cxn modelId="{2DF2210C-A088-4281-9F38-36D8FD561637}" type="presOf" srcId="{FCE9B910-6307-416E-8875-2F95616C4287}" destId="{512A7C9B-1C59-444A-86F7-0F2F1A0CBFCB}" srcOrd="0" destOrd="0" presId="urn:microsoft.com/office/officeart/2005/8/layout/list1"/>
    <dgm:cxn modelId="{D963F30C-C043-46FA-81F4-52A6422B34F4}" srcId="{1553EA7A-2613-4584-89D7-338CFDE130E1}" destId="{1A5141A4-6CC6-4CC9-94BC-109230CC74DA}" srcOrd="4" destOrd="0" parTransId="{7CEFDCED-54D4-4B03-B4D9-AA76F3CB40F5}" sibTransId="{66ADE090-7099-48AA-9EC2-D1E9FE7BE8F9}"/>
    <dgm:cxn modelId="{61955B14-C7A0-43CE-85D6-707E7349AD98}" srcId="{1553EA7A-2613-4584-89D7-338CFDE130E1}" destId="{1C3B276B-A422-45C6-941D-55923DA2A3A7}" srcOrd="0" destOrd="0" parTransId="{7A7730AA-1B43-4277-A34F-79F952CA0FEF}" sibTransId="{C29CC81C-EACA-43F8-87E9-2AA3F37DAE2A}"/>
    <dgm:cxn modelId="{71C68A24-4FAB-4DEF-8502-DC9B22B3D1C1}" srcId="{1553EA7A-2613-4584-89D7-338CFDE130E1}" destId="{E9C5E4CE-14B8-4290-9652-68EF4E51264C}" srcOrd="1" destOrd="0" parTransId="{CFBF1D4D-AE88-4E87-9B7E-58070B24A3A7}" sibTransId="{E45885DF-09A9-42F8-94F0-00207AC97459}"/>
    <dgm:cxn modelId="{4B0A472E-8D74-4D5F-83F9-68306CF4D693}" type="presOf" srcId="{8264D38B-7AAC-43C4-8550-F15653B932E6}" destId="{F8A51D89-9DFE-40F1-A810-BEFE98C96154}" srcOrd="0" destOrd="0" presId="urn:microsoft.com/office/officeart/2005/8/layout/list1"/>
    <dgm:cxn modelId="{790DC82F-D420-469B-A771-DF44391B078D}" type="presOf" srcId="{1553EA7A-2613-4584-89D7-338CFDE130E1}" destId="{CC4EB43D-8E6B-403A-93AD-2346C49DA82C}" srcOrd="0" destOrd="0" presId="urn:microsoft.com/office/officeart/2005/8/layout/list1"/>
    <dgm:cxn modelId="{A0146731-9E52-4F93-9385-11733B04163A}" srcId="{1553EA7A-2613-4584-89D7-338CFDE130E1}" destId="{FCE9B910-6307-416E-8875-2F95616C4287}" srcOrd="2" destOrd="0" parTransId="{4149355C-E684-41A1-8A98-2497833238A8}" sibTransId="{51C600AC-EFDA-4D24-9AF9-C05FD2D6ECE2}"/>
    <dgm:cxn modelId="{A661E53A-599F-4AB4-B477-DDF7CEE3F496}" type="presOf" srcId="{FCE9B910-6307-416E-8875-2F95616C4287}" destId="{2E237FD3-8C62-42DC-9B54-F34196F6FACA}" srcOrd="1" destOrd="0" presId="urn:microsoft.com/office/officeart/2005/8/layout/list1"/>
    <dgm:cxn modelId="{A1D0D33E-B8C6-4F52-BCFE-275E96B657FA}" type="presOf" srcId="{E9C5E4CE-14B8-4290-9652-68EF4E51264C}" destId="{F58A3381-ADB1-46BE-9DDC-5E6D44EF68A2}" srcOrd="1" destOrd="0" presId="urn:microsoft.com/office/officeart/2005/8/layout/list1"/>
    <dgm:cxn modelId="{CB3B9840-8707-43A7-AA83-8F0BA080015E}" type="presOf" srcId="{1C3B276B-A422-45C6-941D-55923DA2A3A7}" destId="{3F04C8E9-3145-442F-99F8-592B0718E5E5}" srcOrd="0" destOrd="0" presId="urn:microsoft.com/office/officeart/2005/8/layout/list1"/>
    <dgm:cxn modelId="{7E75EF44-7C99-48D2-850A-3626852E9CE1}" srcId="{1C3B276B-A422-45C6-941D-55923DA2A3A7}" destId="{8264D38B-7AAC-43C4-8550-F15653B932E6}" srcOrd="0" destOrd="0" parTransId="{8DDB54C2-A425-42C2-A297-E960283FF678}" sibTransId="{0DF1B676-4656-4B8B-A692-B40B63790E8A}"/>
    <dgm:cxn modelId="{C5E82B4B-15FF-48DC-91CE-D9BC7B408291}" srcId="{1553EA7A-2613-4584-89D7-338CFDE130E1}" destId="{0AB52119-F5AA-4A02-B4A6-F0703BD0E862}" srcOrd="3" destOrd="0" parTransId="{223C02B0-5EF9-4D03-875A-A5EE55057FCF}" sibTransId="{690A330B-24F2-4887-ABDE-1E0268118BEC}"/>
    <dgm:cxn modelId="{E9DA9B4C-3EDD-42EB-AA61-E2E4FB9A4A49}" type="presOf" srcId="{1A5141A4-6CC6-4CC9-94BC-109230CC74DA}" destId="{99793BAF-8A21-4680-AB21-F962CA489BE0}" srcOrd="0" destOrd="0" presId="urn:microsoft.com/office/officeart/2005/8/layout/list1"/>
    <dgm:cxn modelId="{7E68AD77-F515-4583-A8B8-A911349AA094}" type="presOf" srcId="{0AB52119-F5AA-4A02-B4A6-F0703BD0E862}" destId="{10702334-1519-48AD-9784-AC4B64B9377F}" srcOrd="1" destOrd="0" presId="urn:microsoft.com/office/officeart/2005/8/layout/list1"/>
    <dgm:cxn modelId="{8F36529E-DAC9-4C24-BA17-8E3D4B8AABC9}" type="presOf" srcId="{1C3B276B-A422-45C6-941D-55923DA2A3A7}" destId="{C70BC28E-3BFA-4FD7-A43A-D85A0EFA5FB7}" srcOrd="1" destOrd="0" presId="urn:microsoft.com/office/officeart/2005/8/layout/list1"/>
    <dgm:cxn modelId="{BCCCA1C3-2382-4C17-9BCB-198C121CB36B}" type="presOf" srcId="{0AB52119-F5AA-4A02-B4A6-F0703BD0E862}" destId="{9CFC7E09-BECF-45DA-A60F-5DC65AB42D73}" srcOrd="0" destOrd="0" presId="urn:microsoft.com/office/officeart/2005/8/layout/list1"/>
    <dgm:cxn modelId="{145592D7-B3B9-4738-B8A5-7F53AEA13A70}" type="presOf" srcId="{1A5141A4-6CC6-4CC9-94BC-109230CC74DA}" destId="{F3169066-DF31-4BB5-8222-373F5DD9C9B2}" srcOrd="1" destOrd="0" presId="urn:microsoft.com/office/officeart/2005/8/layout/list1"/>
    <dgm:cxn modelId="{A8B341D9-8344-4754-849E-3A2C5307FD72}" type="presOf" srcId="{E9C5E4CE-14B8-4290-9652-68EF4E51264C}" destId="{9877A509-9CDF-43D5-88D9-978F542BB99E}" srcOrd="0" destOrd="0" presId="urn:microsoft.com/office/officeart/2005/8/layout/list1"/>
    <dgm:cxn modelId="{0F60DB4A-AC24-4CD4-B598-B1DD2074485E}" type="presParOf" srcId="{CC4EB43D-8E6B-403A-93AD-2346C49DA82C}" destId="{A029D4D2-CD97-426B-9AE6-93ED8D5A8C91}" srcOrd="0" destOrd="0" presId="urn:microsoft.com/office/officeart/2005/8/layout/list1"/>
    <dgm:cxn modelId="{3AF066FA-3574-4E60-9D4A-DD4995D3DAFB}" type="presParOf" srcId="{A029D4D2-CD97-426B-9AE6-93ED8D5A8C91}" destId="{3F04C8E9-3145-442F-99F8-592B0718E5E5}" srcOrd="0" destOrd="0" presId="urn:microsoft.com/office/officeart/2005/8/layout/list1"/>
    <dgm:cxn modelId="{7C3BED8E-E3C0-4C98-A1E1-14B66665F57F}" type="presParOf" srcId="{A029D4D2-CD97-426B-9AE6-93ED8D5A8C91}" destId="{C70BC28E-3BFA-4FD7-A43A-D85A0EFA5FB7}" srcOrd="1" destOrd="0" presId="urn:microsoft.com/office/officeart/2005/8/layout/list1"/>
    <dgm:cxn modelId="{54081431-BB5C-4E39-B944-2C5015694893}" type="presParOf" srcId="{CC4EB43D-8E6B-403A-93AD-2346C49DA82C}" destId="{33634BFD-9BC2-45B1-8661-9700B5246FB0}" srcOrd="1" destOrd="0" presId="urn:microsoft.com/office/officeart/2005/8/layout/list1"/>
    <dgm:cxn modelId="{76393264-61C4-4595-BFEC-BF61F7AB5653}" type="presParOf" srcId="{CC4EB43D-8E6B-403A-93AD-2346C49DA82C}" destId="{F8A51D89-9DFE-40F1-A810-BEFE98C96154}" srcOrd="2" destOrd="0" presId="urn:microsoft.com/office/officeart/2005/8/layout/list1"/>
    <dgm:cxn modelId="{5A89DBA1-6ADC-4631-988F-5ACB1A53D094}" type="presParOf" srcId="{CC4EB43D-8E6B-403A-93AD-2346C49DA82C}" destId="{497BF596-9D24-4F67-90B1-6621BA8DCAD7}" srcOrd="3" destOrd="0" presId="urn:microsoft.com/office/officeart/2005/8/layout/list1"/>
    <dgm:cxn modelId="{147426EB-A595-4D58-9886-4BB19B4BBC11}" type="presParOf" srcId="{CC4EB43D-8E6B-403A-93AD-2346C49DA82C}" destId="{02DCBB6B-F4F5-44B3-894C-AAD031B4092D}" srcOrd="4" destOrd="0" presId="urn:microsoft.com/office/officeart/2005/8/layout/list1"/>
    <dgm:cxn modelId="{4175A1E0-071A-41B7-8827-04F39CA81B04}" type="presParOf" srcId="{02DCBB6B-F4F5-44B3-894C-AAD031B4092D}" destId="{9877A509-9CDF-43D5-88D9-978F542BB99E}" srcOrd="0" destOrd="0" presId="urn:microsoft.com/office/officeart/2005/8/layout/list1"/>
    <dgm:cxn modelId="{AEBE859B-6E78-447E-BDEC-7F1239146243}" type="presParOf" srcId="{02DCBB6B-F4F5-44B3-894C-AAD031B4092D}" destId="{F58A3381-ADB1-46BE-9DDC-5E6D44EF68A2}" srcOrd="1" destOrd="0" presId="urn:microsoft.com/office/officeart/2005/8/layout/list1"/>
    <dgm:cxn modelId="{879C1FF2-9E1B-4E5A-8035-B0F694AF9FE7}" type="presParOf" srcId="{CC4EB43D-8E6B-403A-93AD-2346C49DA82C}" destId="{385A8F77-7C78-4F66-ADB5-AC0C851C57F1}" srcOrd="5" destOrd="0" presId="urn:microsoft.com/office/officeart/2005/8/layout/list1"/>
    <dgm:cxn modelId="{A3314B96-7635-4F81-876E-8774A951EFAE}" type="presParOf" srcId="{CC4EB43D-8E6B-403A-93AD-2346C49DA82C}" destId="{2D81AEC2-6873-4302-A5FE-41E79F692625}" srcOrd="6" destOrd="0" presId="urn:microsoft.com/office/officeart/2005/8/layout/list1"/>
    <dgm:cxn modelId="{E0578431-A6AE-4BD0-BABE-7AB544745391}" type="presParOf" srcId="{CC4EB43D-8E6B-403A-93AD-2346C49DA82C}" destId="{B5AFD6FF-5823-48C2-8CD4-05B9C36320DC}" srcOrd="7" destOrd="0" presId="urn:microsoft.com/office/officeart/2005/8/layout/list1"/>
    <dgm:cxn modelId="{6DEF6F8C-3815-4F2B-8D2C-70A42386B9E7}" type="presParOf" srcId="{CC4EB43D-8E6B-403A-93AD-2346C49DA82C}" destId="{B50BE232-4837-40CE-9B23-06E4F0CD3665}" srcOrd="8" destOrd="0" presId="urn:microsoft.com/office/officeart/2005/8/layout/list1"/>
    <dgm:cxn modelId="{78022217-7730-4EDC-A015-D65BA4DEA468}" type="presParOf" srcId="{B50BE232-4837-40CE-9B23-06E4F0CD3665}" destId="{512A7C9B-1C59-444A-86F7-0F2F1A0CBFCB}" srcOrd="0" destOrd="0" presId="urn:microsoft.com/office/officeart/2005/8/layout/list1"/>
    <dgm:cxn modelId="{1A5D28A2-78B7-4C0C-BC4F-2F8B09C3D288}" type="presParOf" srcId="{B50BE232-4837-40CE-9B23-06E4F0CD3665}" destId="{2E237FD3-8C62-42DC-9B54-F34196F6FACA}" srcOrd="1" destOrd="0" presId="urn:microsoft.com/office/officeart/2005/8/layout/list1"/>
    <dgm:cxn modelId="{A28E5B8A-1B28-4F1C-B3B2-699CB9AD8D60}" type="presParOf" srcId="{CC4EB43D-8E6B-403A-93AD-2346C49DA82C}" destId="{A3431E19-C436-4601-8AE2-1CB68A275A28}" srcOrd="9" destOrd="0" presId="urn:microsoft.com/office/officeart/2005/8/layout/list1"/>
    <dgm:cxn modelId="{20D0DCD9-8CAA-40D6-BC4A-7C71EDD59156}" type="presParOf" srcId="{CC4EB43D-8E6B-403A-93AD-2346C49DA82C}" destId="{A82FED43-7C50-4019-A234-FC9F22843901}" srcOrd="10" destOrd="0" presId="urn:microsoft.com/office/officeart/2005/8/layout/list1"/>
    <dgm:cxn modelId="{E957C4DE-F5AC-4DD3-9570-614CF66943DD}" type="presParOf" srcId="{CC4EB43D-8E6B-403A-93AD-2346C49DA82C}" destId="{87928326-03D7-49B6-AC42-890FDE6AC63B}" srcOrd="11" destOrd="0" presId="urn:microsoft.com/office/officeart/2005/8/layout/list1"/>
    <dgm:cxn modelId="{DBA12947-FFA1-455C-B444-C94904D3552D}" type="presParOf" srcId="{CC4EB43D-8E6B-403A-93AD-2346C49DA82C}" destId="{89D33E53-D810-41A2-A148-57C5E6717EC6}" srcOrd="12" destOrd="0" presId="urn:microsoft.com/office/officeart/2005/8/layout/list1"/>
    <dgm:cxn modelId="{9CE3D837-2DC5-44D9-B535-62292E190768}" type="presParOf" srcId="{89D33E53-D810-41A2-A148-57C5E6717EC6}" destId="{9CFC7E09-BECF-45DA-A60F-5DC65AB42D73}" srcOrd="0" destOrd="0" presId="urn:microsoft.com/office/officeart/2005/8/layout/list1"/>
    <dgm:cxn modelId="{108CA8A7-266D-49F6-B61C-1102D9FFEE42}" type="presParOf" srcId="{89D33E53-D810-41A2-A148-57C5E6717EC6}" destId="{10702334-1519-48AD-9784-AC4B64B9377F}" srcOrd="1" destOrd="0" presId="urn:microsoft.com/office/officeart/2005/8/layout/list1"/>
    <dgm:cxn modelId="{58161105-FFC3-411B-9D4A-969FFF27CEF2}" type="presParOf" srcId="{CC4EB43D-8E6B-403A-93AD-2346C49DA82C}" destId="{B093D0F8-4F5D-40D7-9E31-090334A48CB4}" srcOrd="13" destOrd="0" presId="urn:microsoft.com/office/officeart/2005/8/layout/list1"/>
    <dgm:cxn modelId="{89D65B2E-5DD7-4752-ADCE-E7E1E5FB171A}" type="presParOf" srcId="{CC4EB43D-8E6B-403A-93AD-2346C49DA82C}" destId="{99AE2C25-940A-443D-9890-58B9B03935E9}" srcOrd="14" destOrd="0" presId="urn:microsoft.com/office/officeart/2005/8/layout/list1"/>
    <dgm:cxn modelId="{6E138992-57DE-49EA-86DF-629F7934BCD6}" type="presParOf" srcId="{CC4EB43D-8E6B-403A-93AD-2346C49DA82C}" destId="{5CC39353-33A8-4C05-ADE9-4305D8916AFF}" srcOrd="15" destOrd="0" presId="urn:microsoft.com/office/officeart/2005/8/layout/list1"/>
    <dgm:cxn modelId="{AA4A5A21-3D3D-451C-BE8E-98B2A72F36D8}" type="presParOf" srcId="{CC4EB43D-8E6B-403A-93AD-2346C49DA82C}" destId="{1855BF69-2140-4F85-BBF8-E0E3B777C89F}" srcOrd="16" destOrd="0" presId="urn:microsoft.com/office/officeart/2005/8/layout/list1"/>
    <dgm:cxn modelId="{899ED6A1-31F6-49BE-830C-B1D3EECE27E1}" type="presParOf" srcId="{1855BF69-2140-4F85-BBF8-E0E3B777C89F}" destId="{99793BAF-8A21-4680-AB21-F962CA489BE0}" srcOrd="0" destOrd="0" presId="urn:microsoft.com/office/officeart/2005/8/layout/list1"/>
    <dgm:cxn modelId="{9AD63830-74AA-4C37-86B6-A7AD29EA7981}" type="presParOf" srcId="{1855BF69-2140-4F85-BBF8-E0E3B777C89F}" destId="{F3169066-DF31-4BB5-8222-373F5DD9C9B2}" srcOrd="1" destOrd="0" presId="urn:microsoft.com/office/officeart/2005/8/layout/list1"/>
    <dgm:cxn modelId="{C4C9011E-0FC8-4060-B359-C17D5CA588F4}" type="presParOf" srcId="{CC4EB43D-8E6B-403A-93AD-2346C49DA82C}" destId="{75545E76-6D45-42E9-A25A-7DCF88CD2612}" srcOrd="17" destOrd="0" presId="urn:microsoft.com/office/officeart/2005/8/layout/list1"/>
    <dgm:cxn modelId="{386C8F70-0A1A-4D76-ADF7-D8CEBE9994F4}" type="presParOf" srcId="{CC4EB43D-8E6B-403A-93AD-2346C49DA82C}" destId="{2CCE4541-9C7F-4C66-86BA-A71004720BC1}" srcOrd="18" destOrd="0" presId="urn:microsoft.com/office/officeart/2005/8/layout/list1"/>
  </dgm:cxnLst>
  <dgm:bg/>
  <dgm:whole>
    <a:ln>
      <a:solidFill>
        <a:schemeClr val="bg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07643-E7F6-4DDF-BDF9-820CD186BE6A}">
      <dsp:nvSpPr>
        <dsp:cNvPr id="0" name=""/>
        <dsp:cNvSpPr/>
      </dsp:nvSpPr>
      <dsp:spPr>
        <a:xfrm rot="2988600">
          <a:off x="1644887" y="4872675"/>
          <a:ext cx="3212145" cy="21357"/>
        </a:xfrm>
        <a:custGeom>
          <a:avLst/>
          <a:gdLst/>
          <a:ahLst/>
          <a:cxnLst/>
          <a:rect l="0" t="0" r="0" b="0"/>
          <a:pathLst>
            <a:path>
              <a:moveTo>
                <a:pt x="0" y="10678"/>
              </a:moveTo>
              <a:lnTo>
                <a:pt x="3212145" y="1067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F99E2CCD-CCEA-4B2A-8011-FFD089D82BB8}">
      <dsp:nvSpPr>
        <dsp:cNvPr id="0" name=""/>
        <dsp:cNvSpPr/>
      </dsp:nvSpPr>
      <dsp:spPr>
        <a:xfrm rot="2255355">
          <a:off x="1939080" y="4532354"/>
          <a:ext cx="3164752" cy="21357"/>
        </a:xfrm>
        <a:custGeom>
          <a:avLst/>
          <a:gdLst/>
          <a:ahLst/>
          <a:cxnLst/>
          <a:rect l="0" t="0" r="0" b="0"/>
          <a:pathLst>
            <a:path>
              <a:moveTo>
                <a:pt x="0" y="10678"/>
              </a:moveTo>
              <a:lnTo>
                <a:pt x="3164752" y="1067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6495DE84-DBE3-432F-9202-D25ABAC8EB92}">
      <dsp:nvSpPr>
        <dsp:cNvPr id="0" name=""/>
        <dsp:cNvSpPr/>
      </dsp:nvSpPr>
      <dsp:spPr>
        <a:xfrm rot="1510586">
          <a:off x="2116977" y="4139059"/>
          <a:ext cx="3170562" cy="21357"/>
        </a:xfrm>
        <a:custGeom>
          <a:avLst/>
          <a:gdLst/>
          <a:ahLst/>
          <a:cxnLst/>
          <a:rect l="0" t="0" r="0" b="0"/>
          <a:pathLst>
            <a:path>
              <a:moveTo>
                <a:pt x="0" y="10678"/>
              </a:moveTo>
              <a:lnTo>
                <a:pt x="3170562" y="1067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41C40ED-933D-4F30-8C7E-32F837A8A2E0}">
      <dsp:nvSpPr>
        <dsp:cNvPr id="0" name=""/>
        <dsp:cNvSpPr/>
      </dsp:nvSpPr>
      <dsp:spPr>
        <a:xfrm rot="757483">
          <a:off x="2229276" y="3726796"/>
          <a:ext cx="3168204" cy="21357"/>
        </a:xfrm>
        <a:custGeom>
          <a:avLst/>
          <a:gdLst/>
          <a:ahLst/>
          <a:cxnLst/>
          <a:rect l="0" t="0" r="0" b="0"/>
          <a:pathLst>
            <a:path>
              <a:moveTo>
                <a:pt x="0" y="10678"/>
              </a:moveTo>
              <a:lnTo>
                <a:pt x="3168204" y="1067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0A73732A-5096-4940-B3D1-C69D990852F5}">
      <dsp:nvSpPr>
        <dsp:cNvPr id="0" name=""/>
        <dsp:cNvSpPr/>
      </dsp:nvSpPr>
      <dsp:spPr>
        <a:xfrm>
          <a:off x="2267575" y="3304020"/>
          <a:ext cx="3166569" cy="21357"/>
        </a:xfrm>
        <a:custGeom>
          <a:avLst/>
          <a:gdLst/>
          <a:ahLst/>
          <a:cxnLst/>
          <a:rect l="0" t="0" r="0" b="0"/>
          <a:pathLst>
            <a:path>
              <a:moveTo>
                <a:pt x="0" y="10678"/>
              </a:moveTo>
              <a:lnTo>
                <a:pt x="3166569" y="1067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6E761F0E-62D4-4855-9D63-43CA9161E3C4}">
      <dsp:nvSpPr>
        <dsp:cNvPr id="0" name=""/>
        <dsp:cNvSpPr/>
      </dsp:nvSpPr>
      <dsp:spPr>
        <a:xfrm rot="20842517">
          <a:off x="2229276" y="2881244"/>
          <a:ext cx="3168204" cy="21357"/>
        </a:xfrm>
        <a:custGeom>
          <a:avLst/>
          <a:gdLst/>
          <a:ahLst/>
          <a:cxnLst/>
          <a:rect l="0" t="0" r="0" b="0"/>
          <a:pathLst>
            <a:path>
              <a:moveTo>
                <a:pt x="0" y="10678"/>
              </a:moveTo>
              <a:lnTo>
                <a:pt x="3168204" y="1067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4D751904-DFF1-4F91-9F49-0C4075DC98D7}">
      <dsp:nvSpPr>
        <dsp:cNvPr id="0" name=""/>
        <dsp:cNvSpPr/>
      </dsp:nvSpPr>
      <dsp:spPr>
        <a:xfrm rot="20089414">
          <a:off x="2116977" y="2468981"/>
          <a:ext cx="3170562" cy="21357"/>
        </a:xfrm>
        <a:custGeom>
          <a:avLst/>
          <a:gdLst/>
          <a:ahLst/>
          <a:cxnLst/>
          <a:rect l="0" t="0" r="0" b="0"/>
          <a:pathLst>
            <a:path>
              <a:moveTo>
                <a:pt x="0" y="10678"/>
              </a:moveTo>
              <a:lnTo>
                <a:pt x="3170562" y="1067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85968AD-E5C5-4A6F-A53C-5FBD782E456B}">
      <dsp:nvSpPr>
        <dsp:cNvPr id="0" name=""/>
        <dsp:cNvSpPr/>
      </dsp:nvSpPr>
      <dsp:spPr>
        <a:xfrm rot="19344645">
          <a:off x="1939080" y="2075687"/>
          <a:ext cx="3164752" cy="21357"/>
        </a:xfrm>
        <a:custGeom>
          <a:avLst/>
          <a:gdLst/>
          <a:ahLst/>
          <a:cxnLst/>
          <a:rect l="0" t="0" r="0" b="0"/>
          <a:pathLst>
            <a:path>
              <a:moveTo>
                <a:pt x="0" y="10678"/>
              </a:moveTo>
              <a:lnTo>
                <a:pt x="3164752" y="1067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DCB9449A-2ACD-41F8-9857-8678952D5DFD}">
      <dsp:nvSpPr>
        <dsp:cNvPr id="0" name=""/>
        <dsp:cNvSpPr/>
      </dsp:nvSpPr>
      <dsp:spPr>
        <a:xfrm rot="18635312">
          <a:off x="1655731" y="1738772"/>
          <a:ext cx="3222239" cy="21357"/>
        </a:xfrm>
        <a:custGeom>
          <a:avLst/>
          <a:gdLst/>
          <a:ahLst/>
          <a:cxnLst/>
          <a:rect l="0" t="0" r="0" b="0"/>
          <a:pathLst>
            <a:path>
              <a:moveTo>
                <a:pt x="0" y="10678"/>
              </a:moveTo>
              <a:lnTo>
                <a:pt x="3222239" y="1067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07302772-912B-4497-9281-BA7F7F695684}">
      <dsp:nvSpPr>
        <dsp:cNvPr id="0" name=""/>
        <dsp:cNvSpPr/>
      </dsp:nvSpPr>
      <dsp:spPr>
        <a:xfrm>
          <a:off x="438150" y="2743201"/>
          <a:ext cx="1307276" cy="11429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D7E2BC-78DD-4BD5-B0CD-94A522E72DC2}">
      <dsp:nvSpPr>
        <dsp:cNvPr id="0" name=""/>
        <dsp:cNvSpPr/>
      </dsp:nvSpPr>
      <dsp:spPr>
        <a:xfrm>
          <a:off x="4212735" y="10567"/>
          <a:ext cx="585876" cy="585876"/>
        </a:xfrm>
        <a:prstGeom prst="ellipse">
          <a:avLst/>
        </a:prstGeom>
        <a:pattFill prst="pct5">
          <a:fgClr>
            <a:schemeClr val="accent4"/>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1</a:t>
          </a:r>
        </a:p>
      </dsp:txBody>
      <dsp:txXfrm>
        <a:off x="4298535" y="96367"/>
        <a:ext cx="414276" cy="414276"/>
      </dsp:txXfrm>
    </dsp:sp>
    <dsp:sp modelId="{D725CDD4-A0DE-4262-BEC0-2C84F7E985F6}">
      <dsp:nvSpPr>
        <dsp:cNvPr id="0" name=""/>
        <dsp:cNvSpPr/>
      </dsp:nvSpPr>
      <dsp:spPr>
        <a:xfrm>
          <a:off x="4714525" y="649492"/>
          <a:ext cx="585876" cy="585876"/>
        </a:xfrm>
        <a:prstGeom prst="ellipse">
          <a:avLst/>
        </a:prstGeom>
        <a:pattFill prst="pct5">
          <a:fgClr>
            <a:schemeClr val="tx1"/>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2</a:t>
          </a:r>
        </a:p>
      </dsp:txBody>
      <dsp:txXfrm>
        <a:off x="4800325" y="735292"/>
        <a:ext cx="414276" cy="414276"/>
      </dsp:txXfrm>
    </dsp:sp>
    <dsp:sp modelId="{2CE87B5E-BDB4-4DEC-A8E1-65C9133CCFE2}">
      <dsp:nvSpPr>
        <dsp:cNvPr id="0" name=""/>
        <dsp:cNvSpPr/>
      </dsp:nvSpPr>
      <dsp:spPr>
        <a:xfrm>
          <a:off x="5109113" y="1387713"/>
          <a:ext cx="585876" cy="585876"/>
        </a:xfrm>
        <a:prstGeom prst="ellipse">
          <a:avLst/>
        </a:prstGeom>
        <a:pattFill prst="pct5">
          <a:fgClr>
            <a:schemeClr val="tx1"/>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3</a:t>
          </a:r>
        </a:p>
      </dsp:txBody>
      <dsp:txXfrm>
        <a:off x="5194913" y="1473513"/>
        <a:ext cx="414276" cy="414276"/>
      </dsp:txXfrm>
    </dsp:sp>
    <dsp:sp modelId="{733C39A4-778B-4084-ABDD-3E534925B483}">
      <dsp:nvSpPr>
        <dsp:cNvPr id="0" name=""/>
        <dsp:cNvSpPr/>
      </dsp:nvSpPr>
      <dsp:spPr>
        <a:xfrm>
          <a:off x="5352099" y="2188731"/>
          <a:ext cx="585876" cy="585876"/>
        </a:xfrm>
        <a:prstGeom prst="ellipse">
          <a:avLst/>
        </a:prstGeom>
        <a:pattFill prst="pct5">
          <a:fgClr>
            <a:schemeClr val="tx1"/>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4</a:t>
          </a:r>
        </a:p>
      </dsp:txBody>
      <dsp:txXfrm>
        <a:off x="5437899" y="2274531"/>
        <a:ext cx="414276" cy="414276"/>
      </dsp:txXfrm>
    </dsp:sp>
    <dsp:sp modelId="{30C8BC44-BB4D-4D10-84A9-68F398B586F0}">
      <dsp:nvSpPr>
        <dsp:cNvPr id="0" name=""/>
        <dsp:cNvSpPr/>
      </dsp:nvSpPr>
      <dsp:spPr>
        <a:xfrm>
          <a:off x="5434145" y="3021761"/>
          <a:ext cx="585876" cy="585876"/>
        </a:xfrm>
        <a:prstGeom prst="ellipse">
          <a:avLst/>
        </a:prstGeom>
        <a:pattFill prst="pct5">
          <a:fgClr>
            <a:schemeClr val="tx1"/>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5</a:t>
          </a:r>
        </a:p>
      </dsp:txBody>
      <dsp:txXfrm>
        <a:off x="5519945" y="3107561"/>
        <a:ext cx="414276" cy="414276"/>
      </dsp:txXfrm>
    </dsp:sp>
    <dsp:sp modelId="{20DF7B04-BD69-4387-A234-84C1E962BA05}">
      <dsp:nvSpPr>
        <dsp:cNvPr id="0" name=""/>
        <dsp:cNvSpPr/>
      </dsp:nvSpPr>
      <dsp:spPr>
        <a:xfrm>
          <a:off x="5352099" y="3854791"/>
          <a:ext cx="585876" cy="585876"/>
        </a:xfrm>
        <a:prstGeom prst="ellipse">
          <a:avLst/>
        </a:prstGeom>
        <a:pattFill prst="pct5">
          <a:fgClr>
            <a:schemeClr val="tx1"/>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6</a:t>
          </a:r>
        </a:p>
      </dsp:txBody>
      <dsp:txXfrm>
        <a:off x="5437899" y="3940591"/>
        <a:ext cx="414276" cy="414276"/>
      </dsp:txXfrm>
    </dsp:sp>
    <dsp:sp modelId="{9ADAB4C1-731B-454C-8AFE-6841F19FD85C}">
      <dsp:nvSpPr>
        <dsp:cNvPr id="0" name=""/>
        <dsp:cNvSpPr/>
      </dsp:nvSpPr>
      <dsp:spPr>
        <a:xfrm>
          <a:off x="5109113" y="4655808"/>
          <a:ext cx="585876" cy="585876"/>
        </a:xfrm>
        <a:prstGeom prst="ellipse">
          <a:avLst/>
        </a:prstGeom>
        <a:pattFill prst="pct5">
          <a:fgClr>
            <a:schemeClr val="tx1"/>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7</a:t>
          </a:r>
        </a:p>
      </dsp:txBody>
      <dsp:txXfrm>
        <a:off x="5194913" y="4741608"/>
        <a:ext cx="414276" cy="414276"/>
      </dsp:txXfrm>
    </dsp:sp>
    <dsp:sp modelId="{7169E5DE-7DF8-44C7-B309-12CB96A9EA45}">
      <dsp:nvSpPr>
        <dsp:cNvPr id="0" name=""/>
        <dsp:cNvSpPr/>
      </dsp:nvSpPr>
      <dsp:spPr>
        <a:xfrm>
          <a:off x="4714525" y="5394029"/>
          <a:ext cx="585876" cy="585876"/>
        </a:xfrm>
        <a:prstGeom prst="ellipse">
          <a:avLst/>
        </a:prstGeom>
        <a:pattFill prst="pct5">
          <a:fgClr>
            <a:schemeClr val="tx1"/>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8</a:t>
          </a:r>
        </a:p>
      </dsp:txBody>
      <dsp:txXfrm>
        <a:off x="4800325" y="5479829"/>
        <a:ext cx="414276" cy="414276"/>
      </dsp:txXfrm>
    </dsp:sp>
    <dsp:sp modelId="{333BDFE0-BF9A-4050-B2FC-6A78A982387B}">
      <dsp:nvSpPr>
        <dsp:cNvPr id="0" name=""/>
        <dsp:cNvSpPr/>
      </dsp:nvSpPr>
      <dsp:spPr>
        <a:xfrm>
          <a:off x="4183499" y="6041086"/>
          <a:ext cx="585876" cy="585876"/>
        </a:xfrm>
        <a:prstGeom prst="ellipse">
          <a:avLst/>
        </a:prstGeom>
        <a:pattFill prst="pct5">
          <a:fgClr>
            <a:schemeClr val="tx1"/>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9</a:t>
          </a:r>
        </a:p>
      </dsp:txBody>
      <dsp:txXfrm>
        <a:off x="4269299" y="6126886"/>
        <a:ext cx="414276" cy="414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2AE9-980E-41CB-B161-DE75DC4161E2}">
      <dsp:nvSpPr>
        <dsp:cNvPr id="0" name=""/>
        <dsp:cNvSpPr/>
      </dsp:nvSpPr>
      <dsp:spPr>
        <a:xfrm rot="5400000">
          <a:off x="-310905" y="1716926"/>
          <a:ext cx="1818755" cy="219402"/>
        </a:xfrm>
        <a:prstGeom prst="rect">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a:effectLst/>
      </dsp:spPr>
      <dsp:style>
        <a:lnRef idx="0">
          <a:scrgbClr r="0" g="0" b="0"/>
        </a:lnRef>
        <a:fillRef idx="1">
          <a:scrgbClr r="0" g="0" b="0"/>
        </a:fillRef>
        <a:effectRef idx="0">
          <a:scrgbClr r="0" g="0" b="0"/>
        </a:effectRef>
        <a:fontRef idx="minor">
          <a:schemeClr val="lt1"/>
        </a:fontRef>
      </dsp:style>
    </dsp:sp>
    <dsp:sp modelId="{71A871F1-5BDF-4532-882E-4657276858B2}">
      <dsp:nvSpPr>
        <dsp:cNvPr id="0" name=""/>
        <dsp:cNvSpPr/>
      </dsp:nvSpPr>
      <dsp:spPr>
        <a:xfrm>
          <a:off x="106112" y="554170"/>
          <a:ext cx="2437804" cy="1462682"/>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63500" dist="50800" dir="5400000" algn="ctr" rotWithShape="0">
                  <a:srgbClr val="000000"/>
                </a:outerShdw>
              </a:effectLst>
            </a:rPr>
            <a:t>Ten Healed</a:t>
          </a:r>
        </a:p>
      </dsp:txBody>
      <dsp:txXfrm>
        <a:off x="148952" y="597010"/>
        <a:ext cx="2352124" cy="1377002"/>
      </dsp:txXfrm>
    </dsp:sp>
    <dsp:sp modelId="{DDEA7206-DA3D-4088-B02F-8B5EC5B211E2}">
      <dsp:nvSpPr>
        <dsp:cNvPr id="0" name=""/>
        <dsp:cNvSpPr/>
      </dsp:nvSpPr>
      <dsp:spPr>
        <a:xfrm rot="5400000">
          <a:off x="-310905" y="3545279"/>
          <a:ext cx="1818755" cy="219402"/>
        </a:xfrm>
        <a:prstGeom prst="rect">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a:effectLst/>
      </dsp:spPr>
      <dsp:style>
        <a:lnRef idx="0">
          <a:scrgbClr r="0" g="0" b="0"/>
        </a:lnRef>
        <a:fillRef idx="1">
          <a:scrgbClr r="0" g="0" b="0"/>
        </a:fillRef>
        <a:effectRef idx="0">
          <a:scrgbClr r="0" g="0" b="0"/>
        </a:effectRef>
        <a:fontRef idx="minor">
          <a:schemeClr val="lt1"/>
        </a:fontRef>
      </dsp:style>
    </dsp:sp>
    <dsp:sp modelId="{29B12734-A038-4643-9389-F524EA7D22B3}">
      <dsp:nvSpPr>
        <dsp:cNvPr id="0" name=""/>
        <dsp:cNvSpPr/>
      </dsp:nvSpPr>
      <dsp:spPr>
        <a:xfrm>
          <a:off x="106112" y="2382523"/>
          <a:ext cx="2437804" cy="1462682"/>
        </a:xfrm>
        <a:prstGeom prst="roundRect">
          <a:avLst>
            <a:gd name="adj" fmla="val 10000"/>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1" kern="1200" dirty="0">
              <a:effectLst>
                <a:outerShdw blurRad="63500" dist="50800" dir="5400000" algn="ctr" rotWithShape="0">
                  <a:schemeClr val="bg1"/>
                </a:outerShdw>
              </a:effectLst>
            </a:rPr>
            <a:t>One Showed Gratitude</a:t>
          </a:r>
        </a:p>
      </dsp:txBody>
      <dsp:txXfrm>
        <a:off x="148952" y="2425363"/>
        <a:ext cx="2352124" cy="1377002"/>
      </dsp:txXfrm>
    </dsp:sp>
    <dsp:sp modelId="{5211392D-A8D2-4BB7-B4C3-EB3126341B17}">
      <dsp:nvSpPr>
        <dsp:cNvPr id="0" name=""/>
        <dsp:cNvSpPr/>
      </dsp:nvSpPr>
      <dsp:spPr>
        <a:xfrm>
          <a:off x="603271" y="4459456"/>
          <a:ext cx="3130562" cy="219402"/>
        </a:xfrm>
        <a:prstGeom prst="rect">
          <a:avLst/>
        </a:prstGeom>
        <a:gradFill flip="none" rotWithShape="0">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path path="circle">
            <a:fillToRect l="50000" t="50000" r="50000" b="50000"/>
          </a:path>
          <a:tileRect/>
        </a:gradFill>
        <a:ln>
          <a:noFill/>
        </a:ln>
        <a:effectLst/>
      </dsp:spPr>
      <dsp:style>
        <a:lnRef idx="0">
          <a:scrgbClr r="0" g="0" b="0"/>
        </a:lnRef>
        <a:fillRef idx="1">
          <a:scrgbClr r="0" g="0" b="0"/>
        </a:fillRef>
        <a:effectRef idx="0">
          <a:scrgbClr r="0" g="0" b="0"/>
        </a:effectRef>
        <a:fontRef idx="minor">
          <a:schemeClr val="lt1"/>
        </a:fontRef>
      </dsp:style>
    </dsp:sp>
    <dsp:sp modelId="{EB9F0D14-9ED8-4685-A94B-2EF1286F43C1}">
      <dsp:nvSpPr>
        <dsp:cNvPr id="0" name=""/>
        <dsp:cNvSpPr/>
      </dsp:nvSpPr>
      <dsp:spPr>
        <a:xfrm>
          <a:off x="106112" y="4210877"/>
          <a:ext cx="2437804" cy="1462682"/>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63500" dist="50800" dir="5400000" algn="ctr" rotWithShape="0">
                  <a:schemeClr val="bg1"/>
                </a:outerShdw>
              </a:effectLst>
            </a:rPr>
            <a:t>Nine went away together</a:t>
          </a:r>
        </a:p>
      </dsp:txBody>
      <dsp:txXfrm>
        <a:off x="148952" y="4253717"/>
        <a:ext cx="2352124" cy="1377002"/>
      </dsp:txXfrm>
    </dsp:sp>
    <dsp:sp modelId="{7C703065-08DE-40FB-B81C-AF2C3C64ED05}">
      <dsp:nvSpPr>
        <dsp:cNvPr id="0" name=""/>
        <dsp:cNvSpPr/>
      </dsp:nvSpPr>
      <dsp:spPr>
        <a:xfrm rot="16200000">
          <a:off x="2829254" y="3545279"/>
          <a:ext cx="1818755" cy="219402"/>
        </a:xfrm>
        <a:prstGeom prst="rect">
          <a:avLst/>
        </a:prstGeom>
        <a:solidFill>
          <a:srgbClr val="00CC00"/>
        </a:solidFill>
        <a:ln>
          <a:noFill/>
        </a:ln>
        <a:effectLst/>
      </dsp:spPr>
      <dsp:style>
        <a:lnRef idx="0">
          <a:scrgbClr r="0" g="0" b="0"/>
        </a:lnRef>
        <a:fillRef idx="1">
          <a:scrgbClr r="0" g="0" b="0"/>
        </a:fillRef>
        <a:effectRef idx="0">
          <a:scrgbClr r="0" g="0" b="0"/>
        </a:effectRef>
        <a:fontRef idx="minor">
          <a:schemeClr val="lt1"/>
        </a:fontRef>
      </dsp:style>
    </dsp:sp>
    <dsp:sp modelId="{D11D0DD8-EC14-40A3-B7AD-136766EE1CD2}">
      <dsp:nvSpPr>
        <dsp:cNvPr id="0" name=""/>
        <dsp:cNvSpPr/>
      </dsp:nvSpPr>
      <dsp:spPr>
        <a:xfrm>
          <a:off x="3246273" y="4210877"/>
          <a:ext cx="2437804" cy="1462682"/>
        </a:xfrm>
        <a:prstGeom prst="roundRect">
          <a:avLst>
            <a:gd name="adj" fmla="val 10000"/>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1" kern="1200" dirty="0">
              <a:effectLst>
                <a:outerShdw blurRad="63500" dist="50800" dir="5400000" algn="ctr" rotWithShape="0">
                  <a:schemeClr val="bg1"/>
                </a:outerShdw>
              </a:effectLst>
            </a:rPr>
            <a:t>One, alone, sought after Jesus</a:t>
          </a:r>
        </a:p>
      </dsp:txBody>
      <dsp:txXfrm>
        <a:off x="3289113" y="4253717"/>
        <a:ext cx="2352124" cy="1377002"/>
      </dsp:txXfrm>
    </dsp:sp>
    <dsp:sp modelId="{B5EB785C-DD98-4491-8A12-3E2BE12D8D29}">
      <dsp:nvSpPr>
        <dsp:cNvPr id="0" name=""/>
        <dsp:cNvSpPr/>
      </dsp:nvSpPr>
      <dsp:spPr>
        <a:xfrm rot="16200000">
          <a:off x="2829254" y="1716926"/>
          <a:ext cx="1818755" cy="219402"/>
        </a:xfrm>
        <a:prstGeom prst="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noFill/>
        </a:ln>
        <a:effectLst/>
      </dsp:spPr>
      <dsp:style>
        <a:lnRef idx="0">
          <a:scrgbClr r="0" g="0" b="0"/>
        </a:lnRef>
        <a:fillRef idx="1">
          <a:scrgbClr r="0" g="0" b="0"/>
        </a:fillRef>
        <a:effectRef idx="0">
          <a:scrgbClr r="0" g="0" b="0"/>
        </a:effectRef>
        <a:fontRef idx="minor">
          <a:schemeClr val="lt1"/>
        </a:fontRef>
      </dsp:style>
    </dsp:sp>
    <dsp:sp modelId="{7BBB26C3-A004-4430-98EE-FDA69108C4B5}">
      <dsp:nvSpPr>
        <dsp:cNvPr id="0" name=""/>
        <dsp:cNvSpPr/>
      </dsp:nvSpPr>
      <dsp:spPr>
        <a:xfrm>
          <a:off x="3246273" y="2382523"/>
          <a:ext cx="2437804" cy="1462682"/>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63500" dist="50800" dir="5400000" algn="ctr" rotWithShape="0">
                  <a:schemeClr val="bg1"/>
                </a:outerShdw>
              </a:effectLst>
            </a:rPr>
            <a:t>Nine went on with their lives</a:t>
          </a:r>
        </a:p>
      </dsp:txBody>
      <dsp:txXfrm>
        <a:off x="3289113" y="2425363"/>
        <a:ext cx="2352124" cy="1377002"/>
      </dsp:txXfrm>
    </dsp:sp>
    <dsp:sp modelId="{085B8319-9A36-4B2B-B99F-ACE3E777ED21}">
      <dsp:nvSpPr>
        <dsp:cNvPr id="0" name=""/>
        <dsp:cNvSpPr/>
      </dsp:nvSpPr>
      <dsp:spPr>
        <a:xfrm>
          <a:off x="3743431" y="802749"/>
          <a:ext cx="3339507" cy="219402"/>
        </a:xfrm>
        <a:prstGeom prst="rect">
          <a:avLst/>
        </a:prstGeom>
        <a:gradFill flip="none" rotWithShape="0">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l="50000" t="50000" r="50000" b="50000"/>
          </a:path>
          <a:tileRect/>
        </a:gradFill>
        <a:ln>
          <a:noFill/>
        </a:ln>
        <a:effectLst/>
      </dsp:spPr>
      <dsp:style>
        <a:lnRef idx="0">
          <a:scrgbClr r="0" g="0" b="0"/>
        </a:lnRef>
        <a:fillRef idx="1">
          <a:scrgbClr r="0" g="0" b="0"/>
        </a:fillRef>
        <a:effectRef idx="0">
          <a:scrgbClr r="0" g="0" b="0"/>
        </a:effectRef>
        <a:fontRef idx="minor">
          <a:schemeClr val="lt1"/>
        </a:fontRef>
      </dsp:style>
    </dsp:sp>
    <dsp:sp modelId="{30252CAF-83F3-44E0-84E0-901F523F0C9B}">
      <dsp:nvSpPr>
        <dsp:cNvPr id="0" name=""/>
        <dsp:cNvSpPr/>
      </dsp:nvSpPr>
      <dsp:spPr>
        <a:xfrm>
          <a:off x="3246273" y="554170"/>
          <a:ext cx="2437804" cy="1462682"/>
        </a:xfrm>
        <a:prstGeom prst="roundRect">
          <a:avLst>
            <a:gd name="adj" fmla="val 10000"/>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1" kern="1200" dirty="0">
              <a:effectLst>
                <a:outerShdw blurRad="63500" dist="50800" dir="5400000" algn="ctr" rotWithShape="0">
                  <a:schemeClr val="bg1"/>
                </a:outerShdw>
              </a:effectLst>
            </a:rPr>
            <a:t>One returned to worship Jesus</a:t>
          </a:r>
        </a:p>
      </dsp:txBody>
      <dsp:txXfrm>
        <a:off x="3289113" y="597010"/>
        <a:ext cx="2352124" cy="1377002"/>
      </dsp:txXfrm>
    </dsp:sp>
    <dsp:sp modelId="{7188F567-032C-4FF0-A00C-3A74D03D2496}">
      <dsp:nvSpPr>
        <dsp:cNvPr id="0" name=""/>
        <dsp:cNvSpPr/>
      </dsp:nvSpPr>
      <dsp:spPr>
        <a:xfrm rot="5400000">
          <a:off x="6178359" y="1716926"/>
          <a:ext cx="1818755" cy="219402"/>
        </a:xfrm>
        <a:prstGeom prst="rect">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a:effectLst/>
      </dsp:spPr>
      <dsp:style>
        <a:lnRef idx="0">
          <a:scrgbClr r="0" g="0" b="0"/>
        </a:lnRef>
        <a:fillRef idx="1">
          <a:scrgbClr r="0" g="0" b="0"/>
        </a:fillRef>
        <a:effectRef idx="0">
          <a:scrgbClr r="0" g="0" b="0"/>
        </a:effectRef>
        <a:fontRef idx="minor">
          <a:schemeClr val="lt1"/>
        </a:fontRef>
      </dsp:style>
    </dsp:sp>
    <dsp:sp modelId="{FEFA807E-BC20-47D0-B8F1-C83612EB8F7B}">
      <dsp:nvSpPr>
        <dsp:cNvPr id="0" name=""/>
        <dsp:cNvSpPr/>
      </dsp:nvSpPr>
      <dsp:spPr>
        <a:xfrm>
          <a:off x="6595377" y="554170"/>
          <a:ext cx="2437804" cy="1462682"/>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63500" dist="50800" dir="5400000" algn="ctr" rotWithShape="0">
                  <a:schemeClr val="bg1"/>
                </a:outerShdw>
              </a:effectLst>
            </a:rPr>
            <a:t>Nine got a blessing by the Jewish priest</a:t>
          </a:r>
        </a:p>
      </dsp:txBody>
      <dsp:txXfrm>
        <a:off x="6638217" y="597010"/>
        <a:ext cx="2352124" cy="1377002"/>
      </dsp:txXfrm>
    </dsp:sp>
    <dsp:sp modelId="{F01E12D7-35E2-4825-AFCA-59AF146FF01A}">
      <dsp:nvSpPr>
        <dsp:cNvPr id="0" name=""/>
        <dsp:cNvSpPr/>
      </dsp:nvSpPr>
      <dsp:spPr>
        <a:xfrm rot="5400000">
          <a:off x="6021826" y="3701813"/>
          <a:ext cx="2131823" cy="219402"/>
        </a:xfrm>
        <a:prstGeom prst="rect">
          <a:avLst/>
        </a:prstGeom>
        <a:gradFill flip="none" rotWithShape="0">
          <a:gsLst>
            <a:gs pos="0">
              <a:srgbClr val="FFFFFF">
                <a:shade val="30000"/>
                <a:satMod val="115000"/>
              </a:srgbClr>
            </a:gs>
            <a:gs pos="50000">
              <a:srgbClr val="FFFFFF">
                <a:shade val="67500"/>
                <a:satMod val="115000"/>
              </a:srgbClr>
            </a:gs>
            <a:gs pos="100000">
              <a:srgbClr val="FFFFFF">
                <a:shade val="100000"/>
                <a:satMod val="115000"/>
              </a:srgbClr>
            </a:gs>
          </a:gsLst>
          <a:path path="circle">
            <a:fillToRect l="50000" t="50000" r="50000" b="50000"/>
          </a:path>
          <a:tileRect/>
        </a:gradFill>
        <a:ln>
          <a:noFill/>
        </a:ln>
        <a:effectLst/>
      </dsp:spPr>
      <dsp:style>
        <a:lnRef idx="0">
          <a:scrgbClr r="0" g="0" b="0"/>
        </a:lnRef>
        <a:fillRef idx="1">
          <a:scrgbClr r="0" g="0" b="0"/>
        </a:fillRef>
        <a:effectRef idx="0">
          <a:scrgbClr r="0" g="0" b="0"/>
        </a:effectRef>
        <a:fontRef idx="minor">
          <a:schemeClr val="lt1"/>
        </a:fontRef>
      </dsp:style>
    </dsp:sp>
    <dsp:sp modelId="{49B61CA7-F651-4C28-AA95-215FAD315E98}">
      <dsp:nvSpPr>
        <dsp:cNvPr id="0" name=""/>
        <dsp:cNvSpPr/>
      </dsp:nvSpPr>
      <dsp:spPr>
        <a:xfrm>
          <a:off x="6595377" y="2382523"/>
          <a:ext cx="2437804" cy="1462682"/>
        </a:xfrm>
        <a:prstGeom prst="roundRect">
          <a:avLst>
            <a:gd name="adj" fmla="val 10000"/>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63500" dist="50800" dir="5400000" algn="ctr" rotWithShape="0">
                  <a:schemeClr val="bg1"/>
                </a:outerShdw>
              </a:effectLst>
            </a:rPr>
            <a:t>One was blessed by our great High Priest</a:t>
          </a:r>
        </a:p>
      </dsp:txBody>
      <dsp:txXfrm>
        <a:off x="6638217" y="2425363"/>
        <a:ext cx="2352124" cy="1377002"/>
      </dsp:txXfrm>
    </dsp:sp>
    <dsp:sp modelId="{972E9B14-A06F-40AE-B0CD-4563DFBE3AE5}">
      <dsp:nvSpPr>
        <dsp:cNvPr id="0" name=""/>
        <dsp:cNvSpPr/>
      </dsp:nvSpPr>
      <dsp:spPr>
        <a:xfrm>
          <a:off x="6488553" y="4210877"/>
          <a:ext cx="2651453" cy="2092952"/>
        </a:xfrm>
        <a:prstGeom prst="roundRect">
          <a:avLst>
            <a:gd name="adj" fmla="val 10000"/>
          </a:avLst>
        </a:prstGeom>
        <a:gradFill flip="none" rotWithShape="0">
          <a:gsLst>
            <a:gs pos="0">
              <a:srgbClr val="B88F0C">
                <a:shade val="30000"/>
                <a:satMod val="115000"/>
              </a:srgbClr>
            </a:gs>
            <a:gs pos="50000">
              <a:srgbClr val="B88F0C">
                <a:shade val="67500"/>
                <a:satMod val="115000"/>
              </a:srgbClr>
            </a:gs>
            <a:gs pos="100000">
              <a:srgbClr val="B88F0C">
                <a:shade val="100000"/>
                <a:satMod val="115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i="1" u="sng" kern="1200" dirty="0">
              <a:effectLst>
                <a:outerShdw blurRad="63500" dist="50800" dir="5400000" algn="ctr" rotWithShape="0">
                  <a:schemeClr val="bg1"/>
                </a:outerShdw>
              </a:effectLst>
            </a:rPr>
            <a:t>The Qualities of Gratitude</a:t>
          </a:r>
        </a:p>
      </dsp:txBody>
      <dsp:txXfrm>
        <a:off x="6549853" y="4272177"/>
        <a:ext cx="2528853" cy="1970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BF2CB-ADB9-460C-A0E8-A974739279D9}">
      <dsp:nvSpPr>
        <dsp:cNvPr id="0" name=""/>
        <dsp:cNvSpPr/>
      </dsp:nvSpPr>
      <dsp:spPr>
        <a:xfrm>
          <a:off x="0" y="0"/>
          <a:ext cx="7772400" cy="1065888"/>
        </a:xfrm>
        <a:prstGeom prst="roundRect">
          <a:avLst/>
        </a:prstGeom>
        <a:solidFill>
          <a:srgbClr val="B88F0C"/>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b="1" kern="1200" dirty="0">
              <a:ln w="6350">
                <a:solidFill>
                  <a:schemeClr val="bg1"/>
                </a:solidFill>
              </a:ln>
            </a:rPr>
            <a:t>The Qualities of Gratitude</a:t>
          </a:r>
        </a:p>
      </dsp:txBody>
      <dsp:txXfrm>
        <a:off x="52032" y="52032"/>
        <a:ext cx="7668336" cy="961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51D89-9DFE-40F1-A810-BEFE98C96154}">
      <dsp:nvSpPr>
        <dsp:cNvPr id="0" name=""/>
        <dsp:cNvSpPr/>
      </dsp:nvSpPr>
      <dsp:spPr>
        <a:xfrm>
          <a:off x="0" y="327964"/>
          <a:ext cx="6477000" cy="529200"/>
        </a:xfrm>
        <a:prstGeom prst="rect">
          <a:avLst/>
        </a:prstGeom>
        <a:solidFill>
          <a:schemeClr val="bg1">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502687" tIns="437388" rIns="502687" bIns="149352" numCol="1" spcCol="1270" anchor="t" anchorCtr="0">
          <a:noAutofit/>
        </a:bodyPr>
        <a:lstStyle/>
        <a:p>
          <a:pPr marL="228600" lvl="1" indent="-228600" algn="l" defTabSz="933450">
            <a:lnSpc>
              <a:spcPct val="90000"/>
            </a:lnSpc>
            <a:spcBef>
              <a:spcPct val="0"/>
            </a:spcBef>
            <a:spcAft>
              <a:spcPct val="15000"/>
            </a:spcAft>
            <a:buChar char="•"/>
          </a:pPr>
          <a:endParaRPr lang="en-US" sz="2100" kern="1200" dirty="0"/>
        </a:p>
      </dsp:txBody>
      <dsp:txXfrm>
        <a:off x="0" y="327964"/>
        <a:ext cx="6477000" cy="529200"/>
      </dsp:txXfrm>
    </dsp:sp>
    <dsp:sp modelId="{C70BC28E-3BFA-4FD7-A43A-D85A0EFA5FB7}">
      <dsp:nvSpPr>
        <dsp:cNvPr id="0" name=""/>
        <dsp:cNvSpPr/>
      </dsp:nvSpPr>
      <dsp:spPr>
        <a:xfrm>
          <a:off x="146525" y="0"/>
          <a:ext cx="6178076" cy="619920"/>
        </a:xfrm>
        <a:prstGeom prst="roundRect">
          <a:avLst/>
        </a:prstGeom>
        <a:solidFill>
          <a:srgbClr val="7A5F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marL="0" lvl="0" indent="0" algn="ctr" defTabSz="1778000">
            <a:lnSpc>
              <a:spcPct val="90000"/>
            </a:lnSpc>
            <a:spcBef>
              <a:spcPct val="0"/>
            </a:spcBef>
            <a:spcAft>
              <a:spcPct val="35000"/>
            </a:spcAft>
            <a:buNone/>
          </a:pPr>
          <a:r>
            <a:rPr lang="en-US" sz="4000" b="1" kern="1200" dirty="0">
              <a:ln w="3175">
                <a:solidFill>
                  <a:schemeClr val="bg1"/>
                </a:solidFill>
              </a:ln>
            </a:rPr>
            <a:t>His gratitude was rare.</a:t>
          </a:r>
        </a:p>
      </dsp:txBody>
      <dsp:txXfrm>
        <a:off x="176787" y="30262"/>
        <a:ext cx="6117552" cy="559396"/>
      </dsp:txXfrm>
    </dsp:sp>
    <dsp:sp modelId="{2D81AEC2-6873-4302-A5FE-41E79F692625}">
      <dsp:nvSpPr>
        <dsp:cNvPr id="0" name=""/>
        <dsp:cNvSpPr/>
      </dsp:nvSpPr>
      <dsp:spPr>
        <a:xfrm>
          <a:off x="0" y="1580168"/>
          <a:ext cx="6477000" cy="529200"/>
        </a:xfrm>
        <a:prstGeom prst="rect">
          <a:avLst/>
        </a:prstGeom>
        <a:solidFill>
          <a:schemeClr val="bg1">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58A3381-ADB1-46BE-9DDC-5E6D44EF68A2}">
      <dsp:nvSpPr>
        <dsp:cNvPr id="0" name=""/>
        <dsp:cNvSpPr/>
      </dsp:nvSpPr>
      <dsp:spPr>
        <a:xfrm>
          <a:off x="157540" y="909235"/>
          <a:ext cx="6167059" cy="919564"/>
        </a:xfrm>
        <a:prstGeom prst="roundRect">
          <a:avLst/>
        </a:prstGeom>
        <a:solidFill>
          <a:srgbClr val="7A5F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marL="0" lvl="0" indent="0" algn="ctr" defTabSz="1600200">
            <a:lnSpc>
              <a:spcPct val="90000"/>
            </a:lnSpc>
            <a:spcBef>
              <a:spcPct val="0"/>
            </a:spcBef>
            <a:spcAft>
              <a:spcPct val="35000"/>
            </a:spcAft>
            <a:buNone/>
          </a:pPr>
          <a:r>
            <a:rPr lang="en-US" sz="3600" b="1" kern="1200" dirty="0">
              <a:ln w="3175">
                <a:solidFill>
                  <a:schemeClr val="bg1"/>
                </a:solidFill>
              </a:ln>
            </a:rPr>
            <a:t>His gratitude separated him from the others.</a:t>
          </a:r>
        </a:p>
      </dsp:txBody>
      <dsp:txXfrm>
        <a:off x="202429" y="954124"/>
        <a:ext cx="6077281" cy="829786"/>
      </dsp:txXfrm>
    </dsp:sp>
    <dsp:sp modelId="{A82FED43-7C50-4019-A234-FC9F22843901}">
      <dsp:nvSpPr>
        <dsp:cNvPr id="0" name=""/>
        <dsp:cNvSpPr/>
      </dsp:nvSpPr>
      <dsp:spPr>
        <a:xfrm>
          <a:off x="0" y="2532728"/>
          <a:ext cx="6477000" cy="529200"/>
        </a:xfrm>
        <a:prstGeom prst="rect">
          <a:avLst/>
        </a:prstGeom>
        <a:solidFill>
          <a:schemeClr val="bg1">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2E237FD3-8C62-42DC-9B54-F34196F6FACA}">
      <dsp:nvSpPr>
        <dsp:cNvPr id="0" name=""/>
        <dsp:cNvSpPr/>
      </dsp:nvSpPr>
      <dsp:spPr>
        <a:xfrm>
          <a:off x="152400" y="2068328"/>
          <a:ext cx="6167059" cy="619920"/>
        </a:xfrm>
        <a:prstGeom prst="roundRect">
          <a:avLst/>
        </a:prstGeom>
        <a:solidFill>
          <a:srgbClr val="7A5F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marL="0" lvl="0" indent="0" algn="ctr" defTabSz="1600200">
            <a:lnSpc>
              <a:spcPct val="90000"/>
            </a:lnSpc>
            <a:spcBef>
              <a:spcPct val="0"/>
            </a:spcBef>
            <a:spcAft>
              <a:spcPct val="35000"/>
            </a:spcAft>
            <a:buNone/>
          </a:pPr>
          <a:r>
            <a:rPr lang="en-US" sz="3600" b="1" kern="1200" dirty="0">
              <a:ln w="3175">
                <a:solidFill>
                  <a:schemeClr val="bg1"/>
                </a:solidFill>
              </a:ln>
            </a:rPr>
            <a:t>His gratitude was intense.</a:t>
          </a:r>
        </a:p>
      </dsp:txBody>
      <dsp:txXfrm>
        <a:off x="182662" y="2098590"/>
        <a:ext cx="6106535" cy="559396"/>
      </dsp:txXfrm>
    </dsp:sp>
    <dsp:sp modelId="{99AE2C25-940A-443D-9890-58B9B03935E9}">
      <dsp:nvSpPr>
        <dsp:cNvPr id="0" name=""/>
        <dsp:cNvSpPr/>
      </dsp:nvSpPr>
      <dsp:spPr>
        <a:xfrm>
          <a:off x="0" y="3531243"/>
          <a:ext cx="6477000" cy="529200"/>
        </a:xfrm>
        <a:prstGeom prst="rect">
          <a:avLst/>
        </a:prstGeom>
        <a:solidFill>
          <a:schemeClr val="bg1">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10702334-1519-48AD-9784-AC4B64B9377F}">
      <dsp:nvSpPr>
        <dsp:cNvPr id="0" name=""/>
        <dsp:cNvSpPr/>
      </dsp:nvSpPr>
      <dsp:spPr>
        <a:xfrm>
          <a:off x="140574" y="3013411"/>
          <a:ext cx="6199094" cy="665874"/>
        </a:xfrm>
        <a:prstGeom prst="roundRect">
          <a:avLst/>
        </a:prstGeom>
        <a:solidFill>
          <a:srgbClr val="7A5F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marL="0" lvl="0" indent="0" algn="ctr" defTabSz="1422400">
            <a:lnSpc>
              <a:spcPct val="90000"/>
            </a:lnSpc>
            <a:spcBef>
              <a:spcPct val="0"/>
            </a:spcBef>
            <a:spcAft>
              <a:spcPct val="35000"/>
            </a:spcAft>
            <a:buNone/>
          </a:pPr>
          <a:r>
            <a:rPr lang="en-US" sz="3200" b="1" kern="1200" dirty="0">
              <a:ln w="3175">
                <a:solidFill>
                  <a:schemeClr val="bg1"/>
                </a:solidFill>
              </a:ln>
            </a:rPr>
            <a:t>His gratitude was non-critical.</a:t>
          </a:r>
        </a:p>
      </dsp:txBody>
      <dsp:txXfrm>
        <a:off x="173079" y="3045916"/>
        <a:ext cx="6134084" cy="600864"/>
      </dsp:txXfrm>
    </dsp:sp>
    <dsp:sp modelId="{2CCE4541-9C7F-4C66-86BA-A71004720BC1}">
      <dsp:nvSpPr>
        <dsp:cNvPr id="0" name=""/>
        <dsp:cNvSpPr/>
      </dsp:nvSpPr>
      <dsp:spPr>
        <a:xfrm>
          <a:off x="0" y="4939196"/>
          <a:ext cx="6477000" cy="529200"/>
        </a:xfrm>
        <a:prstGeom prst="rect">
          <a:avLst/>
        </a:prstGeom>
        <a:solidFill>
          <a:schemeClr val="bg1">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3169066-DF31-4BB5-8222-373F5DD9C9B2}">
      <dsp:nvSpPr>
        <dsp:cNvPr id="0" name=""/>
        <dsp:cNvSpPr/>
      </dsp:nvSpPr>
      <dsp:spPr>
        <a:xfrm>
          <a:off x="233741" y="3962401"/>
          <a:ext cx="6167059" cy="1075313"/>
        </a:xfrm>
        <a:prstGeom prst="roundRect">
          <a:avLst/>
        </a:prstGeom>
        <a:solidFill>
          <a:srgbClr val="7A5F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marL="0" lvl="0" indent="0" algn="ctr" defTabSz="1600200">
            <a:lnSpc>
              <a:spcPct val="90000"/>
            </a:lnSpc>
            <a:spcBef>
              <a:spcPct val="0"/>
            </a:spcBef>
            <a:spcAft>
              <a:spcPct val="35000"/>
            </a:spcAft>
            <a:buNone/>
          </a:pPr>
          <a:r>
            <a:rPr lang="en-US" sz="3600" b="1" kern="1200" dirty="0">
              <a:ln w="3175">
                <a:solidFill>
                  <a:schemeClr val="bg1"/>
                </a:solidFill>
              </a:ln>
            </a:rPr>
            <a:t>His gratitude received the special blessing of Jesus.</a:t>
          </a:r>
        </a:p>
      </dsp:txBody>
      <dsp:txXfrm>
        <a:off x="286233" y="4014893"/>
        <a:ext cx="6062075" cy="97032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FDE6FEB-1DB4-4B96-A71B-DEBF0066623E}" type="slidenum">
              <a:rPr lang="en-US"/>
              <a:pPr>
                <a:defRPr/>
              </a:pPr>
              <a:t>‹#›</a:t>
            </a:fld>
            <a:endParaRPr lang="en-US"/>
          </a:p>
        </p:txBody>
      </p:sp>
    </p:spTree>
    <p:extLst>
      <p:ext uri="{BB962C8B-B14F-4D97-AF65-F5344CB8AC3E}">
        <p14:creationId xmlns:p14="http://schemas.microsoft.com/office/powerpoint/2010/main" val="270124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is a story in the Gospel of Luke about 10 Lepers that Jesus miraculously healed. Here we see an artists rendition of that story. These nine lepers are jubilant, filled with joy because of the healing they received from Jesus, free from the awful disease that had plagued them: for perhaps many years and on their way to a new life,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But one of them is doing something different. What is he doing? He is worshipping at the feet of the man who healed him. We are going to learn about the nine and about the one, and hopefully we will also see </a:t>
            </a:r>
            <a:r>
              <a:rPr lang="en-US" u="sng" dirty="0"/>
              <a:t>ourselves</a:t>
            </a:r>
            <a:r>
              <a:rPr lang="en-US" dirty="0"/>
              <a:t> somewhere in this story.</a:t>
            </a:r>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a:t>
            </a:fld>
            <a:endParaRPr lang="en-US"/>
          </a:p>
        </p:txBody>
      </p:sp>
    </p:spTree>
    <p:extLst>
      <p:ext uri="{BB962C8B-B14F-4D97-AF65-F5344CB8AC3E}">
        <p14:creationId xmlns:p14="http://schemas.microsoft.com/office/powerpoint/2010/main" val="278015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15</a:t>
            </a:fld>
            <a:endParaRPr lang="en-US"/>
          </a:p>
        </p:txBody>
      </p:sp>
    </p:spTree>
    <p:extLst>
      <p:ext uri="{BB962C8B-B14F-4D97-AF65-F5344CB8AC3E}">
        <p14:creationId xmlns:p14="http://schemas.microsoft.com/office/powerpoint/2010/main" val="1167295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20</a:t>
            </a:fld>
            <a:endParaRPr lang="en-US"/>
          </a:p>
        </p:txBody>
      </p:sp>
    </p:spTree>
    <p:extLst>
      <p:ext uri="{BB962C8B-B14F-4D97-AF65-F5344CB8AC3E}">
        <p14:creationId xmlns:p14="http://schemas.microsoft.com/office/powerpoint/2010/main" val="3015680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25</a:t>
            </a:fld>
            <a:endParaRPr lang="en-US"/>
          </a:p>
        </p:txBody>
      </p:sp>
    </p:spTree>
    <p:extLst>
      <p:ext uri="{BB962C8B-B14F-4D97-AF65-F5344CB8AC3E}">
        <p14:creationId xmlns:p14="http://schemas.microsoft.com/office/powerpoint/2010/main" val="264532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a:t>
            </a:fld>
            <a:endParaRPr lang="en-US"/>
          </a:p>
        </p:txBody>
      </p:sp>
    </p:spTree>
    <p:extLst>
      <p:ext uri="{BB962C8B-B14F-4D97-AF65-F5344CB8AC3E}">
        <p14:creationId xmlns:p14="http://schemas.microsoft.com/office/powerpoint/2010/main" val="181010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4</a:t>
            </a:fld>
            <a:endParaRPr lang="en-US"/>
          </a:p>
        </p:txBody>
      </p:sp>
    </p:spTree>
    <p:extLst>
      <p:ext uri="{BB962C8B-B14F-4D97-AF65-F5344CB8AC3E}">
        <p14:creationId xmlns:p14="http://schemas.microsoft.com/office/powerpoint/2010/main" val="2501136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is a story in the Gospel of Luke about 10 Lepers that Jesus miraculously healed. Here we see an artists rendition of that story. These nine lepers are jubilant, filled with joy because of the healing they received from Jesus, free from the awful disease that had plagued them: for perhaps many years and on their way to a new life,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But one of them is doing something different. What is he doing? He is worshipping at the feet of the man who healed him. We are going to learn about the nine and about the one, and hopefully we will also see </a:t>
            </a:r>
            <a:r>
              <a:rPr lang="en-US" u="sng" dirty="0"/>
              <a:t>ourselves</a:t>
            </a:r>
            <a:r>
              <a:rPr lang="en-US" dirty="0"/>
              <a:t> somewhere in this story.</a:t>
            </a:r>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6</a:t>
            </a:fld>
            <a:endParaRPr lang="en-US"/>
          </a:p>
        </p:txBody>
      </p:sp>
    </p:spTree>
    <p:extLst>
      <p:ext uri="{BB962C8B-B14F-4D97-AF65-F5344CB8AC3E}">
        <p14:creationId xmlns:p14="http://schemas.microsoft.com/office/powerpoint/2010/main" val="51359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8</a:t>
            </a:fld>
            <a:endParaRPr lang="en-US"/>
          </a:p>
        </p:txBody>
      </p:sp>
    </p:spTree>
    <p:extLst>
      <p:ext uri="{BB962C8B-B14F-4D97-AF65-F5344CB8AC3E}">
        <p14:creationId xmlns:p14="http://schemas.microsoft.com/office/powerpoint/2010/main" val="311484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final question that Jesus asks of those around him reveals several things about the lepers…and about each one of us. What does it mean to be one of the nine. What does it mean to be the tenth man? Why does he return to Jesus? How does that make him different from the other nine? </a:t>
            </a:r>
          </a:p>
          <a:p>
            <a:r>
              <a:rPr lang="en-US" dirty="0"/>
              <a:t>But before we answer these questions, let’s look at a dramatization of the this story.</a:t>
            </a:r>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9</a:t>
            </a:fld>
            <a:endParaRPr lang="en-US"/>
          </a:p>
        </p:txBody>
      </p:sp>
    </p:spTree>
    <p:extLst>
      <p:ext uri="{BB962C8B-B14F-4D97-AF65-F5344CB8AC3E}">
        <p14:creationId xmlns:p14="http://schemas.microsoft.com/office/powerpoint/2010/main" val="151972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Jesus and the tenth man standing before </a:t>
            </a:r>
            <a:r>
              <a:rPr lang="en-US" dirty="0" err="1"/>
              <a:t>Him..and</a:t>
            </a:r>
            <a:r>
              <a:rPr lang="en-US" dirty="0"/>
              <a:t> over there, are the other nine.</a:t>
            </a:r>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11</a:t>
            </a:fld>
            <a:endParaRPr lang="en-US"/>
          </a:p>
        </p:txBody>
      </p:sp>
    </p:spTree>
    <p:extLst>
      <p:ext uri="{BB962C8B-B14F-4D97-AF65-F5344CB8AC3E}">
        <p14:creationId xmlns:p14="http://schemas.microsoft.com/office/powerpoint/2010/main" val="3945263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spiritual flow chart of the story we’re studying. Let’s follow it to see where it leads. Starting in the upper left hand corner.</a:t>
            </a:r>
          </a:p>
          <a:p>
            <a:endParaRPr lang="en-US" dirty="0"/>
          </a:p>
          <a:p>
            <a:r>
              <a:rPr lang="en-US" dirty="0"/>
              <a:t>There is a song I’d like to play to help us on our way, perhaps to be more like the tenth man, who worshipped Christ.</a:t>
            </a:r>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12</a:t>
            </a:fld>
            <a:endParaRPr lang="en-US"/>
          </a:p>
        </p:txBody>
      </p:sp>
    </p:spTree>
    <p:extLst>
      <p:ext uri="{BB962C8B-B14F-4D97-AF65-F5344CB8AC3E}">
        <p14:creationId xmlns:p14="http://schemas.microsoft.com/office/powerpoint/2010/main" val="20091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Gratitude is Rare: </a:t>
            </a:r>
            <a:r>
              <a:rPr lang="en-US" dirty="0"/>
              <a:t>This is sad but true. In this story it is revealed by a one-in-ten ratio.</a:t>
            </a:r>
          </a:p>
          <a:p>
            <a:r>
              <a:rPr lang="en-US" b="1" dirty="0"/>
              <a:t>Gratitude </a:t>
            </a:r>
            <a:r>
              <a:rPr lang="en-US" b="1" dirty="0" err="1"/>
              <a:t>Seperates</a:t>
            </a:r>
            <a:r>
              <a:rPr lang="en-US" b="1" dirty="0"/>
              <a:t>: </a:t>
            </a:r>
            <a:r>
              <a:rPr lang="en-US" dirty="0"/>
              <a:t>The nine went on their, while the tenth pursued after Jesus.</a:t>
            </a:r>
          </a:p>
          <a:p>
            <a:r>
              <a:rPr lang="en-US" b="1" dirty="0"/>
              <a:t>Gratitude is Intense: </a:t>
            </a:r>
            <a:r>
              <a:rPr lang="en-US" dirty="0"/>
              <a:t>This guy didn’t “phone it in.” He fell at the feet of Jesus and worshipped Him!</a:t>
            </a:r>
          </a:p>
          <a:p>
            <a:r>
              <a:rPr lang="en-US" b="1" dirty="0"/>
              <a:t>Gratitude is Non-Critical: </a:t>
            </a:r>
            <a:r>
              <a:rPr lang="en-US" dirty="0"/>
              <a:t>The two cannot co-exist. There is no room for criticalness in a grateful heart.</a:t>
            </a:r>
          </a:p>
          <a:p>
            <a:r>
              <a:rPr lang="en-US" b="1" dirty="0"/>
              <a:t>Gratitude Can Open Salvation’s Door: </a:t>
            </a:r>
            <a:r>
              <a:rPr lang="en-US" dirty="0"/>
              <a:t>Gratitude opened the door to a living relationship with Jesus.</a:t>
            </a:r>
          </a:p>
          <a:p>
            <a:r>
              <a:rPr lang="en-US" dirty="0"/>
              <a:t>			The scripture says healed and SAVED.  </a:t>
            </a:r>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13</a:t>
            </a:fld>
            <a:endParaRPr lang="en-US"/>
          </a:p>
        </p:txBody>
      </p:sp>
    </p:spTree>
    <p:extLst>
      <p:ext uri="{BB962C8B-B14F-4D97-AF65-F5344CB8AC3E}">
        <p14:creationId xmlns:p14="http://schemas.microsoft.com/office/powerpoint/2010/main" val="4011727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8"/>
          <p:cNvSpPr>
            <a:spLocks noGrp="1" noChangeArrowheads="1"/>
          </p:cNvSpPr>
          <p:nvPr>
            <p:ph type="dt" sz="half" idx="10"/>
          </p:nvPr>
        </p:nvSpPr>
        <p:spPr>
          <a:xfrm>
            <a:off x="536575" y="6248400"/>
            <a:ext cx="2054225" cy="457200"/>
          </a:xfrm>
          <a:prstGeom prst="rect">
            <a:avLst/>
          </a:prstGeo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a:prstGeom prst="rect">
            <a:avLst/>
          </a:prstGeo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a:prstGeom prst="rect">
            <a:avLst/>
          </a:prstGeom>
        </p:spPr>
        <p:txBody>
          <a:bodyPr/>
          <a:lstStyle>
            <a:lvl1pPr>
              <a:defRPr smtClean="0"/>
            </a:lvl1pPr>
          </a:lstStyle>
          <a:p>
            <a:pPr>
              <a:defRPr/>
            </a:pPr>
            <a:fld id="{4597186C-7102-45BE-802D-5458F872B219}" type="slidenum">
              <a:rPr lang="en-US"/>
              <a:pPr>
                <a:defRPr/>
              </a:pPr>
              <a:t>‹#›</a:t>
            </a:fld>
            <a:endParaRPr lang="en-US"/>
          </a:p>
        </p:txBody>
      </p:sp>
    </p:spTree>
    <p:extLst>
      <p:ext uri="{BB962C8B-B14F-4D97-AF65-F5344CB8AC3E}">
        <p14:creationId xmlns:p14="http://schemas.microsoft.com/office/powerpoint/2010/main" val="26720280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ADEFC779-5320-4339-B40D-2998B8761694}" type="slidenum">
              <a:rPr lang="en-US"/>
              <a:pPr>
                <a:defRPr/>
              </a:pPr>
              <a:t>‹#›</a:t>
            </a:fld>
            <a:endParaRPr lang="en-US"/>
          </a:p>
        </p:txBody>
      </p:sp>
    </p:spTree>
    <p:extLst>
      <p:ext uri="{BB962C8B-B14F-4D97-AF65-F5344CB8AC3E}">
        <p14:creationId xmlns:p14="http://schemas.microsoft.com/office/powerpoint/2010/main" val="4126814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51A845-6091-49F2-BD10-BCC55055D7EF}" type="slidenum">
              <a:rPr lang="en-US"/>
              <a:pPr>
                <a:defRPr/>
              </a:pPr>
              <a:t>‹#›</a:t>
            </a:fld>
            <a:endParaRPr lang="en-US"/>
          </a:p>
        </p:txBody>
      </p:sp>
    </p:spTree>
    <p:extLst>
      <p:ext uri="{BB962C8B-B14F-4D97-AF65-F5344CB8AC3E}">
        <p14:creationId xmlns:p14="http://schemas.microsoft.com/office/powerpoint/2010/main" val="41748228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1484872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8288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9243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4045124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D1FC04D2-92A6-43BF-843E-74691BE10CFE}" type="slidenum">
              <a:rPr lang="en-US"/>
              <a:pPr>
                <a:defRPr/>
              </a:pPr>
              <a:t>‹#›</a:t>
            </a:fld>
            <a:endParaRPr lang="en-US"/>
          </a:p>
        </p:txBody>
      </p:sp>
    </p:spTree>
    <p:extLst>
      <p:ext uri="{BB962C8B-B14F-4D97-AF65-F5344CB8AC3E}">
        <p14:creationId xmlns:p14="http://schemas.microsoft.com/office/powerpoint/2010/main" val="24386291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E1E0D37-F697-4A0B-8292-7F5B6D1381E2}" type="slidenum">
              <a:rPr lang="en-US"/>
              <a:pPr>
                <a:defRPr/>
              </a:pPr>
              <a:t>‹#›</a:t>
            </a:fld>
            <a:endParaRPr lang="en-US"/>
          </a:p>
        </p:txBody>
      </p:sp>
    </p:spTree>
    <p:extLst>
      <p:ext uri="{BB962C8B-B14F-4D97-AF65-F5344CB8AC3E}">
        <p14:creationId xmlns:p14="http://schemas.microsoft.com/office/powerpoint/2010/main" val="3365466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89946BAE-D8A3-4D96-97D2-1F51610F0C97}" type="slidenum">
              <a:rPr lang="en-US"/>
              <a:pPr>
                <a:defRPr/>
              </a:pPr>
              <a:t>‹#›</a:t>
            </a:fld>
            <a:endParaRPr lang="en-US"/>
          </a:p>
        </p:txBody>
      </p:sp>
    </p:spTree>
    <p:extLst>
      <p:ext uri="{BB962C8B-B14F-4D97-AF65-F5344CB8AC3E}">
        <p14:creationId xmlns:p14="http://schemas.microsoft.com/office/powerpoint/2010/main" val="16605194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8"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C07448D-E00A-4712-9915-99B0B9A2A5EF}" type="slidenum">
              <a:rPr lang="en-US"/>
              <a:pPr>
                <a:defRPr/>
              </a:pPr>
              <a:t>‹#›</a:t>
            </a:fld>
            <a:endParaRPr lang="en-US"/>
          </a:p>
        </p:txBody>
      </p:sp>
    </p:spTree>
    <p:extLst>
      <p:ext uri="{BB962C8B-B14F-4D97-AF65-F5344CB8AC3E}">
        <p14:creationId xmlns:p14="http://schemas.microsoft.com/office/powerpoint/2010/main" val="3508576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5D450220-81BF-45D5-81BC-480B4E253A9E}" type="slidenum">
              <a:rPr lang="en-US"/>
              <a:pPr>
                <a:defRPr/>
              </a:pPr>
              <a:t>‹#›</a:t>
            </a:fld>
            <a:endParaRPr lang="en-US"/>
          </a:p>
        </p:txBody>
      </p:sp>
    </p:spTree>
    <p:extLst>
      <p:ext uri="{BB962C8B-B14F-4D97-AF65-F5344CB8AC3E}">
        <p14:creationId xmlns:p14="http://schemas.microsoft.com/office/powerpoint/2010/main" val="42759727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293376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F81DE428-8D34-4E2B-92FF-188F40E7B627}" type="slidenum">
              <a:rPr lang="en-US"/>
              <a:pPr>
                <a:defRPr/>
              </a:pPr>
              <a:t>‹#›</a:t>
            </a:fld>
            <a:endParaRPr lang="en-US"/>
          </a:p>
        </p:txBody>
      </p:sp>
    </p:spTree>
    <p:extLst>
      <p:ext uri="{BB962C8B-B14F-4D97-AF65-F5344CB8AC3E}">
        <p14:creationId xmlns:p14="http://schemas.microsoft.com/office/powerpoint/2010/main" val="307679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B2680B8-F6F5-406D-8197-66AB2E42E268}" type="slidenum">
              <a:rPr lang="en-US"/>
              <a:pPr>
                <a:defRPr/>
              </a:pPr>
              <a:t>‹#›</a:t>
            </a:fld>
            <a:endParaRPr lang="en-US"/>
          </a:p>
        </p:txBody>
      </p:sp>
    </p:spTree>
    <p:extLst>
      <p:ext uri="{BB962C8B-B14F-4D97-AF65-F5344CB8AC3E}">
        <p14:creationId xmlns:p14="http://schemas.microsoft.com/office/powerpoint/2010/main" val="951481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p>
            <a:pPr lvl="0"/>
            <a:r>
              <a:rPr lang="en-US" dirty="0"/>
              <a:t>Click to edit Master title style</a:t>
            </a:r>
          </a:p>
        </p:txBody>
      </p:sp>
      <p:sp>
        <p:nvSpPr>
          <p:cNvPr id="1028" name="Rectangle 7"/>
          <p:cNvSpPr>
            <a:spLocks noGrp="1" noChangeArrowheads="1"/>
          </p:cNvSpPr>
          <p:nvPr>
            <p:ph type="body" idx="1"/>
          </p:nvPr>
        </p:nvSpPr>
        <p:spPr bwMode="auto">
          <a:xfrm>
            <a:off x="0" y="838200"/>
            <a:ext cx="9144000" cy="602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xStyles>
    <p:title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hyperlink" Target="https://youtu.be/fVHbeqpTUu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c5gWqOuu5A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8" Type="http://schemas.openxmlformats.org/officeDocument/2006/relationships/hyperlink" Target="mailto:info@campaignkerusso.org" TargetMode="External"/><Relationship Id="rId3" Type="http://schemas.openxmlformats.org/officeDocument/2006/relationships/image" Target="../media/image2.jpeg"/><Relationship Id="rId7" Type="http://schemas.openxmlformats.org/officeDocument/2006/relationships/hyperlink" Target="http://campaignkerusso.org/?p=11472" TargetMode="External"/><Relationship Id="rId2" Type="http://schemas.openxmlformats.org/officeDocument/2006/relationships/hyperlink" Target="http://download.cnet.com/Free-YouTube-Downloader/3000-2071_4-75219434.html" TargetMode="External"/><Relationship Id="rId1" Type="http://schemas.openxmlformats.org/officeDocument/2006/relationships/slideLayout" Target="../slideLayouts/slideLayout2.xml"/><Relationship Id="rId6" Type="http://schemas.openxmlformats.org/officeDocument/2006/relationships/hyperlink" Target="http://campaignkerusso.org/sonshinetent/"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microsoft.com/office/2007/relationships/hdphoto" Target="../media/hdphoto9.wdp"/><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7.jpeg"/><Relationship Id="rId5" Type="http://schemas.openxmlformats.org/officeDocument/2006/relationships/hyperlink" Target="http://www.google.com/url?sa=i&amp;rct=j&amp;q=&amp;esrc=s&amp;frm=1&amp;source=images&amp;cd=&amp;cad=rja&amp;docid=vUlyUVPkx3tahM&amp;tbnid=TvPMI8r5l7_elM:&amp;ved=0CAUQjRw&amp;url=http://gentleshepherdbaptist.blogspot.com/2012/10/the-sinners-prayer.html&amp;ei=lfZxUffmJ6qp2QWoxICoDw&amp;psig=AFQjCNFfdshPKJq0Eh2gecVF8GOac5EGSQ&amp;ust=1366509573987640" TargetMode="Externa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0.wd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KMTmZKotTY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hyperlink" Target="https://youtu.be/UmrWWSzsc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edfordchurch.org/wp-content/uploads/2013/10/JesusHealsTenLepers6.jpg">
            <a:extLst>
              <a:ext uri="{FF2B5EF4-FFF2-40B4-BE49-F238E27FC236}">
                <a16:creationId xmlns:a16="http://schemas.microsoft.com/office/drawing/2014/main" id="{A94CB773-9B95-40E2-AF15-68B3C551E35E}"/>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44000"/>
                    </a14:imgEffect>
                    <a14:imgEffect>
                      <a14:colorTemperature colorTemp="7833"/>
                    </a14:imgEffect>
                    <a14:imgEffect>
                      <a14:saturation sat="116000"/>
                    </a14:imgEffect>
                    <a14:imgEffect>
                      <a14:brightnessContrast bright="8000" contrast="18000"/>
                    </a14:imgEffect>
                  </a14:imgLayer>
                </a14:imgProps>
              </a:ext>
              <a:ext uri="{28A0092B-C50C-407E-A947-70E740481C1C}">
                <a14:useLocalDpi xmlns:a14="http://schemas.microsoft.com/office/drawing/2010/main" val="0"/>
              </a:ext>
            </a:extLst>
          </a:blip>
          <a:srcRect/>
          <a:stretch>
            <a:fillRect/>
          </a:stretch>
        </p:blipFill>
        <p:spPr bwMode="auto">
          <a:xfrm>
            <a:off x="0" y="21770"/>
            <a:ext cx="9144000" cy="685986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53A71113-36B2-4912-BD6F-AC93DFE54453}"/>
              </a:ext>
            </a:extLst>
          </p:cNvPr>
          <p:cNvSpPr>
            <a:spLocks noGrp="1"/>
          </p:cNvSpPr>
          <p:nvPr>
            <p:ph type="title"/>
          </p:nvPr>
        </p:nvSpPr>
        <p:spPr>
          <a:xfrm>
            <a:off x="6400800" y="2971800"/>
            <a:ext cx="2514600" cy="3429000"/>
          </a:xfrm>
          <a:noFill/>
        </p:spPr>
        <p:txBody>
          <a:bodyPr/>
          <a:lstStyle/>
          <a:p>
            <a:r>
              <a:rPr lang="en-US" sz="4800" dirty="0">
                <a:effectLst>
                  <a:glow rad="152400">
                    <a:schemeClr val="bg1"/>
                  </a:glow>
                </a:effectLst>
              </a:rPr>
              <a:t>Where Are the Other Nine?</a:t>
            </a:r>
          </a:p>
        </p:txBody>
      </p:sp>
    </p:spTree>
    <p:extLst>
      <p:ext uri="{BB962C8B-B14F-4D97-AF65-F5344CB8AC3E}">
        <p14:creationId xmlns:p14="http://schemas.microsoft.com/office/powerpoint/2010/main" val="202432944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61313"/>
          </a:xfrm>
        </p:spPr>
        <p:txBody>
          <a:bodyPr/>
          <a:lstStyle/>
          <a:p>
            <a:pPr marL="0" indent="0" algn="ctr">
              <a:buNone/>
            </a:pPr>
            <a:endParaRPr lang="en-US" sz="4400" dirty="0"/>
          </a:p>
          <a:p>
            <a:pPr marL="0" indent="0" algn="ctr">
              <a:buNone/>
            </a:pPr>
            <a:endParaRPr lang="en-US" sz="4400" dirty="0"/>
          </a:p>
          <a:p>
            <a:pPr marL="0" indent="0" algn="ctr">
              <a:buNone/>
            </a:pPr>
            <a:r>
              <a:rPr lang="en-US" sz="4400" dirty="0"/>
              <a:t>Next Slide – Song </a:t>
            </a:r>
            <a:br>
              <a:rPr lang="en-US" sz="4400" dirty="0"/>
            </a:br>
            <a:r>
              <a:rPr lang="en-US" sz="4400" dirty="0"/>
              <a:t>Title: Where Are The Other Nine</a:t>
            </a:r>
            <a:br>
              <a:rPr lang="en-US" sz="4400" dirty="0"/>
            </a:br>
            <a:br>
              <a:rPr lang="en-US" sz="4400" dirty="0"/>
            </a:br>
            <a:r>
              <a:rPr lang="en-US" sz="4400" dirty="0"/>
              <a:t>Download Here:</a:t>
            </a:r>
          </a:p>
          <a:p>
            <a:pPr marL="0" indent="0" algn="ctr">
              <a:buNone/>
            </a:pPr>
            <a:r>
              <a:rPr lang="en-US" sz="3200" dirty="0">
                <a:hlinkClick r:id="rId2"/>
              </a:rPr>
              <a:t>https://youtu.be/fVHbeqpTUuc</a:t>
            </a:r>
            <a:r>
              <a:rPr lang="en-US" sz="3200" dirty="0"/>
              <a:t> </a:t>
            </a:r>
            <a:br>
              <a:rPr lang="en-US" sz="4400" dirty="0"/>
            </a:br>
            <a:endParaRPr lang="en-US" dirty="0"/>
          </a:p>
        </p:txBody>
      </p:sp>
    </p:spTree>
    <p:extLst>
      <p:ext uri="{BB962C8B-B14F-4D97-AF65-F5344CB8AC3E}">
        <p14:creationId xmlns:p14="http://schemas.microsoft.com/office/powerpoint/2010/main" val="14914593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Diagram 50">
            <a:extLst>
              <a:ext uri="{FF2B5EF4-FFF2-40B4-BE49-F238E27FC236}">
                <a16:creationId xmlns:a16="http://schemas.microsoft.com/office/drawing/2014/main" id="{826F3AF0-B5BA-40F7-9F00-0ED703A89B5F}"/>
              </a:ext>
            </a:extLst>
          </p:cNvPr>
          <p:cNvGraphicFramePr/>
          <p:nvPr>
            <p:extLst>
              <p:ext uri="{D42A27DB-BD31-4B8C-83A1-F6EECF244321}">
                <p14:modId xmlns:p14="http://schemas.microsoft.com/office/powerpoint/2010/main" val="3164562414"/>
              </p:ext>
            </p:extLst>
          </p:nvPr>
        </p:nvGraphicFramePr>
        <p:xfrm>
          <a:off x="914399" y="98052"/>
          <a:ext cx="8229601" cy="6629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 name="Straight Connector 3">
            <a:extLst>
              <a:ext uri="{FF2B5EF4-FFF2-40B4-BE49-F238E27FC236}">
                <a16:creationId xmlns:a16="http://schemas.microsoft.com/office/drawing/2014/main" id="{03446C00-7A87-488B-87A2-338244B7FF08}"/>
              </a:ext>
            </a:extLst>
          </p:cNvPr>
          <p:cNvSpPr/>
          <p:nvPr/>
        </p:nvSpPr>
        <p:spPr>
          <a:xfrm rot="21555669">
            <a:off x="2869374" y="3396938"/>
            <a:ext cx="1403326" cy="67148"/>
          </a:xfrm>
          <a:custGeom>
            <a:avLst/>
            <a:gdLst/>
            <a:ahLst/>
            <a:cxnLst/>
            <a:rect l="0" t="0" r="0" b="0"/>
            <a:pathLst>
              <a:path>
                <a:moveTo>
                  <a:pt x="0" y="33574"/>
                </a:moveTo>
                <a:lnTo>
                  <a:pt x="1403326" y="33574"/>
                </a:lnTo>
              </a:path>
            </a:pathLst>
          </a:custGeom>
          <a:noFill/>
          <a:ln w="50800">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Oval 53">
            <a:extLst>
              <a:ext uri="{FF2B5EF4-FFF2-40B4-BE49-F238E27FC236}">
                <a16:creationId xmlns:a16="http://schemas.microsoft.com/office/drawing/2014/main" id="{84A1C4FF-1F36-40E6-B8E5-7E49ECA02D11}"/>
              </a:ext>
            </a:extLst>
          </p:cNvPr>
          <p:cNvSpPr/>
          <p:nvPr/>
        </p:nvSpPr>
        <p:spPr>
          <a:xfrm>
            <a:off x="457200" y="1752600"/>
            <a:ext cx="3232601" cy="3212293"/>
          </a:xfrm>
          <a:prstGeom prst="ellipse">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55" name="Group 54">
            <a:extLst>
              <a:ext uri="{FF2B5EF4-FFF2-40B4-BE49-F238E27FC236}">
                <a16:creationId xmlns:a16="http://schemas.microsoft.com/office/drawing/2014/main" id="{C21BC546-EA67-4929-A80C-E7A50E7C7CEC}"/>
              </a:ext>
            </a:extLst>
          </p:cNvPr>
          <p:cNvGrpSpPr/>
          <p:nvPr/>
        </p:nvGrpSpPr>
        <p:grpSpPr>
          <a:xfrm>
            <a:off x="4272583" y="2755098"/>
            <a:ext cx="1351234" cy="1315308"/>
            <a:chOff x="3581406" y="1337273"/>
            <a:chExt cx="1351234" cy="1315308"/>
          </a:xfrm>
        </p:grpSpPr>
        <p:sp>
          <p:nvSpPr>
            <p:cNvPr id="56" name="Oval 55">
              <a:extLst>
                <a:ext uri="{FF2B5EF4-FFF2-40B4-BE49-F238E27FC236}">
                  <a16:creationId xmlns:a16="http://schemas.microsoft.com/office/drawing/2014/main" id="{9E295A17-D921-46D8-84CF-713B867C4969}"/>
                </a:ext>
              </a:extLst>
            </p:cNvPr>
            <p:cNvSpPr/>
            <p:nvPr/>
          </p:nvSpPr>
          <p:spPr>
            <a:xfrm>
              <a:off x="3581406" y="1337273"/>
              <a:ext cx="1351234" cy="13153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Oval 6">
              <a:extLst>
                <a:ext uri="{FF2B5EF4-FFF2-40B4-BE49-F238E27FC236}">
                  <a16:creationId xmlns:a16="http://schemas.microsoft.com/office/drawing/2014/main" id="{7CEB1B53-452F-49E3-BECA-488D08E4F007}"/>
                </a:ext>
              </a:extLst>
            </p:cNvPr>
            <p:cNvSpPr txBox="1"/>
            <p:nvPr/>
          </p:nvSpPr>
          <p:spPr>
            <a:xfrm>
              <a:off x="3779290" y="1529895"/>
              <a:ext cx="955466" cy="930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0" lvl="0" indent="0" algn="ctr" defTabSz="2844800">
                <a:lnSpc>
                  <a:spcPct val="90000"/>
                </a:lnSpc>
                <a:spcBef>
                  <a:spcPct val="0"/>
                </a:spcBef>
                <a:spcAft>
                  <a:spcPct val="35000"/>
                </a:spcAft>
                <a:buNone/>
              </a:pPr>
              <a:r>
                <a:rPr lang="en-US" sz="6400" b="0" kern="1200" dirty="0">
                  <a:latin typeface="Arial Narrow" panose="020B0606020202030204" pitchFamily="34" charset="0"/>
                </a:rPr>
                <a:t>10</a:t>
              </a:r>
            </a:p>
          </p:txBody>
        </p:sp>
      </p:grpSp>
      <p:sp>
        <p:nvSpPr>
          <p:cNvPr id="63" name="TextBox 62">
            <a:extLst>
              <a:ext uri="{FF2B5EF4-FFF2-40B4-BE49-F238E27FC236}">
                <a16:creationId xmlns:a16="http://schemas.microsoft.com/office/drawing/2014/main" id="{180D496F-CA31-432E-B559-7D54CF827D5D}"/>
              </a:ext>
            </a:extLst>
          </p:cNvPr>
          <p:cNvSpPr txBox="1"/>
          <p:nvPr/>
        </p:nvSpPr>
        <p:spPr>
          <a:xfrm>
            <a:off x="752400" y="2365136"/>
            <a:ext cx="2715126" cy="2215991"/>
          </a:xfrm>
          <a:prstGeom prst="rect">
            <a:avLst/>
          </a:prstGeom>
          <a:noFill/>
        </p:spPr>
        <p:txBody>
          <a:bodyPr wrap="square" rtlCol="0">
            <a:spAutoFit/>
          </a:bodyPr>
          <a:lstStyle/>
          <a:p>
            <a:pPr algn="ctr"/>
            <a:r>
              <a:rPr lang="en-US" sz="4600" dirty="0">
                <a:latin typeface="Arial Narrow" panose="020B0606020202030204" pitchFamily="34" charset="0"/>
              </a:rPr>
              <a:t>Where are </a:t>
            </a:r>
          </a:p>
          <a:p>
            <a:pPr algn="ctr"/>
            <a:r>
              <a:rPr lang="en-US" sz="4600" dirty="0">
                <a:latin typeface="Arial Narrow" panose="020B0606020202030204" pitchFamily="34" charset="0"/>
              </a:rPr>
              <a:t>the other</a:t>
            </a:r>
          </a:p>
          <a:p>
            <a:pPr algn="ctr"/>
            <a:r>
              <a:rPr lang="en-US" sz="4600" i="1" dirty="0">
                <a:latin typeface="Arial Narrow" panose="020B0606020202030204" pitchFamily="34" charset="0"/>
              </a:rPr>
              <a:t>Nine</a:t>
            </a:r>
            <a:r>
              <a:rPr lang="en-US" sz="4600" dirty="0">
                <a:latin typeface="Arial Narrow" panose="020B0606020202030204" pitchFamily="34" charset="0"/>
              </a:rPr>
              <a:t>?</a:t>
            </a:r>
          </a:p>
        </p:txBody>
      </p:sp>
    </p:spTree>
    <p:extLst>
      <p:ext uri="{BB962C8B-B14F-4D97-AF65-F5344CB8AC3E}">
        <p14:creationId xmlns:p14="http://schemas.microsoft.com/office/powerpoint/2010/main" val="3381707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5000"/>
                                        <p:tgtEl>
                                          <p:spTgt spid="51"/>
                                        </p:tgtEl>
                                      </p:cBhvr>
                                    </p:animEffect>
                                    <p:set>
                                      <p:cBhvr>
                                        <p:cTn id="7" dur="1" fill="hold">
                                          <p:stCondLst>
                                            <p:cond delay="14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61313"/>
          </a:xfrm>
        </p:spPr>
        <p:txBody>
          <a:bodyPr/>
          <a:lstStyle/>
          <a:p>
            <a:pPr marL="0" indent="0" algn="ctr">
              <a:buNone/>
            </a:pPr>
            <a:br>
              <a:rPr lang="en-US" sz="4400" dirty="0"/>
            </a:br>
            <a:endParaRPr lang="en-US" dirty="0"/>
          </a:p>
        </p:txBody>
      </p:sp>
      <p:graphicFrame>
        <p:nvGraphicFramePr>
          <p:cNvPr id="4" name="Diagram 3">
            <a:extLst>
              <a:ext uri="{FF2B5EF4-FFF2-40B4-BE49-F238E27FC236}">
                <a16:creationId xmlns:a16="http://schemas.microsoft.com/office/drawing/2014/main" id="{EE910E5A-3CD4-46D9-BF14-8DB62B750C6C}"/>
              </a:ext>
            </a:extLst>
          </p:cNvPr>
          <p:cNvGraphicFramePr/>
          <p:nvPr>
            <p:extLst>
              <p:ext uri="{D42A27DB-BD31-4B8C-83A1-F6EECF244321}">
                <p14:modId xmlns:p14="http://schemas.microsoft.com/office/powerpoint/2010/main" val="2467297512"/>
              </p:ext>
            </p:extLst>
          </p:nvPr>
        </p:nvGraphicFramePr>
        <p:xfrm>
          <a:off x="-29308" y="-15240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32602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61313"/>
          </a:xfrm>
        </p:spPr>
        <p:txBody>
          <a:bodyPr/>
          <a:lstStyle/>
          <a:p>
            <a:pPr marL="0" indent="0" algn="ctr">
              <a:buNone/>
            </a:pPr>
            <a:endParaRPr lang="en-US" sz="4400" dirty="0"/>
          </a:p>
          <a:p>
            <a:pPr marL="0" indent="0" algn="ctr">
              <a:buNone/>
            </a:pPr>
            <a:endParaRPr lang="en-US" sz="4400" dirty="0"/>
          </a:p>
          <a:p>
            <a:pPr marL="0" indent="0" algn="ctr">
              <a:buNone/>
            </a:pPr>
            <a:br>
              <a:rPr lang="en-US" sz="4400" dirty="0"/>
            </a:br>
            <a:endParaRPr lang="en-US" dirty="0"/>
          </a:p>
        </p:txBody>
      </p:sp>
      <p:graphicFrame>
        <p:nvGraphicFramePr>
          <p:cNvPr id="4" name="Content Placeholder 4">
            <a:extLst>
              <a:ext uri="{FF2B5EF4-FFF2-40B4-BE49-F238E27FC236}">
                <a16:creationId xmlns:a16="http://schemas.microsoft.com/office/drawing/2014/main" id="{2E5FCFF3-D8F4-488A-B458-A06FD9052BDC}"/>
              </a:ext>
            </a:extLst>
          </p:cNvPr>
          <p:cNvGraphicFramePr>
            <a:graphicFrameLocks/>
          </p:cNvGraphicFramePr>
          <p:nvPr>
            <p:extLst/>
          </p:nvPr>
        </p:nvGraphicFramePr>
        <p:xfrm>
          <a:off x="685800" y="152400"/>
          <a:ext cx="7772400" cy="106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D53CA7A3-7B19-44F6-AD0D-D9D48A58819B}"/>
              </a:ext>
            </a:extLst>
          </p:cNvPr>
          <p:cNvGraphicFramePr/>
          <p:nvPr>
            <p:extLst/>
          </p:nvPr>
        </p:nvGraphicFramePr>
        <p:xfrm>
          <a:off x="1447800" y="1371599"/>
          <a:ext cx="6477000" cy="54864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504974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61313"/>
          </a:xfrm>
        </p:spPr>
        <p:txBody>
          <a:bodyPr/>
          <a:lstStyle/>
          <a:p>
            <a:pPr marL="0" indent="0" algn="ctr">
              <a:buNone/>
            </a:pPr>
            <a:endParaRPr lang="en-US" sz="4400" dirty="0"/>
          </a:p>
          <a:p>
            <a:pPr marL="0" indent="0" algn="ctr">
              <a:buNone/>
            </a:pPr>
            <a:endParaRPr lang="en-US" sz="4400" dirty="0"/>
          </a:p>
          <a:p>
            <a:pPr marL="0" indent="0" algn="ctr">
              <a:buNone/>
            </a:pPr>
            <a:r>
              <a:rPr lang="en-US" sz="4400" dirty="0"/>
              <a:t>Next Slide – Video </a:t>
            </a:r>
            <a:br>
              <a:rPr lang="en-US" sz="4400" dirty="0"/>
            </a:br>
            <a:r>
              <a:rPr lang="en-US" sz="4400" dirty="0"/>
              <a:t>Title: I AM the One</a:t>
            </a:r>
            <a:br>
              <a:rPr lang="en-US" sz="4400" dirty="0"/>
            </a:br>
            <a:br>
              <a:rPr lang="en-US" sz="4400" dirty="0"/>
            </a:br>
            <a:r>
              <a:rPr lang="en-US" sz="4400" dirty="0"/>
              <a:t>Download Here:</a:t>
            </a:r>
          </a:p>
          <a:p>
            <a:pPr marL="0" indent="0" algn="ctr">
              <a:buNone/>
            </a:pPr>
            <a:r>
              <a:rPr lang="en-US" sz="3200" dirty="0">
                <a:hlinkClick r:id="rId2"/>
              </a:rPr>
              <a:t>https://youtu.be/c5gWqOuu5AI</a:t>
            </a:r>
            <a:r>
              <a:rPr lang="en-US" sz="3200" dirty="0"/>
              <a:t> </a:t>
            </a:r>
            <a:br>
              <a:rPr lang="en-US" sz="4400" dirty="0"/>
            </a:br>
            <a:endParaRPr lang="en-US" dirty="0"/>
          </a:p>
        </p:txBody>
      </p:sp>
    </p:spTree>
    <p:extLst>
      <p:ext uri="{BB962C8B-B14F-4D97-AF65-F5344CB8AC3E}">
        <p14:creationId xmlns:p14="http://schemas.microsoft.com/office/powerpoint/2010/main" val="22268663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3">
            <a:lum contrast="6000"/>
            <a:extLst>
              <a:ext uri="{28A0092B-C50C-407E-A947-70E740481C1C}">
                <a14:useLocalDpi xmlns:a14="http://schemas.microsoft.com/office/drawing/2010/main" val="0"/>
              </a:ext>
            </a:extLst>
          </a:blip>
          <a:srcRect l="5760" t="24958" r="13440" b="26153"/>
          <a:stretch/>
        </p:blipFill>
        <p:spPr>
          <a:xfrm>
            <a:off x="1" y="3863020"/>
            <a:ext cx="3733799" cy="2994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4267200" y="3038935"/>
            <a:ext cx="4876800" cy="3819065"/>
          </a:xfrm>
          <a:noFill/>
        </p:spPr>
        <p:txBody>
          <a:bodyPr lIns="0" tIns="0" rIns="0" bIns="0"/>
          <a:lstStyle/>
          <a:p>
            <a:pPr algn="ctr">
              <a:lnSpc>
                <a:spcPct val="90000"/>
              </a:lnSpc>
              <a:buFont typeface="Wingdings" pitchFamily="2" charset="2"/>
              <a:buNone/>
            </a:pPr>
            <a:r>
              <a:rPr lang="en-US" b="1" u="sng" dirty="0"/>
              <a:t>John Wesley Said:</a:t>
            </a:r>
          </a:p>
          <a:p>
            <a:pPr>
              <a:lnSpc>
                <a:spcPct val="90000"/>
              </a:lnSpc>
              <a:buFont typeface="Wingdings" pitchFamily="2" charset="2"/>
              <a:buNone/>
            </a:pPr>
            <a:endParaRPr lang="en-US" sz="800" u="sng" dirty="0">
              <a:latin typeface="Times New Roman" pitchFamily="18" charset="0"/>
            </a:endParaRPr>
          </a:p>
          <a:p>
            <a:pPr marL="0" indent="0">
              <a:lnSpc>
                <a:spcPct val="90000"/>
              </a:lnSpc>
              <a:buNone/>
            </a:pPr>
            <a:r>
              <a:rPr lang="en-US" sz="2700" dirty="0"/>
              <a:t>“…the preacher was describing the change which God works in the heart through faith in Christ and I felt my heart strangely warmed.”</a:t>
            </a:r>
          </a:p>
          <a:p>
            <a:pPr marL="0" indent="0">
              <a:lnSpc>
                <a:spcPct val="90000"/>
              </a:lnSpc>
              <a:buNone/>
            </a:pPr>
            <a:endParaRPr lang="en-US" sz="800" dirty="0"/>
          </a:p>
          <a:p>
            <a:pPr marL="0" indent="0">
              <a:lnSpc>
                <a:spcPct val="90000"/>
              </a:lnSpc>
              <a:buNone/>
            </a:pPr>
            <a:r>
              <a:rPr lang="en-US" sz="2700" dirty="0"/>
              <a:t>Jesus makes His presence Known by a small voice!</a:t>
            </a:r>
          </a:p>
          <a:p>
            <a:pPr marL="0" indent="0">
              <a:lnSpc>
                <a:spcPct val="90000"/>
              </a:lnSpc>
              <a:buNone/>
            </a:pPr>
            <a:endParaRPr lang="en-US" dirty="0"/>
          </a:p>
          <a:p>
            <a:pPr marL="0" indent="0">
              <a:lnSpc>
                <a:spcPct val="90000"/>
              </a:lnSpc>
              <a:buNone/>
            </a:pPr>
            <a:endParaRPr lang="en-US" sz="2800" dirty="0"/>
          </a:p>
        </p:txBody>
      </p:sp>
      <p:pic>
        <p:nvPicPr>
          <p:cNvPr id="1026" name="Picture 2" descr="http://2.bp.blogspot.com/_Gz7Z11J0DDU/S7dYe6RJAII/AAAAAAAABIk/B081pidxw8k/s1600/Emmaus.jpe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5144253" y="1483"/>
            <a:ext cx="3861646" cy="2894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0" y="1482"/>
            <a:ext cx="4724400" cy="403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a:t>Is Jesus</a:t>
            </a:r>
          </a:p>
          <a:p>
            <a:pPr algn="ctr">
              <a:lnSpc>
                <a:spcPct val="90000"/>
              </a:lnSpc>
              <a:buFont typeface="Wingdings" pitchFamily="2" charset="2"/>
              <a:buNone/>
            </a:pPr>
            <a:r>
              <a:rPr lang="en-US" sz="3200" b="1" u="sng" dirty="0"/>
              <a:t>Speaking to You?</a:t>
            </a:r>
          </a:p>
          <a:p>
            <a:pPr>
              <a:lnSpc>
                <a:spcPct val="90000"/>
              </a:lnSpc>
              <a:buFont typeface="Wingdings" pitchFamily="2" charset="2"/>
              <a:buNone/>
            </a:pPr>
            <a:endParaRPr lang="en-US" sz="1000" u="sng" dirty="0">
              <a:latin typeface="Times New Roman" pitchFamily="18" charset="0"/>
            </a:endParaRPr>
          </a:p>
          <a:p>
            <a:pPr marL="0" indent="0">
              <a:lnSpc>
                <a:spcPct val="90000"/>
              </a:lnSpc>
              <a:buNone/>
            </a:pPr>
            <a:r>
              <a:rPr lang="en-US" sz="2800" b="1" dirty="0"/>
              <a:t>“They said to each other, ‘Did not our hearts burn within us while he talked to us on the road, while he opened to us the Scriptures?’”</a:t>
            </a:r>
          </a:p>
        </p:txBody>
      </p:sp>
    </p:spTree>
    <p:extLst>
      <p:ext uri="{BB962C8B-B14F-4D97-AF65-F5344CB8AC3E}">
        <p14:creationId xmlns:p14="http://schemas.microsoft.com/office/powerpoint/2010/main" val="272046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2"/>
                                        </p:tgtEl>
                                        <p:attrNameLst>
                                          <p:attrName>style.visibility</p:attrName>
                                        </p:attrNameLst>
                                      </p:cBhvr>
                                      <p:to>
                                        <p:strVal val="visible"/>
                                      </p:to>
                                    </p:set>
                                    <p:anim calcmode="lin" valueType="num">
                                      <p:cBhvr additive="base">
                                        <p:cTn id="13" dur="500" fill="hold"/>
                                        <p:tgtEl>
                                          <p:spTgt spid="35842"/>
                                        </p:tgtEl>
                                        <p:attrNameLst>
                                          <p:attrName>ppt_x</p:attrName>
                                        </p:attrNameLst>
                                      </p:cBhvr>
                                      <p:tavLst>
                                        <p:tav tm="0">
                                          <p:val>
                                            <p:strVal val="#ppt_x"/>
                                          </p:val>
                                        </p:tav>
                                        <p:tav tm="100000">
                                          <p:val>
                                            <p:strVal val="#ppt_x"/>
                                          </p:val>
                                        </p:tav>
                                      </p:tavLst>
                                    </p:anim>
                                    <p:anim calcmode="lin" valueType="num">
                                      <p:cBhvr additive="base">
                                        <p:cTn id="14" dur="500" fill="hold"/>
                                        <p:tgtEl>
                                          <p:spTgt spid="3584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5843">
                                            <p:txEl>
                                              <p:pRg st="0" end="0"/>
                                            </p:txEl>
                                          </p:spTgt>
                                        </p:tgtEl>
                                        <p:attrNameLst>
                                          <p:attrName>style.visibility</p:attrName>
                                        </p:attrNameLst>
                                      </p:cBhvr>
                                      <p:to>
                                        <p:strVal val="visible"/>
                                      </p:to>
                                    </p:set>
                                    <p:anim calcmode="lin" valueType="num">
                                      <p:cBhvr additive="base">
                                        <p:cTn id="1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5843">
                                            <p:txEl>
                                              <p:pRg st="2" end="2"/>
                                            </p:txEl>
                                          </p:spTgt>
                                        </p:tgtEl>
                                        <p:attrNameLst>
                                          <p:attrName>style.visibility</p:attrName>
                                        </p:attrNameLst>
                                      </p:cBhvr>
                                      <p:to>
                                        <p:strVal val="visible"/>
                                      </p:to>
                                    </p:set>
                                    <p:anim calcmode="lin" valueType="num">
                                      <p:cBhvr additive="base">
                                        <p:cTn id="21"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 calcmode="lin" valueType="num">
                                      <p:cBhvr additive="base">
                                        <p:cTn id="27"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109958684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710837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brightnessContrast bright="-14000" contrast="48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a:t>A prayer of faith </a:t>
            </a:r>
            <a:r>
              <a:rPr lang="en-US" sz="3600" b="1" dirty="0">
                <a:sym typeface="Wingdings" pitchFamily="2" charset="2"/>
              </a:rPr>
              <a:t></a:t>
            </a:r>
            <a:r>
              <a:rPr lang="en-US" sz="3600" b="1" dirty="0"/>
              <a:t> Pray this prayer if :</a:t>
            </a:r>
          </a:p>
        </p:txBody>
      </p:sp>
      <p:sp>
        <p:nvSpPr>
          <p:cNvPr id="9220" name="Rectangle 4"/>
          <p:cNvSpPr>
            <a:spLocks noGrp="1" noChangeArrowheads="1"/>
          </p:cNvSpPr>
          <p:nvPr>
            <p:ph type="body" sz="half" idx="1"/>
          </p:nvPr>
        </p:nvSpPr>
        <p:spPr>
          <a:xfrm>
            <a:off x="6172200" y="685800"/>
            <a:ext cx="2971800" cy="6172200"/>
          </a:xfrm>
          <a:solidFill>
            <a:schemeClr val="bg1">
              <a:alpha val="58823"/>
            </a:schemeClr>
          </a:solidFill>
        </p:spPr>
        <p:txBody>
          <a:bodyPr tIns="182880"/>
          <a:lstStyle/>
          <a:p>
            <a:pPr marL="590550" indent="-590550" eaLnBrk="1" hangingPunct="1">
              <a:lnSpc>
                <a:spcPct val="90000"/>
              </a:lnSpc>
              <a:buClr>
                <a:schemeClr val="tx1"/>
              </a:buClr>
            </a:pPr>
            <a:r>
              <a:rPr lang="en-US" sz="3200" b="0" dirty="0"/>
              <a:t>You want to set an example &amp; show others how it is done</a:t>
            </a:r>
          </a:p>
          <a:p>
            <a:pPr marL="590550" indent="-590550" eaLnBrk="1" hangingPunct="1">
              <a:lnSpc>
                <a:spcPct val="90000"/>
              </a:lnSpc>
              <a:buClr>
                <a:schemeClr val="tx1"/>
              </a:buClr>
            </a:pPr>
            <a:r>
              <a:rPr lang="en-US" sz="3200" b="0" dirty="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it would mean more 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a:t>Faith</a:t>
            </a:r>
          </a:p>
        </p:txBody>
      </p:sp>
    </p:spTree>
    <p:extLst>
      <p:ext uri="{BB962C8B-B14F-4D97-AF65-F5344CB8AC3E}">
        <p14:creationId xmlns:p14="http://schemas.microsoft.com/office/powerpoint/2010/main" val="3644797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1">
                                            <p:txEl>
                                              <p:pRg st="1" end="1"/>
                                            </p:txEl>
                                          </p:spTgt>
                                        </p:tgtEl>
                                        <p:attrNameLst>
                                          <p:attrName>style.visibility</p:attrName>
                                        </p:attrNameLst>
                                      </p:cBhvr>
                                      <p:to>
                                        <p:strVal val="visible"/>
                                      </p:to>
                                    </p:set>
                                    <p:anim calcmode="lin" valueType="num">
                                      <p:cBhvr additive="base">
                                        <p:cTn id="13" dur="500" fill="hold"/>
                                        <p:tgtEl>
                                          <p:spTgt spid="92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1">
                                            <p:txEl>
                                              <p:pRg st="2" end="2"/>
                                            </p:txEl>
                                          </p:spTgt>
                                        </p:tgtEl>
                                        <p:attrNameLst>
                                          <p:attrName>style.visibility</p:attrName>
                                        </p:attrNameLst>
                                      </p:cBhvr>
                                      <p:to>
                                        <p:strVal val="visible"/>
                                      </p:to>
                                    </p:set>
                                    <p:anim calcmode="lin" valueType="num">
                                      <p:cBhvr additive="base">
                                        <p:cTn id="19" dur="500" fill="hold"/>
                                        <p:tgtEl>
                                          <p:spTgt spid="92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0">
                                            <p:txEl>
                                              <p:pRg st="0" end="0"/>
                                            </p:txEl>
                                          </p:spTgt>
                                        </p:tgtEl>
                                        <p:attrNameLst>
                                          <p:attrName>style.visibility</p:attrName>
                                        </p:attrNameLst>
                                      </p:cBhvr>
                                      <p:to>
                                        <p:strVal val="visible"/>
                                      </p:to>
                                    </p:set>
                                    <p:anim calcmode="lin" valueType="num">
                                      <p:cBhvr additive="base">
                                        <p:cTn id="25"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0">
                                            <p:txEl>
                                              <p:pRg st="1" end="1"/>
                                            </p:txEl>
                                          </p:spTgt>
                                        </p:tgtEl>
                                        <p:attrNameLst>
                                          <p:attrName>style.visibility</p:attrName>
                                        </p:attrNameLst>
                                      </p:cBhvr>
                                      <p:to>
                                        <p:strVal val="visible"/>
                                      </p:to>
                                    </p:set>
                                    <p:anim calcmode="lin" valueType="num">
                                      <p:cBhvr additive="base">
                                        <p:cTn id="31"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0"/>
            <a:ext cx="9144000" cy="609600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961156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None/>
            </a:pPr>
            <a:r>
              <a:rPr lang="en-US" sz="2400" b="1" dirty="0"/>
              <a:t>Note:</a:t>
            </a:r>
            <a:r>
              <a:rPr lang="en-US" sz="2400" dirty="0"/>
              <a:t> After you download the slideshow, you may also need to download some videos from YouTube &amp; add them into this PowerPoint. This tool can help you: </a:t>
            </a:r>
            <a:br>
              <a:rPr lang="en-US" sz="2400" dirty="0"/>
            </a:br>
            <a:r>
              <a:rPr lang="en-US" sz="2400" dirty="0">
                <a:hlinkClick r:id="rId2"/>
              </a:rPr>
              <a:t>Free YouTube Download</a:t>
            </a:r>
            <a:r>
              <a:rPr lang="en-US" sz="2400" dirty="0"/>
              <a:t> </a:t>
            </a:r>
          </a:p>
        </p:txBody>
      </p:sp>
      <p:pic>
        <p:nvPicPr>
          <p:cNvPr id="23555" name="Picture 3" descr="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5">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209800"/>
            <a:ext cx="624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present these messages in outdoor venues using the </a:t>
            </a:r>
            <a:r>
              <a:rPr lang="en-US" sz="2400" b="1" dirty="0">
                <a:latin typeface="Arial" charset="0"/>
                <a:hlinkClick r:id="rId6"/>
              </a:rPr>
              <a:t>SonShineTent</a:t>
            </a:r>
            <a:r>
              <a:rPr lang="en-US" sz="2400" b="1" dirty="0">
                <a:latin typeface="Arial" charset="0"/>
              </a:rPr>
              <a:t>.</a:t>
            </a:r>
            <a:br>
              <a:rPr lang="en-US" sz="2400" b="1" dirty="0">
                <a:latin typeface="Arial" charset="0"/>
              </a:rPr>
            </a:br>
            <a:r>
              <a:rPr lang="en-US" sz="2400" b="1" dirty="0">
                <a:latin typeface="Arial" charset="0"/>
              </a:rPr>
              <a:t>Watch the video of our service that goes with this message, click here: </a:t>
            </a:r>
            <a:r>
              <a:rPr lang="en-US" sz="2400" b="1" dirty="0">
                <a:latin typeface="Arial" charset="0"/>
                <a:hlinkClick r:id="rId7"/>
              </a:rPr>
              <a:t>http://campaignkerusso.org/?p=11472</a:t>
            </a:r>
            <a:r>
              <a:rPr lang="en-US" sz="2400" b="1" dirty="0">
                <a:latin typeface="Arial" charset="0"/>
              </a:rPr>
              <a:t>  </a:t>
            </a:r>
          </a:p>
          <a:p>
            <a:pPr algn="ct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would love to know more about the people who download our lessons &amp; sermons. We invite you to email us &amp; let us know where &amp; how you use them.</a:t>
            </a:r>
            <a:r>
              <a:rPr lang="en-US" sz="2000" b="1"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8"/>
              </a:rPr>
              <a:t>info@campaignkerusso.org</a:t>
            </a:r>
            <a:r>
              <a:rPr lang="en-US" sz="2400" b="1" dirty="0">
                <a:latin typeface="Arial" charset="0"/>
              </a:rPr>
              <a:t>  </a:t>
            </a:r>
          </a:p>
        </p:txBody>
      </p:sp>
    </p:spTree>
    <p:extLst>
      <p:ext uri="{BB962C8B-B14F-4D97-AF65-F5344CB8AC3E}">
        <p14:creationId xmlns:p14="http://schemas.microsoft.com/office/powerpoint/2010/main" val="250093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rotWithShape="1">
          <a:blip r:embed="rId4">
            <a:lum bright="26000" contrast="50000"/>
            <a:extLst>
              <a:ext uri="{28A0092B-C50C-407E-A947-70E740481C1C}">
                <a14:useLocalDpi xmlns:a14="http://schemas.microsoft.com/office/drawing/2010/main" val="0"/>
              </a:ext>
            </a:extLst>
          </a:blip>
          <a:srcRect l="28290" t="14901"/>
          <a:stretch/>
        </p:blipFill>
        <p:spPr bwMode="auto">
          <a:xfrm>
            <a:off x="34523" y="0"/>
            <a:ext cx="4375688" cy="389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4410211" y="0"/>
            <a:ext cx="4733789" cy="6858000"/>
          </a:xfrm>
          <a:solidFill>
            <a:schemeClr val="bg1">
              <a:alpha val="84000"/>
            </a:schemeClr>
          </a:solidFill>
        </p:spPr>
        <p:txBody>
          <a:bodyPr/>
          <a:lstStyle/>
          <a:p>
            <a:pPr marL="0" indent="0" algn="ctr" eaLnBrk="1" hangingPunct="1">
              <a:lnSpc>
                <a:spcPct val="80000"/>
              </a:lnSpc>
              <a:buClr>
                <a:srgbClr val="F5F5F5"/>
              </a:buClr>
              <a:buNone/>
            </a:pPr>
            <a:r>
              <a:rPr lang="en-US" sz="3200" dirty="0"/>
              <a:t>Three Important Questions</a:t>
            </a:r>
            <a:endParaRPr lang="en-US" sz="3200" b="1" dirty="0"/>
          </a:p>
          <a:p>
            <a:pPr eaLnBrk="1" hangingPunct="1">
              <a:lnSpc>
                <a:spcPct val="80000"/>
              </a:lnSpc>
              <a:buClr>
                <a:srgbClr val="F5F5F5"/>
              </a:buClr>
            </a:pPr>
            <a:endParaRPr lang="en-US" sz="900" dirty="0"/>
          </a:p>
          <a:p>
            <a:pPr eaLnBrk="1" hangingPunct="1">
              <a:lnSpc>
                <a:spcPct val="80000"/>
              </a:lnSpc>
              <a:buClr>
                <a:srgbClr val="F5F5F5"/>
              </a:buClr>
            </a:pPr>
            <a:r>
              <a:rPr lang="en-US" sz="3200" b="1" dirty="0"/>
              <a:t>Do you want to know Jesus as your Savior right now?</a:t>
            </a:r>
          </a:p>
          <a:p>
            <a:pPr eaLnBrk="1" hangingPunct="1">
              <a:lnSpc>
                <a:spcPct val="80000"/>
              </a:lnSpc>
              <a:buClr>
                <a:srgbClr val="F5F5F5"/>
              </a:buClr>
            </a:pPr>
            <a:endParaRPr lang="en-US" sz="3200" b="1" dirty="0"/>
          </a:p>
          <a:p>
            <a:pPr eaLnBrk="1" hangingPunct="1">
              <a:lnSpc>
                <a:spcPct val="80000"/>
              </a:lnSpc>
              <a:buClr>
                <a:srgbClr val="F5F5F5"/>
              </a:buClr>
            </a:pPr>
            <a:r>
              <a:rPr lang="en-US" sz="3200" b="1" dirty="0"/>
              <a:t>Do you believe He died to save you from your sins &amp; that He rose from the dead? </a:t>
            </a:r>
          </a:p>
          <a:p>
            <a:pPr eaLnBrk="1" hangingPunct="1">
              <a:lnSpc>
                <a:spcPct val="80000"/>
              </a:lnSpc>
              <a:buClr>
                <a:srgbClr val="F5F5F5"/>
              </a:buClr>
            </a:pPr>
            <a:endParaRPr lang="en-US" sz="3200" b="1" dirty="0"/>
          </a:p>
          <a:p>
            <a:pPr eaLnBrk="1" hangingPunct="1">
              <a:lnSpc>
                <a:spcPct val="80000"/>
              </a:lnSpc>
              <a:buClr>
                <a:srgbClr val="F5F5F5"/>
              </a:buClr>
            </a:pPr>
            <a:r>
              <a:rPr lang="en-US" sz="3200" b="1" dirty="0"/>
              <a:t>Do you believe that He is here, waiting to save you right now?</a:t>
            </a:r>
            <a:r>
              <a:rPr lang="en-US" sz="3200" dirty="0"/>
              <a:t> </a:t>
            </a:r>
          </a:p>
        </p:txBody>
      </p:sp>
      <p:pic>
        <p:nvPicPr>
          <p:cNvPr id="1026" name="Picture 2" descr="http://2.bp.blogspot.com/-hRYmUc3XEAA/UHBTVCLCBXI/AAAAAAAAEDQ/zszKIJ9k6Y8/s1600/prayer.jpg">
            <a:hlinkClick r:id="rId5"/>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9442" r="2680" b="9729"/>
          <a:stretch/>
        </p:blipFill>
        <p:spPr bwMode="auto">
          <a:xfrm>
            <a:off x="7401" y="3478884"/>
            <a:ext cx="4402810" cy="33791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0805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1000"/>
                                        <p:tgtEl>
                                          <p:spTgt spid="11267">
                                            <p:txEl>
                                              <p:pRg st="2" end="2"/>
                                            </p:txEl>
                                          </p:spTgt>
                                        </p:tgtEl>
                                      </p:cBhvr>
                                    </p:animEffect>
                                    <p:anim calcmode="lin" valueType="num">
                                      <p:cBhvr>
                                        <p:cTn id="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animEffect transition="in" filter="fade">
                                      <p:cBhvr>
                                        <p:cTn id="15" dur="1000"/>
                                        <p:tgtEl>
                                          <p:spTgt spid="11267">
                                            <p:txEl>
                                              <p:pRg st="4" end="4"/>
                                            </p:txEl>
                                          </p:spTgt>
                                        </p:tgtEl>
                                      </p:cBhvr>
                                    </p:animEffect>
                                    <p:anim calcmode="lin" valueType="num">
                                      <p:cBhvr>
                                        <p:cTn id="1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animEffect transition="in" filter="fade">
                                      <p:cBhvr>
                                        <p:cTn id="23" dur="1000"/>
                                        <p:tgtEl>
                                          <p:spTgt spid="11267">
                                            <p:txEl>
                                              <p:pRg st="6" end="6"/>
                                            </p:txEl>
                                          </p:spTgt>
                                        </p:tgtEl>
                                      </p:cBhvr>
                                    </p:animEffect>
                                    <p:anim calcmode="lin" valueType="num">
                                      <p:cBhvr>
                                        <p:cTn id="24"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67">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lIns="0" tIns="0" rIns="0" bIns="0"/>
          <a:lstStyle/>
          <a:p>
            <a:r>
              <a:rPr lang="en-US" sz="3600" dirty="0"/>
              <a:t>The Prayer of a Sinner Turning to Jesus</a:t>
            </a:r>
          </a:p>
        </p:txBody>
      </p:sp>
      <p:sp>
        <p:nvSpPr>
          <p:cNvPr id="3" name="Content Placeholder 2"/>
          <p:cNvSpPr>
            <a:spLocks noGrp="1"/>
          </p:cNvSpPr>
          <p:nvPr>
            <p:ph idx="1"/>
          </p:nvPr>
        </p:nvSpPr>
        <p:spPr>
          <a:xfrm>
            <a:off x="0" y="1066800"/>
            <a:ext cx="9144000" cy="5794513"/>
          </a:xfrm>
        </p:spPr>
        <p:txBody>
          <a:bodyPr lIns="91440" tIns="0" rIns="0" bIns="0"/>
          <a:lstStyle/>
          <a:p>
            <a:pPr>
              <a:buClr>
                <a:schemeClr val="tx1"/>
              </a:buClr>
              <a:buFont typeface="Wingdings" pitchFamily="2" charset="2"/>
              <a:buChar char="v"/>
            </a:pPr>
            <a:r>
              <a:rPr lang="en-US" dirty="0"/>
              <a:t>Dear Jesus, I know that I have sinned against You and that my sins separate me from You. </a:t>
            </a:r>
          </a:p>
          <a:p>
            <a:pPr>
              <a:buClr>
                <a:schemeClr val="tx1"/>
              </a:buClr>
              <a:buFont typeface="Wingdings" pitchFamily="2" charset="2"/>
              <a:buChar char="v"/>
            </a:pPr>
            <a:r>
              <a:rPr lang="en-US" dirty="0"/>
              <a:t>I am truly sorry. </a:t>
            </a:r>
          </a:p>
          <a:p>
            <a:pPr>
              <a:buClr>
                <a:schemeClr val="tx1"/>
              </a:buClr>
              <a:buFont typeface="Wingdings" pitchFamily="2" charset="2"/>
              <a:buChar char="v"/>
            </a:pPr>
            <a:r>
              <a:rPr lang="en-US" dirty="0"/>
              <a:t>Right now, I turn away from my sinful past .</a:t>
            </a:r>
          </a:p>
          <a:p>
            <a:pPr>
              <a:buClr>
                <a:schemeClr val="tx1"/>
              </a:buClr>
              <a:buFont typeface="Wingdings" pitchFamily="2" charset="2"/>
              <a:buChar char="v"/>
            </a:pPr>
            <a:r>
              <a:rPr lang="en-US" dirty="0"/>
              <a:t>Please forgive me, and help me to keep from sin. </a:t>
            </a:r>
          </a:p>
          <a:p>
            <a:pPr>
              <a:buClr>
                <a:schemeClr val="tx1"/>
              </a:buClr>
              <a:buFont typeface="Wingdings" pitchFamily="2" charset="2"/>
              <a:buChar char="v"/>
            </a:pPr>
            <a:r>
              <a:rPr lang="en-US" dirty="0"/>
              <a:t>I believe You died for my sins.</a:t>
            </a:r>
          </a:p>
          <a:p>
            <a:pPr>
              <a:buClr>
                <a:schemeClr val="tx1"/>
              </a:buClr>
              <a:buFont typeface="Wingdings" pitchFamily="2" charset="2"/>
              <a:buChar char="v"/>
            </a:pPr>
            <a:r>
              <a:rPr lang="en-US" dirty="0"/>
              <a:t>I Believe You rose from the dead,  you are alive, and you hear this prayer from my heart. </a:t>
            </a:r>
          </a:p>
          <a:p>
            <a:pPr>
              <a:buClr>
                <a:schemeClr val="tx1"/>
              </a:buClr>
              <a:buFont typeface="Wingdings" pitchFamily="2" charset="2"/>
              <a:buChar char="v"/>
            </a:pPr>
            <a:r>
              <a:rPr lang="en-US" dirty="0"/>
              <a:t>I invite You Jesus to be both my Savior and the Lord of my life.</a:t>
            </a:r>
          </a:p>
          <a:p>
            <a:pPr>
              <a:buClr>
                <a:schemeClr val="tx1"/>
              </a:buClr>
              <a:buFont typeface="Wingdings" pitchFamily="2" charset="2"/>
              <a:buChar char="v"/>
            </a:pPr>
            <a:r>
              <a:rPr lang="en-US" dirty="0"/>
              <a:t>I want You to rule my life from now on.</a:t>
            </a:r>
          </a:p>
          <a:p>
            <a:endParaRPr lang="en-US" dirty="0"/>
          </a:p>
        </p:txBody>
      </p:sp>
    </p:spTree>
    <p:custDataLst>
      <p:tags r:id="rId1"/>
    </p:custDataLst>
    <p:extLst>
      <p:ext uri="{BB962C8B-B14F-4D97-AF65-F5344CB8AC3E}">
        <p14:creationId xmlns:p14="http://schemas.microsoft.com/office/powerpoint/2010/main" val="349490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a:t>“But some people did accept him. They believed in him, and he gave them the right to become children of God.”</a:t>
            </a:r>
            <a:r>
              <a:rPr lang="en-US" sz="2700" dirty="0"/>
              <a:t> </a:t>
            </a:r>
          </a:p>
          <a:p>
            <a:pPr algn="r" eaLnBrk="1" hangingPunct="1">
              <a:buFont typeface="Wingdings" pitchFamily="2" charset="2"/>
              <a:buNone/>
            </a:pPr>
            <a:r>
              <a:rPr lang="en-US" sz="2300" dirty="0"/>
              <a:t>John 1:12</a:t>
            </a:r>
            <a:r>
              <a:rPr lang="en-US" sz="2700" dirty="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68973403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374702829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343400" y="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304800"/>
            <a:ext cx="3908790" cy="6934200"/>
          </a:xfrm>
          <a:prstGeom prst="rect">
            <a:avLst/>
          </a:prstGeom>
          <a:noFill/>
          <a:ln>
            <a:noFill/>
          </a:ln>
          <a:effectLst>
            <a:softEdge rad="215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2743200" y="3429000"/>
            <a:ext cx="6400800" cy="3429000"/>
          </a:xfrm>
          <a:solidFill>
            <a:schemeClr val="bg1">
              <a:alpha val="69019"/>
            </a:schemeClr>
          </a:solidFill>
          <a:effectLst>
            <a:softEdge rad="127000"/>
          </a:effectLst>
        </p:spPr>
        <p:txBody>
          <a:bodyPr/>
          <a:lstStyle/>
          <a:p>
            <a:pPr eaLnBrk="1" hangingPunct="1">
              <a:lnSpc>
                <a:spcPct val="90000"/>
              </a:lnSpc>
              <a:buClr>
                <a:schemeClr val="tx1"/>
              </a:buClr>
            </a:pPr>
            <a:r>
              <a:rPr lang="en-US" sz="3200" b="1" dirty="0"/>
              <a:t>What did you learn today?</a:t>
            </a:r>
          </a:p>
          <a:p>
            <a:pPr eaLnBrk="1" hangingPunct="1">
              <a:lnSpc>
                <a:spcPct val="90000"/>
              </a:lnSpc>
              <a:buClr>
                <a:schemeClr val="tx1"/>
              </a:buClr>
            </a:pPr>
            <a:r>
              <a:rPr lang="en-US" sz="3200" dirty="0"/>
              <a:t>What are you </a:t>
            </a:r>
            <a:r>
              <a:rPr lang="en-US" sz="3200"/>
              <a:t>thankful for?</a:t>
            </a:r>
            <a:endParaRPr lang="en-US" sz="3200" b="1" dirty="0"/>
          </a:p>
          <a:p>
            <a:pPr eaLnBrk="1" hangingPunct="1">
              <a:lnSpc>
                <a:spcPct val="90000"/>
              </a:lnSpc>
              <a:buClr>
                <a:schemeClr val="tx1"/>
              </a:buClr>
            </a:pPr>
            <a:r>
              <a:rPr lang="en-US" sz="3200" b="1" dirty="0"/>
              <a:t>What have you </a:t>
            </a:r>
            <a:r>
              <a:rPr lang="en-US" sz="3200" dirty="0"/>
              <a:t>b</a:t>
            </a:r>
            <a:r>
              <a:rPr lang="en-US" sz="3200" b="1" dirty="0"/>
              <a:t>een thinking about God lately?</a:t>
            </a:r>
          </a:p>
          <a:p>
            <a:pPr eaLnBrk="1" hangingPunct="1">
              <a:lnSpc>
                <a:spcPct val="90000"/>
              </a:lnSpc>
              <a:buClr>
                <a:schemeClr val="tx1"/>
              </a:buClr>
            </a:pPr>
            <a:r>
              <a:rPr lang="en-US" sz="3200" b="1" dirty="0"/>
              <a:t>What do you want to tell others about Jesus?</a:t>
            </a:r>
          </a:p>
        </p:txBody>
      </p:sp>
      <p:sp>
        <p:nvSpPr>
          <p:cNvPr id="14341" name="Rectangle 5"/>
          <p:cNvSpPr>
            <a:spLocks noChangeArrowheads="1"/>
          </p:cNvSpPr>
          <p:nvPr/>
        </p:nvSpPr>
        <p:spPr bwMode="auto">
          <a:xfrm>
            <a:off x="152400" y="212363"/>
            <a:ext cx="2743200" cy="6509474"/>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bIns="0" anchor="ctr">
            <a:spAutoFit/>
          </a:bodyPr>
          <a:lstStyle/>
          <a:p>
            <a:r>
              <a:rPr lang="en-US" sz="3600" b="1" dirty="0">
                <a:latin typeface="Arial" charset="0"/>
              </a:rPr>
              <a:t>“If you openly say, ‘Jesus is Lord’ and believe in your heart that God raised him from death, you will be saved.”</a:t>
            </a:r>
            <a:r>
              <a:rPr lang="en-US" b="1" dirty="0">
                <a:latin typeface="Arial" charset="0"/>
              </a:rPr>
              <a:t> </a:t>
            </a:r>
          </a:p>
          <a:p>
            <a:pPr algn="r"/>
            <a:r>
              <a:rPr lang="en-US" sz="2000" b="1" dirty="0">
                <a:latin typeface="Arial" charset="0"/>
              </a:rPr>
              <a:t>Rom. 10:9</a:t>
            </a:r>
            <a:r>
              <a:rPr lang="en-US" sz="2400" b="1" dirty="0">
                <a:latin typeface="Arial" charset="0"/>
              </a:rPr>
              <a:t> </a:t>
            </a:r>
          </a:p>
        </p:txBody>
      </p:sp>
    </p:spTree>
    <p:extLst>
      <p:ext uri="{BB962C8B-B14F-4D97-AF65-F5344CB8AC3E}">
        <p14:creationId xmlns:p14="http://schemas.microsoft.com/office/powerpoint/2010/main" val="1183718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additive="base">
                                        <p:cTn id="13"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 calcmode="lin" valueType="num">
                                      <p:cBhvr additive="base">
                                        <p:cTn id="19"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 calcmode="lin" valueType="num">
                                      <p:cBhvr additive="base">
                                        <p:cTn id="25"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12000" contrast="20000"/>
                    </a14:imgEffect>
                  </a14:imgLayer>
                </a14:imgProps>
              </a:ext>
              <a:ext uri="{28A0092B-C50C-407E-A947-70E740481C1C}">
                <a14:useLocalDpi xmlns:a14="http://schemas.microsoft.com/office/drawing/2010/main" val="0"/>
              </a:ext>
            </a:extLst>
          </a:blip>
          <a:srcRect l="21629" r="6828"/>
          <a:stretch/>
        </p:blipFill>
        <p:spPr>
          <a:xfrm>
            <a:off x="0" y="-8467"/>
            <a:ext cx="9153676" cy="6858000"/>
          </a:xfrm>
          <a:prstGeom prst="rect">
            <a:avLst/>
          </a:prstGeom>
        </p:spPr>
      </p:pic>
      <p:sp>
        <p:nvSpPr>
          <p:cNvPr id="4" name="Rectangle 3"/>
          <p:cNvSpPr/>
          <p:nvPr/>
        </p:nvSpPr>
        <p:spPr>
          <a:xfrm>
            <a:off x="457200" y="457200"/>
            <a:ext cx="2743200" cy="6400800"/>
          </a:xfrm>
          <a:prstGeom prst="rect">
            <a:avLst/>
          </a:prstGeom>
          <a:noFill/>
          <a:effectLst>
            <a:glow rad="279400">
              <a:schemeClr val="accent1">
                <a:alpha val="82000"/>
              </a:schemeClr>
            </a:glow>
          </a:effectLst>
        </p:spPr>
        <p:txBody>
          <a:bodyPr wrap="square" lIns="0" tIns="0" rIns="0" bIns="0">
            <a:noAutofit/>
          </a:bodyPr>
          <a:lstStyle/>
          <a:p>
            <a:pPr marL="0" marR="0">
              <a:lnSpc>
                <a:spcPts val="6200"/>
              </a:lnSpc>
              <a:spcBef>
                <a:spcPts val="0"/>
              </a:spcBef>
              <a:spcAft>
                <a:spcPts val="0"/>
              </a:spcAft>
            </a:pPr>
            <a:r>
              <a:rPr lang="en-US" sz="6000" b="1" dirty="0">
                <a:ln>
                  <a:solidFill>
                    <a:schemeClr val="bg1"/>
                  </a:solidFill>
                </a:ln>
                <a:solidFill>
                  <a:srgbClr val="643200"/>
                </a:solidFill>
                <a:effectLst>
                  <a:glow rad="127000">
                    <a:srgbClr val="FFFF00"/>
                  </a:glow>
                </a:effectLst>
                <a:latin typeface="+mn-lt"/>
                <a:ea typeface="Calibri" panose="020F0502020204030204" pitchFamily="34" charset="0"/>
                <a:cs typeface="Aharoni" panose="02010803020104030203" pitchFamily="2" charset="-79"/>
              </a:rPr>
              <a:t>Let’s Close in Prayer</a:t>
            </a: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006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10200"/>
            <a:ext cx="9144000" cy="1447800"/>
          </a:xfrm>
          <a:prstGeom prst="rect">
            <a:avLst/>
          </a:prstGeom>
          <a:noFill/>
        </p:spPr>
        <p:txBody>
          <a:bodyPr wrap="square" lIns="0" tIns="0" rIns="0" bIns="0">
            <a:noAutofit/>
          </a:bodyPr>
          <a:lstStyle/>
          <a:p>
            <a:pPr marL="0" marR="0" algn="ctr">
              <a:lnSpc>
                <a:spcPts val="7200"/>
              </a:lnSpc>
              <a:spcBef>
                <a:spcPts val="0"/>
              </a:spcBef>
              <a:spcAft>
                <a:spcPts val="0"/>
              </a:spcAft>
            </a:pPr>
            <a:r>
              <a:rPr lang="en-US" sz="8000" b="1" dirty="0">
                <a:latin typeface="+mn-lt"/>
                <a:ea typeface="Calibri" panose="020F0502020204030204" pitchFamily="34" charset="0"/>
                <a:cs typeface="Aharoni" panose="02010803020104030203" pitchFamily="2" charset="-79"/>
              </a:rPr>
              <a:t>Welcome All</a:t>
            </a:r>
            <a:endParaRPr lang="en-US" sz="8000" b="1" dirty="0">
              <a:latin typeface="+mn-lt"/>
              <a:ea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5000"/>
          <a:stretch/>
        </p:blipFill>
        <p:spPr>
          <a:xfrm>
            <a:off x="109112" y="0"/>
            <a:ext cx="8925775" cy="5029200"/>
          </a:xfrm>
          <a:prstGeom prst="rect">
            <a:avLst/>
          </a:prstGeom>
        </p:spPr>
      </p:pic>
    </p:spTree>
    <p:extLst>
      <p:ext uri="{BB962C8B-B14F-4D97-AF65-F5344CB8AC3E}">
        <p14:creationId xmlns:p14="http://schemas.microsoft.com/office/powerpoint/2010/main" val="263435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34200"/>
          </a:xfrm>
          <a:prstGeom prst="rect">
            <a:avLst/>
          </a:prstGeom>
          <a:solidFill>
            <a:schemeClr val="tx1"/>
          </a:solidFill>
        </p:spPr>
        <p:txBody>
          <a:bodyPr wrap="square" lIns="0" tIns="0" rIns="0" bIns="0">
            <a:noAutofit/>
          </a:bodyPr>
          <a:lstStyle/>
          <a:p>
            <a:pPr marL="0" marR="0" algn="ctr">
              <a:lnSpc>
                <a:spcPts val="7200"/>
              </a:lnSpc>
              <a:spcBef>
                <a:spcPts val="0"/>
              </a:spcBef>
              <a:spcAft>
                <a:spcPts val="0"/>
              </a:spcAft>
            </a:pPr>
            <a:r>
              <a:rPr lang="en-US" sz="6000" b="1" dirty="0">
                <a:solidFill>
                  <a:schemeClr val="bg1"/>
                </a:solidFill>
                <a:latin typeface="+mn-lt"/>
                <a:ea typeface="Calibri" panose="020F0502020204030204" pitchFamily="34" charset="0"/>
                <a:cs typeface="Aharoni" panose="02010803020104030203" pitchFamily="2" charset="-79"/>
              </a:rPr>
              <a:t>Let’s Begin with Prayer</a:t>
            </a:r>
            <a:endParaRPr lang="en-US" sz="6000" b="1" dirty="0">
              <a:solidFill>
                <a:schemeClr val="bg1"/>
              </a:solidFill>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067800" cy="5410200"/>
          </a:xfrm>
          <a:prstGeom prst="rect">
            <a:avLst/>
          </a:prstGeom>
        </p:spPr>
      </p:pic>
    </p:spTree>
    <p:extLst>
      <p:ext uri="{BB962C8B-B14F-4D97-AF65-F5344CB8AC3E}">
        <p14:creationId xmlns:p14="http://schemas.microsoft.com/office/powerpoint/2010/main" val="76863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61313"/>
          </a:xfrm>
        </p:spPr>
        <p:txBody>
          <a:bodyPr/>
          <a:lstStyle/>
          <a:p>
            <a:pPr marL="0" indent="0" algn="ctr">
              <a:buNone/>
            </a:pPr>
            <a:endParaRPr lang="en-US" sz="4400" dirty="0"/>
          </a:p>
          <a:p>
            <a:pPr marL="0" indent="0" algn="ctr">
              <a:buNone/>
            </a:pPr>
            <a:endParaRPr lang="en-US" sz="4400" dirty="0"/>
          </a:p>
          <a:p>
            <a:pPr marL="0" indent="0" algn="ctr">
              <a:buNone/>
            </a:pPr>
            <a:r>
              <a:rPr lang="en-US" sz="4400" dirty="0"/>
              <a:t>Next Slide – Song </a:t>
            </a:r>
            <a:br>
              <a:rPr lang="en-US" sz="4400" dirty="0"/>
            </a:br>
            <a:r>
              <a:rPr lang="en-US" sz="4400" dirty="0"/>
              <a:t>Title: Give Thanks</a:t>
            </a:r>
            <a:br>
              <a:rPr lang="en-US" sz="4400" dirty="0"/>
            </a:br>
            <a:br>
              <a:rPr lang="en-US" sz="4400" dirty="0"/>
            </a:br>
            <a:r>
              <a:rPr lang="en-US" sz="4400" dirty="0"/>
              <a:t>Download Here:</a:t>
            </a:r>
          </a:p>
          <a:p>
            <a:pPr marL="0" indent="0" algn="ctr">
              <a:buNone/>
            </a:pPr>
            <a:r>
              <a:rPr lang="en-US" sz="3200" dirty="0">
                <a:hlinkClick r:id="rId2"/>
              </a:rPr>
              <a:t>https://youtu.be/KMTmZKotTYw</a:t>
            </a:r>
            <a:r>
              <a:rPr lang="en-US" sz="3200" dirty="0"/>
              <a:t> </a:t>
            </a:r>
            <a:endParaRPr lang="en-US" dirty="0"/>
          </a:p>
        </p:txBody>
      </p:sp>
    </p:spTree>
    <p:extLst>
      <p:ext uri="{BB962C8B-B14F-4D97-AF65-F5344CB8AC3E}">
        <p14:creationId xmlns:p14="http://schemas.microsoft.com/office/powerpoint/2010/main" val="942002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edfordchurch.org/wp-content/uploads/2013/10/JesusHealsTenLepers6.jpg">
            <a:extLst>
              <a:ext uri="{FF2B5EF4-FFF2-40B4-BE49-F238E27FC236}">
                <a16:creationId xmlns:a16="http://schemas.microsoft.com/office/drawing/2014/main" id="{A94CB773-9B95-40E2-AF15-68B3C551E35E}"/>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44000"/>
                    </a14:imgEffect>
                    <a14:imgEffect>
                      <a14:colorTemperature colorTemp="7833"/>
                    </a14:imgEffect>
                    <a14:imgEffect>
                      <a14:saturation sat="116000"/>
                    </a14:imgEffect>
                    <a14:imgEffect>
                      <a14:brightnessContrast bright="8000" contrast="18000"/>
                    </a14:imgEffect>
                  </a14:imgLayer>
                </a14:imgProps>
              </a:ext>
              <a:ext uri="{28A0092B-C50C-407E-A947-70E740481C1C}">
                <a14:useLocalDpi xmlns:a14="http://schemas.microsoft.com/office/drawing/2010/main" val="0"/>
              </a:ext>
            </a:extLst>
          </a:blip>
          <a:srcRect/>
          <a:stretch>
            <a:fillRect/>
          </a:stretch>
        </p:blipFill>
        <p:spPr bwMode="auto">
          <a:xfrm>
            <a:off x="0" y="21770"/>
            <a:ext cx="9144000" cy="685986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53A71113-36B2-4912-BD6F-AC93DFE54453}"/>
              </a:ext>
            </a:extLst>
          </p:cNvPr>
          <p:cNvSpPr>
            <a:spLocks noGrp="1"/>
          </p:cNvSpPr>
          <p:nvPr>
            <p:ph type="title"/>
          </p:nvPr>
        </p:nvSpPr>
        <p:spPr>
          <a:xfrm>
            <a:off x="6400800" y="2971800"/>
            <a:ext cx="2514600" cy="3429000"/>
          </a:xfrm>
          <a:noFill/>
        </p:spPr>
        <p:txBody>
          <a:bodyPr/>
          <a:lstStyle/>
          <a:p>
            <a:r>
              <a:rPr lang="en-US" sz="4800" dirty="0">
                <a:effectLst>
                  <a:glow rad="152400">
                    <a:schemeClr val="bg1"/>
                  </a:glow>
                </a:effectLst>
              </a:rPr>
              <a:t>Where Are the Other Nine?</a:t>
            </a:r>
          </a:p>
        </p:txBody>
      </p:sp>
    </p:spTree>
    <p:extLst>
      <p:ext uri="{BB962C8B-B14F-4D97-AF65-F5344CB8AC3E}">
        <p14:creationId xmlns:p14="http://schemas.microsoft.com/office/powerpoint/2010/main" val="35711447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61313"/>
          </a:xfrm>
        </p:spPr>
        <p:txBody>
          <a:bodyPr/>
          <a:lstStyle/>
          <a:p>
            <a:pPr marL="0" indent="0" algn="ctr">
              <a:buNone/>
            </a:pPr>
            <a:endParaRPr lang="en-US" sz="4400" dirty="0"/>
          </a:p>
          <a:p>
            <a:pPr marL="0" indent="0" algn="ctr">
              <a:buNone/>
            </a:pPr>
            <a:endParaRPr lang="en-US" sz="4400" dirty="0"/>
          </a:p>
          <a:p>
            <a:pPr marL="0" indent="0" algn="ctr">
              <a:buNone/>
            </a:pPr>
            <a:r>
              <a:rPr lang="en-US" sz="4400" dirty="0"/>
              <a:t>Next Slide – Video </a:t>
            </a:r>
            <a:br>
              <a:rPr lang="en-US" sz="4400" dirty="0"/>
            </a:br>
            <a:r>
              <a:rPr lang="en-US" sz="4400" dirty="0"/>
              <a:t>Title: The Cleansing of the Lepers </a:t>
            </a:r>
            <a:br>
              <a:rPr lang="en-US" sz="4400" dirty="0"/>
            </a:br>
            <a:br>
              <a:rPr lang="en-US" sz="4400" dirty="0"/>
            </a:br>
            <a:r>
              <a:rPr lang="en-US" sz="4400" dirty="0"/>
              <a:t>Download Here:</a:t>
            </a:r>
          </a:p>
          <a:p>
            <a:pPr marL="0" indent="0" algn="ctr">
              <a:buNone/>
            </a:pPr>
            <a:r>
              <a:rPr lang="en-US" sz="3200" dirty="0">
                <a:hlinkClick r:id="rId2"/>
              </a:rPr>
              <a:t>https://youtu.be/UmrWWSzscus</a:t>
            </a:r>
            <a:r>
              <a:rPr lang="en-US" sz="3200" dirty="0"/>
              <a:t> </a:t>
            </a:r>
            <a:br>
              <a:rPr lang="en-US" sz="4400" dirty="0"/>
            </a:br>
            <a:endParaRPr lang="en-US" dirty="0"/>
          </a:p>
        </p:txBody>
      </p:sp>
    </p:spTree>
    <p:extLst>
      <p:ext uri="{BB962C8B-B14F-4D97-AF65-F5344CB8AC3E}">
        <p14:creationId xmlns:p14="http://schemas.microsoft.com/office/powerpoint/2010/main" val="33475678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61313"/>
          </a:xfrm>
        </p:spPr>
        <p:txBody>
          <a:bodyPr/>
          <a:lstStyle/>
          <a:p>
            <a:pPr marL="0" indent="0" algn="ctr">
              <a:buNone/>
            </a:pPr>
            <a:endParaRPr lang="en-US" sz="4400" dirty="0"/>
          </a:p>
          <a:p>
            <a:pPr marL="0" indent="0" algn="ctr">
              <a:buNone/>
            </a:pPr>
            <a:endParaRPr lang="en-US" sz="4400" dirty="0"/>
          </a:p>
          <a:p>
            <a:pPr marL="0" indent="0" algn="ctr">
              <a:buNone/>
            </a:pPr>
            <a:br>
              <a:rPr lang="en-US" sz="4400" dirty="0"/>
            </a:br>
            <a:endParaRPr lang="en-US" dirty="0"/>
          </a:p>
        </p:txBody>
      </p:sp>
      <p:sp>
        <p:nvSpPr>
          <p:cNvPr id="5" name="Content Placeholder 2">
            <a:extLst>
              <a:ext uri="{FF2B5EF4-FFF2-40B4-BE49-F238E27FC236}">
                <a16:creationId xmlns:a16="http://schemas.microsoft.com/office/drawing/2014/main" id="{41B97D1D-04F4-4A56-B2BD-1E455C021494}"/>
              </a:ext>
            </a:extLst>
          </p:cNvPr>
          <p:cNvSpPr txBox="1">
            <a:spLocks/>
          </p:cNvSpPr>
          <p:nvPr/>
        </p:nvSpPr>
        <p:spPr bwMode="auto">
          <a:xfrm>
            <a:off x="0" y="1905000"/>
            <a:ext cx="9144000" cy="663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None/>
            </a:pPr>
            <a:r>
              <a:rPr lang="en-US" sz="3500" dirty="0"/>
              <a:t>“It happened that as he made his way toward Jerusalem, he crossed over the border between Samaria and Galilee. As he entered a village, ten men, all lepers, met him. They kept their distance but raised their voices, calling out, “Jesus, Master, have mercy on us!” Taking a good look at them, he said, “Go, show yourselves to the priests.” </a:t>
            </a:r>
            <a:r>
              <a:rPr lang="en-US" sz="2400" dirty="0"/>
              <a:t>Lk. 11-16</a:t>
            </a:r>
          </a:p>
        </p:txBody>
      </p:sp>
      <p:pic>
        <p:nvPicPr>
          <p:cNvPr id="10" name="Picture 9">
            <a:extLst>
              <a:ext uri="{FF2B5EF4-FFF2-40B4-BE49-F238E27FC236}">
                <a16:creationId xmlns:a16="http://schemas.microsoft.com/office/drawing/2014/main" id="{E905839E-0652-4324-A7BE-DFAA9758E62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38000"/>
                    </a14:imgEffect>
                    <a14:imgEffect>
                      <a14:colorTemperature colorTemp="5375"/>
                    </a14:imgEffect>
                    <a14:imgEffect>
                      <a14:saturation sat="180000"/>
                    </a14:imgEffect>
                    <a14:imgEffect>
                      <a14:brightnessContrast bright="2000" contrast="20000"/>
                    </a14:imgEffect>
                  </a14:imgLayer>
                </a14:imgProps>
              </a:ext>
              <a:ext uri="{28A0092B-C50C-407E-A947-70E740481C1C}">
                <a14:useLocalDpi xmlns:a14="http://schemas.microsoft.com/office/drawing/2010/main" val="0"/>
              </a:ext>
            </a:extLst>
          </a:blip>
          <a:srcRect l="11128" t="31629" r="9875" b="46451"/>
          <a:stretch/>
        </p:blipFill>
        <p:spPr>
          <a:xfrm>
            <a:off x="0" y="-1"/>
            <a:ext cx="9144000" cy="1905001"/>
          </a:xfrm>
          <a:prstGeom prst="rect">
            <a:avLst/>
          </a:prstGeom>
        </p:spPr>
      </p:pic>
    </p:spTree>
    <p:extLst>
      <p:ext uri="{BB962C8B-B14F-4D97-AF65-F5344CB8AC3E}">
        <p14:creationId xmlns:p14="http://schemas.microsoft.com/office/powerpoint/2010/main" val="14361808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61313"/>
          </a:xfrm>
        </p:spPr>
        <p:txBody>
          <a:bodyPr/>
          <a:lstStyle/>
          <a:p>
            <a:pPr marL="0" indent="0" algn="ctr">
              <a:buNone/>
            </a:pPr>
            <a:endParaRPr lang="en-US" sz="4400" dirty="0"/>
          </a:p>
          <a:p>
            <a:pPr marL="0" indent="0" algn="ctr">
              <a:buNone/>
            </a:pPr>
            <a:endParaRPr lang="en-US" sz="4400" dirty="0"/>
          </a:p>
          <a:p>
            <a:pPr marL="0" indent="0" algn="ctr">
              <a:buNone/>
            </a:pPr>
            <a:br>
              <a:rPr lang="en-US" sz="4400" dirty="0"/>
            </a:br>
            <a:endParaRPr lang="en-US" dirty="0"/>
          </a:p>
        </p:txBody>
      </p:sp>
      <p:sp>
        <p:nvSpPr>
          <p:cNvPr id="5" name="Content Placeholder 2">
            <a:extLst>
              <a:ext uri="{FF2B5EF4-FFF2-40B4-BE49-F238E27FC236}">
                <a16:creationId xmlns:a16="http://schemas.microsoft.com/office/drawing/2014/main" id="{41B97D1D-04F4-4A56-B2BD-1E455C021494}"/>
              </a:ext>
            </a:extLst>
          </p:cNvPr>
          <p:cNvSpPr txBox="1">
            <a:spLocks/>
          </p:cNvSpPr>
          <p:nvPr/>
        </p:nvSpPr>
        <p:spPr bwMode="auto">
          <a:xfrm>
            <a:off x="0" y="1828800"/>
            <a:ext cx="9144000" cy="503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None/>
            </a:pPr>
            <a:r>
              <a:rPr lang="en-US" sz="2900" dirty="0"/>
              <a:t>“They went, and while still on their way, became clean. One of them, when he realized that he was healed, turned around and came back, shouting his gratitude, glorifying God. He kneeled at Jesus’ feet, so grateful. He couldn’t thank him enough—and he was a Samaritan.</a:t>
            </a:r>
          </a:p>
          <a:p>
            <a:pPr marL="0" indent="0">
              <a:buNone/>
            </a:pPr>
            <a:r>
              <a:rPr lang="en-US" sz="2900" dirty="0"/>
              <a:t>Jesus said, “Were not ten healed? Where are the nine? Can none be found to come back and give glory to God except this outsider?” Then he said to him, “Get up. On your way. Your faith has healed and saved you.” </a:t>
            </a:r>
            <a:r>
              <a:rPr lang="en-US" sz="2400" dirty="0"/>
              <a:t>Lk. 17:16-19</a:t>
            </a:r>
            <a:endParaRPr lang="en-US" sz="2400" b="0" dirty="0"/>
          </a:p>
        </p:txBody>
      </p:sp>
      <p:pic>
        <p:nvPicPr>
          <p:cNvPr id="8" name="Picture 7">
            <a:extLst>
              <a:ext uri="{FF2B5EF4-FFF2-40B4-BE49-F238E27FC236}">
                <a16:creationId xmlns:a16="http://schemas.microsoft.com/office/drawing/2014/main" id="{0C1D0474-1E95-4573-A9FF-7A0268CE7C5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30000"/>
                    </a14:imgEffect>
                    <a14:imgEffect>
                      <a14:colorTemperature colorTemp="6250"/>
                    </a14:imgEffect>
                    <a14:imgEffect>
                      <a14:saturation sat="145000"/>
                    </a14:imgEffect>
                    <a14:imgEffect>
                      <a14:brightnessContrast bright="18000" contrast="16000"/>
                    </a14:imgEffect>
                  </a14:imgLayer>
                </a14:imgProps>
              </a:ext>
              <a:ext uri="{28A0092B-C50C-407E-A947-70E740481C1C}">
                <a14:useLocalDpi xmlns:a14="http://schemas.microsoft.com/office/drawing/2010/main" val="0"/>
              </a:ext>
            </a:extLst>
          </a:blip>
          <a:srcRect l="14891" t="8472" r="14889" b="61598"/>
          <a:stretch/>
        </p:blipFill>
        <p:spPr>
          <a:xfrm>
            <a:off x="-16240" y="0"/>
            <a:ext cx="9160239" cy="1752600"/>
          </a:xfrm>
          <a:prstGeom prst="rect">
            <a:avLst/>
          </a:prstGeom>
        </p:spPr>
      </p:pic>
    </p:spTree>
    <p:extLst>
      <p:ext uri="{BB962C8B-B14F-4D97-AF65-F5344CB8AC3E}">
        <p14:creationId xmlns:p14="http://schemas.microsoft.com/office/powerpoint/2010/main" val="259594359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1.3|3.4|2.2|3.2"/>
</p:tagLst>
</file>

<file path=ppt/tags/tag2.xml><?xml version="1.0" encoding="utf-8"?>
<p:tagLst xmlns:a="http://schemas.openxmlformats.org/drawingml/2006/main" xmlns:r="http://schemas.openxmlformats.org/officeDocument/2006/relationships" xmlns:p="http://schemas.openxmlformats.org/presentationml/2006/main">
  <p:tag name="TIMING" val="|1.1|2.7|2.2|2.5|4.3|2.7|3.9|3"/>
</p:tagLst>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2302</TotalTime>
  <Words>1407</Words>
  <Application>Microsoft Office PowerPoint</Application>
  <PresentationFormat>On-screen Show (4:3)</PresentationFormat>
  <Paragraphs>143</Paragraphs>
  <Slides>25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Aharoni</vt:lpstr>
      <vt:lpstr>Arial</vt:lpstr>
      <vt:lpstr>Arial Narrow</vt:lpstr>
      <vt:lpstr>Calibri</vt:lpstr>
      <vt:lpstr>Times New Roman</vt:lpstr>
      <vt:lpstr>Verdana</vt:lpstr>
      <vt:lpstr>Wingdings</vt:lpstr>
      <vt:lpstr>Refined</vt:lpstr>
      <vt:lpstr>Where Are the Other Nine?</vt:lpstr>
      <vt:lpstr>PowerPoint Presentation</vt:lpstr>
      <vt:lpstr>PowerPoint Presentation</vt:lpstr>
      <vt:lpstr>PowerPoint Presentation</vt:lpstr>
      <vt:lpstr>PowerPoint Presentation</vt:lpstr>
      <vt:lpstr>Where Are the Other Nine?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Sinner‘s Prayer?</vt:lpstr>
      <vt:lpstr>A prayer of faith  Pray this prayer if :</vt:lpstr>
      <vt:lpstr>We Declare Our Faith Publicly Because Jesus Declared His LOVE Publicly</vt:lpstr>
      <vt:lpstr>PowerPoint Presentation</vt:lpstr>
      <vt:lpstr>The Prayer of a Sinner Turning to Jesus</vt:lpstr>
      <vt:lpstr>PowerPoint Presentation</vt:lpstr>
      <vt:lpstr>PowerPoint Presentation</vt:lpstr>
      <vt:lpstr>PowerPoint Presentation</vt:lpstr>
      <vt:lpstr>PowerPoint Presentation</vt:lpstr>
    </vt:vector>
  </TitlesOfParts>
  <Company>Campaign Kerusso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385</cp:revision>
  <dcterms:created xsi:type="dcterms:W3CDTF">2012-08-28T02:53:07Z</dcterms:created>
  <dcterms:modified xsi:type="dcterms:W3CDTF">2017-06-25T22:18:15Z</dcterms:modified>
</cp:coreProperties>
</file>