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4"/>
  </p:notesMasterIdLst>
  <p:sldIdLst>
    <p:sldId id="600" r:id="rId2"/>
    <p:sldId id="605" r:id="rId3"/>
    <p:sldId id="542" r:id="rId4"/>
    <p:sldId id="543" r:id="rId5"/>
    <p:sldId id="602" r:id="rId6"/>
    <p:sldId id="588" r:id="rId7"/>
    <p:sldId id="597" r:id="rId8"/>
    <p:sldId id="603" r:id="rId9"/>
    <p:sldId id="604" r:id="rId10"/>
    <p:sldId id="599" r:id="rId11"/>
    <p:sldId id="552" r:id="rId12"/>
    <p:sldId id="570" r:id="rId13"/>
    <p:sldId id="554" r:id="rId14"/>
    <p:sldId id="571" r:id="rId15"/>
    <p:sldId id="555" r:id="rId16"/>
    <p:sldId id="572" r:id="rId17"/>
    <p:sldId id="556" r:id="rId18"/>
    <p:sldId id="573" r:id="rId19"/>
    <p:sldId id="580" r:id="rId20"/>
    <p:sldId id="557" r:id="rId21"/>
    <p:sldId id="574" r:id="rId22"/>
    <p:sldId id="558" r:id="rId23"/>
    <p:sldId id="575" r:id="rId24"/>
    <p:sldId id="561" r:id="rId25"/>
    <p:sldId id="577" r:id="rId26"/>
    <p:sldId id="590" r:id="rId27"/>
    <p:sldId id="593" r:id="rId28"/>
    <p:sldId id="560" r:id="rId29"/>
    <p:sldId id="578" r:id="rId30"/>
    <p:sldId id="579" r:id="rId31"/>
    <p:sldId id="564" r:id="rId32"/>
    <p:sldId id="581" r:id="rId33"/>
    <p:sldId id="582" r:id="rId34"/>
    <p:sldId id="566" r:id="rId35"/>
    <p:sldId id="583" r:id="rId36"/>
    <p:sldId id="568" r:id="rId37"/>
    <p:sldId id="584" r:id="rId38"/>
    <p:sldId id="567" r:id="rId39"/>
    <p:sldId id="585" r:id="rId40"/>
    <p:sldId id="594" r:id="rId41"/>
    <p:sldId id="436" r:id="rId42"/>
    <p:sldId id="437" r:id="rId43"/>
    <p:sldId id="438" r:id="rId44"/>
    <p:sldId id="439" r:id="rId45"/>
    <p:sldId id="440" r:id="rId46"/>
    <p:sldId id="449" r:id="rId47"/>
    <p:sldId id="442" r:id="rId48"/>
    <p:sldId id="443" r:id="rId49"/>
    <p:sldId id="444" r:id="rId50"/>
    <p:sldId id="445" r:id="rId51"/>
    <p:sldId id="544" r:id="rId52"/>
    <p:sldId id="606" r:id="rId5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474E"/>
    <a:srgbClr val="703800"/>
    <a:srgbClr val="CC6600"/>
    <a:srgbClr val="990000"/>
    <a:srgbClr val="644922"/>
    <a:srgbClr val="F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82" autoAdjust="0"/>
    <p:restoredTop sz="86454" autoAdjust="0"/>
  </p:normalViewPr>
  <p:slideViewPr>
    <p:cSldViewPr>
      <p:cViewPr varScale="1">
        <p:scale>
          <a:sx n="66" d="100"/>
          <a:sy n="66" d="100"/>
        </p:scale>
        <p:origin x="101" y="43"/>
      </p:cViewPr>
      <p:guideLst>
        <p:guide orient="horz" pos="2160"/>
        <p:guide pos="2880"/>
      </p:guideLst>
    </p:cSldViewPr>
  </p:slideViewPr>
  <p:outlineViewPr>
    <p:cViewPr>
      <p:scale>
        <a:sx n="33" d="100"/>
        <a:sy n="33" d="100"/>
      </p:scale>
      <p:origin x="0" y="0"/>
    </p:cViewPr>
  </p:outlineViewPr>
  <p:notesTextViewPr>
    <p:cViewPr>
      <p:scale>
        <a:sx n="300" d="100"/>
        <a:sy n="300" d="100"/>
      </p:scale>
      <p:origin x="0" y="0"/>
    </p:cViewPr>
  </p:notesTextViewPr>
  <p:sorterViewPr>
    <p:cViewPr>
      <p:scale>
        <a:sx n="100" d="100"/>
        <a:sy n="100" d="100"/>
      </p:scale>
      <p:origin x="0" y="-8179"/>
    </p:cViewPr>
  </p:sorterViewPr>
  <p:notesViewPr>
    <p:cSldViewPr>
      <p:cViewPr varScale="1">
        <p:scale>
          <a:sx n="38" d="100"/>
          <a:sy n="38" d="100"/>
        </p:scale>
        <p:origin x="2107" y="9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dirty="0"/>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charset="0"/>
        <a:ea typeface="+mn-ea"/>
        <a:cs typeface="+mn-cs"/>
      </a:defRPr>
    </a:lvl1pPr>
    <a:lvl2pPr marL="457200" algn="l" rtl="0" eaLnBrk="0" fontAlgn="base" hangingPunct="0">
      <a:spcBef>
        <a:spcPct val="30000"/>
      </a:spcBef>
      <a:spcAft>
        <a:spcPct val="0"/>
      </a:spcAft>
      <a:defRPr sz="1100" kern="1200">
        <a:solidFill>
          <a:schemeClr val="tx1"/>
        </a:solidFill>
        <a:latin typeface="Arial" charset="0"/>
        <a:ea typeface="+mn-ea"/>
        <a:cs typeface="+mn-cs"/>
      </a:defRPr>
    </a:lvl2pPr>
    <a:lvl3pPr marL="914400" algn="l" rtl="0" eaLnBrk="0" fontAlgn="base" hangingPunct="0">
      <a:spcBef>
        <a:spcPct val="30000"/>
      </a:spcBef>
      <a:spcAft>
        <a:spcPct val="0"/>
      </a:spcAft>
      <a:defRPr sz="1100" kern="1200">
        <a:solidFill>
          <a:schemeClr val="tx1"/>
        </a:solidFill>
        <a:latin typeface="Arial" charset="0"/>
        <a:ea typeface="+mn-ea"/>
        <a:cs typeface="+mn-cs"/>
      </a:defRPr>
    </a:lvl3pPr>
    <a:lvl4pPr marL="1371600" algn="l" rtl="0" eaLnBrk="0" fontAlgn="base" hangingPunct="0">
      <a:spcBef>
        <a:spcPct val="30000"/>
      </a:spcBef>
      <a:spcAft>
        <a:spcPct val="0"/>
      </a:spcAft>
      <a:defRPr sz="1100" kern="1200">
        <a:solidFill>
          <a:schemeClr val="tx1"/>
        </a:solidFill>
        <a:latin typeface="Arial" charset="0"/>
        <a:ea typeface="+mn-ea"/>
        <a:cs typeface="+mn-cs"/>
      </a:defRPr>
    </a:lvl4pPr>
    <a:lvl5pPr marL="1828800" algn="l" rtl="0" eaLnBrk="0" fontAlgn="base" hangingPunct="0">
      <a:spcBef>
        <a:spcPct val="30000"/>
      </a:spcBef>
      <a:spcAft>
        <a:spcPct val="0"/>
      </a:spcAft>
      <a:defRPr sz="11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There is no part of our </a:t>
            </a:r>
            <a:r>
              <a:rPr lang="en-US" sz="900" dirty="0" err="1"/>
              <a:t>existance</a:t>
            </a:r>
            <a:r>
              <a:rPr lang="en-US" sz="900" dirty="0"/>
              <a:t> that God is not concerned with. He wants to and is able to be there of every moment of day</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a:t>
            </a:fld>
            <a:endParaRPr lang="en-US"/>
          </a:p>
        </p:txBody>
      </p:sp>
    </p:spTree>
    <p:extLst>
      <p:ext uri="{BB962C8B-B14F-4D97-AF65-F5344CB8AC3E}">
        <p14:creationId xmlns:p14="http://schemas.microsoft.com/office/powerpoint/2010/main" val="3080598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When I was a child this happened to me and it was awful then, but good looking back at it</a:t>
            </a:r>
          </a:p>
          <a:p>
            <a:r>
              <a:rPr lang="en-US" sz="800" dirty="0"/>
              <a:t>(Tell story)</a:t>
            </a:r>
          </a:p>
          <a:p>
            <a:endParaRPr lang="en-US" sz="2400"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11</a:t>
            </a:fld>
            <a:endParaRPr lang="en-US"/>
          </a:p>
        </p:txBody>
      </p:sp>
    </p:spTree>
    <p:extLst>
      <p:ext uri="{BB962C8B-B14F-4D97-AF65-F5344CB8AC3E}">
        <p14:creationId xmlns:p14="http://schemas.microsoft.com/office/powerpoint/2010/main" val="2446840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12</a:t>
            </a:fld>
            <a:endParaRPr lang="en-US"/>
          </a:p>
        </p:txBody>
      </p:sp>
    </p:spTree>
    <p:extLst>
      <p:ext uri="{BB962C8B-B14F-4D97-AF65-F5344CB8AC3E}">
        <p14:creationId xmlns:p14="http://schemas.microsoft.com/office/powerpoint/2010/main" val="2522821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This young boy is brave to stand up to the snickers and giggling going on behind him</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13</a:t>
            </a:fld>
            <a:endParaRPr lang="en-US"/>
          </a:p>
        </p:txBody>
      </p:sp>
    </p:spTree>
    <p:extLst>
      <p:ext uri="{BB962C8B-B14F-4D97-AF65-F5344CB8AC3E}">
        <p14:creationId xmlns:p14="http://schemas.microsoft.com/office/powerpoint/2010/main" val="3909883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14</a:t>
            </a:fld>
            <a:endParaRPr lang="en-US"/>
          </a:p>
        </p:txBody>
      </p:sp>
    </p:spTree>
    <p:extLst>
      <p:ext uri="{BB962C8B-B14F-4D97-AF65-F5344CB8AC3E}">
        <p14:creationId xmlns:p14="http://schemas.microsoft.com/office/powerpoint/2010/main" val="2204224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Kids can be really mean to </a:t>
            </a:r>
            <a:r>
              <a:rPr lang="en-US" sz="800" dirty="0" err="1"/>
              <a:t>eachother</a:t>
            </a:r>
            <a:r>
              <a:rPr lang="en-US" sz="800" dirty="0"/>
              <a:t>, but when we grow up it doesn’t necessarily end.</a:t>
            </a:r>
          </a:p>
          <a:p>
            <a:r>
              <a:rPr lang="en-US" sz="800" dirty="0"/>
              <a:t>Adults can hurtful as well:</a:t>
            </a:r>
          </a:p>
          <a:p>
            <a:r>
              <a:rPr lang="en-US" sz="800" dirty="0"/>
              <a:t>Cliques, </a:t>
            </a:r>
            <a:r>
              <a:rPr lang="en-US" sz="800" dirty="0" err="1"/>
              <a:t>Jobplace</a:t>
            </a:r>
            <a:r>
              <a:rPr lang="en-US" sz="800" dirty="0"/>
              <a:t> bullying, etc.</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15</a:t>
            </a:fld>
            <a:endParaRPr lang="en-US"/>
          </a:p>
        </p:txBody>
      </p:sp>
    </p:spTree>
    <p:extLst>
      <p:ext uri="{BB962C8B-B14F-4D97-AF65-F5344CB8AC3E}">
        <p14:creationId xmlns:p14="http://schemas.microsoft.com/office/powerpoint/2010/main" val="1388339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16</a:t>
            </a:fld>
            <a:endParaRPr lang="en-US"/>
          </a:p>
        </p:txBody>
      </p:sp>
    </p:spTree>
    <p:extLst>
      <p:ext uri="{BB962C8B-B14F-4D97-AF65-F5344CB8AC3E}">
        <p14:creationId xmlns:p14="http://schemas.microsoft.com/office/powerpoint/2010/main" val="2245879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dirty="0"/>
              <a:t>My dog Sheba has a terrible habit of stealing my shoes. I sometimes have to discipline her her but also want her to know that I love her.</a:t>
            </a:r>
          </a:p>
          <a:p>
            <a:r>
              <a:rPr lang="en-US" sz="700" dirty="0"/>
              <a:t>God wants us to do right but at the same time wants us to know that we are loved. God’s love does not ignore sin. Despite this picture, our sin is not cute to God. God sent His son Jesus to pay for our sins on the cross.</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17</a:t>
            </a:fld>
            <a:endParaRPr lang="en-US"/>
          </a:p>
        </p:txBody>
      </p:sp>
    </p:spTree>
    <p:extLst>
      <p:ext uri="{BB962C8B-B14F-4D97-AF65-F5344CB8AC3E}">
        <p14:creationId xmlns:p14="http://schemas.microsoft.com/office/powerpoint/2010/main" val="1079356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18</a:t>
            </a:fld>
            <a:endParaRPr lang="en-US"/>
          </a:p>
        </p:txBody>
      </p:sp>
    </p:spTree>
    <p:extLst>
      <p:ext uri="{BB962C8B-B14F-4D97-AF65-F5344CB8AC3E}">
        <p14:creationId xmlns:p14="http://schemas.microsoft.com/office/powerpoint/2010/main" val="3800111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Fifty years ago I spent time in jail for selling drugs. It was the lowest point of my life. But soon after the love of God led me to a little church where I got save and turned by life over to Him.</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20</a:t>
            </a:fld>
            <a:endParaRPr lang="en-US"/>
          </a:p>
        </p:txBody>
      </p:sp>
    </p:spTree>
    <p:extLst>
      <p:ext uri="{BB962C8B-B14F-4D97-AF65-F5344CB8AC3E}">
        <p14:creationId xmlns:p14="http://schemas.microsoft.com/office/powerpoint/2010/main" val="2050946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21</a:t>
            </a:fld>
            <a:endParaRPr lang="en-US"/>
          </a:p>
        </p:txBody>
      </p:sp>
    </p:spTree>
    <p:extLst>
      <p:ext uri="{BB962C8B-B14F-4D97-AF65-F5344CB8AC3E}">
        <p14:creationId xmlns:p14="http://schemas.microsoft.com/office/powerpoint/2010/main" val="303774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1810106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dirty="0"/>
              <a:t>It may not be a Ferrari, but we all struggle with spiritual vs material priorities. Kids or adults have the same problems. In this materialistic world we live in we hear it said, “The man with the most toys at the end, wins.” The question though, is “wins what?” And remember, the “end” of this life, is not the end!</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22</a:t>
            </a:fld>
            <a:endParaRPr lang="en-US"/>
          </a:p>
        </p:txBody>
      </p:sp>
    </p:spTree>
    <p:extLst>
      <p:ext uri="{BB962C8B-B14F-4D97-AF65-F5344CB8AC3E}">
        <p14:creationId xmlns:p14="http://schemas.microsoft.com/office/powerpoint/2010/main" val="1231097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23</a:t>
            </a:fld>
            <a:endParaRPr lang="en-US"/>
          </a:p>
        </p:txBody>
      </p:sp>
    </p:spTree>
    <p:extLst>
      <p:ext uri="{BB962C8B-B14F-4D97-AF65-F5344CB8AC3E}">
        <p14:creationId xmlns:p14="http://schemas.microsoft.com/office/powerpoint/2010/main" val="630345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dirty="0"/>
              <a:t>This is a picture of what has happened to every one of. It’s not about the wallet, its about the temptation to do something wrong that no one will every find out. But remember, God is omnipresent always there watching us to see which road we take when we get to the fork in the road called temptation.</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24</a:t>
            </a:fld>
            <a:endParaRPr lang="en-US"/>
          </a:p>
        </p:txBody>
      </p:sp>
    </p:spTree>
    <p:extLst>
      <p:ext uri="{BB962C8B-B14F-4D97-AF65-F5344CB8AC3E}">
        <p14:creationId xmlns:p14="http://schemas.microsoft.com/office/powerpoint/2010/main" val="2748229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25</a:t>
            </a:fld>
            <a:endParaRPr lang="en-US"/>
          </a:p>
        </p:txBody>
      </p:sp>
    </p:spTree>
    <p:extLst>
      <p:ext uri="{BB962C8B-B14F-4D97-AF65-F5344CB8AC3E}">
        <p14:creationId xmlns:p14="http://schemas.microsoft.com/office/powerpoint/2010/main" val="1338591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27</a:t>
            </a:fld>
            <a:endParaRPr lang="en-US"/>
          </a:p>
        </p:txBody>
      </p:sp>
    </p:spTree>
    <p:extLst>
      <p:ext uri="{BB962C8B-B14F-4D97-AF65-F5344CB8AC3E}">
        <p14:creationId xmlns:p14="http://schemas.microsoft.com/office/powerpoint/2010/main" val="539319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We can sin at any age, young or old and we can repent and turn to God at any age as well. David, king if Israel thousands of years ago, was exposed his sins by the prophet Nathan</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28</a:t>
            </a:fld>
            <a:endParaRPr lang="en-US"/>
          </a:p>
        </p:txBody>
      </p:sp>
    </p:spTree>
    <p:extLst>
      <p:ext uri="{BB962C8B-B14F-4D97-AF65-F5344CB8AC3E}">
        <p14:creationId xmlns:p14="http://schemas.microsoft.com/office/powerpoint/2010/main" val="3596716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29</a:t>
            </a:fld>
            <a:endParaRPr lang="en-US"/>
          </a:p>
        </p:txBody>
      </p:sp>
    </p:spTree>
    <p:extLst>
      <p:ext uri="{BB962C8B-B14F-4D97-AF65-F5344CB8AC3E}">
        <p14:creationId xmlns:p14="http://schemas.microsoft.com/office/powerpoint/2010/main" val="1878051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dirty="0"/>
              <a:t>It is God’s mercy to expose our sin. David’s response in Psalm 51 reveals that, in spite of his awful moral failure, he still had a heart after God.</a:t>
            </a:r>
          </a:p>
          <a:p>
            <a:r>
              <a:rPr lang="en-US" sz="700" dirty="0"/>
              <a:t>When our sin is exposed we must run toward God for His mercy, never away from Him, because we can never truly hide.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30</a:t>
            </a:fld>
            <a:endParaRPr lang="en-US"/>
          </a:p>
        </p:txBody>
      </p:sp>
    </p:spTree>
    <p:extLst>
      <p:ext uri="{BB962C8B-B14F-4D97-AF65-F5344CB8AC3E}">
        <p14:creationId xmlns:p14="http://schemas.microsoft.com/office/powerpoint/2010/main" val="1496115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We love to brag, but God desires a humble heart. Ever hear of your left hand telling your right what to do? Here’s a picture of how a good right hand does the right thing</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31</a:t>
            </a:fld>
            <a:endParaRPr lang="en-US"/>
          </a:p>
        </p:txBody>
      </p:sp>
    </p:spTree>
    <p:extLst>
      <p:ext uri="{BB962C8B-B14F-4D97-AF65-F5344CB8AC3E}">
        <p14:creationId xmlns:p14="http://schemas.microsoft.com/office/powerpoint/2010/main" val="2719065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32</a:t>
            </a:fld>
            <a:endParaRPr lang="en-US"/>
          </a:p>
        </p:txBody>
      </p:sp>
    </p:spTree>
    <p:extLst>
      <p:ext uri="{BB962C8B-B14F-4D97-AF65-F5344CB8AC3E}">
        <p14:creationId xmlns:p14="http://schemas.microsoft.com/office/powerpoint/2010/main" val="582251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2501136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33</a:t>
            </a:fld>
            <a:endParaRPr lang="en-US"/>
          </a:p>
        </p:txBody>
      </p:sp>
    </p:spTree>
    <p:extLst>
      <p:ext uri="{BB962C8B-B14F-4D97-AF65-F5344CB8AC3E}">
        <p14:creationId xmlns:p14="http://schemas.microsoft.com/office/powerpoint/2010/main" val="2468142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There is no part of our </a:t>
            </a:r>
            <a:r>
              <a:rPr lang="en-US" sz="900" dirty="0" err="1"/>
              <a:t>existance</a:t>
            </a:r>
            <a:r>
              <a:rPr lang="en-US" sz="900" dirty="0"/>
              <a:t> that God is not concerned with. He wants to and is able to be there of every moment of day</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34</a:t>
            </a:fld>
            <a:endParaRPr lang="en-US"/>
          </a:p>
        </p:txBody>
      </p:sp>
    </p:spTree>
    <p:extLst>
      <p:ext uri="{BB962C8B-B14F-4D97-AF65-F5344CB8AC3E}">
        <p14:creationId xmlns:p14="http://schemas.microsoft.com/office/powerpoint/2010/main" val="1796138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35</a:t>
            </a:fld>
            <a:endParaRPr lang="en-US"/>
          </a:p>
        </p:txBody>
      </p:sp>
    </p:spTree>
    <p:extLst>
      <p:ext uri="{BB962C8B-B14F-4D97-AF65-F5344CB8AC3E}">
        <p14:creationId xmlns:p14="http://schemas.microsoft.com/office/powerpoint/2010/main" val="1688228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00" dirty="0"/>
              <a:t>A changed life goes a lot farther than the standard laundry list of do’s and don’ts. He really does want to transform us into the image of His own son</a:t>
            </a:r>
          </a:p>
          <a:p>
            <a:r>
              <a:rPr lang="en-US" sz="600" dirty="0"/>
              <a:t>Romans 8:28</a:t>
            </a:r>
          </a:p>
          <a:p>
            <a:r>
              <a:rPr lang="en-US" sz="600" b="0" i="0" kern="1200" dirty="0">
                <a:solidFill>
                  <a:schemeClr val="tx1"/>
                </a:solidFill>
                <a:effectLst/>
                <a:latin typeface="Arial" charset="0"/>
                <a:ea typeface="+mn-ea"/>
                <a:cs typeface="+mn-cs"/>
              </a:rPr>
              <a:t>“We know that in everything God works for the good of those who love him. These are the people God chose, because that was his plan. </a:t>
            </a:r>
            <a:r>
              <a:rPr lang="en-US" sz="600" b="1" i="0" kern="1200" baseline="30000" dirty="0">
                <a:solidFill>
                  <a:schemeClr val="tx1"/>
                </a:solidFill>
                <a:effectLst/>
                <a:latin typeface="Arial" charset="0"/>
                <a:ea typeface="+mn-ea"/>
                <a:cs typeface="+mn-cs"/>
              </a:rPr>
              <a:t>29 </a:t>
            </a:r>
            <a:r>
              <a:rPr lang="en-US" sz="600" b="0" i="0" kern="1200" dirty="0">
                <a:solidFill>
                  <a:schemeClr val="tx1"/>
                </a:solidFill>
                <a:effectLst/>
                <a:latin typeface="Arial" charset="0"/>
                <a:ea typeface="+mn-ea"/>
                <a:cs typeface="+mn-cs"/>
              </a:rPr>
              <a:t>God knew them before he made the world. And he decided that they would be like his Son. Then Jesus would be the firstborn of many brothers and sisters.”</a:t>
            </a:r>
            <a:endParaRPr lang="en-US" sz="300"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36</a:t>
            </a:fld>
            <a:endParaRPr lang="en-US"/>
          </a:p>
        </p:txBody>
      </p:sp>
    </p:spTree>
    <p:extLst>
      <p:ext uri="{BB962C8B-B14F-4D97-AF65-F5344CB8AC3E}">
        <p14:creationId xmlns:p14="http://schemas.microsoft.com/office/powerpoint/2010/main" val="3094089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37</a:t>
            </a:fld>
            <a:endParaRPr lang="en-US"/>
          </a:p>
        </p:txBody>
      </p:sp>
    </p:spTree>
    <p:extLst>
      <p:ext uri="{BB962C8B-B14F-4D97-AF65-F5344CB8AC3E}">
        <p14:creationId xmlns:p14="http://schemas.microsoft.com/office/powerpoint/2010/main" val="3031133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God is the eternal witness to all that is life, our actions, our thoughts, our dreams, our hopes, our disappointments—He is always there as the Witness to all life.</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38</a:t>
            </a:fld>
            <a:endParaRPr lang="en-US"/>
          </a:p>
        </p:txBody>
      </p:sp>
    </p:spTree>
    <p:extLst>
      <p:ext uri="{BB962C8B-B14F-4D97-AF65-F5344CB8AC3E}">
        <p14:creationId xmlns:p14="http://schemas.microsoft.com/office/powerpoint/2010/main" val="16968634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In closing, lets watch this great video about our Omnipresent God</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39</a:t>
            </a:fld>
            <a:endParaRPr lang="en-US"/>
          </a:p>
        </p:txBody>
      </p:sp>
    </p:spTree>
    <p:extLst>
      <p:ext uri="{BB962C8B-B14F-4D97-AF65-F5344CB8AC3E}">
        <p14:creationId xmlns:p14="http://schemas.microsoft.com/office/powerpoint/2010/main" val="555784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40</a:t>
            </a:fld>
            <a:endParaRPr lang="en-US"/>
          </a:p>
        </p:txBody>
      </p:sp>
    </p:spTree>
    <p:extLst>
      <p:ext uri="{BB962C8B-B14F-4D97-AF65-F5344CB8AC3E}">
        <p14:creationId xmlns:p14="http://schemas.microsoft.com/office/powerpoint/2010/main" val="2719917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41</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46</a:t>
            </a:fld>
            <a:endParaRPr lang="en-US"/>
          </a:p>
        </p:txBody>
      </p:sp>
    </p:spTree>
    <p:extLst>
      <p:ext uri="{BB962C8B-B14F-4D97-AF65-F5344CB8AC3E}">
        <p14:creationId xmlns:p14="http://schemas.microsoft.com/office/powerpoint/2010/main" val="3015680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There is no part of our </a:t>
            </a:r>
            <a:r>
              <a:rPr lang="en-US" sz="900" dirty="0" err="1"/>
              <a:t>existance</a:t>
            </a:r>
            <a:r>
              <a:rPr lang="en-US" sz="900" dirty="0"/>
              <a:t> that God is not concerned with. He wants to and is able to be there of every moment of day</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a:t>
            </a:fld>
            <a:endParaRPr lang="en-US"/>
          </a:p>
        </p:txBody>
      </p:sp>
    </p:spTree>
    <p:extLst>
      <p:ext uri="{BB962C8B-B14F-4D97-AF65-F5344CB8AC3E}">
        <p14:creationId xmlns:p14="http://schemas.microsoft.com/office/powerpoint/2010/main" val="3372698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50</a:t>
            </a:fld>
            <a:endParaRPr lang="en-US"/>
          </a:p>
        </p:txBody>
      </p:sp>
    </p:spTree>
    <p:extLst>
      <p:ext uri="{BB962C8B-B14F-4D97-AF65-F5344CB8AC3E}">
        <p14:creationId xmlns:p14="http://schemas.microsoft.com/office/powerpoint/2010/main" val="13551186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51</a:t>
            </a:fld>
            <a:endParaRPr lang="en-US"/>
          </a:p>
        </p:txBody>
      </p:sp>
    </p:spTree>
    <p:extLst>
      <p:ext uri="{BB962C8B-B14F-4D97-AF65-F5344CB8AC3E}">
        <p14:creationId xmlns:p14="http://schemas.microsoft.com/office/powerpoint/2010/main" val="2645329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dirty="0"/>
              <a:t>Scary for a kid to hear that! </a:t>
            </a:r>
          </a:p>
          <a:p>
            <a:r>
              <a:rPr lang="en-US" sz="700" dirty="0"/>
              <a:t>This girl looks guilty and afraid but if she has a good father, he will help her and not hurt her.</a:t>
            </a:r>
          </a:p>
          <a:p>
            <a:r>
              <a:rPr lang="en-US" sz="700" dirty="0"/>
              <a:t>We have a heavenly father who is always with us, It’s called “Omnipresence”</a:t>
            </a:r>
          </a:p>
          <a:p>
            <a:r>
              <a:rPr lang="en-US" sz="700" dirty="0"/>
              <a:t>If her father were there, her behavior might have been different.</a:t>
            </a:r>
          </a:p>
          <a:p>
            <a:r>
              <a:rPr lang="en-US" sz="700" dirty="0"/>
              <a:t>We can’t see Him, but the God of all creation is here all the time.</a:t>
            </a:r>
          </a:p>
          <a:p>
            <a:r>
              <a:rPr lang="en-US" sz="700" dirty="0"/>
              <a:t>Here’s a song to help us remember that God is omnipresent</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6</a:t>
            </a:fld>
            <a:endParaRPr lang="en-US"/>
          </a:p>
        </p:txBody>
      </p:sp>
    </p:spTree>
    <p:extLst>
      <p:ext uri="{BB962C8B-B14F-4D97-AF65-F5344CB8AC3E}">
        <p14:creationId xmlns:p14="http://schemas.microsoft.com/office/powerpoint/2010/main" val="1274538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7</a:t>
            </a:fld>
            <a:endParaRPr lang="en-US"/>
          </a:p>
        </p:txBody>
      </p:sp>
    </p:spTree>
    <p:extLst>
      <p:ext uri="{BB962C8B-B14F-4D97-AF65-F5344CB8AC3E}">
        <p14:creationId xmlns:p14="http://schemas.microsoft.com/office/powerpoint/2010/main" val="1222905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a:t>
            </a:r>
            <a:r>
              <a:rPr lang="en-US" sz="800" b="0" i="0" kern="1200" cap="small" dirty="0">
                <a:solidFill>
                  <a:schemeClr val="tx1"/>
                </a:solidFill>
                <a:effectLst/>
                <a:latin typeface="Arial" charset="0"/>
                <a:ea typeface="+mn-ea"/>
                <a:cs typeface="+mn-cs"/>
              </a:rPr>
              <a:t>Lord</a:t>
            </a:r>
            <a:r>
              <a:rPr lang="en-US" sz="800" b="0" i="0" kern="1200" dirty="0">
                <a:solidFill>
                  <a:schemeClr val="tx1"/>
                </a:solidFill>
                <a:effectLst/>
                <a:latin typeface="Arial" charset="0"/>
                <a:ea typeface="+mn-ea"/>
                <a:cs typeface="+mn-cs"/>
              </a:rPr>
              <a:t>, you have seen what is in my heart.</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You know all about me.</a:t>
            </a:r>
            <a:br>
              <a:rPr lang="en-US" sz="800" b="0" i="0" kern="1200" dirty="0">
                <a:solidFill>
                  <a:schemeClr val="tx1"/>
                </a:solidFill>
                <a:effectLst/>
                <a:latin typeface="Arial" charset="0"/>
                <a:ea typeface="+mn-ea"/>
                <a:cs typeface="+mn-cs"/>
              </a:rPr>
            </a:br>
            <a:r>
              <a:rPr lang="en-US" sz="800" b="1" i="0" kern="1200" baseline="30000" dirty="0">
                <a:solidFill>
                  <a:schemeClr val="tx1"/>
                </a:solidFill>
                <a:effectLst/>
                <a:latin typeface="Arial" charset="0"/>
                <a:ea typeface="+mn-ea"/>
                <a:cs typeface="+mn-cs"/>
              </a:rPr>
              <a:t>2 </a:t>
            </a:r>
            <a:r>
              <a:rPr lang="en-US" sz="800" b="0" i="0" kern="1200" dirty="0">
                <a:solidFill>
                  <a:schemeClr val="tx1"/>
                </a:solidFill>
                <a:effectLst/>
                <a:latin typeface="Arial" charset="0"/>
                <a:ea typeface="+mn-ea"/>
                <a:cs typeface="+mn-cs"/>
              </a:rPr>
              <a:t>You know when I sit down and when I get up.</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You know what I’m thinking even though you are far away.</a:t>
            </a:r>
            <a:br>
              <a:rPr lang="en-US" sz="800" b="0" i="0" kern="1200" dirty="0">
                <a:solidFill>
                  <a:schemeClr val="tx1"/>
                </a:solidFill>
                <a:effectLst/>
                <a:latin typeface="Arial" charset="0"/>
                <a:ea typeface="+mn-ea"/>
                <a:cs typeface="+mn-cs"/>
              </a:rPr>
            </a:br>
            <a:r>
              <a:rPr lang="en-US" sz="800" b="1" i="0" kern="1200" baseline="30000" dirty="0">
                <a:solidFill>
                  <a:schemeClr val="tx1"/>
                </a:solidFill>
                <a:effectLst/>
                <a:latin typeface="Arial" charset="0"/>
                <a:ea typeface="+mn-ea"/>
                <a:cs typeface="+mn-cs"/>
              </a:rPr>
              <a:t>3 </a:t>
            </a:r>
            <a:r>
              <a:rPr lang="en-US" sz="800" b="0" i="0" kern="1200" dirty="0">
                <a:solidFill>
                  <a:schemeClr val="tx1"/>
                </a:solidFill>
                <a:effectLst/>
                <a:latin typeface="Arial" charset="0"/>
                <a:ea typeface="+mn-ea"/>
                <a:cs typeface="+mn-cs"/>
              </a:rPr>
              <a:t>You know when I go out to work and when I come back home.</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You know exactly how I live.</a:t>
            </a:r>
            <a:br>
              <a:rPr lang="en-US" sz="800" b="0" i="0" kern="1200" dirty="0">
                <a:solidFill>
                  <a:schemeClr val="tx1"/>
                </a:solidFill>
                <a:effectLst/>
                <a:latin typeface="Arial" charset="0"/>
                <a:ea typeface="+mn-ea"/>
                <a:cs typeface="+mn-cs"/>
              </a:rPr>
            </a:br>
            <a:r>
              <a:rPr lang="en-US" sz="800" b="1" i="0" kern="1200" baseline="30000" dirty="0">
                <a:solidFill>
                  <a:schemeClr val="tx1"/>
                </a:solidFill>
                <a:effectLst/>
                <a:latin typeface="Arial" charset="0"/>
                <a:ea typeface="+mn-ea"/>
                <a:cs typeface="+mn-cs"/>
              </a:rPr>
              <a:t>4 </a:t>
            </a:r>
            <a:r>
              <a:rPr lang="en-US" sz="800" b="0" i="0" kern="1200" cap="small" dirty="0">
                <a:solidFill>
                  <a:schemeClr val="tx1"/>
                </a:solidFill>
                <a:effectLst/>
                <a:latin typeface="Arial" charset="0"/>
                <a:ea typeface="+mn-ea"/>
                <a:cs typeface="+mn-cs"/>
              </a:rPr>
              <a:t>Lord</a:t>
            </a:r>
            <a:r>
              <a:rPr lang="en-US" sz="800" b="0" i="0" kern="1200" dirty="0">
                <a:solidFill>
                  <a:schemeClr val="tx1"/>
                </a:solidFill>
                <a:effectLst/>
                <a:latin typeface="Arial" charset="0"/>
                <a:ea typeface="+mn-ea"/>
                <a:cs typeface="+mn-cs"/>
              </a:rPr>
              <a:t>, even before I speak a word,</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you know all about it.</a:t>
            </a:r>
          </a:p>
          <a:p>
            <a:r>
              <a:rPr lang="en-US" sz="800" b="1" i="0" kern="1200" baseline="30000" dirty="0">
                <a:solidFill>
                  <a:schemeClr val="tx1"/>
                </a:solidFill>
                <a:effectLst/>
                <a:latin typeface="Arial" charset="0"/>
                <a:ea typeface="+mn-ea"/>
                <a:cs typeface="+mn-cs"/>
              </a:rPr>
              <a:t>5 </a:t>
            </a:r>
            <a:r>
              <a:rPr lang="en-US" sz="800" b="0" i="0" kern="1200" dirty="0">
                <a:solidFill>
                  <a:schemeClr val="tx1"/>
                </a:solidFill>
                <a:effectLst/>
                <a:latin typeface="Arial" charset="0"/>
                <a:ea typeface="+mn-ea"/>
                <a:cs typeface="+mn-cs"/>
              </a:rPr>
              <a:t>You are all around me, behind me and in front of me.</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You hold me safe in your hand.</a:t>
            </a:r>
            <a:br>
              <a:rPr lang="en-US" sz="800" b="0" i="0" kern="1200" dirty="0">
                <a:solidFill>
                  <a:schemeClr val="tx1"/>
                </a:solidFill>
                <a:effectLst/>
                <a:latin typeface="Arial" charset="0"/>
                <a:ea typeface="+mn-ea"/>
                <a:cs typeface="+mn-cs"/>
              </a:rPr>
            </a:br>
            <a:r>
              <a:rPr lang="en-US" sz="800" b="1" i="0" kern="1200" baseline="30000" dirty="0">
                <a:solidFill>
                  <a:schemeClr val="tx1"/>
                </a:solidFill>
                <a:effectLst/>
                <a:latin typeface="Arial" charset="0"/>
                <a:ea typeface="+mn-ea"/>
                <a:cs typeface="+mn-cs"/>
              </a:rPr>
              <a:t>6 </a:t>
            </a:r>
            <a:r>
              <a:rPr lang="en-US" sz="800" b="0" i="0" kern="1200" dirty="0">
                <a:solidFill>
                  <a:schemeClr val="tx1"/>
                </a:solidFill>
                <a:effectLst/>
                <a:latin typeface="Arial" charset="0"/>
                <a:ea typeface="+mn-ea"/>
                <a:cs typeface="+mn-cs"/>
              </a:rPr>
              <a:t>I’m amazed at how well you know me.</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It’s more than I can understand.</a:t>
            </a:r>
          </a:p>
          <a:p>
            <a:r>
              <a:rPr lang="en-US" sz="800" b="1" i="0" kern="1200" baseline="30000" dirty="0">
                <a:solidFill>
                  <a:schemeClr val="tx1"/>
                </a:solidFill>
                <a:effectLst/>
                <a:latin typeface="Arial" charset="0"/>
                <a:ea typeface="+mn-ea"/>
                <a:cs typeface="+mn-cs"/>
              </a:rPr>
              <a:t>7 </a:t>
            </a:r>
            <a:r>
              <a:rPr lang="en-US" sz="800" b="0" i="0" kern="1200" dirty="0">
                <a:solidFill>
                  <a:schemeClr val="tx1"/>
                </a:solidFill>
                <a:effectLst/>
                <a:latin typeface="Arial" charset="0"/>
                <a:ea typeface="+mn-ea"/>
                <a:cs typeface="+mn-cs"/>
              </a:rPr>
              <a:t>How can I get away from your Spirit?</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Where can I go to escape from you?</a:t>
            </a:r>
            <a:br>
              <a:rPr lang="en-US" sz="800" b="0" i="0" kern="1200" dirty="0">
                <a:solidFill>
                  <a:schemeClr val="tx1"/>
                </a:solidFill>
                <a:effectLst/>
                <a:latin typeface="Arial" charset="0"/>
                <a:ea typeface="+mn-ea"/>
                <a:cs typeface="+mn-cs"/>
              </a:rPr>
            </a:br>
            <a:r>
              <a:rPr lang="en-US" sz="800" b="1" i="0" kern="1200" baseline="30000" dirty="0">
                <a:solidFill>
                  <a:schemeClr val="tx1"/>
                </a:solidFill>
                <a:effectLst/>
                <a:latin typeface="Arial" charset="0"/>
                <a:ea typeface="+mn-ea"/>
                <a:cs typeface="+mn-cs"/>
              </a:rPr>
              <a:t>8 </a:t>
            </a:r>
            <a:r>
              <a:rPr lang="en-US" sz="800" b="0" i="0" kern="1200" dirty="0">
                <a:solidFill>
                  <a:schemeClr val="tx1"/>
                </a:solidFill>
                <a:effectLst/>
                <a:latin typeface="Arial" charset="0"/>
                <a:ea typeface="+mn-ea"/>
                <a:cs typeface="+mn-cs"/>
              </a:rPr>
              <a:t>If I go up to the heavens, you are there.</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If I lie down in the deepest parts of the earth, you are also there.</a:t>
            </a:r>
            <a:br>
              <a:rPr lang="en-US" sz="800" b="0" i="0" kern="1200" dirty="0">
                <a:solidFill>
                  <a:schemeClr val="tx1"/>
                </a:solidFill>
                <a:effectLst/>
                <a:latin typeface="Arial" charset="0"/>
                <a:ea typeface="+mn-ea"/>
                <a:cs typeface="+mn-cs"/>
              </a:rPr>
            </a:br>
            <a:r>
              <a:rPr lang="en-US" sz="800" b="1" i="0" kern="1200" baseline="30000" dirty="0">
                <a:solidFill>
                  <a:schemeClr val="tx1"/>
                </a:solidFill>
                <a:effectLst/>
                <a:latin typeface="Arial" charset="0"/>
                <a:ea typeface="+mn-ea"/>
                <a:cs typeface="+mn-cs"/>
              </a:rPr>
              <a:t>9 </a:t>
            </a:r>
            <a:r>
              <a:rPr lang="en-US" sz="800" b="0" i="0" kern="1200" dirty="0">
                <a:solidFill>
                  <a:schemeClr val="tx1"/>
                </a:solidFill>
                <a:effectLst/>
                <a:latin typeface="Arial" charset="0"/>
                <a:ea typeface="+mn-ea"/>
                <a:cs typeface="+mn-cs"/>
              </a:rPr>
              <a:t>Suppose I were to rise with the sun in the east.</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Suppose I travel to the west where it sinks into the ocean.</a:t>
            </a:r>
            <a:br>
              <a:rPr lang="en-US" sz="800" b="0" i="0" kern="1200" dirty="0">
                <a:solidFill>
                  <a:schemeClr val="tx1"/>
                </a:solidFill>
                <a:effectLst/>
                <a:latin typeface="Arial" charset="0"/>
                <a:ea typeface="+mn-ea"/>
                <a:cs typeface="+mn-cs"/>
              </a:rPr>
            </a:br>
            <a:r>
              <a:rPr lang="en-US" sz="800" b="1" i="0" kern="1200" baseline="30000" dirty="0">
                <a:solidFill>
                  <a:schemeClr val="tx1"/>
                </a:solidFill>
                <a:effectLst/>
                <a:latin typeface="Arial" charset="0"/>
                <a:ea typeface="+mn-ea"/>
                <a:cs typeface="+mn-cs"/>
              </a:rPr>
              <a:t>10 </a:t>
            </a:r>
            <a:r>
              <a:rPr lang="en-US" sz="800" b="0" i="0" kern="1200" dirty="0">
                <a:solidFill>
                  <a:schemeClr val="tx1"/>
                </a:solidFill>
                <a:effectLst/>
                <a:latin typeface="Arial" charset="0"/>
                <a:ea typeface="+mn-ea"/>
                <a:cs typeface="+mn-cs"/>
              </a:rPr>
              <a:t>Your hand would always be there to guide me.</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Your right hand would still be holding me close.</a:t>
            </a:r>
          </a:p>
          <a:p>
            <a:r>
              <a:rPr lang="en-US" sz="800" b="1" i="0" kern="1200" baseline="30000" dirty="0">
                <a:solidFill>
                  <a:schemeClr val="tx1"/>
                </a:solidFill>
                <a:effectLst/>
                <a:latin typeface="Arial" charset="0"/>
                <a:ea typeface="+mn-ea"/>
                <a:cs typeface="+mn-cs"/>
              </a:rPr>
              <a:t>11 </a:t>
            </a:r>
            <a:r>
              <a:rPr lang="en-US" sz="800" b="0" i="0" kern="1200" dirty="0">
                <a:solidFill>
                  <a:schemeClr val="tx1"/>
                </a:solidFill>
                <a:effectLst/>
                <a:latin typeface="Arial" charset="0"/>
                <a:ea typeface="+mn-ea"/>
                <a:cs typeface="+mn-cs"/>
              </a:rPr>
              <a:t>Suppose I were to say, “I’m sure the darkness will hide me.</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The light around me will become as dark as night.”</a:t>
            </a:r>
            <a:br>
              <a:rPr lang="en-US" sz="800" b="0" i="0" kern="1200" dirty="0">
                <a:solidFill>
                  <a:schemeClr val="tx1"/>
                </a:solidFill>
                <a:effectLst/>
                <a:latin typeface="Arial" charset="0"/>
                <a:ea typeface="+mn-ea"/>
                <a:cs typeface="+mn-cs"/>
              </a:rPr>
            </a:br>
            <a:r>
              <a:rPr lang="en-US" sz="800" b="1" i="0" kern="1200" baseline="30000" dirty="0">
                <a:solidFill>
                  <a:schemeClr val="tx1"/>
                </a:solidFill>
                <a:effectLst/>
                <a:latin typeface="Arial" charset="0"/>
                <a:ea typeface="+mn-ea"/>
                <a:cs typeface="+mn-cs"/>
              </a:rPr>
              <a:t>12 </a:t>
            </a:r>
            <a:r>
              <a:rPr lang="en-US" sz="800" b="0" i="0" kern="1200" dirty="0">
                <a:solidFill>
                  <a:schemeClr val="tx1"/>
                </a:solidFill>
                <a:effectLst/>
                <a:latin typeface="Arial" charset="0"/>
                <a:ea typeface="+mn-ea"/>
                <a:cs typeface="+mn-cs"/>
              </a:rPr>
              <a:t>Even that darkness would not be dark to you.</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The night would shine like the day,</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because darkness is like light to you.</a:t>
            </a:r>
          </a:p>
          <a:p>
            <a:r>
              <a:rPr lang="en-US" sz="800" b="1" i="0" kern="1200" baseline="30000" dirty="0">
                <a:solidFill>
                  <a:schemeClr val="tx1"/>
                </a:solidFill>
                <a:effectLst/>
                <a:latin typeface="Arial" charset="0"/>
                <a:ea typeface="+mn-ea"/>
                <a:cs typeface="+mn-cs"/>
              </a:rPr>
              <a:t>13 </a:t>
            </a:r>
            <a:r>
              <a:rPr lang="en-US" sz="800" b="0" i="0" kern="1200" dirty="0">
                <a:solidFill>
                  <a:schemeClr val="tx1"/>
                </a:solidFill>
                <a:effectLst/>
                <a:latin typeface="Arial" charset="0"/>
                <a:ea typeface="+mn-ea"/>
                <a:cs typeface="+mn-cs"/>
              </a:rPr>
              <a:t>You created the deepest parts of my being.</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You put me together inside my mother’s body.</a:t>
            </a:r>
            <a:br>
              <a:rPr lang="en-US" sz="800" b="0" i="0" kern="1200" dirty="0">
                <a:solidFill>
                  <a:schemeClr val="tx1"/>
                </a:solidFill>
                <a:effectLst/>
                <a:latin typeface="Arial" charset="0"/>
                <a:ea typeface="+mn-ea"/>
                <a:cs typeface="+mn-cs"/>
              </a:rPr>
            </a:br>
            <a:r>
              <a:rPr lang="en-US" sz="800" b="1" i="0" kern="1200" baseline="30000" dirty="0">
                <a:solidFill>
                  <a:schemeClr val="tx1"/>
                </a:solidFill>
                <a:effectLst/>
                <a:latin typeface="Arial" charset="0"/>
                <a:ea typeface="+mn-ea"/>
                <a:cs typeface="+mn-cs"/>
              </a:rPr>
              <a:t>14 </a:t>
            </a:r>
            <a:r>
              <a:rPr lang="en-US" sz="800" b="0" i="0" kern="1200" dirty="0">
                <a:solidFill>
                  <a:schemeClr val="tx1"/>
                </a:solidFill>
                <a:effectLst/>
                <a:latin typeface="Arial" charset="0"/>
                <a:ea typeface="+mn-ea"/>
                <a:cs typeface="+mn-cs"/>
              </a:rPr>
              <a:t>How you made me is amazing and wonderful.</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I praise you for that.</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What you have done is wonderful.</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I know that very well.</a:t>
            </a:r>
            <a:br>
              <a:rPr lang="en-US" sz="800" b="0" i="0" kern="1200" dirty="0">
                <a:solidFill>
                  <a:schemeClr val="tx1"/>
                </a:solidFill>
                <a:effectLst/>
                <a:latin typeface="Arial" charset="0"/>
                <a:ea typeface="+mn-ea"/>
                <a:cs typeface="+mn-cs"/>
              </a:rPr>
            </a:br>
            <a:r>
              <a:rPr lang="en-US" sz="800" b="1" i="0" kern="1200" baseline="30000" dirty="0">
                <a:solidFill>
                  <a:schemeClr val="tx1"/>
                </a:solidFill>
                <a:effectLst/>
                <a:latin typeface="Arial" charset="0"/>
                <a:ea typeface="+mn-ea"/>
                <a:cs typeface="+mn-cs"/>
              </a:rPr>
              <a:t>15 </a:t>
            </a:r>
            <a:r>
              <a:rPr lang="en-US" sz="800" b="0" i="0" kern="1200" dirty="0">
                <a:solidFill>
                  <a:schemeClr val="tx1"/>
                </a:solidFill>
                <a:effectLst/>
                <a:latin typeface="Arial" charset="0"/>
                <a:ea typeface="+mn-ea"/>
                <a:cs typeface="+mn-cs"/>
              </a:rPr>
              <a:t>None of my bones was hidden from you</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when you made me inside my mother’s body.</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That place was as dark as the deepest parts of the earth.</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When you were putting me together there,</a:t>
            </a:r>
            <a:br>
              <a:rPr lang="en-US" sz="800" b="0" i="0" kern="1200" dirty="0">
                <a:solidFill>
                  <a:schemeClr val="tx1"/>
                </a:solidFill>
                <a:effectLst/>
                <a:latin typeface="Arial" charset="0"/>
                <a:ea typeface="+mn-ea"/>
                <a:cs typeface="+mn-cs"/>
              </a:rPr>
            </a:br>
            <a:r>
              <a:rPr lang="en-US" sz="800" b="1" i="0" kern="1200" baseline="30000" dirty="0">
                <a:solidFill>
                  <a:schemeClr val="tx1"/>
                </a:solidFill>
                <a:effectLst/>
                <a:latin typeface="Arial" charset="0"/>
                <a:ea typeface="+mn-ea"/>
                <a:cs typeface="+mn-cs"/>
              </a:rPr>
              <a:t>16 </a:t>
            </a:r>
            <a:r>
              <a:rPr lang="en-US" sz="800" b="0" i="0" kern="1200" dirty="0">
                <a:solidFill>
                  <a:schemeClr val="tx1"/>
                </a:solidFill>
                <a:effectLst/>
                <a:latin typeface="Arial" charset="0"/>
                <a:ea typeface="+mn-ea"/>
                <a:cs typeface="+mn-cs"/>
              </a:rPr>
              <a:t>    your eyes saw my body even before it was formed.</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You planned how many days I would live.</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You wrote down the number of them in your book</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before I had lived through even one of them.</a:t>
            </a:r>
          </a:p>
          <a:p>
            <a:r>
              <a:rPr lang="en-US" sz="800" b="1" i="0" kern="1200" baseline="30000" dirty="0">
                <a:solidFill>
                  <a:schemeClr val="tx1"/>
                </a:solidFill>
                <a:effectLst/>
                <a:latin typeface="Arial" charset="0"/>
                <a:ea typeface="+mn-ea"/>
                <a:cs typeface="+mn-cs"/>
              </a:rPr>
              <a:t>17 </a:t>
            </a:r>
            <a:r>
              <a:rPr lang="en-US" sz="800" b="0" i="0" kern="1200" dirty="0">
                <a:solidFill>
                  <a:schemeClr val="tx1"/>
                </a:solidFill>
                <a:effectLst/>
                <a:latin typeface="Arial" charset="0"/>
                <a:ea typeface="+mn-ea"/>
                <a:cs typeface="+mn-cs"/>
              </a:rPr>
              <a:t>God, your thoughts about me are priceless.</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No one can possibly add them all up.</a:t>
            </a:r>
            <a:br>
              <a:rPr lang="en-US" sz="800" b="0" i="0" kern="1200" dirty="0">
                <a:solidFill>
                  <a:schemeClr val="tx1"/>
                </a:solidFill>
                <a:effectLst/>
                <a:latin typeface="Arial" charset="0"/>
                <a:ea typeface="+mn-ea"/>
                <a:cs typeface="+mn-cs"/>
              </a:rPr>
            </a:br>
            <a:r>
              <a:rPr lang="en-US" sz="800" b="1" i="0" kern="1200" baseline="30000" dirty="0">
                <a:solidFill>
                  <a:schemeClr val="tx1"/>
                </a:solidFill>
                <a:effectLst/>
                <a:latin typeface="Arial" charset="0"/>
                <a:ea typeface="+mn-ea"/>
                <a:cs typeface="+mn-cs"/>
              </a:rPr>
              <a:t>18 </a:t>
            </a:r>
            <a:r>
              <a:rPr lang="en-US" sz="800" b="0" i="0" kern="1200" dirty="0">
                <a:solidFill>
                  <a:schemeClr val="tx1"/>
                </a:solidFill>
                <a:effectLst/>
                <a:latin typeface="Arial" charset="0"/>
                <a:ea typeface="+mn-ea"/>
                <a:cs typeface="+mn-cs"/>
              </a:rPr>
              <a:t>If I could count them,</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they would be more than the grains of sand.</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If I were to fall asleep counting and then wake up,</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you would still be there with me.</a:t>
            </a:r>
          </a:p>
          <a:p>
            <a:r>
              <a:rPr lang="en-US" sz="800" b="1" i="0" kern="1200" baseline="30000" dirty="0">
                <a:solidFill>
                  <a:schemeClr val="tx1"/>
                </a:solidFill>
                <a:effectLst/>
                <a:latin typeface="Arial" charset="0"/>
                <a:ea typeface="+mn-ea"/>
                <a:cs typeface="+mn-cs"/>
              </a:rPr>
              <a:t>19 </a:t>
            </a:r>
            <a:r>
              <a:rPr lang="en-US" sz="800" b="0" i="0" kern="1200" dirty="0">
                <a:solidFill>
                  <a:schemeClr val="tx1"/>
                </a:solidFill>
                <a:effectLst/>
                <a:latin typeface="Arial" charset="0"/>
                <a:ea typeface="+mn-ea"/>
                <a:cs typeface="+mn-cs"/>
              </a:rPr>
              <a:t>God, I wish you would kill the people who are evil!</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I wish those murderers would get away from me!</a:t>
            </a:r>
            <a:br>
              <a:rPr lang="en-US" sz="800" b="0" i="0" kern="1200" dirty="0">
                <a:solidFill>
                  <a:schemeClr val="tx1"/>
                </a:solidFill>
                <a:effectLst/>
                <a:latin typeface="Arial" charset="0"/>
                <a:ea typeface="+mn-ea"/>
                <a:cs typeface="+mn-cs"/>
              </a:rPr>
            </a:br>
            <a:r>
              <a:rPr lang="en-US" sz="800" b="1" i="0" kern="1200" baseline="30000" dirty="0">
                <a:solidFill>
                  <a:schemeClr val="tx1"/>
                </a:solidFill>
                <a:effectLst/>
                <a:latin typeface="Arial" charset="0"/>
                <a:ea typeface="+mn-ea"/>
                <a:cs typeface="+mn-cs"/>
              </a:rPr>
              <a:t>20 </a:t>
            </a:r>
            <a:r>
              <a:rPr lang="en-US" sz="800" b="0" i="0" kern="1200" dirty="0">
                <a:solidFill>
                  <a:schemeClr val="tx1"/>
                </a:solidFill>
                <a:effectLst/>
                <a:latin typeface="Arial" charset="0"/>
                <a:ea typeface="+mn-ea"/>
                <a:cs typeface="+mn-cs"/>
              </a:rPr>
              <a:t>They are your enemies. They misuse your name.</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They misuse it for their own evil purposes.</a:t>
            </a:r>
            <a:br>
              <a:rPr lang="en-US" sz="800" b="0" i="0" kern="1200" dirty="0">
                <a:solidFill>
                  <a:schemeClr val="tx1"/>
                </a:solidFill>
                <a:effectLst/>
                <a:latin typeface="Arial" charset="0"/>
                <a:ea typeface="+mn-ea"/>
                <a:cs typeface="+mn-cs"/>
              </a:rPr>
            </a:br>
            <a:r>
              <a:rPr lang="en-US" sz="800" b="1" i="0" kern="1200" baseline="30000" dirty="0">
                <a:solidFill>
                  <a:schemeClr val="tx1"/>
                </a:solidFill>
                <a:effectLst/>
                <a:latin typeface="Arial" charset="0"/>
                <a:ea typeface="+mn-ea"/>
                <a:cs typeface="+mn-cs"/>
              </a:rPr>
              <a:t>21 </a:t>
            </a:r>
            <a:r>
              <a:rPr lang="en-US" sz="800" b="0" i="0" kern="1200" cap="small" dirty="0">
                <a:solidFill>
                  <a:schemeClr val="tx1"/>
                </a:solidFill>
                <a:effectLst/>
                <a:latin typeface="Arial" charset="0"/>
                <a:ea typeface="+mn-ea"/>
                <a:cs typeface="+mn-cs"/>
              </a:rPr>
              <a:t>Lord</a:t>
            </a:r>
            <a:r>
              <a:rPr lang="en-US" sz="800" b="0" i="0" kern="1200" dirty="0">
                <a:solidFill>
                  <a:schemeClr val="tx1"/>
                </a:solidFill>
                <a:effectLst/>
                <a:latin typeface="Arial" charset="0"/>
                <a:ea typeface="+mn-ea"/>
                <a:cs typeface="+mn-cs"/>
              </a:rPr>
              <a:t>, I really hate those who hate you!</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I really hate those who rise up against you!</a:t>
            </a:r>
            <a:br>
              <a:rPr lang="en-US" sz="800" b="0" i="0" kern="1200" dirty="0">
                <a:solidFill>
                  <a:schemeClr val="tx1"/>
                </a:solidFill>
                <a:effectLst/>
                <a:latin typeface="Arial" charset="0"/>
                <a:ea typeface="+mn-ea"/>
                <a:cs typeface="+mn-cs"/>
              </a:rPr>
            </a:br>
            <a:r>
              <a:rPr lang="en-US" sz="800" b="1" i="0" kern="1200" baseline="30000" dirty="0">
                <a:solidFill>
                  <a:schemeClr val="tx1"/>
                </a:solidFill>
                <a:effectLst/>
                <a:latin typeface="Arial" charset="0"/>
                <a:ea typeface="+mn-ea"/>
                <a:cs typeface="+mn-cs"/>
              </a:rPr>
              <a:t>22 </a:t>
            </a:r>
            <a:r>
              <a:rPr lang="en-US" sz="800" b="0" i="0" kern="1200" dirty="0">
                <a:solidFill>
                  <a:schemeClr val="tx1"/>
                </a:solidFill>
                <a:effectLst/>
                <a:latin typeface="Arial" charset="0"/>
                <a:ea typeface="+mn-ea"/>
                <a:cs typeface="+mn-cs"/>
              </a:rPr>
              <a:t>I have nothing but hatred for them.</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I consider them to be my enemies.</a:t>
            </a:r>
          </a:p>
          <a:p>
            <a:r>
              <a:rPr lang="en-US" sz="800" b="1" i="0" kern="1200" baseline="30000" dirty="0">
                <a:solidFill>
                  <a:schemeClr val="tx1"/>
                </a:solidFill>
                <a:effectLst/>
                <a:latin typeface="Arial" charset="0"/>
                <a:ea typeface="+mn-ea"/>
                <a:cs typeface="+mn-cs"/>
              </a:rPr>
              <a:t>23 </a:t>
            </a:r>
            <a:r>
              <a:rPr lang="en-US" sz="800" b="0" i="0" kern="1200" dirty="0">
                <a:solidFill>
                  <a:schemeClr val="tx1"/>
                </a:solidFill>
                <a:effectLst/>
                <a:latin typeface="Arial" charset="0"/>
                <a:ea typeface="+mn-ea"/>
                <a:cs typeface="+mn-cs"/>
              </a:rPr>
              <a:t>God, see what is in my heart.</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Know what is there.</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Test me.</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Know what I’m thinking.</a:t>
            </a:r>
            <a:br>
              <a:rPr lang="en-US" sz="800" b="0" i="0" kern="1200" dirty="0">
                <a:solidFill>
                  <a:schemeClr val="tx1"/>
                </a:solidFill>
                <a:effectLst/>
                <a:latin typeface="Arial" charset="0"/>
                <a:ea typeface="+mn-ea"/>
                <a:cs typeface="+mn-cs"/>
              </a:rPr>
            </a:br>
            <a:r>
              <a:rPr lang="en-US" sz="800" b="1" i="0" kern="1200" baseline="30000" dirty="0">
                <a:solidFill>
                  <a:schemeClr val="tx1"/>
                </a:solidFill>
                <a:effectLst/>
                <a:latin typeface="Arial" charset="0"/>
                <a:ea typeface="+mn-ea"/>
                <a:cs typeface="+mn-cs"/>
              </a:rPr>
              <a:t>24 </a:t>
            </a:r>
            <a:r>
              <a:rPr lang="en-US" sz="800" b="0" i="0" kern="1200" dirty="0">
                <a:solidFill>
                  <a:schemeClr val="tx1"/>
                </a:solidFill>
                <a:effectLst/>
                <a:latin typeface="Arial" charset="0"/>
                <a:ea typeface="+mn-ea"/>
                <a:cs typeface="+mn-cs"/>
              </a:rPr>
              <a:t>See if there’s anything in my life you don’t like.</a:t>
            </a:r>
            <a:br>
              <a:rPr lang="en-US" sz="800" b="0" i="0" kern="1200" dirty="0">
                <a:solidFill>
                  <a:schemeClr val="tx1"/>
                </a:solidFill>
                <a:effectLst/>
                <a:latin typeface="Arial" charset="0"/>
                <a:ea typeface="+mn-ea"/>
                <a:cs typeface="+mn-cs"/>
              </a:rPr>
            </a:br>
            <a:r>
              <a:rPr lang="en-US" sz="800" b="0" i="0" kern="1200" dirty="0">
                <a:solidFill>
                  <a:schemeClr val="tx1"/>
                </a:solidFill>
                <a:effectLst/>
                <a:latin typeface="Arial" charset="0"/>
                <a:ea typeface="+mn-ea"/>
                <a:cs typeface="+mn-cs"/>
              </a:rPr>
              <a:t>    Help me live in the way that is always right.</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8</a:t>
            </a:fld>
            <a:endParaRPr lang="en-US"/>
          </a:p>
        </p:txBody>
      </p:sp>
    </p:spTree>
    <p:extLst>
      <p:ext uri="{BB962C8B-B14F-4D97-AF65-F5344CB8AC3E}">
        <p14:creationId xmlns:p14="http://schemas.microsoft.com/office/powerpoint/2010/main" val="3136454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00" dirty="0"/>
              <a:t>Romans 8:35  “</a:t>
            </a:r>
            <a:r>
              <a:rPr lang="en-US" sz="600" b="0" i="0" kern="1200" dirty="0">
                <a:solidFill>
                  <a:schemeClr val="tx1"/>
                </a:solidFill>
                <a:effectLst/>
                <a:latin typeface="Arial" charset="0"/>
                <a:ea typeface="+mn-ea"/>
                <a:cs typeface="+mn-cs"/>
              </a:rPr>
              <a:t>Can anything separate us from Christ’s love? Can trouble or problems or persecution separate us from his love? If we have no food or clothes or face danger or even death, will that separate us from his love?” </a:t>
            </a:r>
            <a:r>
              <a:rPr lang="en-US" sz="600" dirty="0"/>
              <a:t>(ERV version)</a:t>
            </a:r>
          </a:p>
          <a:p>
            <a:endParaRPr lang="en-US" sz="600" dirty="0"/>
          </a:p>
          <a:p>
            <a:r>
              <a:rPr lang="en-US" sz="600" dirty="0"/>
              <a:t>Psalm 139 tells us all about how God is Always close by. Here is a the Lego version of Psalm 139</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9</a:t>
            </a:fld>
            <a:endParaRPr lang="en-US"/>
          </a:p>
        </p:txBody>
      </p:sp>
    </p:spTree>
    <p:extLst>
      <p:ext uri="{BB962C8B-B14F-4D97-AF65-F5344CB8AC3E}">
        <p14:creationId xmlns:p14="http://schemas.microsoft.com/office/powerpoint/2010/main" val="2197196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10</a:t>
            </a:fld>
            <a:endParaRPr lang="en-US"/>
          </a:p>
        </p:txBody>
      </p:sp>
    </p:spTree>
    <p:extLst>
      <p:ext uri="{BB962C8B-B14F-4D97-AF65-F5344CB8AC3E}">
        <p14:creationId xmlns:p14="http://schemas.microsoft.com/office/powerpoint/2010/main" val="1647763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hyperlink" Target="https://youtu.be/7eQ7D-A00Bw"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4035"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campaignkerusso.org/wp-content/uploads/2017/04/NathanExposesDavid.wm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youtu.be/Ngb5z3ANfxo"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microsoft.com/office/2007/relationships/hdphoto" Target="../media/hdphoto11.wdp"/></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microsoft.com/office/2007/relationships/hdphoto" Target="../media/hdphoto12.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5.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13.wdp"/></Relationships>
</file>

<file path=ppt/slides/_rels/slide5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4035"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hyperlink" Target="https://youtu.be/VEFbTgadnC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18000"/>
                    </a14:imgEffect>
                    <a14:imgEffect>
                      <a14:colorTemperature colorTemp="5911"/>
                    </a14:imgEffect>
                    <a14:imgEffect>
                      <a14:saturation sat="120000"/>
                    </a14:imgEffect>
                    <a14:imgEffect>
                      <a14:brightnessContrast bright="17000" contrast="18000"/>
                    </a14:imgEffect>
                  </a14:imgLayer>
                </a14:imgProps>
              </a:ext>
              <a:ext uri="{28A0092B-C50C-407E-A947-70E740481C1C}">
                <a14:useLocalDpi xmlns:a14="http://schemas.microsoft.com/office/drawing/2010/main" val="0"/>
              </a:ext>
            </a:extLst>
          </a:blip>
          <a:stretch>
            <a:fillRect/>
          </a:stretch>
        </p:blipFill>
        <p:spPr>
          <a:xfrm>
            <a:off x="24114" y="0"/>
            <a:ext cx="9119886" cy="6870539"/>
          </a:xfrm>
        </p:spPr>
      </p:pic>
      <p:sp>
        <p:nvSpPr>
          <p:cNvPr id="2" name="Title 1"/>
          <p:cNvSpPr>
            <a:spLocks noGrp="1"/>
          </p:cNvSpPr>
          <p:nvPr>
            <p:ph type="title"/>
          </p:nvPr>
        </p:nvSpPr>
        <p:spPr>
          <a:xfrm>
            <a:off x="0" y="5791200"/>
            <a:ext cx="9144000" cy="838200"/>
          </a:xfrm>
        </p:spPr>
        <p:txBody>
          <a:bodyPr lIns="91440" tIns="0" rIns="0" bIns="0"/>
          <a:lstStyle/>
          <a:p>
            <a:r>
              <a:rPr lang="en-US" sz="4800" dirty="0">
                <a:effectLst>
                  <a:glow rad="127000">
                    <a:srgbClr val="703800"/>
                  </a:glow>
                </a:effectLst>
              </a:rPr>
              <a:t>If Jesus Were Here Right Now</a:t>
            </a:r>
          </a:p>
        </p:txBody>
      </p:sp>
    </p:spTree>
    <p:extLst>
      <p:ext uri="{BB962C8B-B14F-4D97-AF65-F5344CB8AC3E}">
        <p14:creationId xmlns:p14="http://schemas.microsoft.com/office/powerpoint/2010/main" val="782647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0"/>
            <a:ext cx="8610600" cy="6861313"/>
          </a:xfrm>
        </p:spPr>
        <p:txBody>
          <a:bodyPr/>
          <a:lstStyle/>
          <a:p>
            <a:pPr marL="0" indent="0" algn="ctr">
              <a:buNone/>
            </a:pPr>
            <a:endParaRPr lang="en-US" sz="4400" dirty="0"/>
          </a:p>
          <a:p>
            <a:pPr marL="0" indent="0">
              <a:buNone/>
            </a:pPr>
            <a:r>
              <a:rPr lang="en-US" sz="4400" dirty="0"/>
              <a:t>This Slide:</a:t>
            </a:r>
            <a:br>
              <a:rPr lang="en-US" sz="4400" dirty="0"/>
            </a:br>
            <a:endParaRPr lang="en-US" sz="4400" dirty="0"/>
          </a:p>
          <a:p>
            <a:pPr marL="0" indent="0">
              <a:buNone/>
            </a:pPr>
            <a:r>
              <a:rPr lang="en-US" sz="4400" dirty="0"/>
              <a:t>Video – Psalm 139 in Legos</a:t>
            </a:r>
            <a:br>
              <a:rPr lang="en-US" sz="4400" dirty="0"/>
            </a:br>
            <a:br>
              <a:rPr lang="en-US" sz="4400" dirty="0"/>
            </a:br>
            <a:r>
              <a:rPr lang="en-US" sz="4400" dirty="0"/>
              <a:t>Download Here:</a:t>
            </a:r>
          </a:p>
          <a:p>
            <a:pPr marL="0" indent="0">
              <a:buNone/>
            </a:pPr>
            <a:r>
              <a:rPr lang="en-US" sz="2400" dirty="0">
                <a:hlinkClick r:id="rId3"/>
              </a:rPr>
              <a:t>https://youtu.be/7eQ7D-A00Bw</a:t>
            </a:r>
            <a:r>
              <a:rPr lang="en-US" sz="2400" dirty="0"/>
              <a:t> </a:t>
            </a:r>
            <a:br>
              <a:rPr lang="en-US" sz="4400" dirty="0"/>
            </a:br>
            <a:endParaRPr lang="en-US" dirty="0"/>
          </a:p>
        </p:txBody>
      </p:sp>
    </p:spTree>
    <p:extLst>
      <p:ext uri="{BB962C8B-B14F-4D97-AF65-F5344CB8AC3E}">
        <p14:creationId xmlns:p14="http://schemas.microsoft.com/office/powerpoint/2010/main" val="2763081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 is there, on our bad days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397417"/>
            <a:ext cx="8229600" cy="5460582"/>
          </a:xfrm>
          <a:prstGeom prst="rect">
            <a:avLst/>
          </a:prstGeom>
        </p:spPr>
      </p:pic>
    </p:spTree>
    <p:extLst>
      <p:ext uri="{BB962C8B-B14F-4D97-AF65-F5344CB8AC3E}">
        <p14:creationId xmlns:p14="http://schemas.microsoft.com/office/powerpoint/2010/main" val="2425480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397417"/>
            <a:ext cx="8229600" cy="5460582"/>
          </a:xfrm>
          <a:prstGeom prst="rect">
            <a:avLst/>
          </a:prstGeom>
        </p:spPr>
      </p:pic>
      <p:sp>
        <p:nvSpPr>
          <p:cNvPr id="4" name="Title 3"/>
          <p:cNvSpPr>
            <a:spLocks noGrp="1"/>
          </p:cNvSpPr>
          <p:nvPr>
            <p:ph type="title"/>
          </p:nvPr>
        </p:nvSpPr>
        <p:spPr>
          <a:xfrm>
            <a:off x="0" y="-1"/>
            <a:ext cx="9144000" cy="6857999"/>
          </a:xfrm>
          <a:solidFill>
            <a:schemeClr val="accent2">
              <a:alpha val="50000"/>
            </a:schemeClr>
          </a:solidFill>
        </p:spPr>
        <p:txBody>
          <a:bodyPr anchor="ctr" anchorCtr="0"/>
          <a:lstStyle/>
          <a:p>
            <a:pPr algn="l"/>
            <a:r>
              <a:rPr lang="en-US" dirty="0">
                <a:ln>
                  <a:solidFill>
                    <a:schemeClr val="accent1"/>
                  </a:solidFill>
                </a:ln>
              </a:rPr>
              <a:t>                 Proverbs 15:3 </a:t>
            </a:r>
            <a:br>
              <a:rPr lang="en-US" dirty="0">
                <a:ln>
                  <a:solidFill>
                    <a:schemeClr val="accent1"/>
                  </a:solidFill>
                </a:ln>
              </a:rPr>
            </a:br>
            <a:br>
              <a:rPr lang="en-US" dirty="0">
                <a:ln>
                  <a:solidFill>
                    <a:schemeClr val="accent1"/>
                  </a:solidFill>
                </a:ln>
              </a:rPr>
            </a:br>
            <a:r>
              <a:rPr lang="en-US" dirty="0">
                <a:ln>
                  <a:solidFill>
                    <a:schemeClr val="accent1"/>
                  </a:solidFill>
                </a:ln>
              </a:rPr>
              <a:t>"God doesn’t miss a thing— he’s alert to good and evil alike". </a:t>
            </a:r>
          </a:p>
        </p:txBody>
      </p:sp>
    </p:spTree>
    <p:extLst>
      <p:ext uri="{BB962C8B-B14F-4D97-AF65-F5344CB8AC3E}">
        <p14:creationId xmlns:p14="http://schemas.microsoft.com/office/powerpoint/2010/main" val="235680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God is there, when we feel all alone</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4454" t="34160" r="4454" b="2583"/>
          <a:stretch/>
        </p:blipFill>
        <p:spPr>
          <a:xfrm>
            <a:off x="841248" y="1219200"/>
            <a:ext cx="7461503" cy="5181600"/>
          </a:xfrm>
        </p:spPr>
      </p:pic>
    </p:spTree>
    <p:extLst>
      <p:ext uri="{BB962C8B-B14F-4D97-AF65-F5344CB8AC3E}">
        <p14:creationId xmlns:p14="http://schemas.microsoft.com/office/powerpoint/2010/main" val="156019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4454" t="34160" r="4454" b="2583"/>
          <a:stretch/>
        </p:blipFill>
        <p:spPr>
          <a:xfrm>
            <a:off x="841248" y="1219200"/>
            <a:ext cx="7461503" cy="5181600"/>
          </a:xfrm>
        </p:spPr>
      </p:pic>
      <p:sp>
        <p:nvSpPr>
          <p:cNvPr id="4" name="Title 3"/>
          <p:cNvSpPr>
            <a:spLocks noGrp="1"/>
          </p:cNvSpPr>
          <p:nvPr>
            <p:ph type="title"/>
          </p:nvPr>
        </p:nvSpPr>
        <p:spPr>
          <a:xfrm>
            <a:off x="0" y="0"/>
            <a:ext cx="9144000" cy="6858000"/>
          </a:xfrm>
          <a:solidFill>
            <a:schemeClr val="accent2">
              <a:alpha val="50000"/>
            </a:schemeClr>
          </a:solidFill>
          <a:ln>
            <a:solidFill>
              <a:schemeClr val="bg1"/>
            </a:solidFill>
          </a:ln>
        </p:spPr>
        <p:txBody>
          <a:bodyPr anchor="ctr" anchorCtr="0"/>
          <a:lstStyle/>
          <a:p>
            <a:pPr algn="l"/>
            <a:r>
              <a:rPr lang="en-US" dirty="0">
                <a:ln w="12700">
                  <a:solidFill>
                    <a:schemeClr val="bg1"/>
                  </a:solidFill>
                </a:ln>
                <a:solidFill>
                  <a:schemeClr val="tx1"/>
                </a:solidFill>
              </a:rPr>
              <a:t>                  Psalm 44:20-21 </a:t>
            </a:r>
            <a:br>
              <a:rPr lang="en-US" dirty="0">
                <a:ln w="12700">
                  <a:solidFill>
                    <a:schemeClr val="bg1"/>
                  </a:solidFill>
                </a:ln>
                <a:solidFill>
                  <a:schemeClr val="tx1"/>
                </a:solidFill>
              </a:rPr>
            </a:br>
            <a:br>
              <a:rPr lang="en-US" dirty="0">
                <a:ln w="12700">
                  <a:solidFill>
                    <a:schemeClr val="bg1"/>
                  </a:solidFill>
                </a:ln>
                <a:solidFill>
                  <a:schemeClr val="tx1"/>
                </a:solidFill>
              </a:rPr>
            </a:br>
            <a:r>
              <a:rPr lang="en-US" dirty="0">
                <a:ln w="12700">
                  <a:solidFill>
                    <a:schemeClr val="bg1"/>
                  </a:solidFill>
                </a:ln>
                <a:solidFill>
                  <a:schemeClr val="tx1"/>
                </a:solidFill>
              </a:rPr>
              <a:t>"We did not forget our God. We did not lift our hands in prayer to foreign gods. God would have known if we had. He knows what is in our hearts".</a:t>
            </a:r>
          </a:p>
        </p:txBody>
      </p:sp>
    </p:spTree>
    <p:extLst>
      <p:ext uri="{BB962C8B-B14F-4D97-AF65-F5344CB8AC3E}">
        <p14:creationId xmlns:p14="http://schemas.microsoft.com/office/powerpoint/2010/main" val="4119863503"/>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 is there, when people hurt us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219200"/>
            <a:ext cx="7924800" cy="5292388"/>
          </a:xfrm>
        </p:spPr>
      </p:pic>
    </p:spTree>
    <p:extLst>
      <p:ext uri="{BB962C8B-B14F-4D97-AF65-F5344CB8AC3E}">
        <p14:creationId xmlns:p14="http://schemas.microsoft.com/office/powerpoint/2010/main" val="2718644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219200"/>
            <a:ext cx="7924800" cy="5292388"/>
          </a:xfrm>
        </p:spPr>
      </p:pic>
      <p:sp>
        <p:nvSpPr>
          <p:cNvPr id="4" name="Title 3"/>
          <p:cNvSpPr>
            <a:spLocks noGrp="1"/>
          </p:cNvSpPr>
          <p:nvPr>
            <p:ph type="title"/>
          </p:nvPr>
        </p:nvSpPr>
        <p:spPr>
          <a:xfrm>
            <a:off x="0" y="0"/>
            <a:ext cx="9144000" cy="6858000"/>
          </a:xfrm>
          <a:solidFill>
            <a:schemeClr val="accent2">
              <a:alpha val="50000"/>
            </a:schemeClr>
          </a:solidFill>
          <a:ln w="12700">
            <a:solidFill>
              <a:schemeClr val="bg1"/>
            </a:solidFill>
          </a:ln>
        </p:spPr>
        <p:txBody>
          <a:bodyPr anchor="ctr" anchorCtr="0"/>
          <a:lstStyle/>
          <a:p>
            <a:pPr algn="l"/>
            <a:r>
              <a:rPr lang="en-US" dirty="0">
                <a:ln w="19050">
                  <a:noFill/>
                </a:ln>
                <a:solidFill>
                  <a:schemeClr val="bg1"/>
                </a:solidFill>
              </a:rPr>
              <a:t>                   </a:t>
            </a:r>
            <a:r>
              <a:rPr lang="en-US" dirty="0">
                <a:ln w="19050">
                  <a:solidFill>
                    <a:schemeClr val="bg1"/>
                  </a:solidFill>
                </a:ln>
                <a:solidFill>
                  <a:schemeClr val="tx1"/>
                </a:solidFill>
              </a:rPr>
              <a:t>Luke 12:6-7 </a:t>
            </a:r>
            <a:br>
              <a:rPr lang="en-US" dirty="0">
                <a:ln w="19050">
                  <a:solidFill>
                    <a:schemeClr val="bg1"/>
                  </a:solidFill>
                </a:ln>
                <a:solidFill>
                  <a:schemeClr val="tx1"/>
                </a:solidFill>
              </a:rPr>
            </a:br>
            <a:br>
              <a:rPr lang="en-US" dirty="0">
                <a:ln w="19050">
                  <a:solidFill>
                    <a:schemeClr val="bg1"/>
                  </a:solidFill>
                </a:ln>
                <a:solidFill>
                  <a:schemeClr val="tx1"/>
                </a:solidFill>
              </a:rPr>
            </a:br>
            <a:r>
              <a:rPr lang="en-US" dirty="0">
                <a:ln w="19050">
                  <a:solidFill>
                    <a:schemeClr val="bg1"/>
                  </a:solidFill>
                </a:ln>
                <a:solidFill>
                  <a:schemeClr val="tx1"/>
                </a:solidFill>
              </a:rPr>
              <a:t>"What is the price of five sparrows? A couple of pennies? Not much more than that. Yet God does not forget a single one of them.</a:t>
            </a:r>
            <a:br>
              <a:rPr lang="en-US" dirty="0">
                <a:ln w="19050">
                  <a:solidFill>
                    <a:schemeClr val="bg1"/>
                  </a:solidFill>
                </a:ln>
                <a:solidFill>
                  <a:schemeClr val="tx1"/>
                </a:solidFill>
              </a:rPr>
            </a:br>
            <a:r>
              <a:rPr lang="en-US" dirty="0">
                <a:ln w="19050">
                  <a:solidFill>
                    <a:schemeClr val="bg1"/>
                  </a:solidFill>
                </a:ln>
                <a:solidFill>
                  <a:schemeClr val="tx1"/>
                </a:solidFill>
              </a:rPr>
              <a:t>And he knows the number of hairs on your head! Never fear, you are far more valuable to him than a whole flock of sparrows".</a:t>
            </a:r>
          </a:p>
        </p:txBody>
      </p:sp>
    </p:spTree>
    <p:extLst>
      <p:ext uri="{BB962C8B-B14F-4D97-AF65-F5344CB8AC3E}">
        <p14:creationId xmlns:p14="http://schemas.microsoft.com/office/powerpoint/2010/main" val="3406471958"/>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God is there, when we think no one’s looking</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7000" y="1295400"/>
            <a:ext cx="4072381" cy="5286672"/>
          </a:xfrm>
        </p:spPr>
      </p:pic>
    </p:spTree>
    <p:extLst>
      <p:ext uri="{BB962C8B-B14F-4D97-AF65-F5344CB8AC3E}">
        <p14:creationId xmlns:p14="http://schemas.microsoft.com/office/powerpoint/2010/main" val="1913316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7000" y="1295400"/>
            <a:ext cx="4072381" cy="5286672"/>
          </a:xfrm>
        </p:spPr>
      </p:pic>
      <p:sp>
        <p:nvSpPr>
          <p:cNvPr id="4" name="Title 3"/>
          <p:cNvSpPr>
            <a:spLocks noGrp="1"/>
          </p:cNvSpPr>
          <p:nvPr>
            <p:ph type="title"/>
          </p:nvPr>
        </p:nvSpPr>
        <p:spPr>
          <a:xfrm>
            <a:off x="0" y="0"/>
            <a:ext cx="9144000" cy="6858000"/>
          </a:xfrm>
          <a:solidFill>
            <a:schemeClr val="accent2">
              <a:alpha val="50000"/>
            </a:schemeClr>
          </a:solidFill>
        </p:spPr>
        <p:txBody>
          <a:bodyPr anchor="ctr" anchorCtr="0"/>
          <a:lstStyle/>
          <a:p>
            <a:pPr algn="l"/>
            <a:r>
              <a:rPr lang="en-US" dirty="0">
                <a:ln>
                  <a:solidFill>
                    <a:schemeClr val="bg1"/>
                  </a:solidFill>
                </a:ln>
              </a:rPr>
              <a:t>                    Hebrews 4:13</a:t>
            </a:r>
            <a:br>
              <a:rPr lang="en-US" dirty="0">
                <a:ln>
                  <a:solidFill>
                    <a:schemeClr val="bg1"/>
                  </a:solidFill>
                </a:ln>
              </a:rPr>
            </a:br>
            <a:br>
              <a:rPr lang="en-US" dirty="0">
                <a:ln>
                  <a:solidFill>
                    <a:schemeClr val="bg1"/>
                  </a:solidFill>
                </a:ln>
              </a:rPr>
            </a:br>
            <a:r>
              <a:rPr lang="en-US" dirty="0">
                <a:ln>
                  <a:solidFill>
                    <a:schemeClr val="bg1"/>
                  </a:solidFill>
                </a:ln>
              </a:rPr>
              <a:t>"Nothing in all the world can be hidden from God. Everything is clear and lies open before him. And to him we must explain the way we have lived".</a:t>
            </a:r>
          </a:p>
        </p:txBody>
      </p:sp>
    </p:spTree>
    <p:extLst>
      <p:ext uri="{BB962C8B-B14F-4D97-AF65-F5344CB8AC3E}">
        <p14:creationId xmlns:p14="http://schemas.microsoft.com/office/powerpoint/2010/main" val="1015915668"/>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 is there, in our darkest hour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838200"/>
            <a:ext cx="7162800" cy="5730240"/>
          </a:xfrm>
        </p:spPr>
      </p:pic>
    </p:spTree>
    <p:extLst>
      <p:ext uri="{BB962C8B-B14F-4D97-AF65-F5344CB8AC3E}">
        <p14:creationId xmlns:p14="http://schemas.microsoft.com/office/powerpoint/2010/main" val="1773200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http://campaignkerusso.org/?p=14035</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3933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 is there, in our darkest hour</a:t>
            </a:r>
          </a:p>
        </p:txBody>
      </p:sp>
      <p:pic>
        <p:nvPicPr>
          <p:cNvPr id="11" name="Content Placeholde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0037" y="990600"/>
            <a:ext cx="8023925" cy="5334000"/>
          </a:xfrm>
        </p:spPr>
      </p:pic>
    </p:spTree>
    <p:extLst>
      <p:ext uri="{BB962C8B-B14F-4D97-AF65-F5344CB8AC3E}">
        <p14:creationId xmlns:p14="http://schemas.microsoft.com/office/powerpoint/2010/main" val="822616620"/>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60037" y="990600"/>
            <a:ext cx="802392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3447" y="0"/>
            <a:ext cx="9144000" cy="6858000"/>
          </a:xfrm>
          <a:solidFill>
            <a:schemeClr val="accent2">
              <a:alpha val="50000"/>
            </a:schemeClr>
          </a:solidFill>
        </p:spPr>
        <p:txBody>
          <a:bodyPr anchor="ctr" anchorCtr="0"/>
          <a:lstStyle/>
          <a:p>
            <a:pPr algn="l"/>
            <a:r>
              <a:rPr lang="en-US" dirty="0">
                <a:ln>
                  <a:solidFill>
                    <a:schemeClr val="bg1"/>
                  </a:solidFill>
                </a:ln>
              </a:rPr>
              <a:t>                </a:t>
            </a:r>
            <a:br>
              <a:rPr lang="en-US" dirty="0">
                <a:ln>
                  <a:solidFill>
                    <a:schemeClr val="bg1"/>
                  </a:solidFill>
                </a:ln>
              </a:rPr>
            </a:br>
            <a:r>
              <a:rPr lang="en-US" dirty="0">
                <a:ln>
                  <a:solidFill>
                    <a:schemeClr val="bg1"/>
                  </a:solidFill>
                </a:ln>
              </a:rPr>
              <a:t>                 Psalm 139:7-8</a:t>
            </a:r>
            <a:br>
              <a:rPr lang="en-US" dirty="0">
                <a:ln>
                  <a:solidFill>
                    <a:schemeClr val="bg1"/>
                  </a:solidFill>
                </a:ln>
              </a:rPr>
            </a:br>
            <a:br>
              <a:rPr lang="en-US" dirty="0">
                <a:ln>
                  <a:solidFill>
                    <a:schemeClr val="bg1"/>
                  </a:solidFill>
                </a:ln>
              </a:rPr>
            </a:br>
            <a:r>
              <a:rPr lang="en-US" dirty="0">
                <a:ln>
                  <a:solidFill>
                    <a:schemeClr val="bg1"/>
                  </a:solidFill>
                </a:ln>
              </a:rPr>
              <a:t>“How can I get away from your Spirit? Where can I go to escape from you? If I go up to the heavens, you are there. If I lie down in the deepest parts of the earth, you are also there”.</a:t>
            </a:r>
            <a:br>
              <a:rPr lang="en-US" dirty="0">
                <a:ln>
                  <a:solidFill>
                    <a:schemeClr val="bg1"/>
                  </a:solidFill>
                </a:ln>
              </a:rPr>
            </a:br>
            <a:br>
              <a:rPr lang="en-US" dirty="0">
                <a:ln>
                  <a:solidFill>
                    <a:schemeClr val="bg1"/>
                  </a:solidFill>
                </a:ln>
              </a:rPr>
            </a:br>
            <a:endParaRPr lang="en-US" dirty="0">
              <a:ln>
                <a:solidFill>
                  <a:schemeClr val="bg1"/>
                </a:solidFill>
              </a:ln>
            </a:endParaRPr>
          </a:p>
        </p:txBody>
      </p:sp>
    </p:spTree>
    <p:extLst>
      <p:ext uri="{BB962C8B-B14F-4D97-AF65-F5344CB8AC3E}">
        <p14:creationId xmlns:p14="http://schemas.microsoft.com/office/powerpoint/2010/main" val="2426383581"/>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God is there, checking our priorities</a:t>
            </a:r>
            <a:endParaRPr lang="en-US" sz="3400" i="1" dirty="0"/>
          </a:p>
        </p:txBody>
      </p:sp>
      <p:pic>
        <p:nvPicPr>
          <p:cNvPr id="13" name="Content Placeholder 1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6842" t="42429" r="9474" b="6656"/>
          <a:stretch/>
        </p:blipFill>
        <p:spPr>
          <a:xfrm>
            <a:off x="304800" y="1524000"/>
            <a:ext cx="8305800" cy="4271554"/>
          </a:xfrm>
        </p:spPr>
      </p:pic>
    </p:spTree>
    <p:extLst>
      <p:ext uri="{BB962C8B-B14F-4D97-AF65-F5344CB8AC3E}">
        <p14:creationId xmlns:p14="http://schemas.microsoft.com/office/powerpoint/2010/main" val="2070737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2"/>
          <p:cNvPicPr>
            <a:picLocks noChangeAspect="1"/>
          </p:cNvPicPr>
          <p:nvPr/>
        </p:nvPicPr>
        <p:blipFill rotWithShape="1">
          <a:blip r:embed="rId3" cstate="print">
            <a:extLst>
              <a:ext uri="{28A0092B-C50C-407E-A947-70E740481C1C}">
                <a14:useLocalDpi xmlns:a14="http://schemas.microsoft.com/office/drawing/2010/main" val="0"/>
              </a:ext>
            </a:extLst>
          </a:blip>
          <a:srcRect l="16842" t="42429" r="9474" b="6656"/>
          <a:stretch/>
        </p:blipFill>
        <p:spPr bwMode="auto">
          <a:xfrm>
            <a:off x="304800" y="1524000"/>
            <a:ext cx="8305800" cy="427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0" y="0"/>
            <a:ext cx="9144000" cy="6858000"/>
          </a:xfrm>
          <a:solidFill>
            <a:schemeClr val="accent2">
              <a:alpha val="50000"/>
            </a:schemeClr>
          </a:solidFill>
        </p:spPr>
        <p:txBody>
          <a:bodyPr anchor="ctr" anchorCtr="0"/>
          <a:lstStyle/>
          <a:p>
            <a:pPr algn="l"/>
            <a:r>
              <a:rPr lang="en-US" dirty="0">
                <a:ln>
                  <a:solidFill>
                    <a:schemeClr val="bg1"/>
                  </a:solidFill>
                </a:ln>
              </a:rPr>
              <a:t>                Psalm 139:23-24</a:t>
            </a:r>
            <a:br>
              <a:rPr lang="en-US" dirty="0">
                <a:ln>
                  <a:solidFill>
                    <a:schemeClr val="bg1"/>
                  </a:solidFill>
                </a:ln>
              </a:rPr>
            </a:br>
            <a:br>
              <a:rPr lang="en-US" dirty="0">
                <a:ln>
                  <a:solidFill>
                    <a:schemeClr val="bg1"/>
                  </a:solidFill>
                </a:ln>
              </a:rPr>
            </a:br>
            <a:r>
              <a:rPr lang="en-US" dirty="0">
                <a:ln>
                  <a:solidFill>
                    <a:schemeClr val="bg1"/>
                  </a:solidFill>
                </a:ln>
              </a:rPr>
              <a:t>“God, see what is in my heart.</a:t>
            </a:r>
            <a:br>
              <a:rPr lang="en-US" dirty="0">
                <a:ln>
                  <a:solidFill>
                    <a:schemeClr val="bg1"/>
                  </a:solidFill>
                </a:ln>
              </a:rPr>
            </a:br>
            <a:r>
              <a:rPr lang="en-US" dirty="0">
                <a:ln>
                  <a:solidFill>
                    <a:schemeClr val="bg1"/>
                  </a:solidFill>
                </a:ln>
              </a:rPr>
              <a:t>Know what is there. Test me.</a:t>
            </a:r>
            <a:br>
              <a:rPr lang="en-US" dirty="0">
                <a:ln>
                  <a:solidFill>
                    <a:schemeClr val="bg1"/>
                  </a:solidFill>
                </a:ln>
              </a:rPr>
            </a:br>
            <a:r>
              <a:rPr lang="en-US" dirty="0">
                <a:ln>
                  <a:solidFill>
                    <a:schemeClr val="bg1"/>
                  </a:solidFill>
                </a:ln>
              </a:rPr>
              <a:t>Know what I’m thinking. See if there’s anything in my life you don’t like. Help me live in the way that is always right" </a:t>
            </a:r>
          </a:p>
        </p:txBody>
      </p:sp>
    </p:spTree>
    <p:extLst>
      <p:ext uri="{BB962C8B-B14F-4D97-AF65-F5344CB8AC3E}">
        <p14:creationId xmlns:p14="http://schemas.microsoft.com/office/powerpoint/2010/main" val="2349468268"/>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God is there when we’re tempted</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914400"/>
            <a:ext cx="5602287" cy="5602287"/>
          </a:xfrm>
        </p:spPr>
      </p:pic>
    </p:spTree>
    <p:extLst>
      <p:ext uri="{BB962C8B-B14F-4D97-AF65-F5344CB8AC3E}">
        <p14:creationId xmlns:p14="http://schemas.microsoft.com/office/powerpoint/2010/main" val="142650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914400"/>
            <a:ext cx="5602287" cy="5602287"/>
          </a:xfrm>
        </p:spPr>
      </p:pic>
      <p:sp>
        <p:nvSpPr>
          <p:cNvPr id="4" name="Title 3"/>
          <p:cNvSpPr>
            <a:spLocks noGrp="1"/>
          </p:cNvSpPr>
          <p:nvPr>
            <p:ph type="title"/>
          </p:nvPr>
        </p:nvSpPr>
        <p:spPr>
          <a:xfrm>
            <a:off x="0" y="0"/>
            <a:ext cx="9144000" cy="6858000"/>
          </a:xfrm>
          <a:solidFill>
            <a:schemeClr val="accent2">
              <a:alpha val="50000"/>
            </a:schemeClr>
          </a:solidFill>
        </p:spPr>
        <p:txBody>
          <a:bodyPr anchor="ctr" anchorCtr="0"/>
          <a:lstStyle/>
          <a:p>
            <a:pPr algn="l"/>
            <a:r>
              <a:rPr lang="en-US" dirty="0">
                <a:ln>
                  <a:solidFill>
                    <a:schemeClr val="bg1"/>
                  </a:solidFill>
                </a:ln>
              </a:rPr>
              <a:t>                    Psalm 94:11 </a:t>
            </a:r>
            <a:br>
              <a:rPr lang="en-US" dirty="0">
                <a:ln>
                  <a:solidFill>
                    <a:schemeClr val="bg1"/>
                  </a:solidFill>
                </a:ln>
              </a:rPr>
            </a:br>
            <a:br>
              <a:rPr lang="en-US" dirty="0">
                <a:ln>
                  <a:solidFill>
                    <a:schemeClr val="bg1"/>
                  </a:solidFill>
                </a:ln>
              </a:rPr>
            </a:br>
            <a:r>
              <a:rPr lang="en-US" dirty="0">
                <a:ln>
                  <a:solidFill>
                    <a:schemeClr val="bg1"/>
                  </a:solidFill>
                </a:ln>
              </a:rPr>
              <a:t>"The Lord knows what we think; he knows how senseless our reasoning is".</a:t>
            </a:r>
          </a:p>
        </p:txBody>
      </p:sp>
    </p:spTree>
    <p:extLst>
      <p:ext uri="{BB962C8B-B14F-4D97-AF65-F5344CB8AC3E}">
        <p14:creationId xmlns:p14="http://schemas.microsoft.com/office/powerpoint/2010/main" val="2100706168"/>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4800600"/>
            <a:ext cx="9144000" cy="2060713"/>
          </a:xfrm>
        </p:spPr>
        <p:txBody>
          <a:bodyPr lIns="91440" tIns="0" rIns="0" bIns="0"/>
          <a:lstStyle/>
          <a:p>
            <a:pPr marL="0" indent="0">
              <a:buNone/>
            </a:pPr>
            <a:r>
              <a:rPr lang="en-US" sz="3200" dirty="0"/>
              <a:t>When King David committed adultery and murder, he thought no one knew. Then the prophet Nathan exposed his sin with a parable about a man who steals another man’s lamb.</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6668" b="13330"/>
          <a:stretch/>
        </p:blipFill>
        <p:spPr>
          <a:xfrm>
            <a:off x="0" y="0"/>
            <a:ext cx="9144000" cy="4800600"/>
          </a:xfrm>
          <a:prstGeom prst="rect">
            <a:avLst/>
          </a:prstGeom>
        </p:spPr>
      </p:pic>
    </p:spTree>
    <p:extLst>
      <p:ext uri="{BB962C8B-B14F-4D97-AF65-F5344CB8AC3E}">
        <p14:creationId xmlns:p14="http://schemas.microsoft.com/office/powerpoint/2010/main" val="1811018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0"/>
            <a:ext cx="8610600" cy="6861313"/>
          </a:xfrm>
        </p:spPr>
        <p:txBody>
          <a:bodyPr/>
          <a:lstStyle/>
          <a:p>
            <a:pPr marL="0" indent="0" algn="ctr">
              <a:buNone/>
            </a:pPr>
            <a:endParaRPr lang="en-US" sz="4400" dirty="0"/>
          </a:p>
          <a:p>
            <a:pPr marL="0" indent="0">
              <a:buNone/>
            </a:pPr>
            <a:r>
              <a:rPr lang="en-US" sz="4400" dirty="0"/>
              <a:t>This Slide:</a:t>
            </a:r>
            <a:br>
              <a:rPr lang="en-US" sz="4400" dirty="0"/>
            </a:br>
            <a:endParaRPr lang="en-US" sz="4400" dirty="0"/>
          </a:p>
          <a:p>
            <a:pPr marL="0" indent="0">
              <a:buNone/>
            </a:pPr>
            <a:r>
              <a:rPr lang="en-US" sz="4400" dirty="0"/>
              <a:t>Video - Nathan Exposes </a:t>
            </a:r>
          </a:p>
          <a:p>
            <a:pPr marL="0" indent="0">
              <a:buNone/>
            </a:pPr>
            <a:r>
              <a:rPr lang="en-US" sz="4400" dirty="0"/>
              <a:t>David’s Sin </a:t>
            </a:r>
            <a:br>
              <a:rPr lang="en-US" sz="4400" dirty="0"/>
            </a:br>
            <a:br>
              <a:rPr lang="en-US" sz="4400" dirty="0"/>
            </a:br>
            <a:r>
              <a:rPr lang="en-US" sz="4400" dirty="0"/>
              <a:t>Download Here:</a:t>
            </a:r>
          </a:p>
          <a:p>
            <a:pPr marL="0" indent="0">
              <a:buNone/>
            </a:pPr>
            <a:r>
              <a:rPr lang="en-US" sz="2400" dirty="0">
                <a:hlinkClick r:id="rId3"/>
              </a:rPr>
              <a:t>http://campaignkerusso.org/wp-content/uploads/2017/04/NathanExposesDavid.wmv</a:t>
            </a:r>
            <a:r>
              <a:rPr lang="en-US" sz="2400" dirty="0"/>
              <a:t>  </a:t>
            </a:r>
            <a:br>
              <a:rPr lang="en-US" sz="4400" dirty="0"/>
            </a:br>
            <a:endParaRPr lang="en-US" dirty="0"/>
          </a:p>
        </p:txBody>
      </p:sp>
    </p:spTree>
    <p:extLst>
      <p:ext uri="{BB962C8B-B14F-4D97-AF65-F5344CB8AC3E}">
        <p14:creationId xmlns:p14="http://schemas.microsoft.com/office/powerpoint/2010/main" val="240900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45" y="76200"/>
            <a:ext cx="9144000" cy="838200"/>
          </a:xfrm>
        </p:spPr>
        <p:txBody>
          <a:bodyPr/>
          <a:lstStyle/>
          <a:p>
            <a:r>
              <a:rPr lang="en-US" sz="3400" dirty="0"/>
              <a:t>God is there when temptation overtakes us</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1066800"/>
            <a:ext cx="7239000" cy="5452353"/>
          </a:xfrm>
        </p:spPr>
      </p:pic>
    </p:spTree>
    <p:extLst>
      <p:ext uri="{BB962C8B-B14F-4D97-AF65-F5344CB8AC3E}">
        <p14:creationId xmlns:p14="http://schemas.microsoft.com/office/powerpoint/2010/main" val="69870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1" y="685800"/>
            <a:ext cx="7315199" cy="5509745"/>
          </a:xfrm>
        </p:spPr>
      </p:pic>
      <p:sp>
        <p:nvSpPr>
          <p:cNvPr id="6" name="Title 3"/>
          <p:cNvSpPr txBox="1">
            <a:spLocks/>
          </p:cNvSpPr>
          <p:nvPr/>
        </p:nvSpPr>
        <p:spPr bwMode="auto">
          <a:xfrm>
            <a:off x="4482" y="0"/>
            <a:ext cx="9144000" cy="6858000"/>
          </a:xfrm>
          <a:prstGeom prst="rect">
            <a:avLst/>
          </a:prstGeom>
          <a:solidFill>
            <a:schemeClr val="accent2">
              <a:alpha val="50000"/>
            </a:schemeClr>
          </a:solidFill>
          <a:ln>
            <a:noFill/>
          </a:ln>
          <a:effectLst/>
          <a:extLst/>
        </p:spPr>
        <p:txBody>
          <a:bodyPr vert="horz" wrap="square" lIns="182880" tIns="91440" rIns="91440" bIns="9144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kern="0" dirty="0"/>
              <a:t>                     </a:t>
            </a:r>
            <a:br>
              <a:rPr lang="en-US" kern="0" dirty="0"/>
            </a:br>
            <a:r>
              <a:rPr lang="en-US" kern="0" dirty="0"/>
              <a:t>                   </a:t>
            </a:r>
            <a:r>
              <a:rPr lang="en-US" kern="0" dirty="0">
                <a:ln>
                  <a:solidFill>
                    <a:schemeClr val="bg1"/>
                  </a:solidFill>
                </a:ln>
              </a:rPr>
              <a:t>Psalm 51:1-4 </a:t>
            </a:r>
            <a:br>
              <a:rPr lang="en-US" kern="0" dirty="0">
                <a:ln>
                  <a:solidFill>
                    <a:schemeClr val="bg1"/>
                  </a:solidFill>
                </a:ln>
              </a:rPr>
            </a:br>
            <a:br>
              <a:rPr lang="en-US" kern="0" dirty="0">
                <a:ln>
                  <a:solidFill>
                    <a:schemeClr val="bg1"/>
                  </a:solidFill>
                </a:ln>
              </a:rPr>
            </a:br>
            <a:r>
              <a:rPr lang="en-US" kern="0" dirty="0">
                <a:ln>
                  <a:solidFill>
                    <a:schemeClr val="bg1"/>
                  </a:solidFill>
                </a:ln>
              </a:rPr>
              <a:t>"Written after Nathan the prophet had come to inform David of God’s judgment against him because of his adultery with Bathsheba, and his murder of Uriah, her husband. O loving and kind God, have mercy. Have pity upon me and take away the awful stain of my transgressions". </a:t>
            </a:r>
          </a:p>
        </p:txBody>
      </p:sp>
    </p:spTree>
    <p:extLst>
      <p:ext uri="{BB962C8B-B14F-4D97-AF65-F5344CB8AC3E}">
        <p14:creationId xmlns:p14="http://schemas.microsoft.com/office/powerpoint/2010/main" val="3305666921"/>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2634359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9144000" cy="5919537"/>
          </a:xfrm>
          <a:prstGeom prst="rect">
            <a:avLst/>
          </a:prstGeom>
        </p:spPr>
      </p:pic>
      <p:sp>
        <p:nvSpPr>
          <p:cNvPr id="4" name="Title 3"/>
          <p:cNvSpPr>
            <a:spLocks noGrp="1"/>
          </p:cNvSpPr>
          <p:nvPr>
            <p:ph type="title"/>
          </p:nvPr>
        </p:nvSpPr>
        <p:spPr>
          <a:xfrm>
            <a:off x="0" y="0"/>
            <a:ext cx="9144000" cy="6858000"/>
          </a:xfrm>
          <a:solidFill>
            <a:schemeClr val="accent2">
              <a:alpha val="50000"/>
            </a:schemeClr>
          </a:solidFill>
        </p:spPr>
        <p:txBody>
          <a:bodyPr anchor="t" anchorCtr="0"/>
          <a:lstStyle/>
          <a:p>
            <a:pPr algn="l"/>
            <a:r>
              <a:rPr lang="en-US" dirty="0"/>
              <a:t>                     </a:t>
            </a:r>
            <a:br>
              <a:rPr lang="en-US" dirty="0"/>
            </a:br>
            <a:r>
              <a:rPr lang="en-US" dirty="0">
                <a:ln>
                  <a:solidFill>
                    <a:schemeClr val="bg1"/>
                  </a:solidFill>
                </a:ln>
              </a:rPr>
              <a:t>Wash away all my guilt and make me clean again". </a:t>
            </a:r>
            <a:br>
              <a:rPr lang="en-US" dirty="0">
                <a:ln>
                  <a:solidFill>
                    <a:schemeClr val="bg1"/>
                  </a:solidFill>
                </a:ln>
              </a:rPr>
            </a:br>
            <a:endParaRPr lang="en-US" dirty="0">
              <a:ln>
                <a:solidFill>
                  <a:schemeClr val="bg1"/>
                </a:solidFill>
              </a:ln>
            </a:endParaRPr>
          </a:p>
        </p:txBody>
      </p:sp>
      <p:sp>
        <p:nvSpPr>
          <p:cNvPr id="2" name="TextBox 1"/>
          <p:cNvSpPr txBox="1"/>
          <p:nvPr/>
        </p:nvSpPr>
        <p:spPr>
          <a:xfrm>
            <a:off x="152400" y="1594066"/>
            <a:ext cx="8610600" cy="1938992"/>
          </a:xfrm>
          <a:prstGeom prst="rect">
            <a:avLst/>
          </a:prstGeom>
          <a:noFill/>
        </p:spPr>
        <p:txBody>
          <a:bodyPr wrap="square" rtlCol="0">
            <a:spAutoFit/>
          </a:bodyPr>
          <a:lstStyle/>
          <a:p>
            <a:r>
              <a:rPr lang="en-US" sz="4000" b="1" dirty="0">
                <a:ln>
                  <a:solidFill>
                    <a:schemeClr val="bg1"/>
                  </a:solidFill>
                </a:ln>
                <a:latin typeface="+mn-lt"/>
              </a:rPr>
              <a:t>"For I am fully aware of all I have done wrong, and my guilt is there, staring me in the face".</a:t>
            </a:r>
            <a:endParaRPr lang="en-US" dirty="0"/>
          </a:p>
        </p:txBody>
      </p:sp>
      <p:sp>
        <p:nvSpPr>
          <p:cNvPr id="3" name="TextBox 2"/>
          <p:cNvSpPr txBox="1"/>
          <p:nvPr/>
        </p:nvSpPr>
        <p:spPr>
          <a:xfrm>
            <a:off x="152400" y="3407948"/>
            <a:ext cx="8915400" cy="3170099"/>
          </a:xfrm>
          <a:prstGeom prst="rect">
            <a:avLst/>
          </a:prstGeom>
          <a:noFill/>
        </p:spPr>
        <p:txBody>
          <a:bodyPr wrap="square" rtlCol="0">
            <a:spAutoFit/>
          </a:bodyPr>
          <a:lstStyle/>
          <a:p>
            <a:r>
              <a:rPr lang="en-US" b="1" dirty="0">
                <a:ln>
                  <a:solidFill>
                    <a:schemeClr val="bg1"/>
                  </a:solidFill>
                </a:ln>
              </a:rPr>
              <a:t>"</a:t>
            </a:r>
            <a:r>
              <a:rPr lang="en-US" sz="4000" b="1" dirty="0">
                <a:ln>
                  <a:solidFill>
                    <a:schemeClr val="bg1"/>
                  </a:solidFill>
                </a:ln>
                <a:latin typeface="+mn-lt"/>
              </a:rPr>
              <a:t>You are really the one I have sinned against; I have disobeyed you and have done wrong. So it is right and fair for you to correct and punish me".</a:t>
            </a:r>
            <a:endParaRPr lang="en-US" sz="4000" b="1" dirty="0">
              <a:latin typeface="+mn-lt"/>
            </a:endParaRPr>
          </a:p>
        </p:txBody>
      </p:sp>
    </p:spTree>
    <p:extLst>
      <p:ext uri="{BB962C8B-B14F-4D97-AF65-F5344CB8AC3E}">
        <p14:creationId xmlns:p14="http://schemas.microsoft.com/office/powerpoint/2010/main" val="4257907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God is there, when we brag</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2296" y="838200"/>
            <a:ext cx="7039407" cy="5522024"/>
          </a:xfrm>
        </p:spPr>
      </p:pic>
    </p:spTree>
    <p:extLst>
      <p:ext uri="{BB962C8B-B14F-4D97-AF65-F5344CB8AC3E}">
        <p14:creationId xmlns:p14="http://schemas.microsoft.com/office/powerpoint/2010/main" val="2770942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the “Right hand, Left hand” thing</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7412" y="1092200"/>
            <a:ext cx="4829175" cy="5514975"/>
          </a:xfrm>
        </p:spPr>
      </p:pic>
    </p:spTree>
    <p:extLst>
      <p:ext uri="{BB962C8B-B14F-4D97-AF65-F5344CB8AC3E}">
        <p14:creationId xmlns:p14="http://schemas.microsoft.com/office/powerpoint/2010/main" val="2622047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7412" y="1092200"/>
            <a:ext cx="4829175" cy="5514975"/>
          </a:xfrm>
        </p:spPr>
      </p:pic>
      <p:sp>
        <p:nvSpPr>
          <p:cNvPr id="4" name="Title 3"/>
          <p:cNvSpPr>
            <a:spLocks noGrp="1"/>
          </p:cNvSpPr>
          <p:nvPr>
            <p:ph type="title"/>
          </p:nvPr>
        </p:nvSpPr>
        <p:spPr>
          <a:xfrm>
            <a:off x="0" y="0"/>
            <a:ext cx="9144000" cy="6858000"/>
          </a:xfrm>
          <a:solidFill>
            <a:schemeClr val="accent2">
              <a:alpha val="50000"/>
            </a:schemeClr>
          </a:solidFill>
        </p:spPr>
        <p:txBody>
          <a:bodyPr anchor="ctr" anchorCtr="0"/>
          <a:lstStyle/>
          <a:p>
            <a:pPr algn="l"/>
            <a:r>
              <a:rPr lang="en-US" dirty="0"/>
              <a:t>   </a:t>
            </a:r>
            <a:r>
              <a:rPr lang="en-US" dirty="0">
                <a:ln>
                  <a:solidFill>
                    <a:schemeClr val="accent1"/>
                  </a:solidFill>
                </a:ln>
              </a:rPr>
              <a:t>                 Mat 6:1-6</a:t>
            </a:r>
            <a:br>
              <a:rPr lang="en-US" dirty="0">
                <a:ln>
                  <a:solidFill>
                    <a:schemeClr val="accent1"/>
                  </a:solidFill>
                </a:ln>
              </a:rPr>
            </a:br>
            <a:br>
              <a:rPr lang="en-US" dirty="0">
                <a:ln>
                  <a:solidFill>
                    <a:schemeClr val="accent1"/>
                  </a:solidFill>
                </a:ln>
              </a:rPr>
            </a:br>
            <a:r>
              <a:rPr lang="en-US" dirty="0">
                <a:ln>
                  <a:solidFill>
                    <a:schemeClr val="accent1"/>
                  </a:solidFill>
                </a:ln>
              </a:rPr>
              <a:t>“Be especially careful when you are trying to be good so that you don’t make a performance out of it. It might be good theater, but the God who made you won’t be applauding.</a:t>
            </a:r>
            <a:br>
              <a:rPr lang="en-US" dirty="0">
                <a:ln>
                  <a:solidFill>
                    <a:schemeClr val="accent1"/>
                  </a:solidFill>
                </a:ln>
              </a:rPr>
            </a:br>
            <a:r>
              <a:rPr lang="en-US" dirty="0">
                <a:ln>
                  <a:solidFill>
                    <a:schemeClr val="accent1"/>
                  </a:solidFill>
                </a:ln>
              </a:rPr>
              <a:t>When you do something for someone else, don’t call attention to yourself”. </a:t>
            </a:r>
          </a:p>
        </p:txBody>
      </p:sp>
    </p:spTree>
    <p:extLst>
      <p:ext uri="{BB962C8B-B14F-4D97-AF65-F5344CB8AC3E}">
        <p14:creationId xmlns:p14="http://schemas.microsoft.com/office/powerpoint/2010/main" val="2557615897"/>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God is there, in our daily life</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066800"/>
            <a:ext cx="7444317" cy="5583238"/>
          </a:xfrm>
        </p:spPr>
      </p:pic>
    </p:spTree>
    <p:extLst>
      <p:ext uri="{BB962C8B-B14F-4D97-AF65-F5344CB8AC3E}">
        <p14:creationId xmlns:p14="http://schemas.microsoft.com/office/powerpoint/2010/main" val="2310593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066800"/>
            <a:ext cx="7444317" cy="5583238"/>
          </a:xfrm>
        </p:spPr>
      </p:pic>
      <p:sp>
        <p:nvSpPr>
          <p:cNvPr id="4" name="Title 3"/>
          <p:cNvSpPr>
            <a:spLocks noGrp="1"/>
          </p:cNvSpPr>
          <p:nvPr>
            <p:ph type="title"/>
          </p:nvPr>
        </p:nvSpPr>
        <p:spPr>
          <a:xfrm>
            <a:off x="0" y="0"/>
            <a:ext cx="9144000" cy="6858000"/>
          </a:xfrm>
          <a:solidFill>
            <a:schemeClr val="accent2">
              <a:alpha val="50000"/>
            </a:schemeClr>
          </a:solidFill>
        </p:spPr>
        <p:txBody>
          <a:bodyPr anchor="ctr" anchorCtr="0"/>
          <a:lstStyle/>
          <a:p>
            <a:pPr algn="l"/>
            <a:r>
              <a:rPr lang="en-US" dirty="0">
                <a:ln>
                  <a:solidFill>
                    <a:schemeClr val="accent1"/>
                  </a:solidFill>
                </a:ln>
              </a:rPr>
              <a:t>                 Psalm 139:3-5</a:t>
            </a:r>
            <a:br>
              <a:rPr lang="en-US" dirty="0">
                <a:ln>
                  <a:solidFill>
                    <a:schemeClr val="accent1"/>
                  </a:solidFill>
                </a:ln>
              </a:rPr>
            </a:br>
            <a:br>
              <a:rPr lang="en-US" dirty="0">
                <a:ln>
                  <a:solidFill>
                    <a:schemeClr val="accent1"/>
                  </a:solidFill>
                </a:ln>
              </a:rPr>
            </a:br>
            <a:r>
              <a:rPr lang="en-US" dirty="0">
                <a:ln>
                  <a:solidFill>
                    <a:schemeClr val="accent1"/>
                  </a:solidFill>
                </a:ln>
              </a:rPr>
              <a:t>You know when I go out to work and when I come back home. You know exactly how I live. Lord, even before I speak a word, you know all about it. You are all around me, behind me and in front of me. You hold me safe in your hand.</a:t>
            </a:r>
          </a:p>
        </p:txBody>
      </p:sp>
    </p:spTree>
    <p:extLst>
      <p:ext uri="{BB962C8B-B14F-4D97-AF65-F5344CB8AC3E}">
        <p14:creationId xmlns:p14="http://schemas.microsoft.com/office/powerpoint/2010/main" val="744679187"/>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God is there to teach us the right way to think</a:t>
            </a:r>
          </a:p>
        </p:txBody>
      </p:sp>
      <p:pic>
        <p:nvPicPr>
          <p:cNvPr id="9" name="Content Placeholder 8"/>
          <p:cNvPicPr>
            <a:picLocks noGrp="1" noChangeAspect="1"/>
          </p:cNvPicPr>
          <p:nvPr>
            <p:ph idx="1"/>
          </p:nvPr>
        </p:nvPicPr>
        <p:blipFill rotWithShape="1">
          <a:blip r:embed="rId3">
            <a:extLst>
              <a:ext uri="{28A0092B-C50C-407E-A947-70E740481C1C}">
                <a14:useLocalDpi xmlns:a14="http://schemas.microsoft.com/office/drawing/2010/main" val="0"/>
              </a:ext>
            </a:extLst>
          </a:blip>
          <a:srcRect l="4021" t="11290" r="6513" b="8065"/>
          <a:stretch/>
        </p:blipFill>
        <p:spPr>
          <a:xfrm>
            <a:off x="990599" y="1752600"/>
            <a:ext cx="6781801" cy="3810000"/>
          </a:xfrm>
        </p:spPr>
      </p:pic>
    </p:spTree>
    <p:extLst>
      <p:ext uri="{BB962C8B-B14F-4D97-AF65-F5344CB8AC3E}">
        <p14:creationId xmlns:p14="http://schemas.microsoft.com/office/powerpoint/2010/main" val="595626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rotWithShape="1">
          <a:blip r:embed="rId3">
            <a:extLst>
              <a:ext uri="{28A0092B-C50C-407E-A947-70E740481C1C}">
                <a14:useLocalDpi xmlns:a14="http://schemas.microsoft.com/office/drawing/2010/main" val="0"/>
              </a:ext>
            </a:extLst>
          </a:blip>
          <a:srcRect l="4021" t="11290" r="6513" b="8065"/>
          <a:stretch/>
        </p:blipFill>
        <p:spPr>
          <a:xfrm>
            <a:off x="990599" y="1752600"/>
            <a:ext cx="6781801" cy="3810000"/>
          </a:xfrm>
        </p:spPr>
      </p:pic>
      <p:sp>
        <p:nvSpPr>
          <p:cNvPr id="4" name="Title 3"/>
          <p:cNvSpPr>
            <a:spLocks noGrp="1"/>
          </p:cNvSpPr>
          <p:nvPr>
            <p:ph type="title"/>
          </p:nvPr>
        </p:nvSpPr>
        <p:spPr>
          <a:xfrm>
            <a:off x="-40342" y="17928"/>
            <a:ext cx="9184341" cy="6840071"/>
          </a:xfrm>
          <a:solidFill>
            <a:schemeClr val="accent2">
              <a:alpha val="50000"/>
            </a:schemeClr>
          </a:solidFill>
          <a:ln>
            <a:solidFill>
              <a:schemeClr val="accent1"/>
            </a:solidFill>
          </a:ln>
        </p:spPr>
        <p:txBody>
          <a:bodyPr anchor="ctr" anchorCtr="0"/>
          <a:lstStyle/>
          <a:p>
            <a:pPr algn="l"/>
            <a:r>
              <a:rPr lang="en-US" dirty="0"/>
              <a:t>                Psalm 139:23</a:t>
            </a:r>
            <a:br>
              <a:rPr lang="en-US" dirty="0"/>
            </a:br>
            <a:br>
              <a:rPr lang="en-US" dirty="0"/>
            </a:br>
            <a:r>
              <a:rPr lang="en-US" dirty="0"/>
              <a:t>   God, see what is in my heart.</a:t>
            </a:r>
            <a:br>
              <a:rPr lang="en-US" dirty="0"/>
            </a:br>
            <a:r>
              <a:rPr lang="en-US" dirty="0"/>
              <a:t>   Know what is there. Test me.</a:t>
            </a:r>
            <a:br>
              <a:rPr lang="en-US" dirty="0"/>
            </a:br>
            <a:r>
              <a:rPr lang="en-US" dirty="0"/>
              <a:t>   Know what I’m thinking.</a:t>
            </a:r>
          </a:p>
        </p:txBody>
      </p:sp>
    </p:spTree>
    <p:extLst>
      <p:ext uri="{BB962C8B-B14F-4D97-AF65-F5344CB8AC3E}">
        <p14:creationId xmlns:p14="http://schemas.microsoft.com/office/powerpoint/2010/main" val="3390449308"/>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 witnesses everything</a:t>
            </a:r>
          </a:p>
        </p:txBody>
      </p:sp>
      <p:pic>
        <p:nvPicPr>
          <p:cNvPr id="6"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1600200"/>
            <a:ext cx="8235156" cy="4611687"/>
          </a:xfrm>
        </p:spPr>
      </p:pic>
    </p:spTree>
    <p:extLst>
      <p:ext uri="{BB962C8B-B14F-4D97-AF65-F5344CB8AC3E}">
        <p14:creationId xmlns:p14="http://schemas.microsoft.com/office/powerpoint/2010/main" val="4270728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1600200"/>
            <a:ext cx="8235156" cy="4611687"/>
          </a:xfrm>
        </p:spPr>
      </p:pic>
      <p:sp>
        <p:nvSpPr>
          <p:cNvPr id="4" name="Title 3"/>
          <p:cNvSpPr>
            <a:spLocks noGrp="1"/>
          </p:cNvSpPr>
          <p:nvPr>
            <p:ph type="title"/>
          </p:nvPr>
        </p:nvSpPr>
        <p:spPr>
          <a:xfrm>
            <a:off x="0" y="0"/>
            <a:ext cx="9144000" cy="6858000"/>
          </a:xfrm>
          <a:solidFill>
            <a:schemeClr val="accent2">
              <a:alpha val="50000"/>
            </a:schemeClr>
          </a:solidFill>
        </p:spPr>
        <p:txBody>
          <a:bodyPr anchor="ctr" anchorCtr="0"/>
          <a:lstStyle/>
          <a:p>
            <a:r>
              <a:rPr lang="en-US" dirty="0">
                <a:ln>
                  <a:solidFill>
                    <a:schemeClr val="accent1"/>
                  </a:solidFill>
                </a:ln>
              </a:rPr>
              <a:t>II Chronicles 16:9</a:t>
            </a:r>
            <a:br>
              <a:rPr lang="en-US" dirty="0">
                <a:ln>
                  <a:solidFill>
                    <a:schemeClr val="accent1"/>
                  </a:solidFill>
                </a:ln>
              </a:rPr>
            </a:br>
            <a:br>
              <a:rPr lang="en-US" dirty="0">
                <a:ln>
                  <a:solidFill>
                    <a:schemeClr val="accent1"/>
                  </a:solidFill>
                </a:ln>
              </a:rPr>
            </a:br>
            <a:br>
              <a:rPr lang="en-US" dirty="0">
                <a:ln>
                  <a:solidFill>
                    <a:schemeClr val="accent1"/>
                  </a:solidFill>
                </a:ln>
              </a:rPr>
            </a:br>
            <a:r>
              <a:rPr lang="en-US" dirty="0">
                <a:ln>
                  <a:solidFill>
                    <a:schemeClr val="accent1"/>
                  </a:solidFill>
                </a:ln>
              </a:rPr>
              <a:t>The </a:t>
            </a:r>
            <a:r>
              <a:rPr lang="en-US" cap="small" dirty="0">
                <a:ln>
                  <a:solidFill>
                    <a:schemeClr val="accent1"/>
                  </a:solidFill>
                </a:ln>
              </a:rPr>
              <a:t>Lord</a:t>
            </a:r>
            <a:r>
              <a:rPr lang="en-US" dirty="0">
                <a:ln>
                  <a:solidFill>
                    <a:schemeClr val="accent1"/>
                  </a:solidFill>
                </a:ln>
              </a:rPr>
              <a:t> is constantly watching everyone, and he gives strength to those who faithfully obey him</a:t>
            </a:r>
          </a:p>
        </p:txBody>
      </p:sp>
    </p:spTree>
    <p:extLst>
      <p:ext uri="{BB962C8B-B14F-4D97-AF65-F5344CB8AC3E}">
        <p14:creationId xmlns:p14="http://schemas.microsoft.com/office/powerpoint/2010/main" val="115560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marL="0" marR="0" algn="ctr">
              <a:lnSpc>
                <a:spcPts val="7200"/>
              </a:lnSpc>
              <a:spcBef>
                <a:spcPts val="0"/>
              </a:spcBef>
              <a:spcAft>
                <a:spcPts val="0"/>
              </a:spcAft>
            </a:pPr>
            <a:r>
              <a:rPr lang="en-US" sz="6000" b="1" dirty="0">
                <a:solidFill>
                  <a:schemeClr val="bg1"/>
                </a:solidFill>
                <a:latin typeface="+mn-lt"/>
                <a:ea typeface="Calibri" panose="020F0502020204030204" pitchFamily="34" charset="0"/>
                <a:cs typeface="Aharoni" panose="02010803020104030203" pitchFamily="2" charset="-79"/>
              </a:rPr>
              <a:t>Let’s Begin with Prayer</a:t>
            </a:r>
            <a:endParaRPr lang="en-US" sz="6000" b="1" dirty="0">
              <a:solidFill>
                <a:schemeClr val="bg1"/>
              </a:solidFill>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768632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0"/>
            <a:ext cx="8610600" cy="6861313"/>
          </a:xfrm>
        </p:spPr>
        <p:txBody>
          <a:bodyPr/>
          <a:lstStyle/>
          <a:p>
            <a:pPr marL="0" indent="0" algn="ctr">
              <a:buNone/>
            </a:pPr>
            <a:endParaRPr lang="en-US" sz="4400" dirty="0"/>
          </a:p>
          <a:p>
            <a:pPr marL="0" indent="0">
              <a:buNone/>
            </a:pPr>
            <a:r>
              <a:rPr lang="en-US" sz="4400" dirty="0"/>
              <a:t>Place Next Slide Here:</a:t>
            </a:r>
            <a:br>
              <a:rPr lang="en-US" sz="4400" dirty="0"/>
            </a:br>
            <a:endParaRPr lang="en-US" sz="4400" dirty="0"/>
          </a:p>
          <a:p>
            <a:pPr marL="0" indent="0">
              <a:buNone/>
            </a:pPr>
            <a:r>
              <a:rPr lang="en-US" sz="4400" dirty="0"/>
              <a:t>Song – Your Love</a:t>
            </a:r>
            <a:br>
              <a:rPr lang="en-US" sz="4400" dirty="0"/>
            </a:br>
            <a:br>
              <a:rPr lang="en-US" sz="4400" dirty="0"/>
            </a:br>
            <a:r>
              <a:rPr lang="en-US" sz="4400" dirty="0"/>
              <a:t>Download Here:</a:t>
            </a:r>
          </a:p>
          <a:p>
            <a:pPr marL="0" indent="0">
              <a:buNone/>
            </a:pPr>
            <a:r>
              <a:rPr lang="en-US" dirty="0">
                <a:hlinkClick r:id="rId3"/>
              </a:rPr>
              <a:t>https://youtu.be/Ngb5z3ANfxo</a:t>
            </a:r>
            <a:r>
              <a:rPr lang="en-US" dirty="0"/>
              <a:t> </a:t>
            </a:r>
            <a:br>
              <a:rPr lang="en-US" sz="4400" dirty="0"/>
            </a:br>
            <a:endParaRPr lang="en-US" dirty="0"/>
          </a:p>
        </p:txBody>
      </p:sp>
    </p:spTree>
    <p:extLst>
      <p:ext uri="{BB962C8B-B14F-4D97-AF65-F5344CB8AC3E}">
        <p14:creationId xmlns:p14="http://schemas.microsoft.com/office/powerpoint/2010/main" val="1680559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extLst>
      <p:ext uri="{BB962C8B-B14F-4D97-AF65-F5344CB8AC3E}">
        <p14:creationId xmlns:p14="http://schemas.microsoft.com/office/powerpoint/2010/main" val="272046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710837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extLst>
      <p:ext uri="{BB962C8B-B14F-4D97-AF65-F5344CB8AC3E}">
        <p14:creationId xmlns:p14="http://schemas.microsoft.com/office/powerpoint/2010/main" val="3644797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961156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490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18000"/>
                    </a14:imgEffect>
                    <a14:imgEffect>
                      <a14:colorTemperature colorTemp="5911"/>
                    </a14:imgEffect>
                    <a14:imgEffect>
                      <a14:saturation sat="120000"/>
                    </a14:imgEffect>
                    <a14:imgEffect>
                      <a14:brightnessContrast bright="17000" contrast="18000"/>
                    </a14:imgEffect>
                  </a14:imgLayer>
                </a14:imgProps>
              </a:ext>
              <a:ext uri="{28A0092B-C50C-407E-A947-70E740481C1C}">
                <a14:useLocalDpi xmlns:a14="http://schemas.microsoft.com/office/drawing/2010/main" val="0"/>
              </a:ext>
            </a:extLst>
          </a:blip>
          <a:stretch>
            <a:fillRect/>
          </a:stretch>
        </p:blipFill>
        <p:spPr>
          <a:xfrm>
            <a:off x="24114" y="0"/>
            <a:ext cx="9119886" cy="6870539"/>
          </a:xfrm>
        </p:spPr>
      </p:pic>
      <p:sp>
        <p:nvSpPr>
          <p:cNvPr id="2" name="Title 1"/>
          <p:cNvSpPr>
            <a:spLocks noGrp="1"/>
          </p:cNvSpPr>
          <p:nvPr>
            <p:ph type="title"/>
          </p:nvPr>
        </p:nvSpPr>
        <p:spPr>
          <a:xfrm>
            <a:off x="0" y="5791200"/>
            <a:ext cx="9144000" cy="838200"/>
          </a:xfrm>
        </p:spPr>
        <p:txBody>
          <a:bodyPr lIns="91440" tIns="0" rIns="0" bIns="0"/>
          <a:lstStyle/>
          <a:p>
            <a:r>
              <a:rPr lang="en-US" sz="4800" dirty="0">
                <a:effectLst>
                  <a:glow rad="127000">
                    <a:srgbClr val="703800"/>
                  </a:glow>
                </a:effectLst>
              </a:rPr>
              <a:t>If Jesus Were Here Right Now</a:t>
            </a:r>
          </a:p>
        </p:txBody>
      </p:sp>
    </p:spTree>
    <p:extLst>
      <p:ext uri="{BB962C8B-B14F-4D97-AF65-F5344CB8AC3E}">
        <p14:creationId xmlns:p14="http://schemas.microsoft.com/office/powerpoint/2010/main" val="3189258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3200400"/>
            <a:ext cx="6400800" cy="36576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b="1" dirty="0"/>
              <a:t>What did you learn today </a:t>
            </a:r>
            <a:r>
              <a:rPr lang="en-US" sz="3200" dirty="0"/>
              <a:t>about God with us?</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extLst>
      <p:ext uri="{BB962C8B-B14F-4D97-AF65-F5344CB8AC3E}">
        <p14:creationId xmlns:p14="http://schemas.microsoft.com/office/powerpoint/2010/main" val="1183718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060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http://campaignkerusso.org/?p=14035</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415551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000"/>
                    </a14:imgEffect>
                    <a14:imgEffect>
                      <a14:colorTemperature colorTemp="6279"/>
                    </a14:imgEffect>
                    <a14:imgEffect>
                      <a14:saturation sat="136000"/>
                    </a14:imgEffect>
                    <a14:imgEffect>
                      <a14:brightnessContrast bright="-8000" contrast="16000"/>
                    </a14:imgEffect>
                  </a14:imgLayer>
                </a14:imgProps>
              </a:ext>
              <a:ext uri="{28A0092B-C50C-407E-A947-70E740481C1C}">
                <a14:useLocalDpi xmlns:a14="http://schemas.microsoft.com/office/drawing/2010/main" val="0"/>
              </a:ext>
            </a:extLst>
          </a:blip>
          <a:srcRect l="14085" t="237" r="8619" b="5710"/>
          <a:stretch/>
        </p:blipFill>
        <p:spPr>
          <a:xfrm>
            <a:off x="0" y="0"/>
            <a:ext cx="9144000" cy="6858000"/>
          </a:xfrm>
        </p:spPr>
      </p:pic>
      <p:sp>
        <p:nvSpPr>
          <p:cNvPr id="2" name="Title 1"/>
          <p:cNvSpPr>
            <a:spLocks noGrp="1"/>
          </p:cNvSpPr>
          <p:nvPr>
            <p:ph type="title"/>
          </p:nvPr>
        </p:nvSpPr>
        <p:spPr>
          <a:xfrm>
            <a:off x="0" y="6019800"/>
            <a:ext cx="9144000" cy="838200"/>
          </a:xfrm>
        </p:spPr>
        <p:txBody>
          <a:bodyPr lIns="0" tIns="0" rIns="0" bIns="0"/>
          <a:lstStyle/>
          <a:p>
            <a:r>
              <a:rPr lang="en-US" sz="4800" dirty="0">
                <a:effectLst>
                  <a:glow rad="127000">
                    <a:srgbClr val="02474E"/>
                  </a:glow>
                </a:effectLst>
              </a:rPr>
              <a:t>If your father were here now…</a:t>
            </a:r>
          </a:p>
        </p:txBody>
      </p:sp>
    </p:spTree>
    <p:extLst>
      <p:ext uri="{BB962C8B-B14F-4D97-AF65-F5344CB8AC3E}">
        <p14:creationId xmlns:p14="http://schemas.microsoft.com/office/powerpoint/2010/main" val="990167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0"/>
            <a:ext cx="8610600" cy="6861313"/>
          </a:xfrm>
        </p:spPr>
        <p:txBody>
          <a:bodyPr/>
          <a:lstStyle/>
          <a:p>
            <a:pPr marL="0" indent="0" algn="ctr">
              <a:buNone/>
            </a:pPr>
            <a:endParaRPr lang="en-US" sz="4400" dirty="0"/>
          </a:p>
          <a:p>
            <a:pPr marL="0" indent="0">
              <a:buNone/>
            </a:pPr>
            <a:r>
              <a:rPr lang="en-US" sz="4400" dirty="0"/>
              <a:t>This Slide:</a:t>
            </a:r>
            <a:br>
              <a:rPr lang="en-US" sz="4400" dirty="0"/>
            </a:br>
            <a:endParaRPr lang="en-US" sz="4400" dirty="0"/>
          </a:p>
          <a:p>
            <a:pPr marL="0" indent="0">
              <a:buNone/>
            </a:pPr>
            <a:r>
              <a:rPr lang="en-US" sz="4400" dirty="0"/>
              <a:t>Song - If the Savior Stood Beside Me</a:t>
            </a:r>
            <a:br>
              <a:rPr lang="en-US" sz="4400" dirty="0"/>
            </a:br>
            <a:br>
              <a:rPr lang="en-US" sz="4400" dirty="0"/>
            </a:br>
            <a:r>
              <a:rPr lang="en-US" sz="4400" dirty="0"/>
              <a:t>Download Here:</a:t>
            </a:r>
          </a:p>
          <a:p>
            <a:pPr marL="0" indent="0">
              <a:buNone/>
            </a:pPr>
            <a:r>
              <a:rPr lang="en-US" dirty="0">
                <a:hlinkClick r:id="rId3"/>
              </a:rPr>
              <a:t>https://youtu.be/VEFbTgadnCU</a:t>
            </a:r>
            <a:r>
              <a:rPr lang="en-US" dirty="0"/>
              <a:t> </a:t>
            </a:r>
            <a:br>
              <a:rPr lang="en-US" sz="4400" dirty="0"/>
            </a:br>
            <a:endParaRPr lang="en-US" dirty="0"/>
          </a:p>
        </p:txBody>
      </p:sp>
    </p:spTree>
    <p:extLst>
      <p:ext uri="{BB962C8B-B14F-4D97-AF65-F5344CB8AC3E}">
        <p14:creationId xmlns:p14="http://schemas.microsoft.com/office/powerpoint/2010/main" val="3274430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8600"/>
            <a:ext cx="8991600" cy="990600"/>
          </a:xfrm>
          <a:prstGeom prst="rect">
            <a:avLst/>
          </a:prstGeom>
          <a:noFill/>
        </p:spPr>
        <p:txBody>
          <a:bodyPr wrap="square" lIns="0" tIns="0" rIns="0" bIns="0">
            <a:noAutofit/>
          </a:bodyPr>
          <a:lstStyle/>
          <a:p>
            <a:pPr marL="0" marR="0" algn="ctr">
              <a:lnSpc>
                <a:spcPts val="7200"/>
              </a:lnSpc>
              <a:spcBef>
                <a:spcPts val="0"/>
              </a:spcBef>
              <a:spcAft>
                <a:spcPts val="0"/>
              </a:spcAft>
            </a:pPr>
            <a:r>
              <a:rPr lang="en-US" sz="4000" b="1" dirty="0">
                <a:latin typeface="Calibri" panose="020F0502020204030204" pitchFamily="34" charset="0"/>
                <a:ea typeface="Calibri" panose="020F0502020204030204" pitchFamily="34" charset="0"/>
                <a:cs typeface="Aharoni" panose="02010803020104030203" pitchFamily="2" charset="-79"/>
              </a:rPr>
              <a:t>We are Not alone..</a:t>
            </a:r>
            <a:endParaRPr lang="en-US" sz="40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12000"/>
                    </a14:imgEffect>
                  </a14:imgLayer>
                </a14:imgProps>
              </a:ext>
              <a:ext uri="{28A0092B-C50C-407E-A947-70E740481C1C}">
                <a14:useLocalDpi xmlns:a14="http://schemas.microsoft.com/office/drawing/2010/main" val="0"/>
              </a:ext>
            </a:extLst>
          </a:blip>
          <a:srcRect l="4702" t="19598" r="1957" b="8239"/>
          <a:stretch/>
        </p:blipFill>
        <p:spPr>
          <a:xfrm>
            <a:off x="1143000" y="1425016"/>
            <a:ext cx="7010401" cy="4061384"/>
          </a:xfrm>
          <a:prstGeom prst="rect">
            <a:avLst/>
          </a:prstGeom>
          <a:effectLst>
            <a:softEdge rad="38100"/>
          </a:effectLst>
        </p:spPr>
      </p:pic>
    </p:spTree>
    <p:extLst>
      <p:ext uri="{BB962C8B-B14F-4D97-AF65-F5344CB8AC3E}">
        <p14:creationId xmlns:p14="http://schemas.microsoft.com/office/powerpoint/2010/main" val="827063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5643441"/>
            <a:ext cx="8991600" cy="990600"/>
          </a:xfrm>
          <a:prstGeom prst="rect">
            <a:avLst/>
          </a:prstGeom>
          <a:noFill/>
        </p:spPr>
        <p:txBody>
          <a:bodyPr wrap="square" lIns="0" tIns="0" rIns="0" bIns="0">
            <a:noAutofit/>
          </a:bodyPr>
          <a:lstStyle/>
          <a:p>
            <a:pPr marL="0" marR="0" algn="ctr">
              <a:lnSpc>
                <a:spcPts val="7200"/>
              </a:lnSpc>
              <a:spcBef>
                <a:spcPts val="0"/>
              </a:spcBef>
              <a:spcAft>
                <a:spcPts val="0"/>
              </a:spcAft>
            </a:pPr>
            <a:r>
              <a:rPr lang="en-US" sz="4000" b="1" dirty="0">
                <a:latin typeface="Calibri" panose="020F0502020204030204" pitchFamily="34" charset="0"/>
                <a:ea typeface="Calibri" panose="020F0502020204030204" pitchFamily="34" charset="0"/>
                <a:cs typeface="Aharoni" panose="02010803020104030203" pitchFamily="2" charset="-79"/>
              </a:rPr>
              <a:t>God is always there</a:t>
            </a:r>
            <a:endParaRPr lang="en-US" sz="4000" b="1" dirty="0">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40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3000" contrast="18000"/>
                    </a14:imgEffect>
                  </a14:imgLayer>
                </a14:imgProps>
              </a:ext>
              <a:ext uri="{28A0092B-C50C-407E-A947-70E740481C1C}">
                <a14:useLocalDpi xmlns:a14="http://schemas.microsoft.com/office/drawing/2010/main" val="0"/>
              </a:ext>
            </a:extLst>
          </a:blip>
          <a:srcRect l="5119" t="18770" r="2169" b="5675"/>
          <a:stretch/>
        </p:blipFill>
        <p:spPr>
          <a:xfrm>
            <a:off x="1143000" y="1371600"/>
            <a:ext cx="7010401" cy="4244947"/>
          </a:xfrm>
          <a:prstGeom prst="rect">
            <a:avLst/>
          </a:prstGeom>
          <a:effectLst>
            <a:softEdge rad="76200"/>
          </a:effectLst>
        </p:spPr>
      </p:pic>
      <p:sp>
        <p:nvSpPr>
          <p:cNvPr id="2" name="TextBox 1"/>
          <p:cNvSpPr txBox="1"/>
          <p:nvPr/>
        </p:nvSpPr>
        <p:spPr>
          <a:xfrm>
            <a:off x="152400" y="1219200"/>
            <a:ext cx="9144000" cy="6854588"/>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500498361"/>
      </p:ext>
    </p:extLst>
  </p:cSld>
  <p:clrMapOvr>
    <a:masterClrMapping/>
  </p:clrMapOvr>
  <mc:AlternateContent xmlns:mc="http://schemas.openxmlformats.org/markup-compatibility/2006" xmlns:p14="http://schemas.microsoft.com/office/powerpoint/2010/main">
    <mc:Choice Requires="p14">
      <p:transition spd="slow" p14:dur="5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3.4|2.2|3.2"/>
</p:tagLst>
</file>

<file path=ppt/tags/tag2.xml><?xml version="1.0" encoding="utf-8"?>
<p:tagLst xmlns:a="http://schemas.openxmlformats.org/drawingml/2006/main" xmlns:r="http://schemas.openxmlformats.org/officeDocument/2006/relationships" xmlns:p="http://schemas.openxmlformats.org/presentationml/2006/main">
  <p:tag name="TIMING" val="|1.1|2.7|2.2|2.5|4.3|2.7|3.9|3"/>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4167</TotalTime>
  <Words>1825</Words>
  <Application>Microsoft Office PowerPoint</Application>
  <PresentationFormat>On-screen Show (4:3)</PresentationFormat>
  <Paragraphs>192</Paragraphs>
  <Slides>52</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Aharoni</vt:lpstr>
      <vt:lpstr>Arial</vt:lpstr>
      <vt:lpstr>Calibri</vt:lpstr>
      <vt:lpstr>Times New Roman</vt:lpstr>
      <vt:lpstr>Verdana</vt:lpstr>
      <vt:lpstr>Wingdings</vt:lpstr>
      <vt:lpstr>Refined</vt:lpstr>
      <vt:lpstr>If Jesus Were Here Right Now</vt:lpstr>
      <vt:lpstr>PowerPoint Presentation</vt:lpstr>
      <vt:lpstr>PowerPoint Presentation</vt:lpstr>
      <vt:lpstr>PowerPoint Presentation</vt:lpstr>
      <vt:lpstr>If Jesus Were Here Right Now</vt:lpstr>
      <vt:lpstr>If your father were here now…</vt:lpstr>
      <vt:lpstr>PowerPoint Presentation</vt:lpstr>
      <vt:lpstr>PowerPoint Presentation</vt:lpstr>
      <vt:lpstr>PowerPoint Presentation</vt:lpstr>
      <vt:lpstr>PowerPoint Presentation</vt:lpstr>
      <vt:lpstr>God is there, on our bad days</vt:lpstr>
      <vt:lpstr>                 Proverbs 15:3   "God doesn’t miss a thing— he’s alert to good and evil alike". </vt:lpstr>
      <vt:lpstr>God is there, when we feel all alone</vt:lpstr>
      <vt:lpstr>                  Psalm 44:20-21   "We did not forget our God. We did not lift our hands in prayer to foreign gods. God would have known if we had. He knows what is in our hearts".</vt:lpstr>
      <vt:lpstr>God is there, when people hurt us</vt:lpstr>
      <vt:lpstr>                   Luke 12:6-7   "What is the price of five sparrows? A couple of pennies? Not much more than that. Yet God does not forget a single one of them. And he knows the number of hairs on your head! Never fear, you are far more valuable to him than a whole flock of sparrows".</vt:lpstr>
      <vt:lpstr>God is there, when we think no one’s looking</vt:lpstr>
      <vt:lpstr>                    Hebrews 4:13  "Nothing in all the world can be hidden from God. Everything is clear and lies open before him. And to him we must explain the way we have lived".</vt:lpstr>
      <vt:lpstr>God is there, in our darkest hour</vt:lpstr>
      <vt:lpstr>God is there, in our darkest hour</vt:lpstr>
      <vt:lpstr>                                  Psalm 139:7-8  “How can I get away from your Spirit? Where can I go to escape from you? If I go up to the heavens, you are there. If I lie down in the deepest parts of the earth, you are also there”.  </vt:lpstr>
      <vt:lpstr>God is there, checking our priorities</vt:lpstr>
      <vt:lpstr>                Psalm 139:23-24  “God, see what is in my heart. Know what is there. Test me. Know what I’m thinking. See if there’s anything in my life you don’t like. Help me live in the way that is always right" </vt:lpstr>
      <vt:lpstr>God is there when we’re tempted</vt:lpstr>
      <vt:lpstr>                    Psalm 94:11   "The Lord knows what we think; he knows how senseless our reasoning is".</vt:lpstr>
      <vt:lpstr>PowerPoint Presentation</vt:lpstr>
      <vt:lpstr>PowerPoint Presentation</vt:lpstr>
      <vt:lpstr>God is there when temptation overtakes us</vt:lpstr>
      <vt:lpstr>PowerPoint Presentation</vt:lpstr>
      <vt:lpstr>                      Wash away all my guilt and make me clean again".  </vt:lpstr>
      <vt:lpstr>God is there, when we brag</vt:lpstr>
      <vt:lpstr>Do the “Right hand, Left hand” thing</vt:lpstr>
      <vt:lpstr>                    Mat 6:1-6  “Be especially careful when you are trying to be good so that you don’t make a performance out of it. It might be good theater, but the God who made you won’t be applauding. When you do something for someone else, don’t call attention to yourself”. </vt:lpstr>
      <vt:lpstr>God is there, in our daily life</vt:lpstr>
      <vt:lpstr>                 Psalm 139:3-5  You know when I go out to work and when I come back home. You know exactly how I live. Lord, even before I speak a word, you know all about it. You are all around me, behind me and in front of me. You hold me safe in your hand.</vt:lpstr>
      <vt:lpstr>God is there to teach us the right way to think</vt:lpstr>
      <vt:lpstr>                Psalm 139:23     God, see what is in my heart.    Know what is there. Test me.    Know what I’m thinking.</vt:lpstr>
      <vt:lpstr>God witnesses everything</vt:lpstr>
      <vt:lpstr>II Chronicles 16:9   The Lord is constantly watching everyone, and he gives strength to those who faithfully obey him</vt:lpstr>
      <vt:lpstr>PowerPoint Presentation</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584</cp:revision>
  <dcterms:created xsi:type="dcterms:W3CDTF">2012-08-28T02:53:07Z</dcterms:created>
  <dcterms:modified xsi:type="dcterms:W3CDTF">2017-07-25T16:49:53Z</dcterms:modified>
</cp:coreProperties>
</file>