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9"/>
  </p:notesMasterIdLst>
  <p:sldIdLst>
    <p:sldId id="482" r:id="rId2"/>
    <p:sldId id="408" r:id="rId3"/>
    <p:sldId id="602" r:id="rId4"/>
    <p:sldId id="561" r:id="rId5"/>
    <p:sldId id="588" r:id="rId6"/>
    <p:sldId id="563" r:id="rId7"/>
    <p:sldId id="564" r:id="rId8"/>
    <p:sldId id="565" r:id="rId9"/>
    <p:sldId id="594" r:id="rId10"/>
    <p:sldId id="589" r:id="rId11"/>
    <p:sldId id="591" r:id="rId12"/>
    <p:sldId id="590" r:id="rId13"/>
    <p:sldId id="595" r:id="rId14"/>
    <p:sldId id="596" r:id="rId15"/>
    <p:sldId id="597" r:id="rId16"/>
    <p:sldId id="599" r:id="rId17"/>
    <p:sldId id="575" r:id="rId18"/>
    <p:sldId id="576" r:id="rId19"/>
    <p:sldId id="577" r:id="rId20"/>
    <p:sldId id="569" r:id="rId21"/>
    <p:sldId id="593" r:id="rId22"/>
    <p:sldId id="600" r:id="rId23"/>
    <p:sldId id="592" r:id="rId24"/>
    <p:sldId id="581" r:id="rId25"/>
    <p:sldId id="436" r:id="rId26"/>
    <p:sldId id="437" r:id="rId27"/>
    <p:sldId id="438" r:id="rId28"/>
    <p:sldId id="439" r:id="rId29"/>
    <p:sldId id="440" r:id="rId30"/>
    <p:sldId id="449" r:id="rId31"/>
    <p:sldId id="442" r:id="rId32"/>
    <p:sldId id="443" r:id="rId33"/>
    <p:sldId id="444" r:id="rId34"/>
    <p:sldId id="445" r:id="rId35"/>
    <p:sldId id="446" r:id="rId36"/>
    <p:sldId id="448" r:id="rId37"/>
    <p:sldId id="535" r:id="rId3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0F00"/>
    <a:srgbClr val="040200"/>
    <a:srgbClr val="1B0503"/>
    <a:srgbClr val="000E2A"/>
    <a:srgbClr val="361B00"/>
    <a:srgbClr val="000000"/>
    <a:srgbClr val="2A0000"/>
    <a:srgbClr val="CC6600"/>
    <a:srgbClr val="440E08"/>
    <a:srgbClr val="644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53" autoAdjust="0"/>
    <p:restoredTop sz="94404" autoAdjust="0"/>
  </p:normalViewPr>
  <p:slideViewPr>
    <p:cSldViewPr>
      <p:cViewPr varScale="1">
        <p:scale>
          <a:sx n="69" d="100"/>
          <a:sy n="69" d="100"/>
        </p:scale>
        <p:origin x="490" y="72"/>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3AD6A1D3-5D9A-4F8E-B825-DE0F108A785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A1CF1FA-71F9-4A54-8E5C-99B7479F3B2C}" type="slidenum">
              <a:rPr lang="en-US" altLang="en-US" smtClean="0">
                <a:latin typeface="Arial" panose="020B0604020202020204" pitchFamily="34" charset="0"/>
              </a:rPr>
              <a:pPr/>
              <a:t>1</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6554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3BBD996-47A8-4239-9B36-02896FCCF25D}" type="slidenum">
              <a:rPr lang="en-US" altLang="en-US" smtClean="0">
                <a:latin typeface="Arial" panose="020B0604020202020204" pitchFamily="34" charset="0"/>
              </a:rPr>
              <a:pPr/>
              <a:t>13</a:t>
            </a:fld>
            <a:endParaRPr lang="en-US" altLang="en-US">
              <a:latin typeface="Arial" panose="020B0604020202020204" pitchFamily="34" charset="0"/>
            </a:endParaRPr>
          </a:p>
        </p:txBody>
      </p:sp>
    </p:spTree>
    <p:extLst>
      <p:ext uri="{BB962C8B-B14F-4D97-AF65-F5344CB8AC3E}">
        <p14:creationId xmlns:p14="http://schemas.microsoft.com/office/powerpoint/2010/main" val="1058482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77828"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9902445-09CE-4D32-89C7-88720D774E2E}" type="slidenum">
              <a:rPr lang="en-US" altLang="en-US" smtClean="0">
                <a:latin typeface="Arial" panose="020B0604020202020204" pitchFamily="34" charset="0"/>
              </a:rPr>
              <a:pPr/>
              <a:t>14</a:t>
            </a:fld>
            <a:endParaRPr lang="en-US" altLang="en-US">
              <a:latin typeface="Arial" panose="020B0604020202020204" pitchFamily="34" charset="0"/>
            </a:endParaRPr>
          </a:p>
        </p:txBody>
      </p:sp>
    </p:spTree>
    <p:extLst>
      <p:ext uri="{BB962C8B-B14F-4D97-AF65-F5344CB8AC3E}">
        <p14:creationId xmlns:p14="http://schemas.microsoft.com/office/powerpoint/2010/main" val="2696984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7987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27AED3E-63BC-47BA-BE9A-0B85127965EF}" type="slidenum">
              <a:rPr lang="en-US" altLang="en-US" smtClean="0">
                <a:latin typeface="Arial" panose="020B0604020202020204" pitchFamily="34" charset="0"/>
              </a:rPr>
              <a:pPr/>
              <a:t>15</a:t>
            </a:fld>
            <a:endParaRPr lang="en-US" altLang="en-US">
              <a:latin typeface="Arial" panose="020B0604020202020204" pitchFamily="34" charset="0"/>
            </a:endParaRPr>
          </a:p>
        </p:txBody>
      </p:sp>
    </p:spTree>
    <p:extLst>
      <p:ext uri="{BB962C8B-B14F-4D97-AF65-F5344CB8AC3E}">
        <p14:creationId xmlns:p14="http://schemas.microsoft.com/office/powerpoint/2010/main" val="180401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8397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A2CEF71-220C-413A-9FCF-4FE45BD6C4C4}" type="slidenum">
              <a:rPr lang="en-US" altLang="en-US" smtClean="0">
                <a:latin typeface="Arial" panose="020B0604020202020204" pitchFamily="34" charset="0"/>
              </a:rPr>
              <a:pPr/>
              <a:t>17</a:t>
            </a:fld>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8602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BB3B58B-01E9-4369-B884-3C1B5B939565}" type="slidenum">
              <a:rPr lang="en-US" altLang="en-US" smtClean="0">
                <a:latin typeface="Arial" panose="020B0604020202020204" pitchFamily="34" charset="0"/>
              </a:rPr>
              <a:pPr/>
              <a:t>18</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88068"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19B7135-C067-4E4B-A3DD-4687442FD726}" type="slidenum">
              <a:rPr lang="en-US" altLang="en-US" smtClean="0">
                <a:latin typeface="Arial" panose="020B0604020202020204" pitchFamily="34" charset="0"/>
              </a:rPr>
              <a:pPr/>
              <a:t>19</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7373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55E766B-3F94-46D2-9438-CB3DC164A87B}" type="slidenum">
              <a:rPr lang="en-US" altLang="en-US" smtClean="0">
                <a:latin typeface="Arial" panose="020B0604020202020204" pitchFamily="34" charset="0"/>
              </a:rPr>
              <a:pPr/>
              <a:t>20</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8192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14D49B9-3A18-40D8-BE40-4BA3C5C01662}" type="slidenum">
              <a:rPr lang="en-US" altLang="en-US" smtClean="0">
                <a:latin typeface="Arial" panose="020B0604020202020204" pitchFamily="34" charset="0"/>
              </a:rPr>
              <a:pPr/>
              <a:t>21</a:t>
            </a:fld>
            <a:endParaRPr lang="en-US" altLang="en-US">
              <a:latin typeface="Arial" panose="020B0604020202020204" pitchFamily="34" charset="0"/>
            </a:endParaRPr>
          </a:p>
        </p:txBody>
      </p:sp>
    </p:spTree>
    <p:extLst>
      <p:ext uri="{BB962C8B-B14F-4D97-AF65-F5344CB8AC3E}">
        <p14:creationId xmlns:p14="http://schemas.microsoft.com/office/powerpoint/2010/main" val="1488836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75780"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C7C8B84-52D9-43E0-89F0-345EED6016BA}" type="slidenum">
              <a:rPr lang="en-US" altLang="en-US" smtClean="0">
                <a:latin typeface="Arial" panose="020B0604020202020204" pitchFamily="34" charset="0"/>
              </a:rPr>
              <a:pPr/>
              <a:t>22</a:t>
            </a:fld>
            <a:endParaRPr lang="en-US" altLang="en-US">
              <a:latin typeface="Arial" panose="020B0604020202020204" pitchFamily="34" charset="0"/>
            </a:endParaRPr>
          </a:p>
        </p:txBody>
      </p:sp>
    </p:spTree>
    <p:extLst>
      <p:ext uri="{BB962C8B-B14F-4D97-AF65-F5344CB8AC3E}">
        <p14:creationId xmlns:p14="http://schemas.microsoft.com/office/powerpoint/2010/main" val="4050984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67588"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F90084BD-B9C3-4210-B065-FAB031BB3AA0}" type="slidenum">
              <a:rPr lang="en-US" altLang="en-US" smtClean="0">
                <a:latin typeface="Arial" panose="020B0604020202020204" pitchFamily="34" charset="0"/>
              </a:rPr>
              <a:pPr/>
              <a:t>23</a:t>
            </a:fld>
            <a:endParaRPr lang="en-US" altLang="en-US">
              <a:latin typeface="Arial" panose="020B0604020202020204" pitchFamily="34" charset="0"/>
            </a:endParaRPr>
          </a:p>
        </p:txBody>
      </p:sp>
    </p:spTree>
    <p:extLst>
      <p:ext uri="{BB962C8B-B14F-4D97-AF65-F5344CB8AC3E}">
        <p14:creationId xmlns:p14="http://schemas.microsoft.com/office/powerpoint/2010/main" val="2291691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1741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A1CF1FA-71F9-4A54-8E5C-99B7479F3B2C}" type="slidenum">
              <a:rPr lang="en-US" altLang="en-US" smtClean="0">
                <a:latin typeface="Arial" panose="020B0604020202020204" pitchFamily="34" charset="0"/>
              </a:rPr>
              <a:pPr/>
              <a:t>3</a:t>
            </a:fld>
            <a:endParaRPr lang="en-US" altLang="en-US">
              <a:latin typeface="Arial" panose="020B0604020202020204" pitchFamily="34" charset="0"/>
            </a:endParaRPr>
          </a:p>
        </p:txBody>
      </p:sp>
    </p:spTree>
    <p:extLst>
      <p:ext uri="{BB962C8B-B14F-4D97-AF65-F5344CB8AC3E}">
        <p14:creationId xmlns:p14="http://schemas.microsoft.com/office/powerpoint/2010/main" val="2124010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9216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68873A8-7405-41F5-9997-FA130DFFA311}" type="slidenum">
              <a:rPr lang="en-US" altLang="en-US" smtClean="0">
                <a:latin typeface="Arial" panose="020B0604020202020204" pitchFamily="34" charset="0"/>
              </a:rPr>
              <a:pPr/>
              <a:t>24</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9421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CC99DB4-EB9B-44C9-AD36-1FFBC2ED4C14}" type="slidenum">
              <a:rPr lang="en-US" altLang="en-US" smtClean="0">
                <a:latin typeface="Arial" panose="020B0604020202020204" pitchFamily="34" charset="0"/>
              </a:rPr>
              <a:pPr/>
              <a:t>25</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10035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2B213C1-CDC1-4002-8DD7-B2311BE3A4D6}" type="slidenum">
              <a:rPr lang="en-US" altLang="en-US" smtClean="0">
                <a:latin typeface="Arial" panose="020B0604020202020204" pitchFamily="34" charset="0"/>
              </a:rPr>
              <a:pPr/>
              <a:t>30</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57348"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8E5A15D-5276-4B64-B7B4-F511758B9D50}" type="slidenum">
              <a:rPr lang="en-US" altLang="en-US" smtClean="0">
                <a:latin typeface="Arial" panose="020B0604020202020204" pitchFamily="34" charset="0"/>
              </a:rPr>
              <a:pPr/>
              <a:t>4</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7168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FE638C9-4DC1-4349-B792-ACE6D3FEC849}" type="slidenum">
              <a:rPr lang="en-US" altLang="en-US" smtClean="0">
                <a:latin typeface="Arial" panose="020B0604020202020204" pitchFamily="34" charset="0"/>
              </a:rPr>
              <a:pPr/>
              <a:t>5</a:t>
            </a:fld>
            <a:endParaRPr lang="en-US" altLang="en-US">
              <a:latin typeface="Arial" panose="020B0604020202020204" pitchFamily="34" charset="0"/>
            </a:endParaRPr>
          </a:p>
        </p:txBody>
      </p:sp>
    </p:spTree>
    <p:extLst>
      <p:ext uri="{BB962C8B-B14F-4D97-AF65-F5344CB8AC3E}">
        <p14:creationId xmlns:p14="http://schemas.microsoft.com/office/powerpoint/2010/main" val="720392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5FD00EC3-031A-4BEB-BBA1-15CED861F059}" type="slidenum">
              <a:rPr lang="en-US" altLang="en-US" smtClean="0">
                <a:latin typeface="Arial" panose="020B0604020202020204" pitchFamily="34" charset="0"/>
              </a:rPr>
              <a:pPr/>
              <a:t>6</a:t>
            </a:fld>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61444"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1F286F93-A618-44CF-8B24-0DC56C5ABF43}" type="slidenum">
              <a:rPr lang="en-US" altLang="en-US" smtClean="0">
                <a:latin typeface="Arial" panose="020B0604020202020204" pitchFamily="34" charset="0"/>
              </a:rPr>
              <a:pPr/>
              <a:t>7</a:t>
            </a:fld>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63492"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46F43DDA-7208-4C42-8E2B-90F344598790}" type="slidenum">
              <a:rPr lang="en-US" altLang="en-US" smtClean="0">
                <a:latin typeface="Arial" panose="020B0604020202020204" pitchFamily="34" charset="0"/>
              </a:rPr>
              <a:pPr/>
              <a:t>8</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6963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DCC5598-FD27-43AD-8095-BAB219A46D9D}" type="slidenum">
              <a:rPr lang="en-US" altLang="en-US" smtClean="0">
                <a:latin typeface="Arial" panose="020B0604020202020204" pitchFamily="34" charset="0"/>
              </a:rPr>
              <a:pPr/>
              <a:t>9</a:t>
            </a:fld>
            <a:endParaRPr lang="en-US" altLang="en-US">
              <a:latin typeface="Arial" panose="020B0604020202020204" pitchFamily="34" charset="0"/>
            </a:endParaRPr>
          </a:p>
        </p:txBody>
      </p:sp>
    </p:spTree>
    <p:extLst>
      <p:ext uri="{BB962C8B-B14F-4D97-AF65-F5344CB8AC3E}">
        <p14:creationId xmlns:p14="http://schemas.microsoft.com/office/powerpoint/2010/main" val="922351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endParaRPr lang="en-US" altLang="en-US" dirty="0">
              <a:latin typeface="Arial" panose="020B0604020202020204" pitchFamily="34" charset="0"/>
            </a:endParaRPr>
          </a:p>
        </p:txBody>
      </p:sp>
      <p:sp>
        <p:nvSpPr>
          <p:cNvPr id="90116" name="Slide Number Placeholder 3"/>
          <p:cNvSpPr>
            <a:spLocks noGrp="1"/>
          </p:cNvSpPr>
          <p:nvPr>
            <p:ph type="sldNum" sz="quarter" idx="5"/>
          </p:nvPr>
        </p:nvSpPr>
        <p:spPr>
          <a:noFill/>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6703029B-97D7-4793-91F1-0300F15CC75C}" type="slidenum">
              <a:rPr lang="en-US" altLang="en-US" smtClean="0">
                <a:latin typeface="Arial" panose="020B0604020202020204" pitchFamily="34" charset="0"/>
              </a:rPr>
              <a:pPr/>
              <a:t>11</a:t>
            </a:fld>
            <a:endParaRPr lang="en-US" altLang="en-US">
              <a:latin typeface="Arial" panose="020B0604020202020204" pitchFamily="34" charset="0"/>
            </a:endParaRPr>
          </a:p>
        </p:txBody>
      </p:sp>
    </p:spTree>
    <p:extLst>
      <p:ext uri="{BB962C8B-B14F-4D97-AF65-F5344CB8AC3E}">
        <p14:creationId xmlns:p14="http://schemas.microsoft.com/office/powerpoint/2010/main" val="3523988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4" name="Rectangle 8"/>
          <p:cNvSpPr>
            <a:spLocks noGrp="1" noChangeArrowheads="1"/>
          </p:cNvSpPr>
          <p:nvPr>
            <p:ph type="dt" sz="half" idx="10"/>
          </p:nvPr>
        </p:nvSpPr>
        <p:spPr>
          <a:xfrm>
            <a:off x="536575" y="6248400"/>
            <a:ext cx="2054225"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51200" y="6248400"/>
            <a:ext cx="2887663"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8150" y="6257925"/>
            <a:ext cx="1905000" cy="457200"/>
          </a:xfrm>
          <a:prstGeom prst="rect">
            <a:avLst/>
          </a:prstGeom>
        </p:spPr>
        <p:txBody>
          <a:bodyPr/>
          <a:lstStyle>
            <a:lvl1pPr>
              <a:defRPr/>
            </a:lvl1pPr>
          </a:lstStyle>
          <a:p>
            <a:pPr>
              <a:defRPr/>
            </a:pPr>
            <a:fld id="{6870123D-75AE-41C1-B63F-0A9EFF92379F}" type="slidenum">
              <a:rPr lang="en-US"/>
              <a:pPr>
                <a:defRPr/>
              </a:pPr>
              <a:t>‹#›</a:t>
            </a:fld>
            <a:endParaRPr lang="en-US"/>
          </a:p>
        </p:txBody>
      </p:sp>
    </p:spTree>
    <p:extLst>
      <p:ext uri="{BB962C8B-B14F-4D97-AF65-F5344CB8AC3E}">
        <p14:creationId xmlns:p14="http://schemas.microsoft.com/office/powerpoint/2010/main" val="29034812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88E608C4-B76D-4F18-ADD5-313929DA48CD}" type="slidenum">
              <a:rPr lang="en-US"/>
              <a:pPr>
                <a:defRPr/>
              </a:pPr>
              <a:t>‹#›</a:t>
            </a:fld>
            <a:endParaRPr lang="en-US"/>
          </a:p>
        </p:txBody>
      </p:sp>
    </p:spTree>
    <p:extLst>
      <p:ext uri="{BB962C8B-B14F-4D97-AF65-F5344CB8AC3E}">
        <p14:creationId xmlns:p14="http://schemas.microsoft.com/office/powerpoint/2010/main" val="310908859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012B9A30-6589-467D-AE33-EB746CAEED0E}" type="slidenum">
              <a:rPr lang="en-US"/>
              <a:pPr>
                <a:defRPr/>
              </a:pPr>
              <a:t>‹#›</a:t>
            </a:fld>
            <a:endParaRPr lang="en-US"/>
          </a:p>
        </p:txBody>
      </p:sp>
    </p:spTree>
    <p:extLst>
      <p:ext uri="{BB962C8B-B14F-4D97-AF65-F5344CB8AC3E}">
        <p14:creationId xmlns:p14="http://schemas.microsoft.com/office/powerpoint/2010/main" val="202600895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6992804B-14F5-4E00-8575-196225E5BF12}" type="slidenum">
              <a:rPr lang="en-US"/>
              <a:pPr>
                <a:defRPr/>
              </a:pPr>
              <a:t>‹#›</a:t>
            </a:fld>
            <a:endParaRPr lang="en-US"/>
          </a:p>
        </p:txBody>
      </p:sp>
    </p:spTree>
    <p:extLst>
      <p:ext uri="{BB962C8B-B14F-4D97-AF65-F5344CB8AC3E}">
        <p14:creationId xmlns:p14="http://schemas.microsoft.com/office/powerpoint/2010/main" val="27929633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2C2F5CD3-791C-4AA3-ACC5-62DC59CD7CF2}" type="slidenum">
              <a:rPr lang="en-US"/>
              <a:pPr>
                <a:defRPr/>
              </a:pPr>
              <a:t>‹#›</a:t>
            </a:fld>
            <a:endParaRPr lang="en-US"/>
          </a:p>
        </p:txBody>
      </p:sp>
    </p:spTree>
    <p:extLst>
      <p:ext uri="{BB962C8B-B14F-4D97-AF65-F5344CB8AC3E}">
        <p14:creationId xmlns:p14="http://schemas.microsoft.com/office/powerpoint/2010/main" val="31758183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8EC7C6A2-D568-45A6-84A8-3F5D2A48DBCB}" type="slidenum">
              <a:rPr lang="en-US"/>
              <a:pPr>
                <a:defRPr/>
              </a:pPr>
              <a:t>‹#›</a:t>
            </a:fld>
            <a:endParaRPr lang="en-US"/>
          </a:p>
        </p:txBody>
      </p:sp>
    </p:spTree>
    <p:extLst>
      <p:ext uri="{BB962C8B-B14F-4D97-AF65-F5344CB8AC3E}">
        <p14:creationId xmlns:p14="http://schemas.microsoft.com/office/powerpoint/2010/main" val="32112323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8FAE1596-04D1-46C8-BF4D-C846EFBF32F2}" type="slidenum">
              <a:rPr lang="en-US"/>
              <a:pPr>
                <a:defRPr/>
              </a:pPr>
              <a:t>‹#›</a:t>
            </a:fld>
            <a:endParaRPr lang="en-US"/>
          </a:p>
        </p:txBody>
      </p:sp>
    </p:spTree>
    <p:extLst>
      <p:ext uri="{BB962C8B-B14F-4D97-AF65-F5344CB8AC3E}">
        <p14:creationId xmlns:p14="http://schemas.microsoft.com/office/powerpoint/2010/main" val="7859365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6C9D17C9-46E3-45A6-8137-E0AC7EB311CA}" type="slidenum">
              <a:rPr lang="en-US"/>
              <a:pPr>
                <a:defRPr/>
              </a:pPr>
              <a:t>‹#›</a:t>
            </a:fld>
            <a:endParaRPr lang="en-US"/>
          </a:p>
        </p:txBody>
      </p:sp>
    </p:spTree>
    <p:extLst>
      <p:ext uri="{BB962C8B-B14F-4D97-AF65-F5344CB8AC3E}">
        <p14:creationId xmlns:p14="http://schemas.microsoft.com/office/powerpoint/2010/main" val="33889850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16601E5B-F36B-4440-A270-1EA8D369CF68}" type="slidenum">
              <a:rPr lang="en-US"/>
              <a:pPr>
                <a:defRPr/>
              </a:pPr>
              <a:t>‹#›</a:t>
            </a:fld>
            <a:endParaRPr lang="en-US"/>
          </a:p>
        </p:txBody>
      </p:sp>
    </p:spTree>
    <p:extLst>
      <p:ext uri="{BB962C8B-B14F-4D97-AF65-F5344CB8AC3E}">
        <p14:creationId xmlns:p14="http://schemas.microsoft.com/office/powerpoint/2010/main" val="33277985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393EE895-F003-4786-B300-8B658CAE1392}" type="slidenum">
              <a:rPr lang="en-US"/>
              <a:pPr>
                <a:defRPr/>
              </a:pPr>
              <a:t>‹#›</a:t>
            </a:fld>
            <a:endParaRPr lang="en-US"/>
          </a:p>
        </p:txBody>
      </p:sp>
    </p:spTree>
    <p:extLst>
      <p:ext uri="{BB962C8B-B14F-4D97-AF65-F5344CB8AC3E}">
        <p14:creationId xmlns:p14="http://schemas.microsoft.com/office/powerpoint/2010/main" val="366458016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21AEE1BB-10B1-431C-ABA9-4F9E4250B95F}" type="slidenum">
              <a:rPr lang="en-US"/>
              <a:pPr>
                <a:defRPr/>
              </a:pPr>
              <a:t>‹#›</a:t>
            </a:fld>
            <a:endParaRPr lang="en-US"/>
          </a:p>
        </p:txBody>
      </p:sp>
    </p:spTree>
    <p:extLst>
      <p:ext uri="{BB962C8B-B14F-4D97-AF65-F5344CB8AC3E}">
        <p14:creationId xmlns:p14="http://schemas.microsoft.com/office/powerpoint/2010/main" val="18232889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54390A35-D219-4A34-B3B1-2883542C6215}" type="slidenum">
              <a:rPr lang="en-US"/>
              <a:pPr>
                <a:defRPr/>
              </a:pPr>
              <a:t>‹#›</a:t>
            </a:fld>
            <a:endParaRPr lang="en-US"/>
          </a:p>
        </p:txBody>
      </p:sp>
    </p:spTree>
    <p:extLst>
      <p:ext uri="{BB962C8B-B14F-4D97-AF65-F5344CB8AC3E}">
        <p14:creationId xmlns:p14="http://schemas.microsoft.com/office/powerpoint/2010/main" val="20749428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p:spPr>
        <p:txBody>
          <a:bodyPr/>
          <a:lstStyle>
            <a:lvl1pPr>
              <a:defRPr/>
            </a:lvl1pPr>
          </a:lstStyle>
          <a:p>
            <a:pPr>
              <a:defRPr/>
            </a:pPr>
            <a:fld id="{BD1106E4-8E35-4711-90E6-1443E5B86FC8}" type="slidenum">
              <a:rPr lang="en-US"/>
              <a:pPr>
                <a:defRPr/>
              </a:pPr>
              <a:t>‹#›</a:t>
            </a:fld>
            <a:endParaRPr lang="en-US"/>
          </a:p>
        </p:txBody>
      </p:sp>
    </p:spTree>
    <p:extLst>
      <p:ext uri="{BB962C8B-B14F-4D97-AF65-F5344CB8AC3E}">
        <p14:creationId xmlns:p14="http://schemas.microsoft.com/office/powerpoint/2010/main" val="152081761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altLang="en-US"/>
              <a:t>Click to edit Master title style</a:t>
            </a:r>
          </a:p>
        </p:txBody>
      </p:sp>
      <p:sp>
        <p:nvSpPr>
          <p:cNvPr id="1027" name="Rectangle 7"/>
          <p:cNvSpPr>
            <a:spLocks noGrp="1" noChangeArrowheads="1"/>
          </p:cNvSpPr>
          <p:nvPr>
            <p:ph type="body" idx="1"/>
          </p:nvPr>
        </p:nvSpPr>
        <p:spPr bwMode="auto">
          <a:xfrm>
            <a:off x="0" y="838200"/>
            <a:ext cx="9144000" cy="602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ctr" rtl="0" eaLnBrk="0" fontAlgn="base" hangingPunct="0">
        <a:lnSpc>
          <a:spcPct val="80000"/>
        </a:lnSpc>
        <a:spcBef>
          <a:spcPct val="0"/>
        </a:spcBef>
        <a:spcAft>
          <a:spcPct val="0"/>
        </a:spcAft>
        <a:defRPr sz="4000" b="1">
          <a:solidFill>
            <a:schemeClr val="tx2"/>
          </a:solidFill>
          <a:latin typeface="Arial" panose="020B0604020202020204" pitchFamily="34" charset="0"/>
        </a:defRPr>
      </a:lvl2pPr>
      <a:lvl3pPr algn="ctr" rtl="0" eaLnBrk="0" fontAlgn="base" hangingPunct="0">
        <a:lnSpc>
          <a:spcPct val="80000"/>
        </a:lnSpc>
        <a:spcBef>
          <a:spcPct val="0"/>
        </a:spcBef>
        <a:spcAft>
          <a:spcPct val="0"/>
        </a:spcAft>
        <a:defRPr sz="4000" b="1">
          <a:solidFill>
            <a:schemeClr val="tx2"/>
          </a:solidFill>
          <a:latin typeface="Arial" panose="020B0604020202020204" pitchFamily="34" charset="0"/>
        </a:defRPr>
      </a:lvl3pPr>
      <a:lvl4pPr algn="ctr" rtl="0" eaLnBrk="0" fontAlgn="base" hangingPunct="0">
        <a:lnSpc>
          <a:spcPct val="80000"/>
        </a:lnSpc>
        <a:spcBef>
          <a:spcPct val="0"/>
        </a:spcBef>
        <a:spcAft>
          <a:spcPct val="0"/>
        </a:spcAft>
        <a:defRPr sz="4000" b="1">
          <a:solidFill>
            <a:schemeClr val="tx2"/>
          </a:solidFill>
          <a:latin typeface="Arial" panose="020B0604020202020204" pitchFamily="34" charset="0"/>
        </a:defRPr>
      </a:lvl4pPr>
      <a:lvl5pPr algn="ctr" rtl="0" eaLnBrk="0" fontAlgn="base" hangingPunct="0">
        <a:lnSpc>
          <a:spcPct val="80000"/>
        </a:lnSpc>
        <a:spcBef>
          <a:spcPct val="0"/>
        </a:spcBef>
        <a:spcAft>
          <a:spcPct val="0"/>
        </a:spcAft>
        <a:defRPr sz="4000" b="1">
          <a:solidFill>
            <a:schemeClr val="tx2"/>
          </a:solidFill>
          <a:latin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ampaignkerusso.org" TargetMode="External"/><Relationship Id="rId5" Type="http://schemas.openxmlformats.org/officeDocument/2006/relationships/hyperlink" Target="http://campaignkerusso.org/?p=13252"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2.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mailto:info@campaignkerusso.org" TargetMode="External"/><Relationship Id="rId5" Type="http://schemas.openxmlformats.org/officeDocument/2006/relationships/hyperlink" Target="http://campaignkerusso.org/?p=13252"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0" y="2286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lnSpc>
                <a:spcPts val="7200"/>
              </a:lnSpc>
            </a:pPr>
            <a:r>
              <a:rPr lang="en-US" altLang="en-US" sz="6600" b="1" dirty="0">
                <a:latin typeface="+mn-lt"/>
                <a:ea typeface="Calibri" panose="020F0502020204030204" pitchFamily="34" charset="0"/>
                <a:cs typeface="Aharoni" panose="02010803020104030203" pitchFamily="2" charset="-79"/>
              </a:rPr>
              <a:t>Puppy Love Faith pt.2</a:t>
            </a:r>
          </a:p>
          <a:p>
            <a:pPr>
              <a:lnSpc>
                <a:spcPct val="107000"/>
              </a:lnSpc>
              <a:spcAft>
                <a:spcPts val="800"/>
              </a:spcAft>
            </a:pPr>
            <a:endParaRPr lang="en-US" altLang="en-US" sz="7200" b="1" dirty="0">
              <a:latin typeface="Calibri" panose="020F0502020204030204" pitchFamily="34" charset="0"/>
              <a:ea typeface="Calibri" panose="020F0502020204030204" pitchFamily="34" charset="0"/>
              <a:cs typeface="Aharoni" panose="02010803020104030203" pitchFamily="2" charset="-79"/>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 y="1235765"/>
            <a:ext cx="9163486" cy="3733800"/>
          </a:xfrm>
          <a:prstGeom prst="rect">
            <a:avLst/>
          </a:prstGeom>
          <a:effectLst>
            <a:softEdge rad="177800"/>
          </a:effectLst>
        </p:spPr>
      </p:pic>
      <p:sp>
        <p:nvSpPr>
          <p:cNvPr id="5" name="Rectangle 4"/>
          <p:cNvSpPr/>
          <p:nvPr/>
        </p:nvSpPr>
        <p:spPr>
          <a:xfrm>
            <a:off x="16564" y="4986130"/>
            <a:ext cx="9127436" cy="1871870"/>
          </a:xfrm>
          <a:prstGeom prst="rect">
            <a:avLst/>
          </a:prstGeom>
          <a:noFill/>
          <a:effectLst>
            <a:softEdge rad="292100"/>
          </a:effectLst>
        </p:spPr>
        <p:txBody>
          <a:bodyPr lIns="0" tIns="0" rIns="0" bIns="0"/>
          <a:lstStyle/>
          <a:p>
            <a:pPr algn="ctr">
              <a:lnSpc>
                <a:spcPts val="7200"/>
              </a:lnSpc>
              <a:spcBef>
                <a:spcPts val="0"/>
              </a:spcBef>
              <a:spcAft>
                <a:spcPts val="0"/>
              </a:spcAft>
              <a:defRPr/>
            </a:pPr>
            <a:r>
              <a:rPr lang="en-US" sz="4400" b="1" dirty="0">
                <a:latin typeface="+mn-lt"/>
                <a:ea typeface="Calibri" panose="020F0502020204030204" pitchFamily="34" charset="0"/>
                <a:cs typeface="Aharoni" panose="02010803020104030203" pitchFamily="2" charset="-79"/>
              </a:rPr>
              <a:t>Called to be Crazy in Love with Jesus (While We Wait)</a:t>
            </a:r>
            <a:endParaRPr lang="en-US" sz="4400" b="1" dirty="0">
              <a:latin typeface="+mn-lt"/>
              <a:ea typeface="Calibri" panose="020F0502020204030204" pitchFamily="34" charset="0"/>
              <a:cs typeface="Calibri" panose="020F0502020204030204" pitchFamily="34" charset="0"/>
            </a:endParaRPr>
          </a:p>
          <a:p>
            <a:pPr>
              <a:lnSpc>
                <a:spcPct val="107000"/>
              </a:lnSpc>
              <a:spcBef>
                <a:spcPts val="0"/>
              </a:spcBef>
              <a:spcAft>
                <a:spcPts val="800"/>
              </a:spcAft>
              <a:defRPr/>
            </a:pPr>
            <a:endParaRPr lang="en-US" sz="72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B1DCE-E854-49FD-AEC5-AF95EBA73D18}"/>
              </a:ext>
            </a:extLst>
          </p:cNvPr>
          <p:cNvSpPr>
            <a:spLocks noGrp="1"/>
          </p:cNvSpPr>
          <p:nvPr>
            <p:ph idx="1"/>
          </p:nvPr>
        </p:nvSpPr>
        <p:spPr>
          <a:xfrm>
            <a:off x="5715000" y="6016"/>
            <a:ext cx="3429000" cy="6855159"/>
          </a:xfrm>
        </p:spPr>
        <p:txBody>
          <a:bodyPr/>
          <a:lstStyle/>
          <a:p>
            <a:pPr marL="0" indent="0" algn="ctr">
              <a:buNone/>
            </a:pPr>
            <a:r>
              <a:rPr lang="en-US" sz="4800" dirty="0"/>
              <a:t>While We Wait</a:t>
            </a:r>
          </a:p>
          <a:p>
            <a:pPr marL="0" indent="0" algn="ctr">
              <a:buNone/>
            </a:pPr>
            <a:endParaRPr lang="en-US" dirty="0"/>
          </a:p>
          <a:p>
            <a:pPr marL="0" indent="0" algn="ctr">
              <a:buNone/>
            </a:pPr>
            <a:r>
              <a:rPr lang="en-US" sz="4400" dirty="0"/>
              <a:t>We Pray</a:t>
            </a:r>
          </a:p>
          <a:p>
            <a:pPr marL="0" indent="0">
              <a:buNone/>
            </a:pPr>
            <a:endParaRPr lang="en-US" sz="4400" dirty="0"/>
          </a:p>
        </p:txBody>
      </p:sp>
      <p:pic>
        <p:nvPicPr>
          <p:cNvPr id="5" name="Picture 4">
            <a:extLst>
              <a:ext uri="{FF2B5EF4-FFF2-40B4-BE49-F238E27FC236}">
                <a16:creationId xmlns:a16="http://schemas.microsoft.com/office/drawing/2014/main" id="{D6AE9DAF-5475-4395-B1EB-2C8EC9A91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6"/>
            <a:ext cx="5715000" cy="6851983"/>
          </a:xfrm>
          <a:prstGeom prst="rect">
            <a:avLst/>
          </a:prstGeom>
        </p:spPr>
      </p:pic>
    </p:spTree>
    <p:extLst>
      <p:ext uri="{BB962C8B-B14F-4D97-AF65-F5344CB8AC3E}">
        <p14:creationId xmlns:p14="http://schemas.microsoft.com/office/powerpoint/2010/main" val="7688033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p:cNvPicPr>
          <p:nvPr/>
        </p:nvPicPr>
        <p:blipFill>
          <a:blip r:embed="rId3">
            <a:extLst>
              <a:ext uri="{28A0092B-C50C-407E-A947-70E740481C1C}">
                <a14:useLocalDpi xmlns:a14="http://schemas.microsoft.com/office/drawing/2010/main" val="0"/>
              </a:ext>
            </a:extLst>
          </a:blip>
          <a:srcRect l="11108"/>
          <a:stretch>
            <a:fillRect/>
          </a:stretch>
        </p:blipFill>
        <p:spPr bwMode="auto">
          <a:xfrm>
            <a:off x="0" y="-1588"/>
            <a:ext cx="915352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4419600"/>
            <a:ext cx="9152987" cy="2514600"/>
          </a:xfrm>
          <a:prstGeom prst="rect">
            <a:avLst/>
          </a:prstGeom>
          <a:noFill/>
          <a:effectLst>
            <a:softEdge rad="292100"/>
          </a:effectLst>
        </p:spPr>
        <p:txBody>
          <a:bodyPr lIns="182880" tIns="91440" bIns="0"/>
          <a:lstStyle/>
          <a:p>
            <a:pPr>
              <a:defRPr/>
            </a:pPr>
            <a:r>
              <a:rPr lang="en-US" sz="4400" b="1" dirty="0">
                <a:effectLst>
                  <a:glow rad="127000">
                    <a:srgbClr val="361B00"/>
                  </a:glow>
                </a:effectLst>
                <a:latin typeface="+mn-lt"/>
              </a:rPr>
              <a:t>“The end of the world is coming soon. Therefore be earnest, thoughtful men of prayer.” </a:t>
            </a:r>
          </a:p>
          <a:p>
            <a:pPr algn="r">
              <a:defRPr/>
            </a:pPr>
            <a:r>
              <a:rPr lang="en-US" sz="2000" b="1" dirty="0">
                <a:effectLst>
                  <a:glow rad="127000">
                    <a:srgbClr val="361B00"/>
                  </a:glow>
                </a:effectLst>
                <a:latin typeface="+mn-lt"/>
              </a:rPr>
              <a:t>1 Pet.  4:7 (TLB)</a:t>
            </a:r>
          </a:p>
        </p:txBody>
      </p:sp>
      <p:sp>
        <p:nvSpPr>
          <p:cNvPr id="4" name="Rectangle 3"/>
          <p:cNvSpPr/>
          <p:nvPr/>
        </p:nvSpPr>
        <p:spPr>
          <a:xfrm>
            <a:off x="-1" y="-116542"/>
            <a:ext cx="6019801" cy="2783542"/>
          </a:xfrm>
          <a:prstGeom prst="rect">
            <a:avLst/>
          </a:prstGeom>
          <a:noFill/>
          <a:effectLst>
            <a:softEdge rad="292100"/>
          </a:effectLst>
        </p:spPr>
        <p:txBody>
          <a:bodyPr lIns="182880" tIns="91440" bIns="0"/>
          <a:lstStyle/>
          <a:p>
            <a:pPr>
              <a:defRPr/>
            </a:pPr>
            <a:r>
              <a:rPr lang="en-US" sz="4400" b="1" dirty="0">
                <a:effectLst>
                  <a:glow rad="127000">
                    <a:srgbClr val="361B00"/>
                  </a:glow>
                </a:effectLst>
                <a:latin typeface="+mn-lt"/>
              </a:rPr>
              <a:t>Like puppies, we look to our master to with expectation….</a:t>
            </a:r>
            <a:endParaRPr lang="en-US" sz="2000" b="1" dirty="0">
              <a:effectLst>
                <a:glow rad="127000">
                  <a:srgbClr val="361B00"/>
                </a:glow>
              </a:effectLst>
              <a:latin typeface="+mn-lt"/>
            </a:endParaRPr>
          </a:p>
        </p:txBody>
      </p:sp>
    </p:spTree>
    <p:extLst>
      <p:ext uri="{BB962C8B-B14F-4D97-AF65-F5344CB8AC3E}">
        <p14:creationId xmlns:p14="http://schemas.microsoft.com/office/powerpoint/2010/main" val="3856174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B1DCE-E854-49FD-AEC5-AF95EBA73D18}"/>
              </a:ext>
            </a:extLst>
          </p:cNvPr>
          <p:cNvSpPr>
            <a:spLocks noGrp="1"/>
          </p:cNvSpPr>
          <p:nvPr>
            <p:ph idx="1"/>
          </p:nvPr>
        </p:nvSpPr>
        <p:spPr>
          <a:xfrm>
            <a:off x="5486400" y="6016"/>
            <a:ext cx="3657600" cy="6855159"/>
          </a:xfrm>
        </p:spPr>
        <p:txBody>
          <a:bodyPr/>
          <a:lstStyle/>
          <a:p>
            <a:pPr marL="0" indent="0" algn="ctr">
              <a:buNone/>
            </a:pPr>
            <a:r>
              <a:rPr lang="en-US" sz="4800" dirty="0"/>
              <a:t>While We Wait</a:t>
            </a:r>
          </a:p>
          <a:p>
            <a:pPr marL="0" indent="0" algn="ctr">
              <a:buNone/>
            </a:pPr>
            <a:endParaRPr lang="en-US" dirty="0"/>
          </a:p>
          <a:p>
            <a:pPr marL="0" indent="0" algn="ctr">
              <a:buNone/>
            </a:pPr>
            <a:r>
              <a:rPr lang="en-US" sz="4400" dirty="0"/>
              <a:t>We Resist Worldliness &amp; Temptation</a:t>
            </a:r>
          </a:p>
          <a:p>
            <a:pPr marL="0" indent="0">
              <a:buNone/>
            </a:pPr>
            <a:endParaRPr lang="en-US" sz="4400" dirty="0"/>
          </a:p>
        </p:txBody>
      </p:sp>
      <p:pic>
        <p:nvPicPr>
          <p:cNvPr id="5" name="Picture 4">
            <a:extLst>
              <a:ext uri="{FF2B5EF4-FFF2-40B4-BE49-F238E27FC236}">
                <a16:creationId xmlns:a16="http://schemas.microsoft.com/office/drawing/2014/main" id="{D6AE9DAF-5475-4395-B1EB-2C8EC9A91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6"/>
            <a:ext cx="5486400" cy="6851983"/>
          </a:xfrm>
          <a:prstGeom prst="rect">
            <a:avLst/>
          </a:prstGeom>
        </p:spPr>
      </p:pic>
    </p:spTree>
    <p:extLst>
      <p:ext uri="{BB962C8B-B14F-4D97-AF65-F5344CB8AC3E}">
        <p14:creationId xmlns:p14="http://schemas.microsoft.com/office/powerpoint/2010/main" val="4003270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05882" y="0"/>
            <a:ext cx="4538118" cy="6858000"/>
          </a:xfrm>
          <a:prstGeom prst="rect">
            <a:avLst/>
          </a:prstGeom>
          <a:noFill/>
          <a:effectLst>
            <a:softEdge rad="292100"/>
          </a:effectLst>
        </p:spPr>
        <p:txBody>
          <a:bodyPr lIns="182880" tIns="91440" bIns="0"/>
          <a:lstStyle/>
          <a:p>
            <a:pPr>
              <a:defRPr/>
            </a:pPr>
            <a:r>
              <a:rPr lang="en-US" sz="3800" b="1" dirty="0">
                <a:latin typeface="+mn-lt"/>
              </a:rPr>
              <a:t>“But we are citizens of Heaven; our outlook goes beyond this world to the hopeful expectation of the savior who will come from Heaven, the Lord Jesus Christ.” </a:t>
            </a:r>
          </a:p>
          <a:p>
            <a:pPr algn="r">
              <a:defRPr/>
            </a:pPr>
            <a:r>
              <a:rPr lang="en-US" sz="2000" b="1" dirty="0">
                <a:latin typeface="+mn-lt"/>
              </a:rPr>
              <a:t>Phil. 3:20 (Phillips)</a:t>
            </a:r>
          </a:p>
        </p:txBody>
      </p:sp>
      <p:pic>
        <p:nvPicPr>
          <p:cNvPr id="64517" name="Picture 2" descr="https://ministryinwords.files.wordpress.com/2016/04/passport-kingdom-of-god.jpg?w=7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4586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0278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p:cNvPicPr>
          <p:nvPr/>
        </p:nvPicPr>
        <p:blipFill>
          <a:blip r:embed="rId3">
            <a:extLst>
              <a:ext uri="{28A0092B-C50C-407E-A947-70E740481C1C}">
                <a14:useLocalDpi xmlns:a14="http://schemas.microsoft.com/office/drawing/2010/main" val="0"/>
              </a:ext>
            </a:extLst>
          </a:blip>
          <a:srcRect t="10172" b="12346"/>
          <a:stretch>
            <a:fillRect/>
          </a:stretch>
        </p:blipFill>
        <p:spPr bwMode="auto">
          <a:xfrm>
            <a:off x="-4763" y="-17463"/>
            <a:ext cx="9140826"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354" y="3873137"/>
            <a:ext cx="9144000" cy="2971800"/>
          </a:xfrm>
          <a:prstGeom prst="rect">
            <a:avLst/>
          </a:prstGeom>
          <a:noFill/>
          <a:effectLst>
            <a:softEdge rad="292100"/>
          </a:effectLst>
        </p:spPr>
        <p:txBody>
          <a:bodyPr lIns="182880" tIns="91440" rIns="0" bIns="0"/>
          <a:lstStyle/>
          <a:p>
            <a:pPr>
              <a:defRPr/>
            </a:pPr>
            <a:r>
              <a:rPr lang="en-US" sz="3600" b="1" dirty="0">
                <a:latin typeface="+mn-lt"/>
              </a:rPr>
              <a:t>“It teaches us to say no to the things that are not true of God, and to the things of this world. It teaches us to use good sense, to do what is right, and to please God while we live in this world….</a:t>
            </a:r>
          </a:p>
        </p:txBody>
      </p:sp>
    </p:spTree>
    <p:extLst>
      <p:ext uri="{BB962C8B-B14F-4D97-AF65-F5344CB8AC3E}">
        <p14:creationId xmlns:p14="http://schemas.microsoft.com/office/powerpoint/2010/main" val="2391706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10000"/>
            <a:ext cx="9144000" cy="3048000"/>
          </a:xfrm>
          <a:prstGeom prst="rect">
            <a:avLst/>
          </a:prstGeom>
          <a:noFill/>
          <a:effectLst>
            <a:softEdge rad="292100"/>
          </a:effectLst>
        </p:spPr>
        <p:txBody>
          <a:bodyPr lIns="182880" tIns="91440" rIns="0" bIns="0"/>
          <a:lstStyle/>
          <a:p>
            <a:pPr>
              <a:defRPr/>
            </a:pPr>
            <a:r>
              <a:rPr lang="en-US" sz="4000" b="1" dirty="0">
                <a:latin typeface="+mn-lt"/>
              </a:rPr>
              <a:t>“…be patient; strengthen your hearts [keep them energized and firmly committed to God], because the coming of the Lord is near.”</a:t>
            </a:r>
            <a:r>
              <a:rPr lang="en-US" sz="4400" b="1" dirty="0">
                <a:latin typeface="+mn-lt"/>
              </a:rPr>
              <a:t>  </a:t>
            </a:r>
          </a:p>
          <a:p>
            <a:pPr algn="r">
              <a:defRPr/>
            </a:pPr>
            <a:r>
              <a:rPr lang="en-US" sz="2000" b="1" dirty="0">
                <a:latin typeface="+mn-lt"/>
              </a:rPr>
              <a:t>James 5:8 (AMP)</a:t>
            </a:r>
          </a:p>
        </p:txBody>
      </p:sp>
      <p:pic>
        <p:nvPicPr>
          <p:cNvPr id="78853" name="Picture 1"/>
          <p:cNvPicPr>
            <a:picLocks noChangeAspect="1"/>
          </p:cNvPicPr>
          <p:nvPr/>
        </p:nvPicPr>
        <p:blipFill>
          <a:blip r:embed="rId3">
            <a:extLst>
              <a:ext uri="{28A0092B-C50C-407E-A947-70E740481C1C}">
                <a14:useLocalDpi xmlns:a14="http://schemas.microsoft.com/office/drawing/2010/main" val="0"/>
              </a:ext>
            </a:extLst>
          </a:blip>
          <a:srcRect b="29939"/>
          <a:stretch>
            <a:fillRect/>
          </a:stretch>
        </p:blipFill>
        <p:spPr bwMode="auto">
          <a:xfrm>
            <a:off x="0" y="0"/>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26275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B1DCE-E854-49FD-AEC5-AF95EBA73D18}"/>
              </a:ext>
            </a:extLst>
          </p:cNvPr>
          <p:cNvSpPr>
            <a:spLocks noGrp="1"/>
          </p:cNvSpPr>
          <p:nvPr>
            <p:ph idx="1"/>
          </p:nvPr>
        </p:nvSpPr>
        <p:spPr>
          <a:xfrm>
            <a:off x="5715000" y="6016"/>
            <a:ext cx="3429000" cy="6855159"/>
          </a:xfrm>
        </p:spPr>
        <p:txBody>
          <a:bodyPr/>
          <a:lstStyle/>
          <a:p>
            <a:pPr marL="0" indent="0" algn="ctr">
              <a:buNone/>
            </a:pPr>
            <a:r>
              <a:rPr lang="en-US" sz="4800" dirty="0"/>
              <a:t>While We Wait</a:t>
            </a:r>
          </a:p>
          <a:p>
            <a:pPr marL="0" indent="0" algn="ctr">
              <a:buNone/>
            </a:pPr>
            <a:endParaRPr lang="en-US" dirty="0"/>
          </a:p>
          <a:p>
            <a:pPr marL="0" indent="0" algn="ctr">
              <a:buNone/>
            </a:pPr>
            <a:r>
              <a:rPr lang="en-US" sz="4400" dirty="0"/>
              <a:t>We Serve</a:t>
            </a:r>
          </a:p>
          <a:p>
            <a:pPr marL="0" indent="0">
              <a:buNone/>
            </a:pPr>
            <a:endParaRPr lang="en-US" sz="4400" dirty="0"/>
          </a:p>
        </p:txBody>
      </p:sp>
      <p:pic>
        <p:nvPicPr>
          <p:cNvPr id="5" name="Picture 4">
            <a:extLst>
              <a:ext uri="{FF2B5EF4-FFF2-40B4-BE49-F238E27FC236}">
                <a16:creationId xmlns:a16="http://schemas.microsoft.com/office/drawing/2014/main" id="{D6AE9DAF-5475-4395-B1EB-2C8EC9A91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6"/>
            <a:ext cx="5715000" cy="6851983"/>
          </a:xfrm>
          <a:prstGeom prst="rect">
            <a:avLst/>
          </a:prstGeom>
        </p:spPr>
      </p:pic>
    </p:spTree>
    <p:extLst>
      <p:ext uri="{BB962C8B-B14F-4D97-AF65-F5344CB8AC3E}">
        <p14:creationId xmlns:p14="http://schemas.microsoft.com/office/powerpoint/2010/main" val="125842759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59F477-0569-415A-AB04-2C071805FB2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8000"/>
                    </a14:imgEffect>
                    <a14:imgEffect>
                      <a14:brightnessContrast bright="24000"/>
                    </a14:imgEffect>
                  </a14:imgLayer>
                </a14:imgProps>
              </a:ext>
              <a:ext uri="{28A0092B-C50C-407E-A947-70E740481C1C}">
                <a14:useLocalDpi xmlns:a14="http://schemas.microsoft.com/office/drawing/2010/main" val="0"/>
              </a:ext>
            </a:extLst>
          </a:blip>
          <a:srcRect l="6666" r="5000"/>
          <a:stretch/>
        </p:blipFill>
        <p:spPr>
          <a:xfrm>
            <a:off x="0" y="-43132"/>
            <a:ext cx="9144000" cy="6901132"/>
          </a:xfrm>
          <a:prstGeom prst="rect">
            <a:avLst/>
          </a:prstGeom>
        </p:spPr>
      </p:pic>
      <p:sp>
        <p:nvSpPr>
          <p:cNvPr id="5" name="Rectangle 4"/>
          <p:cNvSpPr/>
          <p:nvPr/>
        </p:nvSpPr>
        <p:spPr>
          <a:xfrm>
            <a:off x="4038600" y="-76200"/>
            <a:ext cx="5029200" cy="2184692"/>
          </a:xfrm>
          <a:prstGeom prst="rect">
            <a:avLst/>
          </a:prstGeom>
          <a:noFill/>
          <a:effectLst>
            <a:softEdge rad="292100"/>
          </a:effectLst>
        </p:spPr>
        <p:txBody>
          <a:bodyPr lIns="0" tIns="0" rIns="0" bIns="0"/>
          <a:lstStyle/>
          <a:p>
            <a:pPr>
              <a:defRPr/>
            </a:pPr>
            <a:r>
              <a:rPr lang="en-US" sz="4000" b="1" dirty="0">
                <a:effectLst>
                  <a:glow rad="127000">
                    <a:srgbClr val="361B00"/>
                  </a:glow>
                  <a:outerShdw blurRad="50800" dist="50800" dir="5400000" algn="ctr" rotWithShape="0">
                    <a:srgbClr val="361B00"/>
                  </a:outerShdw>
                </a:effectLst>
                <a:latin typeface="+mn-lt"/>
              </a:rPr>
              <a:t>It is a time to seek God, stay committed to His work, and use His gifts</a:t>
            </a:r>
            <a:r>
              <a:rPr lang="en-US" sz="4000" b="1" dirty="0">
                <a:latin typeface="+mn-lt"/>
              </a:rPr>
              <a:t>.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260" b="22997"/>
          <a:stretch/>
        </p:blipFill>
        <p:spPr>
          <a:xfrm>
            <a:off x="1295400" y="0"/>
            <a:ext cx="6858000" cy="3968203"/>
          </a:xfrm>
          <a:prstGeom prst="rect">
            <a:avLst/>
          </a:prstGeom>
          <a:effectLst>
            <a:softEdge rad="228600"/>
          </a:effectLst>
        </p:spPr>
      </p:pic>
      <p:sp>
        <p:nvSpPr>
          <p:cNvPr id="5" name="Rectangle 4"/>
          <p:cNvSpPr/>
          <p:nvPr/>
        </p:nvSpPr>
        <p:spPr>
          <a:xfrm>
            <a:off x="0" y="0"/>
            <a:ext cx="3657600" cy="3174562"/>
          </a:xfrm>
          <a:prstGeom prst="rect">
            <a:avLst/>
          </a:prstGeom>
          <a:noFill/>
          <a:effectLst>
            <a:softEdge rad="292100"/>
          </a:effectLst>
        </p:spPr>
        <p:txBody>
          <a:bodyPr lIns="182880" tIns="91440" rIns="0" bIns="0"/>
          <a:lstStyle/>
          <a:p>
            <a:pPr>
              <a:defRPr/>
            </a:pPr>
            <a:endParaRPr lang="en-US" sz="3600" b="1" dirty="0">
              <a:latin typeface="+mn-lt"/>
            </a:endParaRPr>
          </a:p>
        </p:txBody>
      </p:sp>
      <p:sp>
        <p:nvSpPr>
          <p:cNvPr id="6" name="Rectangle 5"/>
          <p:cNvSpPr/>
          <p:nvPr/>
        </p:nvSpPr>
        <p:spPr>
          <a:xfrm>
            <a:off x="0" y="3886200"/>
            <a:ext cx="9144000" cy="2971800"/>
          </a:xfrm>
          <a:prstGeom prst="rect">
            <a:avLst/>
          </a:prstGeom>
          <a:noFill/>
          <a:effectLst>
            <a:softEdge rad="292100"/>
          </a:effectLst>
        </p:spPr>
        <p:txBody>
          <a:bodyPr lIns="182880" tIns="91440" bIns="0"/>
          <a:lstStyle/>
          <a:p>
            <a:pPr>
              <a:defRPr/>
            </a:pPr>
            <a:r>
              <a:rPr lang="en-US" sz="3600" b="1" dirty="0">
                <a:latin typeface="+mn-lt"/>
              </a:rPr>
              <a:t>“The night [this present evil age] is almost gone and the day [of Christ’s return] is almost here. So let us fling away the works of darkness and put on the [full] armor of light.” </a:t>
            </a:r>
            <a:r>
              <a:rPr lang="en-US" sz="2000" b="1" dirty="0">
                <a:latin typeface="+mn-lt"/>
              </a:rPr>
              <a:t>Rom. 13:12 (AMP)</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733800"/>
            <a:ext cx="9144000" cy="3124200"/>
          </a:xfrm>
          <a:prstGeom prst="rect">
            <a:avLst/>
          </a:prstGeom>
          <a:noFill/>
          <a:effectLst>
            <a:softEdge rad="292100"/>
          </a:effectLst>
        </p:spPr>
        <p:txBody>
          <a:bodyPr lIns="182880" tIns="91440" bIns="0"/>
          <a:lstStyle/>
          <a:p>
            <a:pPr>
              <a:defRPr/>
            </a:pPr>
            <a:r>
              <a:rPr lang="en-US" sz="4800" b="1" dirty="0">
                <a:latin typeface="+mn-lt"/>
              </a:rPr>
              <a:t>“You have the gifts of the Holy Spirit that you need while you wait for the Lord Jesus Christ to come again.” </a:t>
            </a:r>
            <a:r>
              <a:rPr lang="en-US" sz="2000" b="1" dirty="0">
                <a:latin typeface="+mn-lt"/>
              </a:rPr>
              <a:t>1 Cor. 1:7 (NLV)</a:t>
            </a:r>
          </a:p>
        </p:txBody>
      </p:sp>
      <p:pic>
        <p:nvPicPr>
          <p:cNvPr id="870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anose="05000000000000000000" pitchFamily="2" charset="2"/>
              <a:buNone/>
            </a:pPr>
            <a:r>
              <a:rPr lang="en-US" altLang="en-US" sz="2400"/>
              <a:t>Note: Any videos in this presentation will only play online. After you download the slideshow, you will need to also download the videos from YouTube &amp; add them back into your PowerPoint.</a:t>
            </a:r>
          </a:p>
        </p:txBody>
      </p:sp>
      <p:pic>
        <p:nvPicPr>
          <p:cNvPr id="18435"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defRPr/>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defRPr/>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defRPr/>
            </a:pPr>
            <a:r>
              <a:rPr lang="en-US" sz="2000" b="1" u="sng" dirty="0">
                <a:hlinkClick r:id="rId5"/>
              </a:rPr>
              <a:t>http://campaignkerusso.org/?p=13252</a:t>
            </a:r>
            <a:r>
              <a:rPr lang="en-US" sz="2000" b="1" u="sng" dirty="0"/>
              <a:t> </a:t>
            </a:r>
            <a:endParaRPr lang="en-US" sz="2000" dirty="0"/>
          </a:p>
        </p:txBody>
      </p:sp>
      <p:sp>
        <p:nvSpPr>
          <p:cNvPr id="1843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lnSpc>
                <a:spcPct val="90000"/>
              </a:lnSpc>
              <a:spcBef>
                <a:spcPct val="20000"/>
              </a:spcBef>
              <a:buClr>
                <a:schemeClr val="accent2"/>
              </a:buClr>
              <a:buSzPct val="75000"/>
              <a:buFont typeface="Wingdings" panose="05000000000000000000" pitchFamily="2" charset="2"/>
              <a:buNone/>
            </a:pPr>
            <a:r>
              <a:rPr lang="en-US" altLang="en-US" sz="2400">
                <a:latin typeface="Arial" panose="020B0604020202020204" pitchFamily="34" charset="0"/>
              </a:rPr>
              <a:t>We would love to know more about the people who download our lessons &amp; sermons. We invite you to email us &amp; let us know where &amp; how you use them.</a:t>
            </a:r>
            <a:r>
              <a:rPr lang="en-US" altLang="en-US" sz="2000">
                <a:latin typeface="Arial" panose="020B0604020202020204" pitchFamily="34" charset="0"/>
              </a:rPr>
              <a:t> </a:t>
            </a:r>
          </a:p>
          <a:p>
            <a:pPr algn="ctr" eaLnBrk="1" hangingPunct="1">
              <a:lnSpc>
                <a:spcPct val="90000"/>
              </a:lnSpc>
              <a:spcBef>
                <a:spcPct val="20000"/>
              </a:spcBef>
              <a:buClr>
                <a:schemeClr val="accent2"/>
              </a:buClr>
              <a:buSzPct val="75000"/>
              <a:buFont typeface="Wingdings" panose="05000000000000000000" pitchFamily="2" charset="2"/>
              <a:buNone/>
            </a:pPr>
            <a:r>
              <a:rPr lang="en-US" altLang="en-US" sz="2400" b="1">
                <a:latin typeface="Arial" panose="020B0604020202020204" pitchFamily="34" charset="0"/>
                <a:hlinkClick r:id="rId6"/>
              </a:rPr>
              <a:t>info@campaignkerusso.org</a:t>
            </a:r>
            <a:r>
              <a:rPr lang="en-US" altLang="en-US" sz="2400" b="1">
                <a:latin typeface="Arial" panose="020B0604020202020204" pitchFamily="34" charset="0"/>
              </a:rPr>
              <a:t>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p:cNvPicPr>
          <p:nvPr/>
        </p:nvPicPr>
        <p:blipFill>
          <a:blip r:embed="rId3">
            <a:extLst>
              <a:ext uri="{28A0092B-C50C-407E-A947-70E740481C1C}">
                <a14:useLocalDpi xmlns:a14="http://schemas.microsoft.com/office/drawing/2010/main" val="0"/>
              </a:ext>
            </a:extLst>
          </a:blip>
          <a:srcRect l="19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5105400" cy="6858000"/>
          </a:xfrm>
          <a:prstGeom prst="rect">
            <a:avLst/>
          </a:prstGeom>
          <a:noFill/>
          <a:effectLst>
            <a:softEdge rad="292100"/>
          </a:effectLst>
        </p:spPr>
        <p:txBody>
          <a:bodyPr lIns="182880" tIns="91440" rIns="0" bIns="0"/>
          <a:lstStyle/>
          <a:p>
            <a:pPr>
              <a:defRPr/>
            </a:pPr>
            <a:r>
              <a:rPr lang="en-US" sz="4400" b="1" dirty="0">
                <a:effectLst>
                  <a:glow rad="127000">
                    <a:schemeClr val="bg1"/>
                  </a:glow>
                </a:effectLst>
                <a:latin typeface="+mn-lt"/>
              </a:rPr>
              <a:t>“This is all the more urgent, for you know how late it is; time is running out. Wake up, for our salvation is nearer now than when we first believed.” </a:t>
            </a:r>
          </a:p>
          <a:p>
            <a:pPr algn="r">
              <a:defRPr/>
            </a:pPr>
            <a:r>
              <a:rPr lang="en-US" sz="2000" b="1" dirty="0">
                <a:effectLst>
                  <a:glow rad="127000">
                    <a:schemeClr val="bg1"/>
                  </a:glow>
                </a:effectLst>
                <a:latin typeface="+mn-lt"/>
              </a:rPr>
              <a:t>Rom. 13:11 (NLT)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4572000"/>
            <a:ext cx="9144000" cy="2286000"/>
          </a:xfrm>
          <a:prstGeom prst="rect">
            <a:avLst/>
          </a:prstGeom>
          <a:noFill/>
          <a:effectLst>
            <a:softEdge rad="292100"/>
          </a:effectLst>
        </p:spPr>
        <p:txBody>
          <a:bodyPr lIns="182880" tIns="91440" bIns="0"/>
          <a:lstStyle/>
          <a:p>
            <a:pPr>
              <a:defRPr/>
            </a:pPr>
            <a:r>
              <a:rPr lang="en-US" sz="3600" b="1" dirty="0">
                <a:effectLst>
                  <a:glow rad="127000">
                    <a:srgbClr val="000000"/>
                  </a:glow>
                </a:effectLst>
                <a:latin typeface="+mn-lt"/>
              </a:rPr>
              <a:t>…All this is while we wait and hope… We are waiting for our great God to come in Jesus Christ. He is the One who will save us. He is wonderful!” </a:t>
            </a:r>
            <a:r>
              <a:rPr lang="en-US" sz="2000" b="1" dirty="0">
                <a:effectLst>
                  <a:glow rad="127000">
                    <a:srgbClr val="000000"/>
                  </a:glow>
                </a:effectLst>
                <a:latin typeface="+mn-lt"/>
              </a:rPr>
              <a:t>Tit.  2:12-13 (WE)</a:t>
            </a:r>
          </a:p>
        </p:txBody>
      </p:sp>
      <p:sp>
        <p:nvSpPr>
          <p:cNvPr id="4" name="Rectangle 3">
            <a:extLst>
              <a:ext uri="{FF2B5EF4-FFF2-40B4-BE49-F238E27FC236}">
                <a16:creationId xmlns:a16="http://schemas.microsoft.com/office/drawing/2014/main" id="{F5F93628-E0D1-49CD-A187-A7D37083ACEC}"/>
              </a:ext>
            </a:extLst>
          </p:cNvPr>
          <p:cNvSpPr/>
          <p:nvPr/>
        </p:nvSpPr>
        <p:spPr>
          <a:xfrm>
            <a:off x="5715000" y="0"/>
            <a:ext cx="3429000" cy="2362200"/>
          </a:xfrm>
          <a:prstGeom prst="rect">
            <a:avLst/>
          </a:prstGeom>
          <a:noFill/>
          <a:effectLst>
            <a:softEdge rad="292100"/>
          </a:effectLst>
        </p:spPr>
        <p:txBody>
          <a:bodyPr lIns="182880" tIns="91440" bIns="0"/>
          <a:lstStyle/>
          <a:p>
            <a:pPr>
              <a:defRPr/>
            </a:pPr>
            <a:r>
              <a:rPr lang="en-US" sz="4800" b="1" dirty="0">
                <a:effectLst>
                  <a:glow rad="127000">
                    <a:srgbClr val="000000"/>
                  </a:glow>
                </a:effectLst>
                <a:latin typeface="+mn-lt"/>
              </a:rPr>
              <a:t>It’s a Long Distance Love Story</a:t>
            </a:r>
          </a:p>
        </p:txBody>
      </p:sp>
    </p:spTree>
    <p:extLst>
      <p:ext uri="{BB962C8B-B14F-4D97-AF65-F5344CB8AC3E}">
        <p14:creationId xmlns:p14="http://schemas.microsoft.com/office/powerpoint/2010/main" val="843423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4724400"/>
            <a:ext cx="9144000" cy="2133600"/>
          </a:xfrm>
          <a:prstGeom prst="rect">
            <a:avLst/>
          </a:prstGeom>
          <a:noFill/>
          <a:effectLst>
            <a:softEdge rad="292100"/>
          </a:effectLst>
        </p:spPr>
        <p:txBody>
          <a:bodyPr lIns="182880" tIns="91440" bIns="0"/>
          <a:lstStyle/>
          <a:p>
            <a:pPr>
              <a:defRPr/>
            </a:pPr>
            <a:r>
              <a:rPr lang="en-US" sz="3500" b="1" dirty="0">
                <a:latin typeface="+mn-lt"/>
              </a:rPr>
              <a:t>“So think clearly. Keep awake. When Jesus Christ comes, he will bring you blessing. Set all your hope on that.” </a:t>
            </a:r>
          </a:p>
          <a:p>
            <a:pPr algn="r">
              <a:defRPr/>
            </a:pPr>
            <a:r>
              <a:rPr lang="en-US" sz="2000" b="1" dirty="0">
                <a:latin typeface="+mn-lt"/>
              </a:rPr>
              <a:t>1 Pet. 1:13</a:t>
            </a:r>
          </a:p>
        </p:txBody>
      </p:sp>
    </p:spTree>
    <p:extLst>
      <p:ext uri="{BB962C8B-B14F-4D97-AF65-F5344CB8AC3E}">
        <p14:creationId xmlns:p14="http://schemas.microsoft.com/office/powerpoint/2010/main" val="6245883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106000"/>
                    </a14:imgEffect>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33338" y="-11113"/>
            <a:ext cx="9177338" cy="6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34000" y="-11113"/>
            <a:ext cx="3810000" cy="6869113"/>
          </a:xfrm>
          <a:prstGeom prst="rect">
            <a:avLst/>
          </a:prstGeom>
          <a:noFill/>
          <a:effectLst>
            <a:softEdge rad="292100"/>
          </a:effectLst>
        </p:spPr>
        <p:txBody>
          <a:bodyPr lIns="0" tIns="0" rIns="91440" bIns="0"/>
          <a:lstStyle/>
          <a:p>
            <a:pPr>
              <a:defRPr/>
            </a:pPr>
            <a:r>
              <a:rPr lang="en-US" sz="3600" b="1" dirty="0">
                <a:effectLst>
                  <a:glow rad="127000">
                    <a:srgbClr val="1E0F00"/>
                  </a:glow>
                </a:effectLst>
                <a:latin typeface="+mn-lt"/>
              </a:rPr>
              <a:t>“Lord, the righteous Judge, will award me on that great day… and all those who have loved and longed for and welcomed His appearing.” </a:t>
            </a:r>
          </a:p>
          <a:p>
            <a:pPr algn="r">
              <a:defRPr/>
            </a:pPr>
            <a:r>
              <a:rPr lang="en-US" sz="2000" b="1" dirty="0">
                <a:effectLst>
                  <a:glow rad="127000">
                    <a:srgbClr val="1E0F00"/>
                  </a:glow>
                </a:effectLst>
                <a:latin typeface="+mn-lt"/>
              </a:rPr>
              <a:t>2 Tim. 4:8 (AMP)</a:t>
            </a:r>
          </a:p>
          <a:p>
            <a:pPr algn="ctr">
              <a:defRPr/>
            </a:pPr>
            <a:endParaRPr lang="en-US" sz="1400" b="1" dirty="0">
              <a:effectLst>
                <a:glow rad="127000">
                  <a:srgbClr val="1E0F00"/>
                </a:glow>
              </a:effectLst>
              <a:latin typeface="+mn-lt"/>
            </a:endParaRPr>
          </a:p>
          <a:p>
            <a:pPr>
              <a:defRPr/>
            </a:pPr>
            <a:r>
              <a:rPr lang="en-US" sz="4400" b="1" dirty="0">
                <a:effectLst>
                  <a:glow rad="127000">
                    <a:srgbClr val="1E0F00"/>
                  </a:glow>
                </a:effectLst>
                <a:latin typeface="+mn-lt"/>
              </a:rPr>
              <a:t>He, Himself is Our Reward!</a:t>
            </a:r>
          </a:p>
        </p:txBody>
      </p:sp>
    </p:spTree>
    <p:extLst>
      <p:ext uri="{BB962C8B-B14F-4D97-AF65-F5344CB8AC3E}">
        <p14:creationId xmlns:p14="http://schemas.microsoft.com/office/powerpoint/2010/main" val="3154169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p:cNvPicPr>
          <p:nvPr/>
        </p:nvPicPr>
        <p:blipFill>
          <a:blip r:embed="rId3">
            <a:extLst>
              <a:ext uri="{28A0092B-C50C-407E-A947-70E740481C1C}">
                <a14:useLocalDpi xmlns:a14="http://schemas.microsoft.com/office/drawing/2010/main" val="0"/>
              </a:ext>
            </a:extLst>
          </a:blip>
          <a:srcRect l="5428"/>
          <a:stretch>
            <a:fillRect/>
          </a:stretch>
        </p:blipFill>
        <p:spPr bwMode="auto">
          <a:xfrm>
            <a:off x="0" y="-3175"/>
            <a:ext cx="912653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0"/>
            <a:ext cx="5562601" cy="6858000"/>
          </a:xfrm>
          <a:prstGeom prst="rect">
            <a:avLst/>
          </a:prstGeom>
          <a:noFill/>
          <a:effectLst>
            <a:softEdge rad="292100"/>
          </a:effectLst>
        </p:spPr>
        <p:txBody>
          <a:bodyPr lIns="182880" tIns="91440" bIns="0"/>
          <a:lstStyle/>
          <a:p>
            <a:pPr>
              <a:defRPr/>
            </a:pPr>
            <a:r>
              <a:rPr lang="en-US" sz="3700" b="1" dirty="0">
                <a:effectLst>
                  <a:glow rad="127000">
                    <a:srgbClr val="000E2A"/>
                  </a:glow>
                </a:effectLst>
                <a:latin typeface="+mn-lt"/>
              </a:rPr>
              <a:t>Sometimes the Lord needs to call us back the love we once had ! </a:t>
            </a:r>
          </a:p>
          <a:p>
            <a:pPr>
              <a:defRPr/>
            </a:pPr>
            <a:endParaRPr lang="en-US" sz="1400" b="1" dirty="0">
              <a:effectLst>
                <a:glow rad="127000">
                  <a:srgbClr val="000E2A"/>
                </a:glow>
              </a:effectLst>
              <a:latin typeface="+mn-lt"/>
            </a:endParaRPr>
          </a:p>
          <a:p>
            <a:pPr>
              <a:defRPr/>
            </a:pPr>
            <a:r>
              <a:rPr lang="en-US" sz="3700" b="1" dirty="0">
                <a:effectLst>
                  <a:glow rad="127000">
                    <a:srgbClr val="000E2A"/>
                  </a:glow>
                </a:effectLst>
                <a:latin typeface="+mn-lt"/>
              </a:rPr>
              <a:t>“</a:t>
            </a:r>
            <a:r>
              <a:rPr lang="en-US" sz="3700" b="1" baseline="30000" dirty="0">
                <a:effectLst>
                  <a:glow rad="127000">
                    <a:srgbClr val="000E2A"/>
                  </a:glow>
                </a:effectLst>
                <a:latin typeface="+mn-lt"/>
              </a:rPr>
              <a:t> </a:t>
            </a:r>
            <a:r>
              <a:rPr lang="en-US" sz="3700" b="1" dirty="0">
                <a:effectLst>
                  <a:glow rad="127000">
                    <a:srgbClr val="000E2A"/>
                  </a:glow>
                </a:effectLst>
                <a:latin typeface="+mn-lt"/>
              </a:rPr>
              <a:t>But this is what I </a:t>
            </a:r>
          </a:p>
          <a:p>
            <a:pPr>
              <a:defRPr/>
            </a:pPr>
            <a:r>
              <a:rPr lang="en-US" sz="3700" b="1" dirty="0">
                <a:effectLst>
                  <a:glow rad="127000">
                    <a:srgbClr val="000E2A"/>
                  </a:glow>
                </a:effectLst>
                <a:latin typeface="+mn-lt"/>
              </a:rPr>
              <a:t>have against you: </a:t>
            </a:r>
          </a:p>
          <a:p>
            <a:pPr>
              <a:defRPr/>
            </a:pPr>
            <a:r>
              <a:rPr lang="en-US" sz="3700" b="1" dirty="0">
                <a:effectLst>
                  <a:glow rad="127000">
                    <a:srgbClr val="000E2A"/>
                  </a:glow>
                </a:effectLst>
                <a:latin typeface="+mn-lt"/>
              </a:rPr>
              <a:t>you do not love me now as you did at first. </a:t>
            </a:r>
            <a:br>
              <a:rPr lang="en-US" sz="3700" b="1" dirty="0">
                <a:effectLst>
                  <a:glow rad="127000">
                    <a:srgbClr val="000E2A"/>
                  </a:glow>
                </a:effectLst>
                <a:latin typeface="+mn-lt"/>
              </a:rPr>
            </a:br>
            <a:br>
              <a:rPr lang="en-US" sz="1400" b="1" dirty="0">
                <a:effectLst>
                  <a:glow rad="127000">
                    <a:srgbClr val="000E2A"/>
                  </a:glow>
                </a:effectLst>
                <a:latin typeface="+mn-lt"/>
              </a:rPr>
            </a:br>
            <a:r>
              <a:rPr lang="en-US" sz="3700" b="1" dirty="0">
                <a:effectLst>
                  <a:glow rad="127000">
                    <a:srgbClr val="000E2A"/>
                  </a:glow>
                </a:effectLst>
                <a:latin typeface="+mn-lt"/>
              </a:rPr>
              <a:t>Think how far you have fallen! Turn from your sins and do what you did at first.” </a:t>
            </a:r>
            <a:r>
              <a:rPr lang="en-US" sz="2000" b="1" dirty="0">
                <a:effectLst>
                  <a:glow rad="127000">
                    <a:srgbClr val="000E2A"/>
                  </a:glow>
                </a:effectLst>
                <a:latin typeface="+mn-lt"/>
              </a:rPr>
              <a:t>Rev. 2:4, 5 GNT)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additive="base">
                                        <p:cTn id="1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0" y="3657601"/>
            <a:ext cx="3989893" cy="32004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475"/>
            <a:ext cx="4876800" cy="3819525"/>
          </a:xfrm>
        </p:spPr>
        <p:txBody>
          <a:bodyPr lIns="0" tIns="0" rIns="0" bIns="0"/>
          <a:lstStyle/>
          <a:p>
            <a:pPr algn="ctr">
              <a:lnSpc>
                <a:spcPct val="90000"/>
              </a:lnSpc>
              <a:buFont typeface="Wingdings" panose="05000000000000000000" pitchFamily="2" charset="2"/>
              <a:buNone/>
              <a:defRPr/>
            </a:pPr>
            <a:r>
              <a:rPr lang="en-US" u="sng" dirty="0"/>
              <a:t>John Wesley Said:</a:t>
            </a:r>
          </a:p>
          <a:p>
            <a:pPr>
              <a:lnSpc>
                <a:spcPct val="90000"/>
              </a:lnSpc>
              <a:buFont typeface="Wingdings" panose="05000000000000000000" pitchFamily="2" charset="2"/>
              <a:buNone/>
              <a:defRPr/>
            </a:pPr>
            <a:endParaRPr lang="en-US" sz="800" u="sng" dirty="0">
              <a:latin typeface="Times New Roman" pitchFamily="18" charset="0"/>
            </a:endParaRPr>
          </a:p>
          <a:p>
            <a:pPr marL="0" indent="0">
              <a:lnSpc>
                <a:spcPct val="90000"/>
              </a:lnSpc>
              <a:buFont typeface="Wingdings" panose="05000000000000000000" pitchFamily="2" charset="2"/>
              <a:buNone/>
              <a:defRPr/>
            </a:pPr>
            <a:r>
              <a:rPr lang="en-US" sz="2700" dirty="0"/>
              <a:t>“…the preacher was describing the change which God works in the heart through faith in Christ and I felt my heart strangely warmed.”</a:t>
            </a:r>
          </a:p>
          <a:p>
            <a:pPr marL="0" indent="0">
              <a:lnSpc>
                <a:spcPct val="90000"/>
              </a:lnSpc>
              <a:buFont typeface="Wingdings" panose="05000000000000000000" pitchFamily="2" charset="2"/>
              <a:buNone/>
              <a:defRPr/>
            </a:pPr>
            <a:endParaRPr lang="en-US" sz="800" dirty="0"/>
          </a:p>
          <a:p>
            <a:pPr marL="0" indent="0">
              <a:lnSpc>
                <a:spcPct val="90000"/>
              </a:lnSpc>
              <a:buFont typeface="Wingdings" panose="05000000000000000000" pitchFamily="2" charset="2"/>
              <a:buNone/>
              <a:defRPr/>
            </a:pPr>
            <a:r>
              <a:rPr lang="en-US" sz="2700" dirty="0"/>
              <a:t>Jesus makes His presence Known by a small voice!</a:t>
            </a:r>
          </a:p>
          <a:p>
            <a:pPr marL="0" indent="0">
              <a:lnSpc>
                <a:spcPct val="90000"/>
              </a:lnSpc>
              <a:buFont typeface="Wingdings" panose="05000000000000000000" pitchFamily="2" charset="2"/>
              <a:buNone/>
              <a:defRPr/>
            </a:pPr>
            <a:endParaRPr lang="en-US" dirty="0"/>
          </a:p>
          <a:p>
            <a:pPr marL="0" indent="0">
              <a:lnSpc>
                <a:spcPct val="90000"/>
              </a:lnSpc>
              <a:buFont typeface="Wingdings" panose="05000000000000000000" pitchFamily="2" charset="2"/>
              <a:buNone/>
              <a:defRPr/>
            </a:pPr>
            <a:endParaRPr lang="en-US"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588"/>
            <a:ext cx="5257800"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182880" rIns="137160" bIns="182880"/>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defRPr/>
            </a:pPr>
            <a:r>
              <a:rPr lang="en-US" sz="3200" b="1" u="sng" dirty="0"/>
              <a:t>Is Jesus Speaking to You?</a:t>
            </a:r>
          </a:p>
          <a:p>
            <a:pPr>
              <a:lnSpc>
                <a:spcPct val="90000"/>
              </a:lnSpc>
              <a:buFont typeface="Wingdings" pitchFamily="2" charset="2"/>
              <a:buNone/>
              <a:defRPr/>
            </a:pPr>
            <a:endParaRPr lang="en-US" sz="1000" u="sng" dirty="0">
              <a:latin typeface="Times New Roman" pitchFamily="18" charset="0"/>
            </a:endParaRPr>
          </a:p>
          <a:p>
            <a:pPr marL="0" indent="0">
              <a:lnSpc>
                <a:spcPct val="90000"/>
              </a:lnSpc>
              <a:buFont typeface="Wingdings" pitchFamily="2" charset="2"/>
              <a:buNone/>
              <a:defRPr/>
            </a:pPr>
            <a:r>
              <a:rPr lang="en-US" sz="2800" b="1" dirty="0"/>
              <a:t>“They said to each other, ‘Did not our hearts burn within us while he talked to us on the road, while he opened to us the Scriptures?’”</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biblevs_rev3_20_atdoor"/>
          <p:cNvPicPr>
            <a:picLocks noGrp="1" noChangeAspect="1" noChangeArrowheads="1"/>
          </p:cNvPicPr>
          <p:nvPr>
            <p:ph idx="1"/>
          </p:nvPr>
        </p:nvPicPr>
        <p:blipFill>
          <a:blip r:embed="rId2">
            <a:lum bright="8000" contrast="42000"/>
            <a:extLst>
              <a:ext uri="{28A0092B-C50C-407E-A947-70E740481C1C}">
                <a14:useLocalDpi xmlns:a14="http://schemas.microsoft.com/office/drawing/2010/main" val="0"/>
              </a:ext>
            </a:extLst>
          </a:blip>
          <a:srcRect/>
          <a:stretch>
            <a:fillRect/>
          </a:stretch>
        </p:blipFill>
        <p:spPr>
          <a:xfrm>
            <a:off x="0" y="-26988"/>
            <a:ext cx="9144000" cy="6884988"/>
          </a:xfr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title"/>
          </p:nvPr>
        </p:nvSpPr>
        <p:spPr>
          <a:xfrm>
            <a:off x="0" y="-228600"/>
            <a:ext cx="9144000" cy="990600"/>
          </a:xfrm>
        </p:spPr>
        <p:txBody>
          <a:bodyPr/>
          <a:lstStyle/>
          <a:p>
            <a:pPr eaLnBrk="1" hangingPunct="1"/>
            <a:r>
              <a:rPr lang="en-US" altLang="en-US"/>
              <a:t>What is the Sinner‘s Prayer?</a:t>
            </a:r>
          </a:p>
        </p:txBody>
      </p:sp>
      <p:pic>
        <p:nvPicPr>
          <p:cNvPr id="96259" name="Picture 2" descr="confession-sign-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76400"/>
            <a:ext cx="5486400" cy="5181600"/>
          </a:xfrm>
        </p:spPr>
      </p:pic>
      <p:sp>
        <p:nvSpPr>
          <p:cNvPr id="96260"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lnSpc>
                <a:spcPct val="80000"/>
              </a:lnSpc>
              <a:spcBef>
                <a:spcPct val="20000"/>
              </a:spcBef>
              <a:buClr>
                <a:schemeClr val="accent2"/>
              </a:buClr>
              <a:buSzPct val="75000"/>
            </a:pPr>
            <a:r>
              <a:rPr lang="en-US" altLang="en-US" sz="3200" b="1">
                <a:latin typeface="Arial" panose="020B0604020202020204" pitchFamily="34"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altLang="en-US" sz="2000" b="1">
              <a:latin typeface="Arial" panose="020B0604020202020204" pitchFamily="34" charset="0"/>
            </a:endParaRPr>
          </a:p>
          <a:p>
            <a:pPr eaLnBrk="1" hangingPunct="1">
              <a:lnSpc>
                <a:spcPct val="80000"/>
              </a:lnSpc>
              <a:spcBef>
                <a:spcPct val="20000"/>
              </a:spcBef>
              <a:buClr>
                <a:schemeClr val="accent2"/>
              </a:buClr>
              <a:buSzPct val="75000"/>
            </a:pPr>
            <a:r>
              <a:rPr lang="en-US" altLang="en-US" sz="3200" b="1">
                <a:latin typeface="Arial" panose="020B0604020202020204" pitchFamily="34" charset="0"/>
              </a:rPr>
              <a:t>It must be prayed with faith in our hearts and a readiness to have a life-changing encounter with Jesus Christ.</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leap"/>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97283" name="Rectangle 3"/>
          <p:cNvSpPr>
            <a:spLocks noGrp="1" noChangeArrowheads="1"/>
          </p:cNvSpPr>
          <p:nvPr>
            <p:ph type="title"/>
          </p:nvPr>
        </p:nvSpPr>
        <p:spPr>
          <a:xfrm>
            <a:off x="0" y="0"/>
            <a:ext cx="9144000" cy="688975"/>
          </a:xfrm>
          <a:solidFill>
            <a:srgbClr val="6C1B02">
              <a:alpha val="87057"/>
            </a:srgbClr>
          </a:solidFill>
        </p:spPr>
        <p:txBody>
          <a:bodyPr/>
          <a:lstStyle/>
          <a:p>
            <a:pPr eaLnBrk="1" hangingPunct="1"/>
            <a:r>
              <a:rPr lang="en-US" altLang="en-US" sz="3600"/>
              <a:t>A prayer of faith </a:t>
            </a:r>
            <a:r>
              <a:rPr lang="en-US" altLang="en-US" sz="3600">
                <a:sym typeface="Wingdings" panose="05000000000000000000" pitchFamily="2" charset="2"/>
              </a:rPr>
              <a:t></a:t>
            </a:r>
            <a:r>
              <a:rPr lang="en-US" altLang="en-US" sz="3600"/>
              <a:t> Pray this prayer if :</a:t>
            </a:r>
          </a:p>
        </p:txBody>
      </p:sp>
      <p:sp>
        <p:nvSpPr>
          <p:cNvPr id="97284"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altLang="en-US" sz="3000"/>
              <a:t>You want to set an example &amp; show others how it is done</a:t>
            </a:r>
          </a:p>
          <a:p>
            <a:pPr marL="590550" indent="-590550" eaLnBrk="1" hangingPunct="1">
              <a:lnSpc>
                <a:spcPct val="90000"/>
              </a:lnSpc>
              <a:buClr>
                <a:schemeClr val="tx1"/>
              </a:buClr>
            </a:pPr>
            <a:r>
              <a:rPr lang="en-US" altLang="en-US" sz="3000"/>
              <a:t>You just like to give your heart to Jesus again &amp; again</a:t>
            </a:r>
          </a:p>
        </p:txBody>
      </p:sp>
      <p:sp>
        <p:nvSpPr>
          <p:cNvPr id="97285" name="Rectangle 5"/>
          <p:cNvSpPr>
            <a:spLocks noChangeArrowheads="1"/>
          </p:cNvSpPr>
          <p:nvPr/>
        </p:nvSpPr>
        <p:spPr bwMode="auto">
          <a:xfrm>
            <a:off x="0" y="688975"/>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lvl1pPr marL="590550" indent="-59055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lnSpc>
                <a:spcPct val="90000"/>
              </a:lnSpc>
              <a:spcBef>
                <a:spcPct val="20000"/>
              </a:spcBef>
              <a:buClr>
                <a:schemeClr val="tx1"/>
              </a:buClr>
              <a:buSzPct val="75000"/>
              <a:buFont typeface="Wingdings" panose="05000000000000000000" pitchFamily="2" charset="2"/>
              <a:buChar char="n"/>
            </a:pPr>
            <a:r>
              <a:rPr lang="en-US" altLang="en-US" sz="3200">
                <a:latin typeface="Arial" panose="020B0604020202020204" pitchFamily="34" charset="0"/>
              </a:rPr>
              <a:t>If you never have before</a:t>
            </a:r>
          </a:p>
          <a:p>
            <a:pPr eaLnBrk="1" hangingPunct="1">
              <a:lnSpc>
                <a:spcPct val="90000"/>
              </a:lnSpc>
              <a:spcBef>
                <a:spcPct val="20000"/>
              </a:spcBef>
              <a:buClr>
                <a:schemeClr val="tx1"/>
              </a:buClr>
              <a:buSzPct val="75000"/>
              <a:buFont typeface="Wingdings" panose="05000000000000000000" pitchFamily="2" charset="2"/>
              <a:buChar char="n"/>
            </a:pPr>
            <a:r>
              <a:rPr lang="en-US" altLang="en-US" sz="3200">
                <a:latin typeface="Arial" panose="020B0604020202020204" pitchFamily="34" charset="0"/>
              </a:rPr>
              <a:t>You have in the past, but you think it would mean more today</a:t>
            </a:r>
          </a:p>
          <a:p>
            <a:pPr eaLnBrk="1" hangingPunct="1">
              <a:lnSpc>
                <a:spcPct val="90000"/>
              </a:lnSpc>
              <a:spcBef>
                <a:spcPct val="20000"/>
              </a:spcBef>
              <a:buClr>
                <a:schemeClr val="tx1"/>
              </a:buClr>
              <a:buSzPct val="75000"/>
              <a:buFont typeface="Wingdings" panose="05000000000000000000" pitchFamily="2" charset="2"/>
              <a:buChar char="n"/>
            </a:pPr>
            <a:r>
              <a:rPr lang="en-US" altLang="en-US" sz="3200">
                <a:latin typeface="Arial" panose="020B0604020202020204" pitchFamily="34"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a:normAutofit lnSpcReduction="10000"/>
          </a:bodyPr>
          <a:lstStyle/>
          <a:p>
            <a:pPr algn="ctr">
              <a:defRPr/>
            </a:pPr>
            <a:r>
              <a:rPr lang="en-US" sz="6000" b="1" dirty="0"/>
              <a:t>Faith</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95250"/>
            <a:ext cx="9144000" cy="6000750"/>
          </a:xfrm>
        </p:spPr>
      </p:pic>
      <p:sp>
        <p:nvSpPr>
          <p:cNvPr id="98307" name="Rectangle 4"/>
          <p:cNvSpPr>
            <a:spLocks noGrp="1" noChangeArrowheads="1"/>
          </p:cNvSpPr>
          <p:nvPr>
            <p:ph type="title"/>
          </p:nvPr>
        </p:nvSpPr>
        <p:spPr>
          <a:xfrm>
            <a:off x="0" y="0"/>
            <a:ext cx="9144000" cy="1066800"/>
          </a:xfrm>
          <a:solidFill>
            <a:schemeClr val="bg1">
              <a:alpha val="69019"/>
            </a:schemeClr>
          </a:solidFill>
        </p:spPr>
        <p:txBody>
          <a:bodyPr/>
          <a:lstStyle/>
          <a:p>
            <a:pPr eaLnBrk="1" hangingPunct="1"/>
            <a:r>
              <a:rPr lang="en-US" altLang="en-US" sz="320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43600" y="1066800"/>
            <a:ext cx="3175000" cy="3175000"/>
          </a:xfrm>
          <a:ln w="38100" cap="sq">
            <a:solidFill>
              <a:srgbClr val="000000"/>
            </a:solidFill>
            <a:miter lim="800000"/>
          </a:ln>
          <a:effectLst>
            <a:outerShdw blurRad="88900" dist="38100" dir="2700000" algn="tl" rotWithShape="0">
              <a:srgbClr val="000000">
                <a:alpha val="43000"/>
              </a:srgbClr>
            </a:outerShdw>
          </a:effectLst>
        </p:spPr>
      </p:pic>
      <p:sp>
        <p:nvSpPr>
          <p:cNvPr id="98309"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20000"/>
              </a:spcBef>
              <a:buClr>
                <a:schemeClr val="accent2"/>
              </a:buClr>
              <a:buSzPct val="75000"/>
              <a:buFont typeface="Wingdings" panose="05000000000000000000" pitchFamily="2" charset="2"/>
              <a:buNone/>
            </a:pPr>
            <a:r>
              <a:rPr lang="en-US" altLang="en-US" sz="2800" b="1">
                <a:latin typeface="Arial" panose="020B0604020202020204" pitchFamily="34" charset="0"/>
              </a:rPr>
              <a:t>“If you stand before others and are willing to say you believe in me, then I will tell my Father in heaven that you belong to me.”</a:t>
            </a:r>
            <a:r>
              <a:rPr lang="en-US" altLang="en-US" sz="3100">
                <a:latin typeface="Arial" panose="020B0604020202020204" pitchFamily="34" charset="0"/>
              </a:rPr>
              <a:t> </a:t>
            </a:r>
            <a:r>
              <a:rPr lang="en-US" altLang="en-US" sz="2000">
                <a:latin typeface="Arial" panose="020B0604020202020204" pitchFamily="34" charset="0"/>
              </a:rPr>
              <a:t>Mat 10:32</a:t>
            </a:r>
            <a:r>
              <a:rPr lang="en-US" altLang="en-US" sz="3100">
                <a:latin typeface="Arial" panose="020B0604020202020204" pitchFamily="34" charset="0"/>
              </a:rPr>
              <a:t>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0" y="2286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lnSpc>
                <a:spcPts val="7200"/>
              </a:lnSpc>
            </a:pPr>
            <a:r>
              <a:rPr lang="en-US" altLang="en-US" sz="6600" b="1" dirty="0">
                <a:latin typeface="+mn-lt"/>
                <a:ea typeface="Calibri" panose="020F0502020204030204" pitchFamily="34" charset="0"/>
                <a:cs typeface="Aharoni" panose="02010803020104030203" pitchFamily="2" charset="-79"/>
              </a:rPr>
              <a:t>Puppy Love Faith pt.2</a:t>
            </a:r>
          </a:p>
          <a:p>
            <a:pPr>
              <a:lnSpc>
                <a:spcPct val="107000"/>
              </a:lnSpc>
              <a:spcAft>
                <a:spcPts val="800"/>
              </a:spcAft>
            </a:pPr>
            <a:endParaRPr lang="en-US" altLang="en-US" sz="7200" b="1" dirty="0">
              <a:latin typeface="Calibri" panose="020F0502020204030204" pitchFamily="34" charset="0"/>
              <a:ea typeface="Calibri" panose="020F0502020204030204" pitchFamily="34" charset="0"/>
              <a:cs typeface="Aharoni" panose="02010803020104030203" pitchFamily="2" charset="-79"/>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 y="1235765"/>
            <a:ext cx="9163486" cy="3733800"/>
          </a:xfrm>
          <a:prstGeom prst="rect">
            <a:avLst/>
          </a:prstGeom>
          <a:effectLst>
            <a:softEdge rad="177800"/>
          </a:effectLst>
        </p:spPr>
      </p:pic>
      <p:sp>
        <p:nvSpPr>
          <p:cNvPr id="5" name="Rectangle 4"/>
          <p:cNvSpPr/>
          <p:nvPr/>
        </p:nvSpPr>
        <p:spPr>
          <a:xfrm>
            <a:off x="16564" y="4986130"/>
            <a:ext cx="9127436" cy="1871870"/>
          </a:xfrm>
          <a:prstGeom prst="rect">
            <a:avLst/>
          </a:prstGeom>
          <a:noFill/>
          <a:effectLst>
            <a:softEdge rad="292100"/>
          </a:effectLst>
        </p:spPr>
        <p:txBody>
          <a:bodyPr lIns="0" tIns="0" rIns="0" bIns="0"/>
          <a:lstStyle/>
          <a:p>
            <a:pPr algn="ctr">
              <a:lnSpc>
                <a:spcPts val="7200"/>
              </a:lnSpc>
              <a:spcBef>
                <a:spcPts val="0"/>
              </a:spcBef>
              <a:spcAft>
                <a:spcPts val="0"/>
              </a:spcAft>
              <a:defRPr/>
            </a:pPr>
            <a:r>
              <a:rPr lang="en-US" sz="4400" b="1" dirty="0">
                <a:latin typeface="+mn-lt"/>
                <a:ea typeface="Calibri" panose="020F0502020204030204" pitchFamily="34" charset="0"/>
                <a:cs typeface="Aharoni" panose="02010803020104030203" pitchFamily="2" charset="-79"/>
              </a:rPr>
              <a:t>Called to be Crazy in Love with Jesus (While We Wait)</a:t>
            </a:r>
            <a:endParaRPr lang="en-US" sz="4400" b="1" dirty="0">
              <a:latin typeface="+mn-lt"/>
              <a:ea typeface="Calibri" panose="020F0502020204030204" pitchFamily="34" charset="0"/>
              <a:cs typeface="Calibri" panose="020F0502020204030204" pitchFamily="34" charset="0"/>
            </a:endParaRPr>
          </a:p>
          <a:p>
            <a:pPr>
              <a:lnSpc>
                <a:spcPct val="107000"/>
              </a:lnSpc>
              <a:spcBef>
                <a:spcPts val="0"/>
              </a:spcBef>
              <a:spcAft>
                <a:spcPts val="800"/>
              </a:spcAft>
              <a:defRPr/>
            </a:pPr>
            <a:endParaRPr lang="en-US" sz="7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442173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elima_mihanlog_com-child-praying%20(17)"/>
          <p:cNvPicPr>
            <a:picLocks noChangeAspect="1" noChangeArrowheads="1"/>
          </p:cNvPicPr>
          <p:nvPr/>
        </p:nvPicPr>
        <p:blipFill>
          <a:blip r:embed="rId4">
            <a:lum bright="26000" contrast="50000"/>
            <a:extLst>
              <a:ext uri="{28A0092B-C50C-407E-A947-70E740481C1C}">
                <a14:useLocalDpi xmlns:a14="http://schemas.microsoft.com/office/drawing/2010/main" val="0"/>
              </a:ext>
            </a:extLst>
          </a:blip>
          <a:srcRect l="28290" t="14902"/>
          <a:stretch>
            <a:fillRect/>
          </a:stretch>
        </p:blipFill>
        <p:spPr bwMode="auto">
          <a:xfrm>
            <a:off x="34925" y="0"/>
            <a:ext cx="437515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075" y="0"/>
            <a:ext cx="4733925" cy="6858000"/>
          </a:xfrm>
          <a:solidFill>
            <a:schemeClr val="bg1">
              <a:alpha val="84000"/>
            </a:schemeClr>
          </a:solidFill>
        </p:spPr>
        <p:txBody>
          <a:bodyPr/>
          <a:lstStyle/>
          <a:p>
            <a:pPr marL="0" indent="0" algn="ctr" eaLnBrk="1" hangingPunct="1">
              <a:lnSpc>
                <a:spcPct val="80000"/>
              </a:lnSpc>
              <a:buClr>
                <a:srgbClr val="F5F5F5"/>
              </a:buClr>
              <a:buFont typeface="Wingdings" panose="05000000000000000000" pitchFamily="2" charset="2"/>
              <a:buNone/>
              <a:defRPr/>
            </a:pPr>
            <a:r>
              <a:rPr lang="en-US" sz="3200" dirty="0"/>
              <a:t>Important Questions</a:t>
            </a:r>
          </a:p>
          <a:p>
            <a:pPr eaLnBrk="1" hangingPunct="1">
              <a:lnSpc>
                <a:spcPct val="80000"/>
              </a:lnSpc>
              <a:buClr>
                <a:srgbClr val="F5F5F5"/>
              </a:buClr>
              <a:defRPr/>
            </a:pPr>
            <a:endParaRPr lang="en-US" sz="3200" dirty="0"/>
          </a:p>
          <a:p>
            <a:pPr eaLnBrk="1" hangingPunct="1">
              <a:lnSpc>
                <a:spcPct val="80000"/>
              </a:lnSpc>
              <a:buClr>
                <a:srgbClr val="F5F5F5"/>
              </a:buClr>
              <a:defRPr/>
            </a:pPr>
            <a:r>
              <a:rPr lang="en-US" sz="3200" dirty="0"/>
              <a:t>Do you want to know Jesus as your Savior right now?</a:t>
            </a:r>
          </a:p>
          <a:p>
            <a:pPr eaLnBrk="1" hangingPunct="1">
              <a:lnSpc>
                <a:spcPct val="80000"/>
              </a:lnSpc>
              <a:buClr>
                <a:srgbClr val="F5F5F5"/>
              </a:buClr>
              <a:defRPr/>
            </a:pPr>
            <a:endParaRPr lang="en-US" sz="3200" dirty="0"/>
          </a:p>
          <a:p>
            <a:pPr eaLnBrk="1" hangingPunct="1">
              <a:lnSpc>
                <a:spcPct val="80000"/>
              </a:lnSpc>
              <a:buClr>
                <a:srgbClr val="F5F5F5"/>
              </a:buClr>
              <a:defRPr/>
            </a:pPr>
            <a:r>
              <a:rPr lang="en-US" sz="3200" dirty="0"/>
              <a:t>Do you believe He died to save you from your sins &amp; that He rose from the dead? </a:t>
            </a:r>
          </a:p>
          <a:p>
            <a:pPr eaLnBrk="1" hangingPunct="1">
              <a:lnSpc>
                <a:spcPct val="80000"/>
              </a:lnSpc>
              <a:buClr>
                <a:srgbClr val="F5F5F5"/>
              </a:buClr>
              <a:defRPr/>
            </a:pPr>
            <a:endParaRPr lang="en-US" sz="3200" dirty="0"/>
          </a:p>
          <a:p>
            <a:pPr eaLnBrk="1" hangingPunct="1">
              <a:lnSpc>
                <a:spcPct val="80000"/>
              </a:lnSpc>
              <a:buClr>
                <a:srgbClr val="F5F5F5"/>
              </a:buClr>
              <a:defRPr/>
            </a:pPr>
            <a:r>
              <a:rPr lang="en-US" sz="3200" dirty="0"/>
              <a:t>Do you believe that He is here, waiting to save you right now? </a:t>
            </a:r>
          </a:p>
        </p:txBody>
      </p:sp>
      <p:pic>
        <p:nvPicPr>
          <p:cNvPr id="99332" name="Picture 2" descr="http://2.bp.blogspot.com/-hRYmUc3XEAA/UHBTVCLCBXI/AAAAAAAAEDQ/zszKIJ9k6Y8/s1600/prayer.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9442" r="2679" b="9729"/>
          <a:stretch>
            <a:fillRect/>
          </a:stretch>
        </p:blipFill>
        <p:spPr bwMode="auto">
          <a:xfrm>
            <a:off x="7938" y="3478213"/>
            <a:ext cx="4402137"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animEffect transition="in" filter="fade">
                                      <p:cBhvr>
                                        <p:cTn id="15" dur="1000"/>
                                        <p:tgtEl>
                                          <p:spTgt spid="11267">
                                            <p:txEl>
                                              <p:pRg st="0" end="0"/>
                                            </p:txEl>
                                          </p:spTgt>
                                        </p:tgtEl>
                                      </p:cBhvr>
                                    </p:animEffect>
                                    <p:anim calcmode="lin" valueType="num">
                                      <p:cBhvr>
                                        <p:cTn id="16"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animEffect transition="in" filter="fade">
                                      <p:cBhvr>
                                        <p:cTn id="23" dur="1000"/>
                                        <p:tgtEl>
                                          <p:spTgt spid="11267">
                                            <p:txEl>
                                              <p:pRg st="4" end="4"/>
                                            </p:txEl>
                                          </p:spTgt>
                                        </p:tgtEl>
                                      </p:cBhvr>
                                    </p:animEffect>
                                    <p:anim calcmode="lin" valueType="num">
                                      <p:cBhvr>
                                        <p:cTn id="24"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animEffect transition="in" filter="fade">
                                      <p:cBhvr>
                                        <p:cTn id="31" dur="1000"/>
                                        <p:tgtEl>
                                          <p:spTgt spid="11267">
                                            <p:txEl>
                                              <p:pRg st="6" end="6"/>
                                            </p:txEl>
                                          </p:spTgt>
                                        </p:tgtEl>
                                      </p:cBhvr>
                                    </p:animEffect>
                                    <p:anim calcmode="lin" valueType="num">
                                      <p:cBhvr>
                                        <p:cTn id="32"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0" y="0"/>
            <a:ext cx="9144000" cy="762000"/>
          </a:xfrm>
        </p:spPr>
        <p:txBody>
          <a:bodyPr lIns="0" tIns="0" rIns="0" bIns="0"/>
          <a:lstStyle/>
          <a:p>
            <a:r>
              <a:rPr lang="en-US" altLang="en-US" sz="3600"/>
              <a:t>The Prayer of a Sinner Turning to Jesus</a:t>
            </a:r>
          </a:p>
        </p:txBody>
      </p:sp>
      <p:sp>
        <p:nvSpPr>
          <p:cNvPr id="3" name="Content Placeholder 2"/>
          <p:cNvSpPr>
            <a:spLocks noGrp="1"/>
          </p:cNvSpPr>
          <p:nvPr>
            <p:ph idx="1"/>
          </p:nvPr>
        </p:nvSpPr>
        <p:spPr>
          <a:xfrm>
            <a:off x="0" y="1066800"/>
            <a:ext cx="9144000" cy="5794375"/>
          </a:xfrm>
        </p:spPr>
        <p:txBody>
          <a:bodyPr lIns="91440" tIns="0" rIns="0" bIns="0"/>
          <a:lstStyle/>
          <a:p>
            <a:pPr>
              <a:buClr>
                <a:schemeClr val="tx1"/>
              </a:buClr>
              <a:buFont typeface="Wingdings" panose="05000000000000000000" pitchFamily="2" charset="2"/>
              <a:buChar char="v"/>
            </a:pPr>
            <a:r>
              <a:rPr lang="en-US" altLang="en-US"/>
              <a:t>Dear Jesus, I know that I have sinned against You and that my sins separate me from You. </a:t>
            </a:r>
          </a:p>
          <a:p>
            <a:pPr>
              <a:buClr>
                <a:schemeClr val="tx1"/>
              </a:buClr>
              <a:buFont typeface="Wingdings" panose="05000000000000000000" pitchFamily="2" charset="2"/>
              <a:buChar char="v"/>
            </a:pPr>
            <a:r>
              <a:rPr lang="en-US" altLang="en-US"/>
              <a:t>I am truly sorry. </a:t>
            </a:r>
          </a:p>
          <a:p>
            <a:pPr>
              <a:buClr>
                <a:schemeClr val="tx1"/>
              </a:buClr>
              <a:buFont typeface="Wingdings" panose="05000000000000000000" pitchFamily="2" charset="2"/>
              <a:buChar char="v"/>
            </a:pPr>
            <a:r>
              <a:rPr lang="en-US" altLang="en-US"/>
              <a:t>Right now, I turn away from my sinful past .</a:t>
            </a:r>
          </a:p>
          <a:p>
            <a:pPr>
              <a:buClr>
                <a:schemeClr val="tx1"/>
              </a:buClr>
              <a:buFont typeface="Wingdings" panose="05000000000000000000" pitchFamily="2" charset="2"/>
              <a:buChar char="v"/>
            </a:pPr>
            <a:r>
              <a:rPr lang="en-US" altLang="en-US"/>
              <a:t>Please forgive me, and help me to keep from sin. </a:t>
            </a:r>
          </a:p>
          <a:p>
            <a:pPr>
              <a:buClr>
                <a:schemeClr val="tx1"/>
              </a:buClr>
              <a:buFont typeface="Wingdings" panose="05000000000000000000" pitchFamily="2" charset="2"/>
              <a:buChar char="v"/>
            </a:pPr>
            <a:r>
              <a:rPr lang="en-US" altLang="en-US"/>
              <a:t>I believe You died for my sins.</a:t>
            </a:r>
          </a:p>
          <a:p>
            <a:pPr>
              <a:buClr>
                <a:schemeClr val="tx1"/>
              </a:buClr>
              <a:buFont typeface="Wingdings" panose="05000000000000000000" pitchFamily="2" charset="2"/>
              <a:buChar char="v"/>
            </a:pPr>
            <a:r>
              <a:rPr lang="en-US" altLang="en-US"/>
              <a:t>I Believe You rose from the dead,  you are alive, and you hear this prayer from my heart. </a:t>
            </a:r>
          </a:p>
          <a:p>
            <a:pPr>
              <a:buClr>
                <a:schemeClr val="tx1"/>
              </a:buClr>
              <a:buFont typeface="Wingdings" panose="05000000000000000000" pitchFamily="2" charset="2"/>
              <a:buChar char="v"/>
            </a:pPr>
            <a:r>
              <a:rPr lang="en-US" altLang="en-US"/>
              <a:t>I invite You Jesus to be both my Savior and the Lord of my life.</a:t>
            </a:r>
          </a:p>
          <a:p>
            <a:pPr>
              <a:buClr>
                <a:schemeClr val="tx1"/>
              </a:buClr>
              <a:buFont typeface="Wingdings" panose="05000000000000000000" pitchFamily="2" charset="2"/>
              <a:buChar char="v"/>
            </a:pPr>
            <a:r>
              <a:rPr lang="en-US" altLang="en-US"/>
              <a:t>I want You to rule my life from now on.</a:t>
            </a:r>
          </a:p>
          <a:p>
            <a:endParaRPr lang="en-US" alt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body" sz="half" idx="1"/>
          </p:nvPr>
        </p:nvSpPr>
        <p:spPr>
          <a:xfrm>
            <a:off x="0" y="4572000"/>
            <a:ext cx="9144000" cy="2286000"/>
          </a:xfrm>
        </p:spPr>
        <p:txBody>
          <a:bodyPr/>
          <a:lstStyle/>
          <a:p>
            <a:pPr eaLnBrk="1" hangingPunct="1">
              <a:buFont typeface="Wingdings" panose="05000000000000000000" pitchFamily="2" charset="2"/>
              <a:buNone/>
            </a:pPr>
            <a:r>
              <a:rPr lang="en-US" altLang="en-US" sz="3600"/>
              <a:t>“But some people did accept him. They believed in him, and he gave them the right to become children of God.”</a:t>
            </a:r>
            <a:r>
              <a:rPr lang="en-US" altLang="en-US" sz="2700"/>
              <a:t> </a:t>
            </a:r>
          </a:p>
          <a:p>
            <a:pPr algn="r" eaLnBrk="1" hangingPunct="1">
              <a:buFont typeface="Wingdings" panose="05000000000000000000" pitchFamily="2" charset="2"/>
              <a:buNone/>
            </a:pPr>
            <a:r>
              <a:rPr lang="en-US" altLang="en-US" sz="2300"/>
              <a:t>John 1:12</a:t>
            </a:r>
            <a:r>
              <a:rPr lang="en-US" altLang="en-US" sz="2700"/>
              <a:t> </a:t>
            </a:r>
          </a:p>
        </p:txBody>
      </p:sp>
      <p:pic>
        <p:nvPicPr>
          <p:cNvPr id="102403" name="Picture 4" descr="PBWU_-_Child_of_God_-_black__19686_zoom"/>
          <p:cNvPicPr>
            <a:picLocks noGrp="1" noChangeAspect="1" noChangeArrowheads="1"/>
          </p:cNvPicPr>
          <p:nvPr>
            <p:ph sz="quarter" idx="2"/>
          </p:nvPr>
        </p:nvPicPr>
        <p:blipFill>
          <a:blip r:embed="rId2">
            <a:lum contrast="10000"/>
            <a:extLst>
              <a:ext uri="{28A0092B-C50C-407E-A947-70E740481C1C}">
                <a14:useLocalDpi xmlns:a14="http://schemas.microsoft.com/office/drawing/2010/main" val="0"/>
              </a:ext>
            </a:extLst>
          </a:blip>
          <a:srcRect l="-398" r="398" b="1292"/>
          <a:stretch>
            <a:fillRect/>
          </a:stretch>
        </p:blipFill>
        <p:spPr>
          <a:xfrm>
            <a:off x="4648200" y="0"/>
            <a:ext cx="4495800" cy="4495800"/>
          </a:xfrm>
        </p:spPr>
      </p:pic>
      <p:pic>
        <p:nvPicPr>
          <p:cNvPr id="102404"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463" y="0"/>
            <a:ext cx="4575175" cy="4495800"/>
          </a:xfr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p:spPr>
      </p:pic>
      <p:pic>
        <p:nvPicPr>
          <p:cNvPr id="103427"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p:cNvSpPr>
            <a:spLocks noGrp="1" noChangeArrowheads="1"/>
          </p:cNvSpPr>
          <p:nvPr>
            <p:ph idx="1"/>
          </p:nvPr>
        </p:nvSpPr>
        <p:spPr>
          <a:xfrm>
            <a:off x="2819400" y="3733800"/>
            <a:ext cx="6324600" cy="3124200"/>
          </a:xfrm>
          <a:solidFill>
            <a:schemeClr val="bg1">
              <a:alpha val="69019"/>
            </a:schemeClr>
          </a:solidFill>
        </p:spPr>
        <p:txBody>
          <a:bodyPr/>
          <a:lstStyle/>
          <a:p>
            <a:pPr eaLnBrk="1" hangingPunct="1">
              <a:lnSpc>
                <a:spcPct val="90000"/>
              </a:lnSpc>
              <a:buClr>
                <a:schemeClr val="tx1"/>
              </a:buClr>
            </a:pPr>
            <a:r>
              <a:rPr lang="en-US" altLang="en-US" sz="3200"/>
              <a:t>What did you learn today?</a:t>
            </a:r>
          </a:p>
          <a:p>
            <a:pPr eaLnBrk="1" hangingPunct="1">
              <a:lnSpc>
                <a:spcPct val="90000"/>
              </a:lnSpc>
              <a:buClr>
                <a:schemeClr val="tx1"/>
              </a:buClr>
            </a:pPr>
            <a:r>
              <a:rPr lang="en-US" altLang="en-US" sz="3200"/>
              <a:t>What have you been thinking about God lately?</a:t>
            </a:r>
          </a:p>
          <a:p>
            <a:pPr eaLnBrk="1" hangingPunct="1">
              <a:lnSpc>
                <a:spcPct val="90000"/>
              </a:lnSpc>
              <a:buClr>
                <a:schemeClr val="tx1"/>
              </a:buClr>
            </a:pPr>
            <a:r>
              <a:rPr lang="en-US" altLang="en-US" sz="3200"/>
              <a:t>What do you want to tell others about Jesus?</a:t>
            </a:r>
          </a:p>
        </p:txBody>
      </p:sp>
      <p:sp>
        <p:nvSpPr>
          <p:cNvPr id="104453"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3600" b="1">
                <a:latin typeface="Arial" panose="020B0604020202020204" pitchFamily="34" charset="0"/>
              </a:rPr>
              <a:t>“If you openly say, ‘Jesus is Lord’ and believe in your heart that God raised him from death, you will be saved.”</a:t>
            </a:r>
            <a:r>
              <a:rPr lang="en-US" altLang="en-US" b="1">
                <a:latin typeface="Arial" panose="020B0604020202020204" pitchFamily="34" charset="0"/>
              </a:rPr>
              <a:t> </a:t>
            </a:r>
          </a:p>
          <a:p>
            <a:pPr algn="r"/>
            <a:r>
              <a:rPr lang="en-US" altLang="en-US" sz="2000" b="1">
                <a:latin typeface="Arial" panose="020B0604020202020204" pitchFamily="34" charset="0"/>
              </a:rPr>
              <a:t>Rom. 10:9</a:t>
            </a:r>
            <a:r>
              <a:rPr lang="en-US" altLang="en-US" sz="2400" b="1">
                <a:latin typeface="Arial" panose="020B0604020202020204" pitchFamily="34" charset="0"/>
              </a:rPr>
              <a:t> </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1352002_861_57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0" y="377825"/>
            <a:ext cx="9144000" cy="6481763"/>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475" name="Rectangle 4"/>
          <p:cNvSpPr>
            <a:spLocks noChangeArrowheads="1"/>
          </p:cNvSpPr>
          <p:nvPr/>
        </p:nvSpPr>
        <p:spPr bwMode="auto">
          <a:xfrm>
            <a:off x="0" y="5105400"/>
            <a:ext cx="9144000" cy="16764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20000"/>
              </a:spcBef>
              <a:buClr>
                <a:schemeClr val="accent2"/>
              </a:buClr>
              <a:buSzPct val="75000"/>
              <a:buFont typeface="Wingdings" panose="05000000000000000000" pitchFamily="2" charset="2"/>
              <a:buNone/>
            </a:pPr>
            <a:r>
              <a:rPr lang="en-US" altLang="en-US" sz="3600" b="1">
                <a:latin typeface="Arial" panose="020B0604020202020204" pitchFamily="34" charset="0"/>
              </a:rPr>
              <a:t>…Cleanse your hands, you sinners, and make your hearts pure, you who are half-hearted towards God.”</a:t>
            </a:r>
            <a:r>
              <a:rPr lang="en-US" altLang="en-US" sz="2700">
                <a:latin typeface="Arial" panose="020B0604020202020204" pitchFamily="34" charset="0"/>
              </a:rPr>
              <a:t> </a:t>
            </a:r>
            <a:r>
              <a:rPr lang="en-US" altLang="en-US" sz="2000" i="1">
                <a:latin typeface="Arial" panose="020B0604020202020204" pitchFamily="34" charset="0"/>
              </a:rPr>
              <a:t>James 4:8 WNT</a:t>
            </a:r>
          </a:p>
        </p:txBody>
      </p:sp>
      <p:sp>
        <p:nvSpPr>
          <p:cNvPr id="105476" name="TextBox 1"/>
          <p:cNvSpPr txBox="1">
            <a:spLocks noChangeArrowheads="1"/>
          </p:cNvSpPr>
          <p:nvPr/>
        </p:nvSpPr>
        <p:spPr bwMode="auto">
          <a:xfrm>
            <a:off x="4038600" y="152400"/>
            <a:ext cx="5181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6600">
                <a:latin typeface="Algerian" panose="04020705040A02060702" pitchFamily="82" charset="0"/>
              </a:rPr>
              <a:t>Altar Time</a:t>
            </a:r>
          </a:p>
        </p:txBody>
      </p:sp>
      <p:sp>
        <p:nvSpPr>
          <p:cNvPr id="105477" name="Rectangle 3"/>
          <p:cNvSpPr>
            <a:spLocks noGrp="1" noChangeArrowheads="1"/>
          </p:cNvSpPr>
          <p:nvPr>
            <p:ph type="body" sz="half" idx="1"/>
          </p:nvPr>
        </p:nvSpPr>
        <p:spPr>
          <a:xfrm>
            <a:off x="0" y="0"/>
            <a:ext cx="3429000" cy="2819400"/>
          </a:xfrm>
        </p:spPr>
        <p:txBody>
          <a:bodyPr/>
          <a:lstStyle/>
          <a:p>
            <a:pPr marL="0" indent="0">
              <a:lnSpc>
                <a:spcPct val="80000"/>
              </a:lnSpc>
              <a:buFont typeface="Wingdings" panose="05000000000000000000" pitchFamily="2" charset="2"/>
              <a:buNone/>
            </a:pPr>
            <a:r>
              <a:rPr lang="en-US" altLang="en-US" sz="4000"/>
              <a:t>“Draw near to God, and He will draw near to you… </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3"/>
          <p:cNvSpPr>
            <a:spLocks noGrp="1" noChangeArrowheads="1"/>
          </p:cNvSpPr>
          <p:nvPr>
            <p:ph type="title"/>
          </p:nvPr>
        </p:nvSpPr>
        <p:spPr>
          <a:xfrm>
            <a:off x="6019800" y="473075"/>
            <a:ext cx="2971800" cy="1431925"/>
          </a:xfrm>
        </p:spPr>
        <p:txBody>
          <a:bodyPr/>
          <a:lstStyle/>
          <a:p>
            <a:r>
              <a:rPr lang="en-US" altLang="en-US" sz="5400"/>
              <a:t>Close in Prayer</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idx="1"/>
          </p:nvPr>
        </p:nvSpPr>
        <p:spPr>
          <a:xfrm>
            <a:off x="2362200" y="304800"/>
            <a:ext cx="6705600" cy="1752600"/>
          </a:xfrm>
        </p:spPr>
        <p:txBody>
          <a:bodyPr/>
          <a:lstStyle/>
          <a:p>
            <a:pPr eaLnBrk="1" hangingPunct="1">
              <a:lnSpc>
                <a:spcPct val="90000"/>
              </a:lnSpc>
              <a:buFont typeface="Wingdings" panose="05000000000000000000" pitchFamily="2" charset="2"/>
              <a:buNone/>
            </a:pPr>
            <a:r>
              <a:rPr lang="en-US" altLang="en-US" sz="2400"/>
              <a:t>Note: Any videos in this presentation will only play online. After you download the slideshow, you will need to also download the videos from YouTube &amp; add them back into your PowerPoint.</a:t>
            </a:r>
          </a:p>
        </p:txBody>
      </p:sp>
      <p:pic>
        <p:nvPicPr>
          <p:cNvPr id="107523" name="Picture 3" descr="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057400"/>
            <a:ext cx="624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defRPr/>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defRPr/>
            </a:pPr>
            <a:r>
              <a:rPr lang="en-US" sz="2400" dirty="0">
                <a:latin typeface="Arial" charset="0"/>
              </a:rPr>
              <a:t>We present these messages at Bee Creek Park in College Station, TX. </a:t>
            </a:r>
            <a:br>
              <a:rPr lang="en-US" sz="2400" dirty="0">
                <a:latin typeface="Arial" charset="0"/>
              </a:rPr>
            </a:br>
            <a:r>
              <a:rPr lang="en-US" sz="2400" dirty="0">
                <a:latin typeface="Arial" charset="0"/>
              </a:rPr>
              <a:t>If you would like to watch the video of the service with this message, click here:</a:t>
            </a:r>
          </a:p>
          <a:p>
            <a:pPr algn="ctr">
              <a:defRPr/>
            </a:pPr>
            <a:r>
              <a:rPr lang="en-US" sz="2000" b="1" u="sng" dirty="0">
                <a:hlinkClick r:id="rId5"/>
              </a:rPr>
              <a:t>http://campaignkerusso.org/?p=13252</a:t>
            </a:r>
            <a:r>
              <a:rPr lang="en-US" sz="2000" b="1" u="sng" dirty="0"/>
              <a:t> </a:t>
            </a:r>
            <a:endParaRPr lang="en-US" sz="2000" dirty="0"/>
          </a:p>
        </p:txBody>
      </p:sp>
      <p:sp>
        <p:nvSpPr>
          <p:cNvPr id="107527"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lnSpc>
                <a:spcPct val="90000"/>
              </a:lnSpc>
              <a:spcBef>
                <a:spcPct val="20000"/>
              </a:spcBef>
              <a:buClr>
                <a:schemeClr val="accent2"/>
              </a:buClr>
              <a:buSzPct val="75000"/>
              <a:buFont typeface="Wingdings" panose="05000000000000000000" pitchFamily="2" charset="2"/>
              <a:buNone/>
            </a:pPr>
            <a:r>
              <a:rPr lang="en-US" altLang="en-US" sz="2400">
                <a:latin typeface="Arial" panose="020B0604020202020204" pitchFamily="34" charset="0"/>
              </a:rPr>
              <a:t>We would love to know more about the people who download our lessons &amp; sermons. We invite you to email us &amp; let us know where &amp; how you use them.</a:t>
            </a:r>
            <a:r>
              <a:rPr lang="en-US" altLang="en-US" sz="2000">
                <a:latin typeface="Arial" panose="020B0604020202020204" pitchFamily="34" charset="0"/>
              </a:rPr>
              <a:t> </a:t>
            </a:r>
          </a:p>
          <a:p>
            <a:pPr algn="ctr" eaLnBrk="1" hangingPunct="1">
              <a:lnSpc>
                <a:spcPct val="90000"/>
              </a:lnSpc>
              <a:spcBef>
                <a:spcPct val="20000"/>
              </a:spcBef>
              <a:buClr>
                <a:schemeClr val="accent2"/>
              </a:buClr>
              <a:buSzPct val="75000"/>
              <a:buFont typeface="Wingdings" panose="05000000000000000000" pitchFamily="2" charset="2"/>
              <a:buNone/>
            </a:pPr>
            <a:r>
              <a:rPr lang="en-US" altLang="en-US" sz="2400" b="1">
                <a:latin typeface="Arial" panose="020B0604020202020204" pitchFamily="34" charset="0"/>
                <a:hlinkClick r:id="rId6"/>
              </a:rPr>
              <a:t>info@campaignkerusso.org</a:t>
            </a:r>
            <a:r>
              <a:rPr lang="en-US" altLang="en-US" sz="2400" b="1">
                <a:latin typeface="Arial" panose="020B0604020202020204" pitchFamily="34" charset="0"/>
              </a:rPr>
              <a:t>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p:cNvPicPr>
          <p:nvPr/>
        </p:nvPicPr>
        <p:blipFill>
          <a:blip r:embed="rId3">
            <a:extLst>
              <a:ext uri="{28A0092B-C50C-407E-A947-70E740481C1C}">
                <a14:useLocalDpi xmlns:a14="http://schemas.microsoft.com/office/drawing/2010/main" val="0"/>
              </a:ext>
            </a:extLst>
          </a:blip>
          <a:srcRect l="1117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
            <a:ext cx="7696200" cy="6858001"/>
          </a:xfrm>
          <a:prstGeom prst="rect">
            <a:avLst/>
          </a:prstGeom>
          <a:noFill/>
          <a:effectLst>
            <a:softEdge rad="292100"/>
          </a:effectLst>
        </p:spPr>
        <p:txBody>
          <a:bodyPr lIns="182880" tIns="91440" rIns="0" bIns="0"/>
          <a:lstStyle/>
          <a:p>
            <a:pPr>
              <a:defRPr/>
            </a:pPr>
            <a:r>
              <a:rPr lang="en-US" sz="7200" b="1" dirty="0">
                <a:effectLst>
                  <a:glow rad="127000">
                    <a:schemeClr val="bg1"/>
                  </a:glow>
                </a:effectLst>
                <a:latin typeface="+mn-lt"/>
              </a:rPr>
              <a:t>Puppies </a:t>
            </a:r>
          </a:p>
          <a:p>
            <a:pPr>
              <a:defRPr/>
            </a:pPr>
            <a:r>
              <a:rPr lang="en-US" sz="7200" b="1" dirty="0">
                <a:effectLst>
                  <a:glow rad="127000">
                    <a:schemeClr val="bg1"/>
                  </a:glow>
                </a:effectLst>
                <a:latin typeface="+mn-lt"/>
              </a:rPr>
              <a:t>eagerly </a:t>
            </a:r>
          </a:p>
          <a:p>
            <a:pPr>
              <a:defRPr/>
            </a:pPr>
            <a:r>
              <a:rPr lang="en-US" sz="7200" b="1" dirty="0">
                <a:effectLst>
                  <a:glow rad="127000">
                    <a:schemeClr val="bg1"/>
                  </a:glow>
                </a:effectLst>
                <a:latin typeface="+mn-lt"/>
              </a:rPr>
              <a:t>wait and </a:t>
            </a:r>
          </a:p>
          <a:p>
            <a:pPr>
              <a:defRPr/>
            </a:pPr>
            <a:r>
              <a:rPr lang="en-US" sz="7200" b="1" dirty="0">
                <a:effectLst>
                  <a:glow rad="127000">
                    <a:schemeClr val="bg1"/>
                  </a:glow>
                </a:effectLst>
                <a:latin typeface="+mn-lt"/>
              </a:rPr>
              <a:t>watch for </a:t>
            </a:r>
          </a:p>
          <a:p>
            <a:pPr>
              <a:defRPr/>
            </a:pPr>
            <a:r>
              <a:rPr lang="en-US" sz="7200" b="1" dirty="0">
                <a:effectLst>
                  <a:glow rad="127000">
                    <a:schemeClr val="bg1"/>
                  </a:glow>
                </a:effectLst>
                <a:latin typeface="+mn-lt"/>
              </a:rPr>
              <a:t>their masters to come Home.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667001"/>
            <a:ext cx="9144000" cy="4191000"/>
          </a:xfrm>
          <a:prstGeom prst="rect">
            <a:avLst/>
          </a:prstGeom>
          <a:noFill/>
          <a:effectLst>
            <a:softEdge rad="292100"/>
          </a:effectLst>
        </p:spPr>
        <p:txBody>
          <a:bodyPr lIns="182880" tIns="91440" rIns="0" bIns="0"/>
          <a:lstStyle/>
          <a:p>
            <a:pPr>
              <a:defRPr/>
            </a:pPr>
            <a:r>
              <a:rPr lang="en-US" sz="4400" b="1" dirty="0">
                <a:latin typeface="+mn-lt"/>
              </a:rPr>
              <a:t>“They said, `You men from Galilee, why do you stand there looking at the sky? Jesus has gone up into heaven. In the same way that you saw him go up, he will come again.” </a:t>
            </a:r>
            <a:r>
              <a:rPr lang="en-US" sz="2000" b="1" dirty="0">
                <a:latin typeface="+mn-lt"/>
              </a:rPr>
              <a:t>Acts 1:11 (WE)</a:t>
            </a:r>
          </a:p>
        </p:txBody>
      </p:sp>
      <p:pic>
        <p:nvPicPr>
          <p:cNvPr id="706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23211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p:cNvPicPr>
          <p:nvPr/>
        </p:nvPicPr>
        <p:blipFill>
          <a:blip r:embed="rId3">
            <a:extLst>
              <a:ext uri="{28A0092B-C50C-407E-A947-70E740481C1C}">
                <a14:useLocalDpi xmlns:a14="http://schemas.microsoft.com/office/drawing/2010/main" val="0"/>
              </a:ext>
            </a:extLst>
          </a:blip>
          <a:srcRect l="5785" r="19737"/>
          <a:stretch>
            <a:fillRect/>
          </a:stretch>
        </p:blipFill>
        <p:spPr bwMode="auto">
          <a:xfrm>
            <a:off x="4763" y="-6350"/>
            <a:ext cx="9139237"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3657600"/>
            <a:ext cx="9144000" cy="3276600"/>
          </a:xfrm>
          <a:prstGeom prst="rect">
            <a:avLst/>
          </a:prstGeom>
          <a:noFill/>
          <a:effectLst>
            <a:glow rad="127000">
              <a:schemeClr val="bg1"/>
            </a:glow>
            <a:softEdge rad="292100"/>
          </a:effectLst>
        </p:spPr>
        <p:txBody>
          <a:bodyPr lIns="182880" tIns="91440" rIns="0" bIns="0"/>
          <a:lstStyle/>
          <a:p>
            <a:pPr>
              <a:defRPr/>
            </a:pPr>
            <a:r>
              <a:rPr lang="en-US" sz="3600" b="1" dirty="0">
                <a:effectLst>
                  <a:glow rad="127000">
                    <a:schemeClr val="bg1"/>
                  </a:glow>
                </a:effectLst>
                <a:latin typeface="+mn-lt"/>
              </a:rPr>
              <a:t>“One word of command, one shout from the archangel, one blast from the trumpet of God and the Lord himself will come down from Heaven! … And after that we shall be with him for ever.” </a:t>
            </a:r>
          </a:p>
          <a:p>
            <a:pPr algn="r">
              <a:defRPr/>
            </a:pPr>
            <a:r>
              <a:rPr lang="en-US" sz="2000" b="1" dirty="0">
                <a:effectLst>
                  <a:glow rad="127000">
                    <a:schemeClr val="bg1"/>
                  </a:glow>
                </a:effectLst>
                <a:latin typeface="+mn-lt"/>
              </a:rPr>
              <a:t>1 </a:t>
            </a:r>
            <a:r>
              <a:rPr lang="en-US" sz="2000" b="1" dirty="0" err="1">
                <a:effectLst>
                  <a:glow rad="127000">
                    <a:schemeClr val="bg1"/>
                  </a:glow>
                </a:effectLst>
                <a:latin typeface="+mn-lt"/>
              </a:rPr>
              <a:t>Thes</a:t>
            </a:r>
            <a:r>
              <a:rPr lang="en-US" sz="2000" b="1" dirty="0">
                <a:effectLst>
                  <a:glow rad="127000">
                    <a:schemeClr val="bg1"/>
                  </a:glow>
                </a:effectLst>
                <a:latin typeface="+mn-lt"/>
              </a:rPr>
              <a:t>. 4:16-17 (Phillips)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3276600"/>
            <a:ext cx="9220200" cy="3581400"/>
          </a:xfrm>
          <a:prstGeom prst="rect">
            <a:avLst/>
          </a:prstGeom>
          <a:noFill/>
          <a:effectLst>
            <a:glow rad="127000">
              <a:schemeClr val="bg1"/>
            </a:glow>
            <a:softEdge rad="292100"/>
          </a:effectLst>
        </p:spPr>
        <p:txBody>
          <a:bodyPr lIns="182880" tIns="91440" rIns="0" bIns="0"/>
          <a:lstStyle/>
          <a:p>
            <a:pPr>
              <a:defRPr/>
            </a:pPr>
            <a:r>
              <a:rPr lang="en-US" sz="3600" b="1" dirty="0">
                <a:effectLst>
                  <a:glow rad="127000">
                    <a:srgbClr val="361B00"/>
                  </a:glow>
                </a:effectLst>
                <a:latin typeface="+mn-lt"/>
              </a:rPr>
              <a:t>“It will happen in an instant, in a split second at the sound of the last trumpet. Indeed, that trumpet will sound, and then the dead will come back to life. They will be changed so that they can live forever.” </a:t>
            </a:r>
            <a:r>
              <a:rPr lang="en-US" sz="2000" b="1" dirty="0">
                <a:effectLst>
                  <a:glow rad="127000">
                    <a:srgbClr val="361B00"/>
                  </a:glow>
                </a:effectLst>
                <a:latin typeface="+mn-lt"/>
              </a:rPr>
              <a:t>1 Cor. 15:52 (GW)</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95800" y="0"/>
            <a:ext cx="4648200" cy="6858000"/>
          </a:xfrm>
          <a:prstGeom prst="rect">
            <a:avLst/>
          </a:prstGeom>
          <a:noFill/>
          <a:effectLst>
            <a:softEdge rad="292100"/>
          </a:effectLst>
        </p:spPr>
        <p:txBody>
          <a:bodyPr lIns="182880" tIns="91440" rIns="0" bIns="0"/>
          <a:lstStyle/>
          <a:p>
            <a:pPr>
              <a:defRPr/>
            </a:pPr>
            <a:r>
              <a:rPr lang="en-US" sz="3600" b="1" dirty="0">
                <a:effectLst>
                  <a:glow rad="127000">
                    <a:srgbClr val="361B00"/>
                  </a:glow>
                </a:effectLst>
                <a:latin typeface="+mn-lt"/>
              </a:rPr>
              <a:t>“So Christ, having been offered… once for all… will appear a second time [when he returns to earth], not to deal with sin, but to bring salvation to those who are eagerly and confidently waiting for Him.”  </a:t>
            </a:r>
            <a:r>
              <a:rPr lang="en-US" sz="2000" b="1" dirty="0">
                <a:effectLst>
                  <a:glow rad="127000">
                    <a:srgbClr val="361B00"/>
                  </a:glow>
                </a:effectLst>
                <a:latin typeface="+mn-lt"/>
              </a:rPr>
              <a:t>Heb.  9:28 (AMP)</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rotWithShape="1">
          <a:blip r:embed="rId3">
            <a:extLst>
              <a:ext uri="{28A0092B-C50C-407E-A947-70E740481C1C}">
                <a14:useLocalDpi xmlns:a14="http://schemas.microsoft.com/office/drawing/2010/main" val="0"/>
              </a:ext>
            </a:extLst>
          </a:blip>
          <a:srcRect l="13303"/>
          <a:stretch/>
        </p:blipFill>
        <p:spPr bwMode="auto">
          <a:xfrm>
            <a:off x="5181600" y="11113"/>
            <a:ext cx="3962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0"/>
            <a:ext cx="5334000" cy="6858000"/>
          </a:xfrm>
          <a:prstGeom prst="rect">
            <a:avLst/>
          </a:prstGeom>
          <a:noFill/>
          <a:effectLst>
            <a:softEdge rad="292100"/>
          </a:effectLst>
        </p:spPr>
        <p:txBody>
          <a:bodyPr lIns="182880" tIns="91440" rIns="0" bIns="0"/>
          <a:lstStyle/>
          <a:p>
            <a:pPr>
              <a:defRPr/>
            </a:pPr>
            <a:r>
              <a:rPr lang="en-US" sz="4400" b="1" dirty="0">
                <a:latin typeface="+mn-lt"/>
              </a:rPr>
              <a:t>Though our hearts are filled with love for our master, we can’t simply wait for Jesus to return, we are also called to be workers and ambassadors who understand that the time is short.</a:t>
            </a:r>
          </a:p>
        </p:txBody>
      </p:sp>
    </p:spTree>
    <p:extLst>
      <p:ext uri="{BB962C8B-B14F-4D97-AF65-F5344CB8AC3E}">
        <p14:creationId xmlns:p14="http://schemas.microsoft.com/office/powerpoint/2010/main" val="419005982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0.9|0.8|1.5|1.8"/>
</p:tagLst>
</file>

<file path=ppt/tags/tag2.xml><?xml version="1.0" encoding="utf-8"?>
<p:tagLst xmlns:a="http://schemas.openxmlformats.org/drawingml/2006/main" xmlns:r="http://schemas.openxmlformats.org/officeDocument/2006/relationships" xmlns:p="http://schemas.openxmlformats.org/presentationml/2006/main">
  <p:tag name="TIMING" val="|1.1|1.8|2.2|2.6|2|1.6|1.8|1.8"/>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4477</TotalTime>
  <Words>1463</Words>
  <Application>Microsoft Office PowerPoint</Application>
  <PresentationFormat>On-screen Show (4:3)</PresentationFormat>
  <Paragraphs>132</Paragraphs>
  <Slides>37</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Aharoni</vt:lpstr>
      <vt:lpstr>Algerian</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Close in Prayer</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466</cp:revision>
  <dcterms:created xsi:type="dcterms:W3CDTF">2012-08-28T02:53:07Z</dcterms:created>
  <dcterms:modified xsi:type="dcterms:W3CDTF">2017-07-02T13:46:18Z</dcterms:modified>
</cp:coreProperties>
</file>