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1"/>
  </p:notesMasterIdLst>
  <p:sldIdLst>
    <p:sldId id="578" r:id="rId2"/>
    <p:sldId id="590" r:id="rId3"/>
    <p:sldId id="575" r:id="rId4"/>
    <p:sldId id="543" r:id="rId5"/>
    <p:sldId id="551" r:id="rId6"/>
    <p:sldId id="552" r:id="rId7"/>
    <p:sldId id="553" r:id="rId8"/>
    <p:sldId id="554" r:id="rId9"/>
    <p:sldId id="555" r:id="rId10"/>
    <p:sldId id="556" r:id="rId11"/>
    <p:sldId id="557" r:id="rId12"/>
    <p:sldId id="558" r:id="rId13"/>
    <p:sldId id="559" r:id="rId14"/>
    <p:sldId id="560" r:id="rId15"/>
    <p:sldId id="561" r:id="rId16"/>
    <p:sldId id="562" r:id="rId17"/>
    <p:sldId id="563" r:id="rId18"/>
    <p:sldId id="596" r:id="rId19"/>
    <p:sldId id="597" r:id="rId20"/>
    <p:sldId id="598" r:id="rId21"/>
    <p:sldId id="567" r:id="rId22"/>
    <p:sldId id="568" r:id="rId23"/>
    <p:sldId id="569" r:id="rId24"/>
    <p:sldId id="595" r:id="rId25"/>
    <p:sldId id="571" r:id="rId26"/>
    <p:sldId id="572" r:id="rId27"/>
    <p:sldId id="573" r:id="rId28"/>
    <p:sldId id="579" r:id="rId29"/>
    <p:sldId id="580" r:id="rId30"/>
    <p:sldId id="581" r:id="rId31"/>
    <p:sldId id="582" r:id="rId32"/>
    <p:sldId id="583" r:id="rId33"/>
    <p:sldId id="584" r:id="rId34"/>
    <p:sldId id="585" r:id="rId35"/>
    <p:sldId id="586" r:id="rId36"/>
    <p:sldId id="587" r:id="rId37"/>
    <p:sldId id="588" r:id="rId38"/>
    <p:sldId id="589" r:id="rId39"/>
    <p:sldId id="549" r:id="rId4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4922"/>
    <a:srgbClr val="CC6600"/>
    <a:srgbClr val="FFF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43" autoAdjust="0"/>
    <p:restoredTop sz="94404" autoAdjust="0"/>
  </p:normalViewPr>
  <p:slideViewPr>
    <p:cSldViewPr>
      <p:cViewPr varScale="1">
        <p:scale>
          <a:sx n="69" d="100"/>
          <a:sy n="69" d="100"/>
        </p:scale>
        <p:origin x="62" y="134"/>
      </p:cViewPr>
      <p:guideLst>
        <p:guide orient="horz" pos="2160"/>
        <p:guide pos="2880"/>
      </p:guideLst>
    </p:cSldViewPr>
  </p:slideViewPr>
  <p:outlineViewPr>
    <p:cViewPr>
      <p:scale>
        <a:sx n="33" d="100"/>
        <a:sy n="33" d="100"/>
      </p:scale>
      <p:origin x="0" y="-1934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798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98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98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798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FFDE6FEB-1DB4-4B96-A71B-DEBF0066623E}" type="slidenum">
              <a:rPr lang="en-US"/>
              <a:pPr>
                <a:defRPr/>
              </a:pPr>
              <a:t>‹#›</a:t>
            </a:fld>
            <a:endParaRPr lang="en-US"/>
          </a:p>
        </p:txBody>
      </p:sp>
    </p:spTree>
    <p:extLst>
      <p:ext uri="{BB962C8B-B14F-4D97-AF65-F5344CB8AC3E}">
        <p14:creationId xmlns:p14="http://schemas.microsoft.com/office/powerpoint/2010/main" val="27012434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3</a:t>
            </a:fld>
            <a:endParaRPr lang="en-US"/>
          </a:p>
        </p:txBody>
      </p:sp>
    </p:spTree>
    <p:extLst>
      <p:ext uri="{BB962C8B-B14F-4D97-AF65-F5344CB8AC3E}">
        <p14:creationId xmlns:p14="http://schemas.microsoft.com/office/powerpoint/2010/main" val="988321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4</a:t>
            </a:fld>
            <a:endParaRPr lang="en-US"/>
          </a:p>
        </p:txBody>
      </p:sp>
    </p:spTree>
    <p:extLst>
      <p:ext uri="{BB962C8B-B14F-4D97-AF65-F5344CB8AC3E}">
        <p14:creationId xmlns:p14="http://schemas.microsoft.com/office/powerpoint/2010/main" val="2501136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28</a:t>
            </a:fld>
            <a:endParaRPr lang="en-US"/>
          </a:p>
        </p:txBody>
      </p:sp>
    </p:spTree>
    <p:extLst>
      <p:ext uri="{BB962C8B-B14F-4D97-AF65-F5344CB8AC3E}">
        <p14:creationId xmlns:p14="http://schemas.microsoft.com/office/powerpoint/2010/main" val="2946234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33</a:t>
            </a:fld>
            <a:endParaRPr lang="en-US"/>
          </a:p>
        </p:txBody>
      </p:sp>
    </p:spTree>
    <p:extLst>
      <p:ext uri="{BB962C8B-B14F-4D97-AF65-F5344CB8AC3E}">
        <p14:creationId xmlns:p14="http://schemas.microsoft.com/office/powerpoint/2010/main" val="1642371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38</a:t>
            </a:fld>
            <a:endParaRPr lang="en-US"/>
          </a:p>
        </p:txBody>
      </p:sp>
    </p:spTree>
    <p:extLst>
      <p:ext uri="{BB962C8B-B14F-4D97-AF65-F5344CB8AC3E}">
        <p14:creationId xmlns:p14="http://schemas.microsoft.com/office/powerpoint/2010/main" val="2470624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6" name="Rectangle 6"/>
          <p:cNvSpPr>
            <a:spLocks noGrp="1" noChangeArrowheads="1"/>
          </p:cNvSpPr>
          <p:nvPr>
            <p:ph type="ctrTitle"/>
          </p:nvPr>
        </p:nvSpPr>
        <p:spPr>
          <a:xfrm>
            <a:off x="1219200" y="838200"/>
            <a:ext cx="6781800" cy="2559050"/>
          </a:xfrm>
        </p:spPr>
        <p:txBody>
          <a:bodyPr anchorCtr="1"/>
          <a:lstStyle>
            <a:lvl1pPr algn="ctr">
              <a:defRPr sz="6200"/>
            </a:lvl1pPr>
          </a:lstStyle>
          <a:p>
            <a:pPr lvl="0"/>
            <a:r>
              <a:rPr lang="en-US" noProof="0"/>
              <a:t>Click to edit Master title style</a:t>
            </a:r>
          </a:p>
        </p:txBody>
      </p:sp>
      <p:sp>
        <p:nvSpPr>
          <p:cNvPr id="5127"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pPr lvl="0"/>
            <a:r>
              <a:rPr lang="en-US" noProof="0"/>
              <a:t>Click to edit Master subtitle style</a:t>
            </a:r>
          </a:p>
        </p:txBody>
      </p:sp>
      <p:sp>
        <p:nvSpPr>
          <p:cNvPr id="8" name="Rectangle 8"/>
          <p:cNvSpPr>
            <a:spLocks noGrp="1" noChangeArrowheads="1"/>
          </p:cNvSpPr>
          <p:nvPr>
            <p:ph type="dt" sz="half" idx="10"/>
          </p:nvPr>
        </p:nvSpPr>
        <p:spPr>
          <a:xfrm>
            <a:off x="536575" y="6248400"/>
            <a:ext cx="2054225" cy="457200"/>
          </a:xfrm>
          <a:prstGeom prst="rect">
            <a:avLst/>
          </a:prstGeom>
        </p:spPr>
        <p:txBody>
          <a:bodyPr/>
          <a:lstStyle>
            <a:lvl1pPr>
              <a:defRPr smtClean="0"/>
            </a:lvl1pPr>
          </a:lstStyle>
          <a:p>
            <a:pPr>
              <a:defRPr/>
            </a:pPr>
            <a:endParaRPr lang="en-US"/>
          </a:p>
        </p:txBody>
      </p:sp>
      <p:sp>
        <p:nvSpPr>
          <p:cNvPr id="9" name="Rectangle 9"/>
          <p:cNvSpPr>
            <a:spLocks noGrp="1" noChangeArrowheads="1"/>
          </p:cNvSpPr>
          <p:nvPr>
            <p:ph type="ftr" sz="quarter" idx="11"/>
          </p:nvPr>
        </p:nvSpPr>
        <p:spPr>
          <a:xfrm>
            <a:off x="3251200" y="6248400"/>
            <a:ext cx="2887663" cy="457200"/>
          </a:xfrm>
          <a:prstGeom prst="rect">
            <a:avLst/>
          </a:prstGeom>
        </p:spPr>
        <p:txBody>
          <a:bodyPr/>
          <a:lstStyle>
            <a:lvl1pPr>
              <a:defRPr smtClean="0"/>
            </a:lvl1pPr>
          </a:lstStyle>
          <a:p>
            <a:pPr>
              <a:defRPr/>
            </a:pPr>
            <a:endParaRPr lang="en-US"/>
          </a:p>
        </p:txBody>
      </p:sp>
      <p:sp>
        <p:nvSpPr>
          <p:cNvPr id="10" name="Rectangle 10"/>
          <p:cNvSpPr>
            <a:spLocks noGrp="1" noChangeArrowheads="1"/>
          </p:cNvSpPr>
          <p:nvPr>
            <p:ph type="sldNum" sz="quarter" idx="12"/>
          </p:nvPr>
        </p:nvSpPr>
        <p:spPr>
          <a:xfrm>
            <a:off x="6788150" y="6257925"/>
            <a:ext cx="1905000" cy="457200"/>
          </a:xfrm>
          <a:prstGeom prst="rect">
            <a:avLst/>
          </a:prstGeom>
        </p:spPr>
        <p:txBody>
          <a:bodyPr/>
          <a:lstStyle>
            <a:lvl1pPr>
              <a:defRPr smtClean="0"/>
            </a:lvl1pPr>
          </a:lstStyle>
          <a:p>
            <a:pPr>
              <a:defRPr/>
            </a:pPr>
            <a:fld id="{4597186C-7102-45BE-802D-5458F872B219}" type="slidenum">
              <a:rPr lang="en-US"/>
              <a:pPr>
                <a:defRPr/>
              </a:pPr>
              <a:t>‹#›</a:t>
            </a:fld>
            <a:endParaRPr lang="en-US"/>
          </a:p>
        </p:txBody>
      </p:sp>
    </p:spTree>
    <p:extLst>
      <p:ext uri="{BB962C8B-B14F-4D97-AF65-F5344CB8AC3E}">
        <p14:creationId xmlns:p14="http://schemas.microsoft.com/office/powerpoint/2010/main" val="267202809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ADEFC779-5320-4339-B40D-2998B8761694}" type="slidenum">
              <a:rPr lang="en-US"/>
              <a:pPr>
                <a:defRPr/>
              </a:pPr>
              <a:t>‹#›</a:t>
            </a:fld>
            <a:endParaRPr lang="en-US"/>
          </a:p>
        </p:txBody>
      </p:sp>
    </p:spTree>
    <p:extLst>
      <p:ext uri="{BB962C8B-B14F-4D97-AF65-F5344CB8AC3E}">
        <p14:creationId xmlns:p14="http://schemas.microsoft.com/office/powerpoint/2010/main" val="412681448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1B51A845-6091-49F2-BD10-BCC55055D7EF}" type="slidenum">
              <a:rPr lang="en-US"/>
              <a:pPr>
                <a:defRPr/>
              </a:pPr>
              <a:t>‹#›</a:t>
            </a:fld>
            <a:endParaRPr lang="en-US"/>
          </a:p>
        </p:txBody>
      </p:sp>
    </p:spTree>
    <p:extLst>
      <p:ext uri="{BB962C8B-B14F-4D97-AF65-F5344CB8AC3E}">
        <p14:creationId xmlns:p14="http://schemas.microsoft.com/office/powerpoint/2010/main" val="417482282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Text Placeholder 2"/>
          <p:cNvSpPr>
            <a:spLocks noGrp="1"/>
          </p:cNvSpPr>
          <p:nvPr>
            <p:ph type="body" sz="half" idx="1"/>
          </p:nvPr>
        </p:nvSpPr>
        <p:spPr>
          <a:xfrm>
            <a:off x="5334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E34F9104-8CA7-4AED-B18C-98D80BA00084}" type="slidenum">
              <a:rPr lang="en-US"/>
              <a:pPr>
                <a:defRPr/>
              </a:pPr>
              <a:t>‹#›</a:t>
            </a:fld>
            <a:endParaRPr lang="en-US"/>
          </a:p>
        </p:txBody>
      </p:sp>
    </p:spTree>
    <p:extLst>
      <p:ext uri="{BB962C8B-B14F-4D97-AF65-F5344CB8AC3E}">
        <p14:creationId xmlns:p14="http://schemas.microsoft.com/office/powerpoint/2010/main" val="148487263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Text Placeholder 2"/>
          <p:cNvSpPr>
            <a:spLocks noGrp="1"/>
          </p:cNvSpPr>
          <p:nvPr>
            <p:ph type="body" sz="half" idx="1"/>
          </p:nvPr>
        </p:nvSpPr>
        <p:spPr>
          <a:xfrm>
            <a:off x="5334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828800"/>
            <a:ext cx="40005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3924300"/>
            <a:ext cx="40005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8"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E55779AB-4534-40E0-86F6-D092BE480729}" type="slidenum">
              <a:rPr lang="en-US"/>
              <a:pPr>
                <a:defRPr/>
              </a:pPr>
              <a:t>‹#›</a:t>
            </a:fld>
            <a:endParaRPr lang="en-US"/>
          </a:p>
        </p:txBody>
      </p:sp>
    </p:spTree>
    <p:extLst>
      <p:ext uri="{BB962C8B-B14F-4D97-AF65-F5344CB8AC3E}">
        <p14:creationId xmlns:p14="http://schemas.microsoft.com/office/powerpoint/2010/main" val="404512440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D1FC04D2-92A6-43BF-843E-74691BE10CFE}" type="slidenum">
              <a:rPr lang="en-US"/>
              <a:pPr>
                <a:defRPr/>
              </a:pPr>
              <a:t>‹#›</a:t>
            </a:fld>
            <a:endParaRPr lang="en-US"/>
          </a:p>
        </p:txBody>
      </p:sp>
    </p:spTree>
    <p:extLst>
      <p:ext uri="{BB962C8B-B14F-4D97-AF65-F5344CB8AC3E}">
        <p14:creationId xmlns:p14="http://schemas.microsoft.com/office/powerpoint/2010/main" val="243862916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CE1E0D37-F697-4A0B-8292-7F5B6D1381E2}" type="slidenum">
              <a:rPr lang="en-US"/>
              <a:pPr>
                <a:defRPr/>
              </a:pPr>
              <a:t>‹#›</a:t>
            </a:fld>
            <a:endParaRPr lang="en-US"/>
          </a:p>
        </p:txBody>
      </p:sp>
    </p:spTree>
    <p:extLst>
      <p:ext uri="{BB962C8B-B14F-4D97-AF65-F5344CB8AC3E}">
        <p14:creationId xmlns:p14="http://schemas.microsoft.com/office/powerpoint/2010/main" val="336546622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89946BAE-D8A3-4D96-97D2-1F51610F0C97}" type="slidenum">
              <a:rPr lang="en-US"/>
              <a:pPr>
                <a:defRPr/>
              </a:pPr>
              <a:t>‹#›</a:t>
            </a:fld>
            <a:endParaRPr lang="en-US"/>
          </a:p>
        </p:txBody>
      </p:sp>
    </p:spTree>
    <p:extLst>
      <p:ext uri="{BB962C8B-B14F-4D97-AF65-F5344CB8AC3E}">
        <p14:creationId xmlns:p14="http://schemas.microsoft.com/office/powerpoint/2010/main" val="166051944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8"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EC07448D-E00A-4712-9915-99B0B9A2A5EF}" type="slidenum">
              <a:rPr lang="en-US"/>
              <a:pPr>
                <a:defRPr/>
              </a:pPr>
              <a:t>‹#›</a:t>
            </a:fld>
            <a:endParaRPr lang="en-US"/>
          </a:p>
        </p:txBody>
      </p:sp>
    </p:spTree>
    <p:extLst>
      <p:ext uri="{BB962C8B-B14F-4D97-AF65-F5344CB8AC3E}">
        <p14:creationId xmlns:p14="http://schemas.microsoft.com/office/powerpoint/2010/main" val="350857634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4"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5D450220-81BF-45D5-81BC-480B4E253A9E}" type="slidenum">
              <a:rPr lang="en-US"/>
              <a:pPr>
                <a:defRPr/>
              </a:pPr>
              <a:t>‹#›</a:t>
            </a:fld>
            <a:endParaRPr lang="en-US"/>
          </a:p>
        </p:txBody>
      </p:sp>
    </p:spTree>
    <p:extLst>
      <p:ext uri="{BB962C8B-B14F-4D97-AF65-F5344CB8AC3E}">
        <p14:creationId xmlns:p14="http://schemas.microsoft.com/office/powerpoint/2010/main" val="427597273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3"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1BDF9FB7-BD3C-44BA-BE1E-142DFCFB4FB1}" type="slidenum">
              <a:rPr lang="en-US"/>
              <a:pPr>
                <a:defRPr/>
              </a:pPr>
              <a:t>‹#›</a:t>
            </a:fld>
            <a:endParaRPr lang="en-US"/>
          </a:p>
        </p:txBody>
      </p:sp>
    </p:spTree>
    <p:extLst>
      <p:ext uri="{BB962C8B-B14F-4D97-AF65-F5344CB8AC3E}">
        <p14:creationId xmlns:p14="http://schemas.microsoft.com/office/powerpoint/2010/main" val="329337610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F81DE428-8D34-4E2B-92FF-188F40E7B627}" type="slidenum">
              <a:rPr lang="en-US"/>
              <a:pPr>
                <a:defRPr/>
              </a:pPr>
              <a:t>‹#›</a:t>
            </a:fld>
            <a:endParaRPr lang="en-US"/>
          </a:p>
        </p:txBody>
      </p:sp>
    </p:spTree>
    <p:extLst>
      <p:ext uri="{BB962C8B-B14F-4D97-AF65-F5344CB8AC3E}">
        <p14:creationId xmlns:p14="http://schemas.microsoft.com/office/powerpoint/2010/main" val="307679722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CB2680B8-F6F5-406D-8197-66AB2E42E268}" type="slidenum">
              <a:rPr lang="en-US"/>
              <a:pPr>
                <a:defRPr/>
              </a:pPr>
              <a:t>‹#›</a:t>
            </a:fld>
            <a:endParaRPr lang="en-US"/>
          </a:p>
        </p:txBody>
      </p:sp>
    </p:spTree>
    <p:extLst>
      <p:ext uri="{BB962C8B-B14F-4D97-AF65-F5344CB8AC3E}">
        <p14:creationId xmlns:p14="http://schemas.microsoft.com/office/powerpoint/2010/main" val="95148127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6"/>
          <p:cNvSpPr>
            <a:spLocks noGrp="1" noChangeArrowheads="1"/>
          </p:cNvSpPr>
          <p:nvPr>
            <p:ph type="title"/>
          </p:nvPr>
        </p:nvSpPr>
        <p:spPr bwMode="auto">
          <a:xfrm>
            <a:off x="0" y="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91440" bIns="91440" numCol="1" anchor="b" anchorCtr="0" compatLnSpc="1">
            <a:prstTxWarp prst="textNoShape">
              <a:avLst/>
            </a:prstTxWarp>
          </a:bodyPr>
          <a:lstStyle/>
          <a:p>
            <a:pPr lvl="0"/>
            <a:r>
              <a:rPr lang="en-US" dirty="0"/>
              <a:t>Click to edit Master title style</a:t>
            </a:r>
          </a:p>
        </p:txBody>
      </p:sp>
      <p:sp>
        <p:nvSpPr>
          <p:cNvPr id="1028" name="Rectangle 7"/>
          <p:cNvSpPr>
            <a:spLocks noGrp="1" noChangeArrowheads="1"/>
          </p:cNvSpPr>
          <p:nvPr>
            <p:ph type="body" idx="1"/>
          </p:nvPr>
        </p:nvSpPr>
        <p:spPr bwMode="auto">
          <a:xfrm>
            <a:off x="0" y="838200"/>
            <a:ext cx="9144000" cy="602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37160" bIns="9144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p:txStyles>
    <p:title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youtu.be/1fnElIVTOr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youtu.be/yIeQVvFfeu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mailto:info@campaignkerusso.org" TargetMode="External"/><Relationship Id="rId3" Type="http://schemas.openxmlformats.org/officeDocument/2006/relationships/image" Target="../media/image2.jpeg"/><Relationship Id="rId7" Type="http://schemas.openxmlformats.org/officeDocument/2006/relationships/hyperlink" Target="http://campaignkerusso.org/?p=7719" TargetMode="External"/><Relationship Id="rId2" Type="http://schemas.openxmlformats.org/officeDocument/2006/relationships/hyperlink" Target="http://download.cnet.com/Free-YouTube-Downloader/3000-2071_4-75219434.html" TargetMode="External"/><Relationship Id="rId1" Type="http://schemas.openxmlformats.org/officeDocument/2006/relationships/slideLayout" Target="../slideLayouts/slideLayout2.xml"/><Relationship Id="rId6" Type="http://schemas.openxmlformats.org/officeDocument/2006/relationships/hyperlink" Target="http://campaignkerusso.org/sonshinetent/"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hyperlink" Target="https://youtu.be/QDY7SrwbDh8"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6.wdp"/><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4" Type="http://schemas.microsoft.com/office/2007/relationships/hdphoto" Target="../media/hdphoto10.wdp"/></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4.xml"/><Relationship Id="rId7" Type="http://schemas.microsoft.com/office/2007/relationships/hdphoto" Target="../media/hdphoto11.wdp"/><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4.jpeg"/><Relationship Id="rId5" Type="http://schemas.openxmlformats.org/officeDocument/2006/relationships/hyperlink" Target="http://www.google.com/url?sa=i&amp;rct=j&amp;q=&amp;esrc=s&amp;frm=1&amp;source=images&amp;cd=&amp;cad=rja&amp;docid=vUlyUVPkx3tahM&amp;tbnid=TvPMI8r5l7_elM:&amp;ved=0CAUQjRw&amp;url=http://gentleshepherdbaptist.blogspot.com/2012/10/the-sinners-prayer.html&amp;ei=lfZxUffmJ6qp2QWoxICoDw&amp;psig=AFQjCNFfdshPKJq0Eh2gecVF8GOac5EGSQ&amp;ust=1366509573987640" TargetMode="External"/><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2.wdp"/></Relationships>
</file>

<file path=ppt/slides/_rels/slide39.xml.rels><?xml version="1.0" encoding="UTF-8" standalone="yes"?>
<Relationships xmlns="http://schemas.openxmlformats.org/package/2006/relationships"><Relationship Id="rId8" Type="http://schemas.openxmlformats.org/officeDocument/2006/relationships/hyperlink" Target="mailto:info@campaignkerusso.org" TargetMode="External"/><Relationship Id="rId3" Type="http://schemas.openxmlformats.org/officeDocument/2006/relationships/image" Target="../media/image2.jpeg"/><Relationship Id="rId7" Type="http://schemas.openxmlformats.org/officeDocument/2006/relationships/hyperlink" Target="http://campaignkerusso.org/?p=7719" TargetMode="External"/><Relationship Id="rId2" Type="http://schemas.openxmlformats.org/officeDocument/2006/relationships/hyperlink" Target="http://download.cnet.com/Free-YouTube-Downloader/3000-2071_4-75219434.html" TargetMode="External"/><Relationship Id="rId1" Type="http://schemas.openxmlformats.org/officeDocument/2006/relationships/slideLayout" Target="../slideLayouts/slideLayout2.xml"/><Relationship Id="rId6" Type="http://schemas.openxmlformats.org/officeDocument/2006/relationships/hyperlink" Target="http://campaignkerusso.org/sonshinetent/"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5181600" y="0"/>
            <a:ext cx="3962400" cy="3886200"/>
          </a:xfrm>
        </p:spPr>
        <p:txBody>
          <a:bodyPr/>
          <a:lstStyle/>
          <a:p>
            <a:pPr algn="l"/>
            <a:r>
              <a:rPr lang="en-US" altLang="en-US" sz="5400" dirty="0"/>
              <a:t>Prayer is Knocking on God’s Door</a:t>
            </a:r>
            <a:br>
              <a:rPr lang="en-US" altLang="en-US" sz="5400" dirty="0"/>
            </a:br>
            <a:endParaRPr lang="en-US" altLang="en-US" sz="5400" dirty="0"/>
          </a:p>
        </p:txBody>
      </p:sp>
      <p:sp>
        <p:nvSpPr>
          <p:cNvPr id="98307" name="Rectangle 3"/>
          <p:cNvSpPr>
            <a:spLocks noGrp="1" noChangeArrowheads="1"/>
          </p:cNvSpPr>
          <p:nvPr>
            <p:ph type="body" sz="half" idx="4294967295"/>
          </p:nvPr>
        </p:nvSpPr>
        <p:spPr>
          <a:xfrm>
            <a:off x="533400" y="1828800"/>
            <a:ext cx="4000500" cy="4038600"/>
          </a:xfrm>
        </p:spPr>
        <p:txBody>
          <a:bodyPr/>
          <a:lstStyle/>
          <a:p>
            <a:r>
              <a:rPr lang="en-US" altLang="en-US" sz="2700"/>
              <a:t>vv</a:t>
            </a:r>
          </a:p>
        </p:txBody>
      </p:sp>
      <p:pic>
        <p:nvPicPr>
          <p:cNvPr id="98308" name="Picture 4" descr="praye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0" y="0"/>
            <a:ext cx="5132388" cy="6858000"/>
          </a:xfrm>
        </p:spPr>
      </p:pic>
    </p:spTree>
    <p:extLst>
      <p:ext uri="{BB962C8B-B14F-4D97-AF65-F5344CB8AC3E}">
        <p14:creationId xmlns:p14="http://schemas.microsoft.com/office/powerpoint/2010/main" val="265777134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a:xfrm>
            <a:off x="5181600" y="0"/>
            <a:ext cx="3505200" cy="3048000"/>
          </a:xfrm>
        </p:spPr>
        <p:txBody>
          <a:bodyPr/>
          <a:lstStyle/>
          <a:p>
            <a:pPr algn="l"/>
            <a:r>
              <a:rPr lang="en-US" altLang="en-US" sz="5400" dirty="0"/>
              <a:t>We Must Ask With Believing Heart</a:t>
            </a:r>
          </a:p>
        </p:txBody>
      </p:sp>
      <p:pic>
        <p:nvPicPr>
          <p:cNvPr id="105475" name="Picture 3" descr="knock"/>
          <p:cNvPicPr>
            <a:picLocks noGrp="1" noChangeAspect="1" noChangeArrowheads="1"/>
          </p:cNvPicPr>
          <p:nvPr>
            <p:ph idx="4294967295"/>
          </p:nvPr>
        </p:nvPicPr>
        <p:blipFill>
          <a:blip r:embed="rId2">
            <a:lum contrast="8000"/>
            <a:extLst>
              <a:ext uri="{28A0092B-C50C-407E-A947-70E740481C1C}">
                <a14:useLocalDpi xmlns:a14="http://schemas.microsoft.com/office/drawing/2010/main" val="0"/>
              </a:ext>
            </a:extLst>
          </a:blip>
          <a:srcRect/>
          <a:stretch>
            <a:fillRect/>
          </a:stretch>
        </p:blipFill>
        <p:spPr>
          <a:xfrm>
            <a:off x="0" y="0"/>
            <a:ext cx="4870450" cy="6858000"/>
          </a:xfrm>
          <a:noFill/>
        </p:spPr>
      </p:pic>
    </p:spTree>
    <p:extLst>
      <p:ext uri="{BB962C8B-B14F-4D97-AF65-F5344CB8AC3E}">
        <p14:creationId xmlns:p14="http://schemas.microsoft.com/office/powerpoint/2010/main" val="71269900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timthumb"/>
          <p:cNvPicPr>
            <a:picLocks noGrp="1" noChangeAspect="1" noChangeArrowheads="1"/>
          </p:cNvPicPr>
          <p:nvPr>
            <p:ph sz="half" idx="4294967295"/>
          </p:nvPr>
        </p:nvPicPr>
        <p:blipFill>
          <a:blip r:embed="rId2">
            <a:lum contrast="10000"/>
            <a:extLst>
              <a:ext uri="{28A0092B-C50C-407E-A947-70E740481C1C}">
                <a14:useLocalDpi xmlns:a14="http://schemas.microsoft.com/office/drawing/2010/main" val="0"/>
              </a:ext>
            </a:extLst>
          </a:blip>
          <a:srcRect/>
          <a:stretch>
            <a:fillRect/>
          </a:stretch>
        </p:blipFill>
        <p:spPr>
          <a:xfrm>
            <a:off x="0" y="0"/>
            <a:ext cx="9144000" cy="3962400"/>
          </a:xfrm>
          <a:noFill/>
        </p:spPr>
      </p:pic>
      <p:sp>
        <p:nvSpPr>
          <p:cNvPr id="106499" name="Rectangle 3"/>
          <p:cNvSpPr>
            <a:spLocks noGrp="1" noChangeArrowheads="1"/>
          </p:cNvSpPr>
          <p:nvPr>
            <p:ph type="title" idx="4294967295"/>
          </p:nvPr>
        </p:nvSpPr>
        <p:spPr>
          <a:xfrm>
            <a:off x="0" y="4038600"/>
            <a:ext cx="5867400" cy="2819400"/>
          </a:xfrm>
        </p:spPr>
        <p:txBody>
          <a:bodyPr/>
          <a:lstStyle/>
          <a:p>
            <a:pPr algn="ctr"/>
            <a:r>
              <a:rPr lang="en-US" altLang="en-US" sz="9600"/>
              <a:t>Ask With Faith</a:t>
            </a:r>
          </a:p>
        </p:txBody>
      </p:sp>
      <p:sp>
        <p:nvSpPr>
          <p:cNvPr id="106500" name="Rectangle 4"/>
          <p:cNvSpPr>
            <a:spLocks noGrp="1" noChangeArrowheads="1"/>
          </p:cNvSpPr>
          <p:nvPr>
            <p:ph type="body" sz="half" idx="4294967295"/>
          </p:nvPr>
        </p:nvSpPr>
        <p:spPr>
          <a:xfrm>
            <a:off x="5791200" y="0"/>
            <a:ext cx="3352800" cy="6858000"/>
          </a:xfrm>
          <a:solidFill>
            <a:schemeClr val="bg1">
              <a:alpha val="75999"/>
            </a:schemeClr>
          </a:solidFill>
        </p:spPr>
        <p:txBody>
          <a:bodyPr/>
          <a:lstStyle/>
          <a:p>
            <a:pPr>
              <a:lnSpc>
                <a:spcPct val="90000"/>
              </a:lnSpc>
              <a:buFont typeface="Wingdings" panose="05000000000000000000" pitchFamily="2" charset="2"/>
              <a:buNone/>
            </a:pPr>
            <a:r>
              <a:rPr lang="en-US" altLang="en-US" sz="4800" b="1" dirty="0"/>
              <a:t> </a:t>
            </a:r>
            <a:r>
              <a:rPr lang="en-US" altLang="en-US" sz="4800" b="1" dirty="0">
                <a:effectLst>
                  <a:glow rad="127000">
                    <a:schemeClr val="bg1"/>
                  </a:glow>
                </a:effectLst>
              </a:rPr>
              <a:t>“All things you ask for in prayer, you will receive if you have faith.”</a:t>
            </a:r>
            <a:r>
              <a:rPr lang="en-US" altLang="en-US" sz="2000" dirty="0">
                <a:effectLst>
                  <a:glow rad="127000">
                    <a:schemeClr val="bg1"/>
                  </a:glow>
                </a:effectLst>
              </a:rPr>
              <a:t> </a:t>
            </a:r>
          </a:p>
          <a:p>
            <a:pPr algn="r">
              <a:lnSpc>
                <a:spcPct val="90000"/>
              </a:lnSpc>
              <a:buFont typeface="Wingdings" panose="05000000000000000000" pitchFamily="2" charset="2"/>
              <a:buNone/>
            </a:pPr>
            <a:r>
              <a:rPr lang="en-US" altLang="en-US" sz="2400" dirty="0">
                <a:effectLst>
                  <a:glow rad="127000">
                    <a:schemeClr val="bg1"/>
                  </a:glow>
                </a:effectLst>
              </a:rPr>
              <a:t>Mat. 21:22</a:t>
            </a:r>
          </a:p>
        </p:txBody>
      </p:sp>
    </p:spTree>
    <p:extLst>
      <p:ext uri="{BB962C8B-B14F-4D97-AF65-F5344CB8AC3E}">
        <p14:creationId xmlns:p14="http://schemas.microsoft.com/office/powerpoint/2010/main" val="15356730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6500">
                                            <p:bg/>
                                          </p:spTgt>
                                        </p:tgtEl>
                                        <p:attrNameLst>
                                          <p:attrName>style.visibility</p:attrName>
                                        </p:attrNameLst>
                                      </p:cBhvr>
                                      <p:to>
                                        <p:strVal val="visible"/>
                                      </p:to>
                                    </p:set>
                                    <p:anim calcmode="lin" valueType="num">
                                      <p:cBhvr additive="base">
                                        <p:cTn id="7" dur="500" fill="hold"/>
                                        <p:tgtEl>
                                          <p:spTgt spid="10650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6500">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6500">
                                            <p:txEl>
                                              <p:pRg st="0" end="0"/>
                                            </p:txEl>
                                          </p:spTgt>
                                        </p:tgtEl>
                                        <p:attrNameLst>
                                          <p:attrName>style.visibility</p:attrName>
                                        </p:attrNameLst>
                                      </p:cBhvr>
                                      <p:to>
                                        <p:strVal val="visible"/>
                                      </p:to>
                                    </p:set>
                                    <p:anim calcmode="lin" valueType="num">
                                      <p:cBhvr additive="base">
                                        <p:cTn id="11" dur="500" fill="hold"/>
                                        <p:tgtEl>
                                          <p:spTgt spid="10650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6500">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6500">
                                            <p:txEl>
                                              <p:pRg st="1" end="1"/>
                                            </p:txEl>
                                          </p:spTgt>
                                        </p:tgtEl>
                                        <p:attrNameLst>
                                          <p:attrName>style.visibility</p:attrName>
                                        </p:attrNameLst>
                                      </p:cBhvr>
                                      <p:to>
                                        <p:strVal val="visible"/>
                                      </p:to>
                                    </p:set>
                                    <p:anim calcmode="lin" valueType="num">
                                      <p:cBhvr additive="base">
                                        <p:cTn id="15" dur="500" fill="hold"/>
                                        <p:tgtEl>
                                          <p:spTgt spid="106500">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650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a:xfrm>
            <a:off x="419100" y="381000"/>
            <a:ext cx="3924300" cy="2819400"/>
          </a:xfrm>
        </p:spPr>
        <p:txBody>
          <a:bodyPr/>
          <a:lstStyle/>
          <a:p>
            <a:pPr algn="l"/>
            <a:r>
              <a:rPr lang="en-US" altLang="en-US" sz="4800" dirty="0"/>
              <a:t>We Must Ask With a Faith-Filled</a:t>
            </a:r>
            <a:br>
              <a:rPr lang="en-US" altLang="en-US" sz="4800" dirty="0"/>
            </a:br>
            <a:r>
              <a:rPr lang="en-US" altLang="en-US" sz="4800" dirty="0"/>
              <a:t>Heart</a:t>
            </a:r>
          </a:p>
        </p:txBody>
      </p:sp>
      <p:pic>
        <p:nvPicPr>
          <p:cNvPr id="107523" name="Picture 3" descr="doubtfulheart"/>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502585" y="1676400"/>
            <a:ext cx="4610100" cy="2079625"/>
          </a:xfrm>
        </p:spPr>
      </p:pic>
      <p:sp>
        <p:nvSpPr>
          <p:cNvPr id="107524" name="Rectangle 4"/>
          <p:cNvSpPr>
            <a:spLocks noChangeArrowheads="1"/>
          </p:cNvSpPr>
          <p:nvPr/>
        </p:nvSpPr>
        <p:spPr bwMode="auto">
          <a:xfrm>
            <a:off x="4533900" y="3886200"/>
            <a:ext cx="46101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80000"/>
              </a:lnSpc>
              <a:defRPr sz="4400">
                <a:solidFill>
                  <a:schemeClr val="tx2"/>
                </a:solidFill>
                <a:latin typeface="Times New Roman" panose="02020603050405020304" pitchFamily="18" charset="0"/>
              </a:defRPr>
            </a:lvl1pPr>
            <a:lvl2pPr>
              <a:lnSpc>
                <a:spcPct val="80000"/>
              </a:lnSpc>
              <a:defRPr sz="4400">
                <a:solidFill>
                  <a:schemeClr val="tx2"/>
                </a:solidFill>
                <a:latin typeface="Times New Roman" panose="02020603050405020304" pitchFamily="18" charset="0"/>
              </a:defRPr>
            </a:lvl2pPr>
            <a:lvl3pPr>
              <a:lnSpc>
                <a:spcPct val="80000"/>
              </a:lnSpc>
              <a:defRPr sz="4400">
                <a:solidFill>
                  <a:schemeClr val="tx2"/>
                </a:solidFill>
                <a:latin typeface="Times New Roman" panose="02020603050405020304" pitchFamily="18" charset="0"/>
              </a:defRPr>
            </a:lvl3pPr>
            <a:lvl4pPr>
              <a:lnSpc>
                <a:spcPct val="80000"/>
              </a:lnSpc>
              <a:defRPr sz="4400">
                <a:solidFill>
                  <a:schemeClr val="tx2"/>
                </a:solidFill>
                <a:latin typeface="Times New Roman" panose="02020603050405020304" pitchFamily="18" charset="0"/>
              </a:defRPr>
            </a:lvl4pPr>
            <a:lvl5pPr>
              <a:lnSpc>
                <a:spcPct val="80000"/>
              </a:lnSpc>
              <a:defRPr sz="4400">
                <a:solidFill>
                  <a:schemeClr val="tx2"/>
                </a:solidFill>
                <a:latin typeface="Times New Roman" panose="02020603050405020304" pitchFamily="18" charset="0"/>
              </a:defRPr>
            </a:lvl5pPr>
            <a:lvl6pPr marL="457200" eaLnBrk="0" fontAlgn="base" hangingPunct="0">
              <a:lnSpc>
                <a:spcPct val="80000"/>
              </a:lnSpc>
              <a:spcBef>
                <a:spcPct val="0"/>
              </a:spcBef>
              <a:spcAft>
                <a:spcPct val="0"/>
              </a:spcAft>
              <a:defRPr sz="4400">
                <a:solidFill>
                  <a:schemeClr val="tx2"/>
                </a:solidFill>
                <a:latin typeface="Times New Roman" panose="02020603050405020304" pitchFamily="18" charset="0"/>
              </a:defRPr>
            </a:lvl6pPr>
            <a:lvl7pPr marL="914400" eaLnBrk="0" fontAlgn="base" hangingPunct="0">
              <a:lnSpc>
                <a:spcPct val="80000"/>
              </a:lnSpc>
              <a:spcBef>
                <a:spcPct val="0"/>
              </a:spcBef>
              <a:spcAft>
                <a:spcPct val="0"/>
              </a:spcAft>
              <a:defRPr sz="4400">
                <a:solidFill>
                  <a:schemeClr val="tx2"/>
                </a:solidFill>
                <a:latin typeface="Times New Roman" panose="02020603050405020304" pitchFamily="18" charset="0"/>
              </a:defRPr>
            </a:lvl7pPr>
            <a:lvl8pPr marL="1371600" eaLnBrk="0" fontAlgn="base" hangingPunct="0">
              <a:lnSpc>
                <a:spcPct val="80000"/>
              </a:lnSpc>
              <a:spcBef>
                <a:spcPct val="0"/>
              </a:spcBef>
              <a:spcAft>
                <a:spcPct val="0"/>
              </a:spcAft>
              <a:defRPr sz="4400">
                <a:solidFill>
                  <a:schemeClr val="tx2"/>
                </a:solidFill>
                <a:latin typeface="Times New Roman" panose="02020603050405020304" pitchFamily="18" charset="0"/>
              </a:defRPr>
            </a:lvl8pPr>
            <a:lvl9pPr marL="1828800" eaLnBrk="0" fontAlgn="base" hangingPunct="0">
              <a:lnSpc>
                <a:spcPct val="80000"/>
              </a:lnSpc>
              <a:spcBef>
                <a:spcPct val="0"/>
              </a:spcBef>
              <a:spcAft>
                <a:spcPct val="0"/>
              </a:spcAft>
              <a:defRPr sz="4400">
                <a:solidFill>
                  <a:schemeClr val="tx2"/>
                </a:solidFill>
                <a:latin typeface="Times New Roman" panose="02020603050405020304" pitchFamily="18" charset="0"/>
              </a:defRPr>
            </a:lvl9pPr>
          </a:lstStyle>
          <a:p>
            <a:r>
              <a:rPr lang="en-US" altLang="en-US" sz="4800" b="1" dirty="0">
                <a:latin typeface="+mn-lt"/>
              </a:rPr>
              <a:t>Not a Doubt – Filled Heart</a:t>
            </a:r>
            <a:endParaRPr lang="en-US" altLang="en-US" sz="2800" b="1" dirty="0">
              <a:latin typeface="+mn-lt"/>
            </a:endParaRPr>
          </a:p>
        </p:txBody>
      </p:sp>
      <p:pic>
        <p:nvPicPr>
          <p:cNvPr id="107525" name="Picture 5" descr="faithfulheart"/>
          <p:cNvPicPr>
            <a:picLocks noGrp="1" noChangeAspect="1" noChangeArrowheads="1"/>
          </p:cNvPicPr>
          <p:nvPr>
            <p:ph sz="half" idx="4294967295"/>
          </p:nvPr>
        </p:nvPicPr>
        <p:blipFill>
          <a:blip r:embed="rId3">
            <a:lum bright="-10000" contrast="36000"/>
            <a:extLst>
              <a:ext uri="{28A0092B-C50C-407E-A947-70E740481C1C}">
                <a14:useLocalDpi xmlns:a14="http://schemas.microsoft.com/office/drawing/2010/main" val="0"/>
              </a:ext>
            </a:extLst>
          </a:blip>
          <a:srcRect/>
          <a:stretch>
            <a:fillRect/>
          </a:stretch>
        </p:blipFill>
        <p:spPr>
          <a:xfrm>
            <a:off x="222337" y="3200400"/>
            <a:ext cx="3733800" cy="3340100"/>
          </a:xfrm>
          <a:noFill/>
        </p:spPr>
      </p:pic>
    </p:spTree>
    <p:extLst>
      <p:ext uri="{BB962C8B-B14F-4D97-AF65-F5344CB8AC3E}">
        <p14:creationId xmlns:p14="http://schemas.microsoft.com/office/powerpoint/2010/main" val="30955423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7523"/>
                                        </p:tgtEl>
                                        <p:attrNameLst>
                                          <p:attrName>style.visibility</p:attrName>
                                        </p:attrNameLst>
                                      </p:cBhvr>
                                      <p:to>
                                        <p:strVal val="visible"/>
                                      </p:to>
                                    </p:set>
                                    <p:anim calcmode="lin" valueType="num">
                                      <p:cBhvr additive="base">
                                        <p:cTn id="7" dur="500" fill="hold"/>
                                        <p:tgtEl>
                                          <p:spTgt spid="107523"/>
                                        </p:tgtEl>
                                        <p:attrNameLst>
                                          <p:attrName>ppt_x</p:attrName>
                                        </p:attrNameLst>
                                      </p:cBhvr>
                                      <p:tavLst>
                                        <p:tav tm="0">
                                          <p:val>
                                            <p:strVal val="#ppt_x"/>
                                          </p:val>
                                        </p:tav>
                                        <p:tav tm="100000">
                                          <p:val>
                                            <p:strVal val="#ppt_x"/>
                                          </p:val>
                                        </p:tav>
                                      </p:tavLst>
                                    </p:anim>
                                    <p:anim calcmode="lin" valueType="num">
                                      <p:cBhvr additive="base">
                                        <p:cTn id="8" dur="500" fill="hold"/>
                                        <p:tgtEl>
                                          <p:spTgt spid="1075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7524">
                                            <p:txEl>
                                              <p:pRg st="0" end="0"/>
                                            </p:txEl>
                                          </p:spTgt>
                                        </p:tgtEl>
                                        <p:attrNameLst>
                                          <p:attrName>style.visibility</p:attrName>
                                        </p:attrNameLst>
                                      </p:cBhvr>
                                      <p:to>
                                        <p:strVal val="visible"/>
                                      </p:to>
                                    </p:set>
                                    <p:anim calcmode="lin" valueType="num">
                                      <p:cBhvr additive="base">
                                        <p:cTn id="11" dur="500" fill="hold"/>
                                        <p:tgtEl>
                                          <p:spTgt spid="10752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75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a:xfrm>
            <a:off x="5181600" y="0"/>
            <a:ext cx="3505200" cy="3276600"/>
          </a:xfrm>
        </p:spPr>
        <p:txBody>
          <a:bodyPr/>
          <a:lstStyle/>
          <a:p>
            <a:pPr algn="l"/>
            <a:r>
              <a:rPr lang="en-US" altLang="en-US" sz="5400" dirty="0"/>
              <a:t>We Must Ask and Never Quit</a:t>
            </a:r>
          </a:p>
        </p:txBody>
      </p:sp>
      <p:pic>
        <p:nvPicPr>
          <p:cNvPr id="108547" name="Picture 3" descr="knock"/>
          <p:cNvPicPr>
            <a:picLocks noGrp="1" noChangeAspect="1" noChangeArrowheads="1"/>
          </p:cNvPicPr>
          <p:nvPr>
            <p:ph idx="4294967295"/>
          </p:nvPr>
        </p:nvPicPr>
        <p:blipFill>
          <a:blip r:embed="rId2">
            <a:lum contrast="8000"/>
            <a:extLst>
              <a:ext uri="{28A0092B-C50C-407E-A947-70E740481C1C}">
                <a14:useLocalDpi xmlns:a14="http://schemas.microsoft.com/office/drawing/2010/main" val="0"/>
              </a:ext>
            </a:extLst>
          </a:blip>
          <a:srcRect/>
          <a:stretch>
            <a:fillRect/>
          </a:stretch>
        </p:blipFill>
        <p:spPr>
          <a:xfrm>
            <a:off x="0" y="0"/>
            <a:ext cx="4870450" cy="6858000"/>
          </a:xfrm>
          <a:noFill/>
        </p:spPr>
      </p:pic>
    </p:spTree>
    <p:extLst>
      <p:ext uri="{BB962C8B-B14F-4D97-AF65-F5344CB8AC3E}">
        <p14:creationId xmlns:p14="http://schemas.microsoft.com/office/powerpoint/2010/main" val="13289925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knocking"/>
          <p:cNvPicPr>
            <a:picLocks noGrp="1" noChangeAspect="1" noChangeArrowheads="1"/>
          </p:cNvPicPr>
          <p:nvPr>
            <p:ph sz="half" idx="4294967295"/>
          </p:nvPr>
        </p:nvPicPr>
        <p:blipFill>
          <a:blip r:embed="rId2">
            <a:lum contrast="14000"/>
            <a:extLst>
              <a:ext uri="{28A0092B-C50C-407E-A947-70E740481C1C}">
                <a14:useLocalDpi xmlns:a14="http://schemas.microsoft.com/office/drawing/2010/main" val="0"/>
              </a:ext>
            </a:extLst>
          </a:blip>
          <a:srcRect/>
          <a:stretch>
            <a:fillRect/>
          </a:stretch>
        </p:blipFill>
        <p:spPr>
          <a:xfrm>
            <a:off x="0" y="-6350"/>
            <a:ext cx="9144000" cy="6864350"/>
          </a:xfrm>
          <a:noFill/>
        </p:spPr>
      </p:pic>
      <p:sp>
        <p:nvSpPr>
          <p:cNvPr id="109571" name="Rectangle 3"/>
          <p:cNvSpPr>
            <a:spLocks noGrp="1" noChangeArrowheads="1"/>
          </p:cNvSpPr>
          <p:nvPr>
            <p:ph type="title" idx="4294967295"/>
          </p:nvPr>
        </p:nvSpPr>
        <p:spPr>
          <a:xfrm>
            <a:off x="6096000" y="-6349"/>
            <a:ext cx="3048000" cy="3663950"/>
          </a:xfrm>
          <a:solidFill>
            <a:schemeClr val="bg1">
              <a:alpha val="67999"/>
            </a:schemeClr>
          </a:solidFill>
        </p:spPr>
        <p:txBody>
          <a:bodyPr/>
          <a:lstStyle/>
          <a:p>
            <a:pPr algn="l"/>
            <a:r>
              <a:rPr lang="en-US" altLang="en-US" sz="5400" dirty="0"/>
              <a:t>Keep Asking and Don’t Give Up</a:t>
            </a:r>
          </a:p>
        </p:txBody>
      </p:sp>
    </p:spTree>
    <p:extLst>
      <p:ext uri="{BB962C8B-B14F-4D97-AF65-F5344CB8AC3E}">
        <p14:creationId xmlns:p14="http://schemas.microsoft.com/office/powerpoint/2010/main" val="253428657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image004_jpg@01C942C1"/>
          <p:cNvPicPr>
            <a:picLocks noGrp="1" noChangeAspect="1" noChangeArrowheads="1"/>
          </p:cNvPicPr>
          <p:nvPr>
            <p:ph sz="half" idx="4294967295"/>
          </p:nvPr>
        </p:nvPicPr>
        <p:blipFill rotWithShape="1">
          <a:blip r:embed="rId2">
            <a:lum contrast="28000"/>
            <a:extLst>
              <a:ext uri="{28A0092B-C50C-407E-A947-70E740481C1C}">
                <a14:useLocalDpi xmlns:a14="http://schemas.microsoft.com/office/drawing/2010/main" val="0"/>
              </a:ext>
            </a:extLst>
          </a:blip>
          <a:srcRect/>
          <a:stretch/>
        </p:blipFill>
        <p:spPr>
          <a:xfrm>
            <a:off x="-228600" y="0"/>
            <a:ext cx="5692775" cy="6858000"/>
          </a:xfrm>
          <a:noFill/>
          <a:effectLst>
            <a:softEdge rad="88900"/>
          </a:effectLst>
        </p:spPr>
      </p:pic>
      <p:sp>
        <p:nvSpPr>
          <p:cNvPr id="110595" name="Rectangle 3"/>
          <p:cNvSpPr>
            <a:spLocks noGrp="1" noChangeArrowheads="1"/>
          </p:cNvSpPr>
          <p:nvPr>
            <p:ph type="body" sz="half" idx="4294967295"/>
          </p:nvPr>
        </p:nvSpPr>
        <p:spPr>
          <a:xfrm>
            <a:off x="3276600" y="0"/>
            <a:ext cx="5867400" cy="6858000"/>
          </a:xfrm>
          <a:solidFill>
            <a:schemeClr val="bg1"/>
          </a:solidFill>
        </p:spPr>
        <p:txBody>
          <a:bodyPr lIns="182880" tIns="0" rIns="0" bIns="0"/>
          <a:lstStyle/>
          <a:p>
            <a:pPr marL="0" indent="0">
              <a:buFont typeface="Wingdings" panose="05000000000000000000" pitchFamily="2" charset="2"/>
              <a:buNone/>
            </a:pPr>
            <a:r>
              <a:rPr lang="en-US" altLang="en-US" sz="3800" b="1" dirty="0"/>
              <a:t>“Then Jesus said to them, ‘Suppose someone has a friend. He goes to him at midnight. He says, 'Friend, lend me three loaves of bread.  </a:t>
            </a:r>
          </a:p>
          <a:p>
            <a:pPr marL="0" indent="0">
              <a:buFont typeface="Wingdings" panose="05000000000000000000" pitchFamily="2" charset="2"/>
              <a:buNone/>
            </a:pPr>
            <a:r>
              <a:rPr lang="en-US" altLang="en-US" sz="3800" b="1" dirty="0"/>
              <a:t>A friend of mine on a journey has come to stay with me. I have nothing for him to eat.'</a:t>
            </a:r>
            <a:r>
              <a:rPr lang="en-US" altLang="en-US" sz="3800" dirty="0"/>
              <a:t> </a:t>
            </a:r>
          </a:p>
        </p:txBody>
      </p:sp>
    </p:spTree>
    <p:extLst>
      <p:ext uri="{BB962C8B-B14F-4D97-AF65-F5344CB8AC3E}">
        <p14:creationId xmlns:p14="http://schemas.microsoft.com/office/powerpoint/2010/main" val="3433915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0595">
                                            <p:txEl>
                                              <p:pRg st="1" end="1"/>
                                            </p:txEl>
                                          </p:spTgt>
                                        </p:tgtEl>
                                        <p:attrNameLst>
                                          <p:attrName>style.visibility</p:attrName>
                                        </p:attrNameLst>
                                      </p:cBhvr>
                                      <p:to>
                                        <p:strVal val="visible"/>
                                      </p:to>
                                    </p:set>
                                    <p:anim calcmode="lin" valueType="num">
                                      <p:cBhvr additive="base">
                                        <p:cTn id="7" dur="500" fill="hold"/>
                                        <p:tgtEl>
                                          <p:spTgt spid="11059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59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lll7-18"/>
          <p:cNvPicPr>
            <a:picLocks noGrp="1" noChangeAspect="1" noChangeArrowheads="1"/>
          </p:cNvPicPr>
          <p:nvPr>
            <p:ph sz="half" idx="4294967295"/>
          </p:nvPr>
        </p:nvPicPr>
        <p:blipFill rotWithShape="1">
          <a:blip r:embed="rId2">
            <a:lum contrast="22000"/>
            <a:extLst>
              <a:ext uri="{28A0092B-C50C-407E-A947-70E740481C1C}">
                <a14:useLocalDpi xmlns:a14="http://schemas.microsoft.com/office/drawing/2010/main" val="0"/>
              </a:ext>
            </a:extLst>
          </a:blip>
          <a:srcRect l="12632" t="12308" b="18935"/>
          <a:stretch/>
        </p:blipFill>
        <p:spPr>
          <a:xfrm>
            <a:off x="2819400" y="23446"/>
            <a:ext cx="6324600" cy="3405554"/>
          </a:xfrm>
          <a:noFill/>
          <a:effectLst>
            <a:softEdge rad="76200"/>
          </a:effectLst>
        </p:spPr>
      </p:pic>
      <p:sp>
        <p:nvSpPr>
          <p:cNvPr id="111619" name="Rectangle 3"/>
          <p:cNvSpPr>
            <a:spLocks noGrp="1" noChangeArrowheads="1"/>
          </p:cNvSpPr>
          <p:nvPr>
            <p:ph type="body" sz="half" idx="4294967295"/>
          </p:nvPr>
        </p:nvSpPr>
        <p:spPr>
          <a:xfrm>
            <a:off x="0" y="0"/>
            <a:ext cx="2819400" cy="6858000"/>
          </a:xfrm>
          <a:solidFill>
            <a:schemeClr val="bg1"/>
          </a:solidFill>
        </p:spPr>
        <p:txBody>
          <a:bodyPr lIns="182880" tIns="182880" rIns="0" bIns="0"/>
          <a:lstStyle/>
          <a:p>
            <a:pPr marL="0" indent="0">
              <a:lnSpc>
                <a:spcPct val="90000"/>
              </a:lnSpc>
              <a:buFont typeface="Wingdings" panose="05000000000000000000" pitchFamily="2" charset="2"/>
              <a:buNone/>
            </a:pPr>
            <a:r>
              <a:rPr lang="en-US" altLang="en-US" sz="3400" dirty="0"/>
              <a:t>"Then the one inside answers, 'Don't bother me. The door is already locked. My children are with me in bed. I can't get up and give you anything.' </a:t>
            </a:r>
          </a:p>
        </p:txBody>
      </p:sp>
      <p:sp>
        <p:nvSpPr>
          <p:cNvPr id="111620" name="Rectangle 4"/>
          <p:cNvSpPr>
            <a:spLocks noChangeArrowheads="1"/>
          </p:cNvSpPr>
          <p:nvPr/>
        </p:nvSpPr>
        <p:spPr bwMode="auto">
          <a:xfrm>
            <a:off x="2743200" y="3429000"/>
            <a:ext cx="6400800" cy="3429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75000"/>
              <a:buFont typeface="Wingdings" panose="05000000000000000000" pitchFamily="2" charset="2"/>
              <a:buChar char="n"/>
              <a:defRPr sz="27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0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a:solidFill>
                  <a:schemeClr val="tx1"/>
                </a:solidFill>
                <a:latin typeface="Arial" panose="020B0604020202020204" pitchFamily="34" charset="0"/>
              </a:defRPr>
            </a:lvl9pPr>
          </a:lstStyle>
          <a:p>
            <a:pPr marL="0" indent="0">
              <a:lnSpc>
                <a:spcPct val="90000"/>
              </a:lnSpc>
              <a:buFont typeface="Wingdings" panose="05000000000000000000" pitchFamily="2" charset="2"/>
              <a:buNone/>
            </a:pPr>
            <a:r>
              <a:rPr lang="en-US" altLang="en-US" sz="3400" b="1" dirty="0"/>
              <a:t>"I tell you, that person will not get up. And he won't give the man bread just because he is his friend. But because the man keeps on asking, he will get up. He will give him as much as he needs. </a:t>
            </a:r>
          </a:p>
        </p:txBody>
      </p:sp>
    </p:spTree>
    <p:extLst>
      <p:ext uri="{BB962C8B-B14F-4D97-AF65-F5344CB8AC3E}">
        <p14:creationId xmlns:p14="http://schemas.microsoft.com/office/powerpoint/2010/main" val="1801310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1620">
                                            <p:txEl>
                                              <p:pRg st="0" end="0"/>
                                            </p:txEl>
                                          </p:spTgt>
                                        </p:tgtEl>
                                        <p:attrNameLst>
                                          <p:attrName>style.visibility</p:attrName>
                                        </p:attrNameLst>
                                      </p:cBhvr>
                                      <p:to>
                                        <p:strVal val="visible"/>
                                      </p:to>
                                    </p:set>
                                    <p:anim calcmode="lin" valueType="num">
                                      <p:cBhvr additive="base">
                                        <p:cTn id="7" dur="500" fill="hold"/>
                                        <p:tgtEl>
                                          <p:spTgt spid="1116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6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Luke-11-9"/>
          <p:cNvPicPr>
            <a:picLocks noGrp="1" noChangeAspect="1" noChangeArrowheads="1"/>
          </p:cNvPicPr>
          <p:nvPr>
            <p:ph idx="4294967295"/>
          </p:nvPr>
        </p:nvPicPr>
        <p:blipFill>
          <a:blip r:embed="rId2">
            <a:lum bright="-10000" contrast="30000"/>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112643" name="Rectangle 3"/>
          <p:cNvSpPr>
            <a:spLocks noChangeArrowheads="1"/>
          </p:cNvSpPr>
          <p:nvPr/>
        </p:nvSpPr>
        <p:spPr bwMode="auto">
          <a:xfrm>
            <a:off x="152400" y="0"/>
            <a:ext cx="3886200" cy="426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80000"/>
              </a:lnSpc>
              <a:defRPr sz="4400">
                <a:solidFill>
                  <a:schemeClr val="tx2"/>
                </a:solidFill>
                <a:latin typeface="Times New Roman" panose="02020603050405020304" pitchFamily="18" charset="0"/>
              </a:defRPr>
            </a:lvl1pPr>
            <a:lvl2pPr>
              <a:lnSpc>
                <a:spcPct val="80000"/>
              </a:lnSpc>
              <a:defRPr sz="4400">
                <a:solidFill>
                  <a:schemeClr val="tx2"/>
                </a:solidFill>
                <a:latin typeface="Times New Roman" panose="02020603050405020304" pitchFamily="18" charset="0"/>
              </a:defRPr>
            </a:lvl2pPr>
            <a:lvl3pPr>
              <a:lnSpc>
                <a:spcPct val="80000"/>
              </a:lnSpc>
              <a:defRPr sz="4400">
                <a:solidFill>
                  <a:schemeClr val="tx2"/>
                </a:solidFill>
                <a:latin typeface="Times New Roman" panose="02020603050405020304" pitchFamily="18" charset="0"/>
              </a:defRPr>
            </a:lvl3pPr>
            <a:lvl4pPr>
              <a:lnSpc>
                <a:spcPct val="80000"/>
              </a:lnSpc>
              <a:defRPr sz="4400">
                <a:solidFill>
                  <a:schemeClr val="tx2"/>
                </a:solidFill>
                <a:latin typeface="Times New Roman" panose="02020603050405020304" pitchFamily="18" charset="0"/>
              </a:defRPr>
            </a:lvl4pPr>
            <a:lvl5pPr>
              <a:lnSpc>
                <a:spcPct val="80000"/>
              </a:lnSpc>
              <a:defRPr sz="4400">
                <a:solidFill>
                  <a:schemeClr val="tx2"/>
                </a:solidFill>
                <a:latin typeface="Times New Roman" panose="02020603050405020304" pitchFamily="18" charset="0"/>
              </a:defRPr>
            </a:lvl5pPr>
            <a:lvl6pPr marL="457200" eaLnBrk="0" fontAlgn="base" hangingPunct="0">
              <a:lnSpc>
                <a:spcPct val="80000"/>
              </a:lnSpc>
              <a:spcBef>
                <a:spcPct val="0"/>
              </a:spcBef>
              <a:spcAft>
                <a:spcPct val="0"/>
              </a:spcAft>
              <a:defRPr sz="4400">
                <a:solidFill>
                  <a:schemeClr val="tx2"/>
                </a:solidFill>
                <a:latin typeface="Times New Roman" panose="02020603050405020304" pitchFamily="18" charset="0"/>
              </a:defRPr>
            </a:lvl6pPr>
            <a:lvl7pPr marL="914400" eaLnBrk="0" fontAlgn="base" hangingPunct="0">
              <a:lnSpc>
                <a:spcPct val="80000"/>
              </a:lnSpc>
              <a:spcBef>
                <a:spcPct val="0"/>
              </a:spcBef>
              <a:spcAft>
                <a:spcPct val="0"/>
              </a:spcAft>
              <a:defRPr sz="4400">
                <a:solidFill>
                  <a:schemeClr val="tx2"/>
                </a:solidFill>
                <a:latin typeface="Times New Roman" panose="02020603050405020304" pitchFamily="18" charset="0"/>
              </a:defRPr>
            </a:lvl7pPr>
            <a:lvl8pPr marL="1371600" eaLnBrk="0" fontAlgn="base" hangingPunct="0">
              <a:lnSpc>
                <a:spcPct val="80000"/>
              </a:lnSpc>
              <a:spcBef>
                <a:spcPct val="0"/>
              </a:spcBef>
              <a:spcAft>
                <a:spcPct val="0"/>
              </a:spcAft>
              <a:defRPr sz="4400">
                <a:solidFill>
                  <a:schemeClr val="tx2"/>
                </a:solidFill>
                <a:latin typeface="Times New Roman" panose="02020603050405020304" pitchFamily="18" charset="0"/>
              </a:defRPr>
            </a:lvl8pPr>
            <a:lvl9pPr marL="1828800" eaLnBrk="0" fontAlgn="base" hangingPunct="0">
              <a:lnSpc>
                <a:spcPct val="80000"/>
              </a:lnSpc>
              <a:spcBef>
                <a:spcPct val="0"/>
              </a:spcBef>
              <a:spcAft>
                <a:spcPct val="0"/>
              </a:spcAft>
              <a:defRPr sz="4400">
                <a:solidFill>
                  <a:schemeClr val="tx2"/>
                </a:solidFill>
                <a:latin typeface="Times New Roman" panose="02020603050405020304" pitchFamily="18" charset="0"/>
              </a:defRPr>
            </a:lvl9pPr>
          </a:lstStyle>
          <a:p>
            <a:pPr>
              <a:buFontTx/>
              <a:buChar char="•"/>
            </a:pPr>
            <a:r>
              <a:rPr lang="en-US" altLang="en-US">
                <a:solidFill>
                  <a:srgbClr val="FFC04F"/>
                </a:solidFill>
              </a:rPr>
              <a:t>Ask and it will be given to you</a:t>
            </a:r>
            <a:br>
              <a:rPr lang="en-US" altLang="en-US">
                <a:solidFill>
                  <a:srgbClr val="FFC04F"/>
                </a:solidFill>
              </a:rPr>
            </a:br>
            <a:r>
              <a:rPr lang="en-US" altLang="en-US">
                <a:solidFill>
                  <a:srgbClr val="FFC04F"/>
                </a:solidFill>
              </a:rPr>
              <a:t>Seek and you will find</a:t>
            </a:r>
            <a:br>
              <a:rPr lang="en-US" altLang="en-US">
                <a:solidFill>
                  <a:srgbClr val="FFC04F"/>
                </a:solidFill>
              </a:rPr>
            </a:br>
            <a:r>
              <a:rPr lang="en-US" altLang="en-US">
                <a:solidFill>
                  <a:srgbClr val="FFC04F"/>
                </a:solidFill>
              </a:rPr>
              <a:t>Knock and the door will be opened to you</a:t>
            </a:r>
          </a:p>
        </p:txBody>
      </p:sp>
      <p:sp>
        <p:nvSpPr>
          <p:cNvPr id="112644" name="Rectangle 4"/>
          <p:cNvSpPr>
            <a:spLocks noChangeArrowheads="1"/>
          </p:cNvSpPr>
          <p:nvPr/>
        </p:nvSpPr>
        <p:spPr bwMode="auto">
          <a:xfrm>
            <a:off x="3810000" y="0"/>
            <a:ext cx="838200" cy="2133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80000"/>
              </a:lnSpc>
              <a:defRPr sz="4400">
                <a:solidFill>
                  <a:schemeClr val="tx2"/>
                </a:solidFill>
                <a:latin typeface="Times New Roman" panose="02020603050405020304" pitchFamily="18" charset="0"/>
              </a:defRPr>
            </a:lvl1pPr>
            <a:lvl2pPr>
              <a:lnSpc>
                <a:spcPct val="80000"/>
              </a:lnSpc>
              <a:defRPr sz="4400">
                <a:solidFill>
                  <a:schemeClr val="tx2"/>
                </a:solidFill>
                <a:latin typeface="Times New Roman" panose="02020603050405020304" pitchFamily="18" charset="0"/>
              </a:defRPr>
            </a:lvl2pPr>
            <a:lvl3pPr>
              <a:lnSpc>
                <a:spcPct val="80000"/>
              </a:lnSpc>
              <a:defRPr sz="4400">
                <a:solidFill>
                  <a:schemeClr val="tx2"/>
                </a:solidFill>
                <a:latin typeface="Times New Roman" panose="02020603050405020304" pitchFamily="18" charset="0"/>
              </a:defRPr>
            </a:lvl3pPr>
            <a:lvl4pPr>
              <a:lnSpc>
                <a:spcPct val="80000"/>
              </a:lnSpc>
              <a:defRPr sz="4400">
                <a:solidFill>
                  <a:schemeClr val="tx2"/>
                </a:solidFill>
                <a:latin typeface="Times New Roman" panose="02020603050405020304" pitchFamily="18" charset="0"/>
              </a:defRPr>
            </a:lvl4pPr>
            <a:lvl5pPr>
              <a:lnSpc>
                <a:spcPct val="80000"/>
              </a:lnSpc>
              <a:defRPr sz="4400">
                <a:solidFill>
                  <a:schemeClr val="tx2"/>
                </a:solidFill>
                <a:latin typeface="Times New Roman" panose="02020603050405020304" pitchFamily="18" charset="0"/>
              </a:defRPr>
            </a:lvl5pPr>
            <a:lvl6pPr marL="457200" eaLnBrk="0" fontAlgn="base" hangingPunct="0">
              <a:lnSpc>
                <a:spcPct val="80000"/>
              </a:lnSpc>
              <a:spcBef>
                <a:spcPct val="0"/>
              </a:spcBef>
              <a:spcAft>
                <a:spcPct val="0"/>
              </a:spcAft>
              <a:defRPr sz="4400">
                <a:solidFill>
                  <a:schemeClr val="tx2"/>
                </a:solidFill>
                <a:latin typeface="Times New Roman" panose="02020603050405020304" pitchFamily="18" charset="0"/>
              </a:defRPr>
            </a:lvl6pPr>
            <a:lvl7pPr marL="914400" eaLnBrk="0" fontAlgn="base" hangingPunct="0">
              <a:lnSpc>
                <a:spcPct val="80000"/>
              </a:lnSpc>
              <a:spcBef>
                <a:spcPct val="0"/>
              </a:spcBef>
              <a:spcAft>
                <a:spcPct val="0"/>
              </a:spcAft>
              <a:defRPr sz="4400">
                <a:solidFill>
                  <a:schemeClr val="tx2"/>
                </a:solidFill>
                <a:latin typeface="Times New Roman" panose="02020603050405020304" pitchFamily="18" charset="0"/>
              </a:defRPr>
            </a:lvl7pPr>
            <a:lvl8pPr marL="1371600" eaLnBrk="0" fontAlgn="base" hangingPunct="0">
              <a:lnSpc>
                <a:spcPct val="80000"/>
              </a:lnSpc>
              <a:spcBef>
                <a:spcPct val="0"/>
              </a:spcBef>
              <a:spcAft>
                <a:spcPct val="0"/>
              </a:spcAft>
              <a:defRPr sz="4400">
                <a:solidFill>
                  <a:schemeClr val="tx2"/>
                </a:solidFill>
                <a:latin typeface="Times New Roman" panose="02020603050405020304" pitchFamily="18" charset="0"/>
              </a:defRPr>
            </a:lvl8pPr>
            <a:lvl9pPr marL="1828800" eaLnBrk="0" fontAlgn="base" hangingPunct="0">
              <a:lnSpc>
                <a:spcPct val="80000"/>
              </a:lnSpc>
              <a:spcBef>
                <a:spcPct val="0"/>
              </a:spcBef>
              <a:spcAft>
                <a:spcPct val="0"/>
              </a:spcAft>
              <a:defRPr sz="4400">
                <a:solidFill>
                  <a:schemeClr val="tx2"/>
                </a:solidFill>
                <a:latin typeface="Times New Roman" panose="02020603050405020304" pitchFamily="18" charset="0"/>
              </a:defRPr>
            </a:lvl9pPr>
          </a:lstStyle>
          <a:p>
            <a:endParaRPr lang="en-US" altLang="en-US" sz="4600">
              <a:solidFill>
                <a:srgbClr val="FFC04F"/>
              </a:solidFill>
            </a:endParaRPr>
          </a:p>
        </p:txBody>
      </p:sp>
    </p:spTree>
    <p:extLst>
      <p:ext uri="{BB962C8B-B14F-4D97-AF65-F5344CB8AC3E}">
        <p14:creationId xmlns:p14="http://schemas.microsoft.com/office/powerpoint/2010/main" val="331181999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42113"/>
          </a:xfrm>
        </p:spPr>
        <p:txBody>
          <a:bodyPr/>
          <a:lstStyle/>
          <a:p>
            <a:pPr marL="0" indent="0" algn="ctr">
              <a:buNone/>
            </a:pPr>
            <a:endParaRPr lang="en-US" sz="4400" dirty="0"/>
          </a:p>
          <a:p>
            <a:pPr marL="0" indent="0" algn="ctr">
              <a:buNone/>
            </a:pPr>
            <a:r>
              <a:rPr lang="en-US" sz="4400" dirty="0"/>
              <a:t>Video Goes Here</a:t>
            </a:r>
            <a:br>
              <a:rPr lang="en-US" sz="4400" dirty="0"/>
            </a:br>
            <a:r>
              <a:rPr lang="en-US" sz="4400" dirty="0"/>
              <a:t>Title: A Friend </a:t>
            </a:r>
            <a:r>
              <a:rPr lang="en-US" sz="4400"/>
              <a:t>at Midnight</a:t>
            </a:r>
            <a:br>
              <a:rPr lang="en-US" sz="4400" dirty="0"/>
            </a:br>
            <a:br>
              <a:rPr lang="en-US" sz="4400" dirty="0"/>
            </a:br>
            <a:r>
              <a:rPr lang="en-US" sz="4400" dirty="0"/>
              <a:t>Download Here:</a:t>
            </a:r>
          </a:p>
          <a:p>
            <a:pPr marL="0" indent="0" algn="ctr">
              <a:buNone/>
            </a:pPr>
            <a:r>
              <a:rPr lang="en-US" dirty="0">
                <a:hlinkClick r:id="rId2"/>
              </a:rPr>
              <a:t>https://youtu.be/1fnElIVTOrs</a:t>
            </a:r>
            <a:r>
              <a:rPr lang="en-US" dirty="0"/>
              <a:t> </a:t>
            </a:r>
            <a:br>
              <a:rPr lang="en-US" dirty="0"/>
            </a:br>
            <a:endParaRPr lang="en-US" dirty="0"/>
          </a:p>
        </p:txBody>
      </p:sp>
      <p:sp>
        <p:nvSpPr>
          <p:cNvPr id="4" name="Title 1"/>
          <p:cNvSpPr>
            <a:spLocks noGrp="1"/>
          </p:cNvSpPr>
          <p:nvPr>
            <p:ph type="title"/>
          </p:nvPr>
        </p:nvSpPr>
        <p:spPr>
          <a:xfrm>
            <a:off x="-33867" y="0"/>
            <a:ext cx="9144000" cy="685800"/>
          </a:xfrm>
        </p:spPr>
        <p:txBody>
          <a:bodyPr/>
          <a:lstStyle/>
          <a:p>
            <a:r>
              <a:rPr lang="en-US" sz="3600" dirty="0"/>
              <a:t>Video: A Friend at Midnight</a:t>
            </a:r>
          </a:p>
        </p:txBody>
      </p:sp>
    </p:spTree>
    <p:extLst>
      <p:ext uri="{BB962C8B-B14F-4D97-AF65-F5344CB8AC3E}">
        <p14:creationId xmlns:p14="http://schemas.microsoft.com/office/powerpoint/2010/main" val="344619015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42113"/>
          </a:xfrm>
        </p:spPr>
        <p:txBody>
          <a:bodyPr/>
          <a:lstStyle/>
          <a:p>
            <a:pPr marL="0" indent="0" algn="ctr">
              <a:buNone/>
            </a:pPr>
            <a:endParaRPr lang="en-US" sz="4400" dirty="0"/>
          </a:p>
          <a:p>
            <a:pPr marL="0" indent="0" algn="ctr">
              <a:buNone/>
            </a:pPr>
            <a:r>
              <a:rPr lang="en-US" sz="4400" dirty="0"/>
              <a:t>Video Goes Here</a:t>
            </a:r>
            <a:br>
              <a:rPr lang="en-US" sz="4400" dirty="0"/>
            </a:br>
            <a:r>
              <a:rPr lang="en-US" sz="4400" dirty="0"/>
              <a:t>Title: Midnight Snack</a:t>
            </a:r>
            <a:br>
              <a:rPr lang="en-US" sz="4400" dirty="0"/>
            </a:br>
            <a:br>
              <a:rPr lang="en-US" sz="4400" dirty="0"/>
            </a:br>
            <a:r>
              <a:rPr lang="en-US" sz="4400" dirty="0"/>
              <a:t>Download Here:</a:t>
            </a:r>
          </a:p>
          <a:p>
            <a:pPr marL="0" indent="0" algn="ctr">
              <a:buNone/>
            </a:pPr>
            <a:r>
              <a:rPr lang="en-US" dirty="0">
                <a:sym typeface="Wingdings" pitchFamily="2" charset="2"/>
                <a:hlinkClick r:id="rId2"/>
              </a:rPr>
              <a:t>https://youtu.be/yIeQVvFfeug</a:t>
            </a:r>
            <a:r>
              <a:rPr lang="en-US" dirty="0">
                <a:sym typeface="Wingdings" pitchFamily="2" charset="2"/>
              </a:rPr>
              <a:t> </a:t>
            </a:r>
            <a:endParaRPr lang="en-US" dirty="0"/>
          </a:p>
        </p:txBody>
      </p:sp>
      <p:sp>
        <p:nvSpPr>
          <p:cNvPr id="4" name="Title 1"/>
          <p:cNvSpPr>
            <a:spLocks noGrp="1"/>
          </p:cNvSpPr>
          <p:nvPr>
            <p:ph type="title"/>
          </p:nvPr>
        </p:nvSpPr>
        <p:spPr>
          <a:xfrm>
            <a:off x="-33867" y="0"/>
            <a:ext cx="9144000" cy="685800"/>
          </a:xfrm>
        </p:spPr>
        <p:txBody>
          <a:bodyPr/>
          <a:lstStyle/>
          <a:p>
            <a:r>
              <a:rPr lang="en-US" sz="3600" dirty="0"/>
              <a:t>Video: A Midnight Snack</a:t>
            </a:r>
          </a:p>
        </p:txBody>
      </p:sp>
    </p:spTree>
    <p:extLst>
      <p:ext uri="{BB962C8B-B14F-4D97-AF65-F5344CB8AC3E}">
        <p14:creationId xmlns:p14="http://schemas.microsoft.com/office/powerpoint/2010/main" val="299945675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362200" y="304800"/>
            <a:ext cx="6705600" cy="1752600"/>
          </a:xfrm>
        </p:spPr>
        <p:txBody>
          <a:bodyPr/>
          <a:lstStyle/>
          <a:p>
            <a:pPr eaLnBrk="1" hangingPunct="1">
              <a:lnSpc>
                <a:spcPct val="90000"/>
              </a:lnSpc>
              <a:buNone/>
            </a:pPr>
            <a:r>
              <a:rPr lang="en-US" sz="2400" b="1" dirty="0"/>
              <a:t>Note:</a:t>
            </a:r>
            <a:r>
              <a:rPr lang="en-US" sz="2400" dirty="0"/>
              <a:t> After you download the slideshow, you may also need to download some videos from YouTube &amp; add them into this PowerPoint. This tool can help you: </a:t>
            </a:r>
            <a:br>
              <a:rPr lang="en-US" sz="2400" dirty="0"/>
            </a:br>
            <a:r>
              <a:rPr lang="en-US" sz="2400" dirty="0">
                <a:hlinkClick r:id="rId2"/>
              </a:rPr>
              <a:t>Free YouTube Download</a:t>
            </a:r>
            <a:r>
              <a:rPr lang="en-US" sz="2400" dirty="0"/>
              <a:t> </a:t>
            </a:r>
          </a:p>
        </p:txBody>
      </p:sp>
      <p:pic>
        <p:nvPicPr>
          <p:cNvPr id="23555" name="Picture 3" descr="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5">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209800"/>
            <a:ext cx="624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r>
              <a:rPr lang="en-US" sz="2400" b="1" dirty="0">
                <a:latin typeface="Arial" charset="0"/>
              </a:rPr>
              <a:t>We present these messages in outdoor venues using the </a:t>
            </a:r>
            <a:r>
              <a:rPr lang="en-US" sz="2400" b="1" dirty="0">
                <a:latin typeface="Arial" charset="0"/>
                <a:hlinkClick r:id="rId6"/>
              </a:rPr>
              <a:t>SonShineTent</a:t>
            </a:r>
            <a:r>
              <a:rPr lang="en-US" sz="2400" b="1" dirty="0">
                <a:latin typeface="Arial" charset="0"/>
              </a:rPr>
              <a:t>.</a:t>
            </a:r>
            <a:br>
              <a:rPr lang="en-US" sz="2400" b="1" dirty="0">
                <a:latin typeface="Arial" charset="0"/>
              </a:rPr>
            </a:br>
            <a:r>
              <a:rPr lang="en-US" sz="2400" b="1" dirty="0">
                <a:latin typeface="Arial" charset="0"/>
              </a:rPr>
              <a:t>Watch the video of our service that goes with this message, click here: </a:t>
            </a:r>
            <a:r>
              <a:rPr lang="en-US" sz="2400" b="1" u="sng" dirty="0">
                <a:latin typeface="+mn-lt"/>
                <a:hlinkClick r:id="rId7"/>
              </a:rPr>
              <a:t>http://campaignkerusso.org/?p=7719</a:t>
            </a:r>
            <a:r>
              <a:rPr lang="en-US" sz="2400" b="1" dirty="0">
                <a:latin typeface="+mn-lt"/>
              </a:rPr>
              <a:t> </a:t>
            </a:r>
            <a:endParaRPr lang="en-US" sz="2400" dirty="0">
              <a:latin typeface="+mn-lt"/>
            </a:endParaRPr>
          </a:p>
          <a:p>
            <a:pPr algn="ctr"/>
            <a:endParaRPr lang="en-US" sz="2000" dirty="0"/>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b="1" dirty="0">
                <a:latin typeface="Arial" charset="0"/>
              </a:rPr>
              <a:t>We would love to know more about the people who download our lessons &amp; sermons. We invite you to email us &amp; let us know where &amp; how you use them.</a:t>
            </a:r>
            <a:r>
              <a:rPr lang="en-US" sz="2000" b="1"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8"/>
              </a:rPr>
              <a:t>info@campaignkerusso.org</a:t>
            </a:r>
            <a:r>
              <a:rPr lang="en-US" sz="2400" b="1" dirty="0">
                <a:latin typeface="Arial" charset="0"/>
              </a:rPr>
              <a:t>  </a:t>
            </a:r>
          </a:p>
        </p:txBody>
      </p:sp>
    </p:spTree>
    <p:extLst>
      <p:ext uri="{BB962C8B-B14F-4D97-AF65-F5344CB8AC3E}">
        <p14:creationId xmlns:p14="http://schemas.microsoft.com/office/powerpoint/2010/main" val="4045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58687"/>
            <a:ext cx="9144000" cy="5642113"/>
          </a:xfrm>
        </p:spPr>
        <p:txBody>
          <a:bodyPr/>
          <a:lstStyle/>
          <a:p>
            <a:pPr marL="0" indent="0" algn="ctr">
              <a:buNone/>
            </a:pPr>
            <a:endParaRPr lang="en-US" sz="4400" dirty="0"/>
          </a:p>
          <a:p>
            <a:pPr marL="0" indent="0" algn="ctr">
              <a:buNone/>
            </a:pPr>
            <a:r>
              <a:rPr lang="en-US" sz="4400" dirty="0"/>
              <a:t>Video Goes Here</a:t>
            </a:r>
            <a:br>
              <a:rPr lang="en-US" sz="4400" dirty="0"/>
            </a:br>
            <a:r>
              <a:rPr lang="en-US" sz="4400" dirty="0"/>
              <a:t>Title: The Persistent Friend </a:t>
            </a:r>
            <a:br>
              <a:rPr lang="en-US" sz="4400" dirty="0"/>
            </a:br>
            <a:br>
              <a:rPr lang="en-US" sz="4400" dirty="0"/>
            </a:br>
            <a:r>
              <a:rPr lang="en-US" sz="4400" dirty="0"/>
              <a:t>Download Here:</a:t>
            </a:r>
          </a:p>
          <a:p>
            <a:pPr marL="0" indent="0" algn="ctr">
              <a:buNone/>
            </a:pPr>
            <a:r>
              <a:rPr lang="en-US" dirty="0">
                <a:hlinkClick r:id="rId2"/>
              </a:rPr>
              <a:t>https://youtu.be/QDY7SrwbDh8</a:t>
            </a:r>
            <a:r>
              <a:rPr lang="en-US" dirty="0"/>
              <a:t> </a:t>
            </a:r>
            <a:br>
              <a:rPr lang="en-US" dirty="0"/>
            </a:br>
            <a:endParaRPr lang="en-US" dirty="0"/>
          </a:p>
        </p:txBody>
      </p:sp>
      <p:sp>
        <p:nvSpPr>
          <p:cNvPr id="4" name="Title 1"/>
          <p:cNvSpPr>
            <a:spLocks noGrp="1"/>
          </p:cNvSpPr>
          <p:nvPr>
            <p:ph type="title"/>
          </p:nvPr>
        </p:nvSpPr>
        <p:spPr>
          <a:xfrm>
            <a:off x="-33867" y="0"/>
            <a:ext cx="9144000" cy="685800"/>
          </a:xfrm>
        </p:spPr>
        <p:txBody>
          <a:bodyPr/>
          <a:lstStyle/>
          <a:p>
            <a:r>
              <a:rPr lang="en-US" sz="3600" dirty="0"/>
              <a:t>Video: The Persistent Friend</a:t>
            </a:r>
          </a:p>
        </p:txBody>
      </p:sp>
    </p:spTree>
    <p:extLst>
      <p:ext uri="{BB962C8B-B14F-4D97-AF65-F5344CB8AC3E}">
        <p14:creationId xmlns:p14="http://schemas.microsoft.com/office/powerpoint/2010/main" val="295646825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a:xfrm>
            <a:off x="169863" y="473075"/>
            <a:ext cx="4630737" cy="2193925"/>
          </a:xfrm>
        </p:spPr>
        <p:txBody>
          <a:bodyPr/>
          <a:lstStyle/>
          <a:p>
            <a:pPr algn="l"/>
            <a:r>
              <a:rPr lang="en-US" altLang="en-US" sz="4800" dirty="0"/>
              <a:t>We Must Ask With Persistent Heart</a:t>
            </a:r>
          </a:p>
        </p:txBody>
      </p:sp>
      <p:sp>
        <p:nvSpPr>
          <p:cNvPr id="116740" name="Rectangle 4"/>
          <p:cNvSpPr>
            <a:spLocks noChangeArrowheads="1"/>
          </p:cNvSpPr>
          <p:nvPr/>
        </p:nvSpPr>
        <p:spPr bwMode="auto">
          <a:xfrm>
            <a:off x="4592973" y="4648200"/>
            <a:ext cx="424622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80000"/>
              </a:lnSpc>
              <a:defRPr sz="4400">
                <a:solidFill>
                  <a:schemeClr val="tx2"/>
                </a:solidFill>
                <a:latin typeface="Times New Roman" panose="02020603050405020304" pitchFamily="18" charset="0"/>
              </a:defRPr>
            </a:lvl1pPr>
            <a:lvl2pPr>
              <a:lnSpc>
                <a:spcPct val="80000"/>
              </a:lnSpc>
              <a:defRPr sz="4400">
                <a:solidFill>
                  <a:schemeClr val="tx2"/>
                </a:solidFill>
                <a:latin typeface="Times New Roman" panose="02020603050405020304" pitchFamily="18" charset="0"/>
              </a:defRPr>
            </a:lvl2pPr>
            <a:lvl3pPr>
              <a:lnSpc>
                <a:spcPct val="80000"/>
              </a:lnSpc>
              <a:defRPr sz="4400">
                <a:solidFill>
                  <a:schemeClr val="tx2"/>
                </a:solidFill>
                <a:latin typeface="Times New Roman" panose="02020603050405020304" pitchFamily="18" charset="0"/>
              </a:defRPr>
            </a:lvl3pPr>
            <a:lvl4pPr>
              <a:lnSpc>
                <a:spcPct val="80000"/>
              </a:lnSpc>
              <a:defRPr sz="4400">
                <a:solidFill>
                  <a:schemeClr val="tx2"/>
                </a:solidFill>
                <a:latin typeface="Times New Roman" panose="02020603050405020304" pitchFamily="18" charset="0"/>
              </a:defRPr>
            </a:lvl4pPr>
            <a:lvl5pPr>
              <a:lnSpc>
                <a:spcPct val="80000"/>
              </a:lnSpc>
              <a:defRPr sz="4400">
                <a:solidFill>
                  <a:schemeClr val="tx2"/>
                </a:solidFill>
                <a:latin typeface="Times New Roman" panose="02020603050405020304" pitchFamily="18" charset="0"/>
              </a:defRPr>
            </a:lvl5pPr>
            <a:lvl6pPr marL="457200" eaLnBrk="0" fontAlgn="base" hangingPunct="0">
              <a:lnSpc>
                <a:spcPct val="80000"/>
              </a:lnSpc>
              <a:spcBef>
                <a:spcPct val="0"/>
              </a:spcBef>
              <a:spcAft>
                <a:spcPct val="0"/>
              </a:spcAft>
              <a:defRPr sz="4400">
                <a:solidFill>
                  <a:schemeClr val="tx2"/>
                </a:solidFill>
                <a:latin typeface="Times New Roman" panose="02020603050405020304" pitchFamily="18" charset="0"/>
              </a:defRPr>
            </a:lvl6pPr>
            <a:lvl7pPr marL="914400" eaLnBrk="0" fontAlgn="base" hangingPunct="0">
              <a:lnSpc>
                <a:spcPct val="80000"/>
              </a:lnSpc>
              <a:spcBef>
                <a:spcPct val="0"/>
              </a:spcBef>
              <a:spcAft>
                <a:spcPct val="0"/>
              </a:spcAft>
              <a:defRPr sz="4400">
                <a:solidFill>
                  <a:schemeClr val="tx2"/>
                </a:solidFill>
                <a:latin typeface="Times New Roman" panose="02020603050405020304" pitchFamily="18" charset="0"/>
              </a:defRPr>
            </a:lvl7pPr>
            <a:lvl8pPr marL="1371600" eaLnBrk="0" fontAlgn="base" hangingPunct="0">
              <a:lnSpc>
                <a:spcPct val="80000"/>
              </a:lnSpc>
              <a:spcBef>
                <a:spcPct val="0"/>
              </a:spcBef>
              <a:spcAft>
                <a:spcPct val="0"/>
              </a:spcAft>
              <a:defRPr sz="4400">
                <a:solidFill>
                  <a:schemeClr val="tx2"/>
                </a:solidFill>
                <a:latin typeface="Times New Roman" panose="02020603050405020304" pitchFamily="18" charset="0"/>
              </a:defRPr>
            </a:lvl8pPr>
            <a:lvl9pPr marL="1828800" eaLnBrk="0" fontAlgn="base" hangingPunct="0">
              <a:lnSpc>
                <a:spcPct val="80000"/>
              </a:lnSpc>
              <a:spcBef>
                <a:spcPct val="0"/>
              </a:spcBef>
              <a:spcAft>
                <a:spcPct val="0"/>
              </a:spcAft>
              <a:defRPr sz="4400">
                <a:solidFill>
                  <a:schemeClr val="tx2"/>
                </a:solidFill>
                <a:latin typeface="Times New Roman" panose="02020603050405020304" pitchFamily="18" charset="0"/>
              </a:defRPr>
            </a:lvl9pPr>
          </a:lstStyle>
          <a:p>
            <a:r>
              <a:rPr lang="en-US" altLang="en-US" sz="4800" b="1" dirty="0">
                <a:latin typeface="+mn-lt"/>
              </a:rPr>
              <a:t>Not a Quitters Heart </a:t>
            </a:r>
            <a:br>
              <a:rPr lang="en-US" altLang="en-US" sz="4800" dirty="0"/>
            </a:br>
            <a:r>
              <a:rPr lang="en-US" altLang="en-US" sz="2800" dirty="0"/>
              <a:t> </a:t>
            </a:r>
          </a:p>
        </p:txBody>
      </p:sp>
      <p:pic>
        <p:nvPicPr>
          <p:cNvPr id="116741" name="Picture 5" descr="quitterheart"/>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72491" y="2667000"/>
            <a:ext cx="3917950" cy="403860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2973" y="898315"/>
            <a:ext cx="4374267" cy="3521285"/>
          </a:xfrm>
          <a:prstGeom prst="rect">
            <a:avLst/>
          </a:prstGeom>
        </p:spPr>
      </p:pic>
    </p:spTree>
    <p:extLst>
      <p:ext uri="{BB962C8B-B14F-4D97-AF65-F5344CB8AC3E}">
        <p14:creationId xmlns:p14="http://schemas.microsoft.com/office/powerpoint/2010/main" val="38543433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6740">
                                            <p:txEl>
                                              <p:pRg st="0" end="0"/>
                                            </p:txEl>
                                          </p:spTgt>
                                        </p:tgtEl>
                                        <p:attrNameLst>
                                          <p:attrName>style.visibility</p:attrName>
                                        </p:attrNameLst>
                                      </p:cBhvr>
                                      <p:to>
                                        <p:strVal val="visible"/>
                                      </p:to>
                                    </p:set>
                                    <p:anim calcmode="lin" valueType="num">
                                      <p:cBhvr additive="base">
                                        <p:cTn id="11" dur="500" fill="hold"/>
                                        <p:tgtEl>
                                          <p:spTgt spid="11674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674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a:xfrm>
            <a:off x="5181600" y="0"/>
            <a:ext cx="3505200" cy="3352800"/>
          </a:xfrm>
        </p:spPr>
        <p:txBody>
          <a:bodyPr/>
          <a:lstStyle/>
          <a:p>
            <a:pPr algn="l"/>
            <a:br>
              <a:rPr lang="en-US" altLang="en-US" sz="5400" dirty="0"/>
            </a:br>
            <a:br>
              <a:rPr lang="en-US" altLang="en-US" sz="5400" dirty="0"/>
            </a:br>
            <a:r>
              <a:rPr lang="en-US" altLang="en-US" sz="5400" dirty="0"/>
              <a:t>Ask Friends to Join You</a:t>
            </a:r>
          </a:p>
        </p:txBody>
      </p:sp>
      <p:pic>
        <p:nvPicPr>
          <p:cNvPr id="117763" name="Picture 3" descr="knock"/>
          <p:cNvPicPr>
            <a:picLocks noGrp="1" noChangeAspect="1" noChangeArrowheads="1"/>
          </p:cNvPicPr>
          <p:nvPr>
            <p:ph idx="4294967295"/>
          </p:nvPr>
        </p:nvPicPr>
        <p:blipFill>
          <a:blip r:embed="rId2">
            <a:lum contrast="8000"/>
            <a:extLst>
              <a:ext uri="{28A0092B-C50C-407E-A947-70E740481C1C}">
                <a14:useLocalDpi xmlns:a14="http://schemas.microsoft.com/office/drawing/2010/main" val="0"/>
              </a:ext>
            </a:extLst>
          </a:blip>
          <a:srcRect/>
          <a:stretch>
            <a:fillRect/>
          </a:stretch>
        </p:blipFill>
        <p:spPr>
          <a:xfrm>
            <a:off x="0" y="0"/>
            <a:ext cx="4870450" cy="6858000"/>
          </a:xfrm>
          <a:noFill/>
        </p:spPr>
      </p:pic>
    </p:spTree>
    <p:extLst>
      <p:ext uri="{BB962C8B-B14F-4D97-AF65-F5344CB8AC3E}">
        <p14:creationId xmlns:p14="http://schemas.microsoft.com/office/powerpoint/2010/main" val="152367629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prayer"/>
          <p:cNvPicPr>
            <a:picLocks noGrp="1" noChangeAspect="1" noChangeArrowheads="1"/>
          </p:cNvPicPr>
          <p:nvPr>
            <p:ph sz="half" idx="4294967295"/>
          </p:nvPr>
        </p:nvPicPr>
        <p:blipFill>
          <a:blip r:embed="rId2">
            <a:extLst>
              <a:ext uri="{BEBA8EAE-BF5A-486C-A8C5-ECC9F3942E4B}">
                <a14:imgProps xmlns:a14="http://schemas.microsoft.com/office/drawing/2010/main">
                  <a14:imgLayer r:embed="rId3">
                    <a14:imgEffect>
                      <a14:sharpenSoften amount="10000"/>
                    </a14:imgEffect>
                    <a14:imgEffect>
                      <a14:brightnessContrast bright="12000" contrast="2000"/>
                    </a14:imgEffect>
                  </a14:imgLayer>
                </a14:imgProps>
              </a:ext>
              <a:ext uri="{28A0092B-C50C-407E-A947-70E740481C1C}">
                <a14:useLocalDpi xmlns:a14="http://schemas.microsoft.com/office/drawing/2010/main" val="0"/>
              </a:ext>
            </a:extLst>
          </a:blip>
          <a:srcRect/>
          <a:stretch>
            <a:fillRect/>
          </a:stretch>
        </p:blipFill>
        <p:spPr>
          <a:xfrm>
            <a:off x="0" y="0"/>
            <a:ext cx="9144000" cy="6858000"/>
          </a:xfrm>
          <a:noFill/>
        </p:spPr>
      </p:pic>
      <p:sp>
        <p:nvSpPr>
          <p:cNvPr id="118788" name="Rectangle 4"/>
          <p:cNvSpPr>
            <a:spLocks noGrp="1" noChangeArrowheads="1"/>
          </p:cNvSpPr>
          <p:nvPr>
            <p:ph type="body" sz="half" idx="4294967295"/>
          </p:nvPr>
        </p:nvSpPr>
        <p:spPr>
          <a:xfrm>
            <a:off x="0" y="4800600"/>
            <a:ext cx="9144000" cy="2057400"/>
          </a:xfrm>
          <a:solidFill>
            <a:schemeClr val="bg1">
              <a:alpha val="78999"/>
            </a:schemeClr>
          </a:solidFill>
        </p:spPr>
        <p:txBody>
          <a:bodyPr/>
          <a:lstStyle/>
          <a:p>
            <a:pPr>
              <a:lnSpc>
                <a:spcPct val="90000"/>
              </a:lnSpc>
              <a:buFont typeface="Wingdings" panose="05000000000000000000" pitchFamily="2" charset="2"/>
              <a:buNone/>
            </a:pPr>
            <a:r>
              <a:rPr lang="en-US" altLang="en-US" sz="4500" dirty="0">
                <a:effectLst>
                  <a:glow rad="127000">
                    <a:schemeClr val="bg1"/>
                  </a:glow>
                </a:effectLst>
              </a:rPr>
              <a:t> “Where two or three people meet together in my name, I am there with them."</a:t>
            </a:r>
            <a:r>
              <a:rPr lang="en-US" altLang="en-US" sz="2300" dirty="0">
                <a:effectLst>
                  <a:glow rad="127000">
                    <a:schemeClr val="bg1"/>
                  </a:glow>
                </a:effectLst>
              </a:rPr>
              <a:t> </a:t>
            </a:r>
            <a:r>
              <a:rPr lang="en-US" altLang="en-US" sz="1800" dirty="0">
                <a:effectLst>
                  <a:glow rad="127000">
                    <a:schemeClr val="bg1"/>
                  </a:glow>
                </a:effectLst>
              </a:rPr>
              <a:t>Matthew 18:20</a:t>
            </a:r>
          </a:p>
        </p:txBody>
      </p:sp>
    </p:spTree>
    <p:extLst>
      <p:ext uri="{BB962C8B-B14F-4D97-AF65-F5344CB8AC3E}">
        <p14:creationId xmlns:p14="http://schemas.microsoft.com/office/powerpoint/2010/main" val="290544666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52400" y="609600"/>
            <a:ext cx="3048000" cy="6019800"/>
          </a:xfrm>
        </p:spPr>
        <p:txBody>
          <a:bodyPr/>
          <a:lstStyle/>
          <a:p>
            <a:pPr algn="l"/>
            <a:r>
              <a:rPr lang="en-US" sz="5400" dirty="0"/>
              <a:t>Ask Friends to Join You in Prayer</a:t>
            </a:r>
          </a:p>
        </p:txBody>
      </p:sp>
      <p:pic>
        <p:nvPicPr>
          <p:cNvPr id="128003" name="Picture 3" descr="sweet-heart_t250"/>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ackgroundRemoval t="0" b="100000" l="400" r="99600"/>
                    </a14:imgEffect>
                    <a14:imgEffect>
                      <a14:sharpenSoften amount="50000"/>
                    </a14:imgEffect>
                    <a14:imgEffect>
                      <a14:colorTemperature colorTemp="6400"/>
                    </a14:imgEffect>
                    <a14:imgEffect>
                      <a14:saturation sat="84000"/>
                    </a14:imgEffect>
                    <a14:imgEffect>
                      <a14:brightnessContrast bright="-4000" contrast="76000"/>
                    </a14:imgEffect>
                  </a14:imgLayer>
                </a14:imgProps>
              </a:ext>
              <a:ext uri="{28A0092B-C50C-407E-A947-70E740481C1C}">
                <a14:useLocalDpi xmlns:a14="http://schemas.microsoft.com/office/drawing/2010/main" val="0"/>
              </a:ext>
            </a:extLst>
          </a:blip>
          <a:srcRect/>
          <a:stretch>
            <a:fillRect/>
          </a:stretch>
        </p:blipFill>
        <p:spPr>
          <a:xfrm>
            <a:off x="2286000" y="0"/>
            <a:ext cx="6858000" cy="6858000"/>
          </a:xfrm>
          <a:noFill/>
        </p:spPr>
      </p:pic>
    </p:spTree>
    <p:extLst>
      <p:ext uri="{BB962C8B-B14F-4D97-AF65-F5344CB8AC3E}">
        <p14:creationId xmlns:p14="http://schemas.microsoft.com/office/powerpoint/2010/main" val="167006120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idx="4294967295"/>
          </p:nvPr>
        </p:nvSpPr>
        <p:spPr>
          <a:xfrm>
            <a:off x="4870450" y="152400"/>
            <a:ext cx="4273550" cy="2667000"/>
          </a:xfrm>
        </p:spPr>
        <p:txBody>
          <a:bodyPr/>
          <a:lstStyle/>
          <a:p>
            <a:pPr algn="l">
              <a:lnSpc>
                <a:spcPct val="100000"/>
              </a:lnSpc>
              <a:spcAft>
                <a:spcPts val="600"/>
              </a:spcAft>
            </a:pPr>
            <a:br>
              <a:rPr lang="en-US" altLang="en-US" sz="5400" dirty="0"/>
            </a:br>
            <a:br>
              <a:rPr lang="en-US" altLang="en-US" sz="2000" dirty="0"/>
            </a:br>
            <a:r>
              <a:rPr lang="en-US" altLang="en-US" sz="5400" dirty="0"/>
              <a:t>Pray With Your Whole Heart</a:t>
            </a:r>
          </a:p>
        </p:txBody>
      </p:sp>
      <p:pic>
        <p:nvPicPr>
          <p:cNvPr id="120835" name="Picture 3" descr="knock"/>
          <p:cNvPicPr>
            <a:picLocks noGrp="1" noChangeAspect="1" noChangeArrowheads="1"/>
          </p:cNvPicPr>
          <p:nvPr>
            <p:ph idx="4294967295"/>
          </p:nvPr>
        </p:nvPicPr>
        <p:blipFill>
          <a:blip r:embed="rId2">
            <a:lum contrast="8000"/>
            <a:extLst>
              <a:ext uri="{28A0092B-C50C-407E-A947-70E740481C1C}">
                <a14:useLocalDpi xmlns:a14="http://schemas.microsoft.com/office/drawing/2010/main" val="0"/>
              </a:ext>
            </a:extLst>
          </a:blip>
          <a:srcRect/>
          <a:stretch>
            <a:fillRect/>
          </a:stretch>
        </p:blipFill>
        <p:spPr>
          <a:xfrm>
            <a:off x="0" y="0"/>
            <a:ext cx="4870450" cy="6858000"/>
          </a:xfrm>
          <a:noFill/>
        </p:spPr>
      </p:pic>
    </p:spTree>
    <p:extLst>
      <p:ext uri="{BB962C8B-B14F-4D97-AF65-F5344CB8AC3E}">
        <p14:creationId xmlns:p14="http://schemas.microsoft.com/office/powerpoint/2010/main" val="111817089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prayer-title"/>
          <p:cNvPicPr>
            <a:picLocks noGrp="1" noChangeAspect="1" noChangeArrowheads="1"/>
          </p:cNvPicPr>
          <p:nvPr>
            <p:ph sz="half" idx="4294967295"/>
          </p:nvPr>
        </p:nvPicPr>
        <p:blipFill rotWithShape="1">
          <a:blip r:embed="rId2">
            <a:extLst>
              <a:ext uri="{BEBA8EAE-BF5A-486C-A8C5-ECC9F3942E4B}">
                <a14:imgProps xmlns:a14="http://schemas.microsoft.com/office/drawing/2010/main">
                  <a14:imgLayer r:embed="rId3">
                    <a14:imgEffect>
                      <a14:sharpenSoften amount="10000"/>
                    </a14:imgEffect>
                    <a14:imgEffect>
                      <a14:brightnessContrast contrast="24000"/>
                    </a14:imgEffect>
                  </a14:imgLayer>
                </a14:imgProps>
              </a:ext>
              <a:ext uri="{28A0092B-C50C-407E-A947-70E740481C1C}">
                <a14:useLocalDpi xmlns:a14="http://schemas.microsoft.com/office/drawing/2010/main" val="0"/>
              </a:ext>
            </a:extLst>
          </a:blip>
          <a:srcRect t="8611"/>
          <a:stretch/>
        </p:blipFill>
        <p:spPr>
          <a:xfrm>
            <a:off x="0" y="1"/>
            <a:ext cx="9144000" cy="5105400"/>
          </a:xfrm>
          <a:noFill/>
        </p:spPr>
      </p:pic>
      <p:sp>
        <p:nvSpPr>
          <p:cNvPr id="121860" name="Rectangle 4"/>
          <p:cNvSpPr>
            <a:spLocks noGrp="1" noChangeArrowheads="1"/>
          </p:cNvSpPr>
          <p:nvPr>
            <p:ph type="body" sz="half" idx="4294967295"/>
          </p:nvPr>
        </p:nvSpPr>
        <p:spPr>
          <a:xfrm>
            <a:off x="0" y="5105400"/>
            <a:ext cx="9144000" cy="1752600"/>
          </a:xfrm>
          <a:solidFill>
            <a:schemeClr val="bg1"/>
          </a:solidFill>
        </p:spPr>
        <p:txBody>
          <a:bodyPr/>
          <a:lstStyle/>
          <a:p>
            <a:pPr>
              <a:buFont typeface="Wingdings" panose="05000000000000000000" pitchFamily="2" charset="2"/>
              <a:buNone/>
            </a:pPr>
            <a:r>
              <a:rPr lang="en-US" altLang="en-US" sz="3400" b="1" dirty="0"/>
              <a:t>“The earnest (heartfelt, continued) prayer of a righteous man makes tremendous power available.”</a:t>
            </a:r>
            <a:r>
              <a:rPr lang="en-US" altLang="en-US" sz="2700" dirty="0"/>
              <a:t> </a:t>
            </a:r>
            <a:r>
              <a:rPr lang="en-US" altLang="en-US" sz="2000" dirty="0"/>
              <a:t>James 5:16</a:t>
            </a:r>
          </a:p>
        </p:txBody>
      </p:sp>
    </p:spTree>
    <p:extLst>
      <p:ext uri="{BB962C8B-B14F-4D97-AF65-F5344CB8AC3E}">
        <p14:creationId xmlns:p14="http://schemas.microsoft.com/office/powerpoint/2010/main" val="103197319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a:xfrm>
            <a:off x="533400" y="473075"/>
            <a:ext cx="3962400" cy="1660525"/>
          </a:xfrm>
        </p:spPr>
        <p:txBody>
          <a:bodyPr/>
          <a:lstStyle/>
          <a:p>
            <a:pPr algn="l"/>
            <a:r>
              <a:rPr lang="en-US" altLang="en-US" sz="4800" dirty="0"/>
              <a:t>We Must Ask With a Whole Heart</a:t>
            </a:r>
          </a:p>
        </p:txBody>
      </p:sp>
      <p:pic>
        <p:nvPicPr>
          <p:cNvPr id="122883" name="Picture 3" descr="wholeheart"/>
          <p:cNvPicPr>
            <a:picLocks noGrp="1" noChangeAspect="1" noChangeArrowheads="1"/>
          </p:cNvPicPr>
          <p:nvPr>
            <p:ph sz="half" idx="4294967295"/>
          </p:nvPr>
        </p:nvPicPr>
        <p:blipFill>
          <a:blip r:embed="rId2">
            <a:extLst>
              <a:ext uri="{BEBA8EAE-BF5A-486C-A8C5-ECC9F3942E4B}">
                <a14:imgProps xmlns:a14="http://schemas.microsoft.com/office/drawing/2010/main">
                  <a14:imgLayer r:embed="rId3">
                    <a14:imgEffect>
                      <a14:brightnessContrast contrast="100000"/>
                    </a14:imgEffect>
                  </a14:imgLayer>
                </a14:imgProps>
              </a:ext>
              <a:ext uri="{28A0092B-C50C-407E-A947-70E740481C1C}">
                <a14:useLocalDpi xmlns:a14="http://schemas.microsoft.com/office/drawing/2010/main" val="0"/>
              </a:ext>
            </a:extLst>
          </a:blip>
          <a:srcRect/>
          <a:stretch>
            <a:fillRect/>
          </a:stretch>
        </p:blipFill>
        <p:spPr>
          <a:xfrm>
            <a:off x="228600" y="2286000"/>
            <a:ext cx="4419600" cy="3414713"/>
          </a:xfrm>
          <a:noFill/>
        </p:spPr>
      </p:pic>
      <p:sp>
        <p:nvSpPr>
          <p:cNvPr id="122884" name="Rectangle 4"/>
          <p:cNvSpPr>
            <a:spLocks noChangeArrowheads="1"/>
          </p:cNvSpPr>
          <p:nvPr/>
        </p:nvSpPr>
        <p:spPr bwMode="auto">
          <a:xfrm>
            <a:off x="4953000" y="5129213"/>
            <a:ext cx="403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80000"/>
              </a:lnSpc>
              <a:defRPr sz="4400">
                <a:solidFill>
                  <a:schemeClr val="tx2"/>
                </a:solidFill>
                <a:latin typeface="Times New Roman" panose="02020603050405020304" pitchFamily="18" charset="0"/>
              </a:defRPr>
            </a:lvl1pPr>
            <a:lvl2pPr>
              <a:lnSpc>
                <a:spcPct val="80000"/>
              </a:lnSpc>
              <a:defRPr sz="4400">
                <a:solidFill>
                  <a:schemeClr val="tx2"/>
                </a:solidFill>
                <a:latin typeface="Times New Roman" panose="02020603050405020304" pitchFamily="18" charset="0"/>
              </a:defRPr>
            </a:lvl2pPr>
            <a:lvl3pPr>
              <a:lnSpc>
                <a:spcPct val="80000"/>
              </a:lnSpc>
              <a:defRPr sz="4400">
                <a:solidFill>
                  <a:schemeClr val="tx2"/>
                </a:solidFill>
                <a:latin typeface="Times New Roman" panose="02020603050405020304" pitchFamily="18" charset="0"/>
              </a:defRPr>
            </a:lvl3pPr>
            <a:lvl4pPr>
              <a:lnSpc>
                <a:spcPct val="80000"/>
              </a:lnSpc>
              <a:defRPr sz="4400">
                <a:solidFill>
                  <a:schemeClr val="tx2"/>
                </a:solidFill>
                <a:latin typeface="Times New Roman" panose="02020603050405020304" pitchFamily="18" charset="0"/>
              </a:defRPr>
            </a:lvl4pPr>
            <a:lvl5pPr>
              <a:lnSpc>
                <a:spcPct val="80000"/>
              </a:lnSpc>
              <a:defRPr sz="4400">
                <a:solidFill>
                  <a:schemeClr val="tx2"/>
                </a:solidFill>
                <a:latin typeface="Times New Roman" panose="02020603050405020304" pitchFamily="18" charset="0"/>
              </a:defRPr>
            </a:lvl5pPr>
            <a:lvl6pPr marL="457200" eaLnBrk="0" fontAlgn="base" hangingPunct="0">
              <a:lnSpc>
                <a:spcPct val="80000"/>
              </a:lnSpc>
              <a:spcBef>
                <a:spcPct val="0"/>
              </a:spcBef>
              <a:spcAft>
                <a:spcPct val="0"/>
              </a:spcAft>
              <a:defRPr sz="4400">
                <a:solidFill>
                  <a:schemeClr val="tx2"/>
                </a:solidFill>
                <a:latin typeface="Times New Roman" panose="02020603050405020304" pitchFamily="18" charset="0"/>
              </a:defRPr>
            </a:lvl6pPr>
            <a:lvl7pPr marL="914400" eaLnBrk="0" fontAlgn="base" hangingPunct="0">
              <a:lnSpc>
                <a:spcPct val="80000"/>
              </a:lnSpc>
              <a:spcBef>
                <a:spcPct val="0"/>
              </a:spcBef>
              <a:spcAft>
                <a:spcPct val="0"/>
              </a:spcAft>
              <a:defRPr sz="4400">
                <a:solidFill>
                  <a:schemeClr val="tx2"/>
                </a:solidFill>
                <a:latin typeface="Times New Roman" panose="02020603050405020304" pitchFamily="18" charset="0"/>
              </a:defRPr>
            </a:lvl7pPr>
            <a:lvl8pPr marL="1371600" eaLnBrk="0" fontAlgn="base" hangingPunct="0">
              <a:lnSpc>
                <a:spcPct val="80000"/>
              </a:lnSpc>
              <a:spcBef>
                <a:spcPct val="0"/>
              </a:spcBef>
              <a:spcAft>
                <a:spcPct val="0"/>
              </a:spcAft>
              <a:defRPr sz="4400">
                <a:solidFill>
                  <a:schemeClr val="tx2"/>
                </a:solidFill>
                <a:latin typeface="Times New Roman" panose="02020603050405020304" pitchFamily="18" charset="0"/>
              </a:defRPr>
            </a:lvl8pPr>
            <a:lvl9pPr marL="1828800" eaLnBrk="0" fontAlgn="base" hangingPunct="0">
              <a:lnSpc>
                <a:spcPct val="80000"/>
              </a:lnSpc>
              <a:spcBef>
                <a:spcPct val="0"/>
              </a:spcBef>
              <a:spcAft>
                <a:spcPct val="0"/>
              </a:spcAft>
              <a:defRPr sz="4400">
                <a:solidFill>
                  <a:schemeClr val="tx2"/>
                </a:solidFill>
                <a:latin typeface="Times New Roman" panose="02020603050405020304" pitchFamily="18" charset="0"/>
              </a:defRPr>
            </a:lvl9pPr>
          </a:lstStyle>
          <a:p>
            <a:r>
              <a:rPr lang="en-US" altLang="en-US" b="1" dirty="0">
                <a:latin typeface="+mn-lt"/>
              </a:rPr>
              <a:t>Not </a:t>
            </a:r>
          </a:p>
          <a:p>
            <a:r>
              <a:rPr lang="en-US" altLang="en-US" b="1" dirty="0">
                <a:latin typeface="+mn-lt"/>
              </a:rPr>
              <a:t>Half-Hearted</a:t>
            </a:r>
          </a:p>
        </p:txBody>
      </p:sp>
      <p:pic>
        <p:nvPicPr>
          <p:cNvPr id="122885" name="Picture 5" descr="halfheartedheart"/>
          <p:cNvPicPr>
            <a:picLocks noGrp="1" noChangeAspect="1" noChangeArrowheads="1"/>
          </p:cNvPicPr>
          <p:nvPr>
            <p:ph sz="half" idx="4294967295"/>
          </p:nvPr>
        </p:nvPicPr>
        <p:blipFill>
          <a:blip r:embed="rId4">
            <a:lum contrast="20000"/>
            <a:extLst>
              <a:ext uri="{28A0092B-C50C-407E-A947-70E740481C1C}">
                <a14:useLocalDpi xmlns:a14="http://schemas.microsoft.com/office/drawing/2010/main" val="0"/>
              </a:ext>
            </a:extLst>
          </a:blip>
          <a:srcRect/>
          <a:stretch>
            <a:fillRect/>
          </a:stretch>
        </p:blipFill>
        <p:spPr>
          <a:xfrm>
            <a:off x="4800600" y="990600"/>
            <a:ext cx="4343400" cy="3937000"/>
          </a:xfrm>
          <a:noFill/>
        </p:spPr>
      </p:pic>
    </p:spTree>
    <p:extLst>
      <p:ext uri="{BB962C8B-B14F-4D97-AF65-F5344CB8AC3E}">
        <p14:creationId xmlns:p14="http://schemas.microsoft.com/office/powerpoint/2010/main" val="6482928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885"/>
                                        </p:tgtEl>
                                        <p:attrNameLst>
                                          <p:attrName>style.visibility</p:attrName>
                                        </p:attrNameLst>
                                      </p:cBhvr>
                                      <p:to>
                                        <p:strVal val="visible"/>
                                      </p:to>
                                    </p:set>
                                    <p:anim calcmode="lin" valueType="num">
                                      <p:cBhvr additive="base">
                                        <p:cTn id="7" dur="500" fill="hold"/>
                                        <p:tgtEl>
                                          <p:spTgt spid="122885"/>
                                        </p:tgtEl>
                                        <p:attrNameLst>
                                          <p:attrName>ppt_x</p:attrName>
                                        </p:attrNameLst>
                                      </p:cBhvr>
                                      <p:tavLst>
                                        <p:tav tm="0">
                                          <p:val>
                                            <p:strVal val="#ppt_x"/>
                                          </p:val>
                                        </p:tav>
                                        <p:tav tm="100000">
                                          <p:val>
                                            <p:strVal val="#ppt_x"/>
                                          </p:val>
                                        </p:tav>
                                      </p:tavLst>
                                    </p:anim>
                                    <p:anim calcmode="lin" valueType="num">
                                      <p:cBhvr additive="base">
                                        <p:cTn id="8" dur="500" fill="hold"/>
                                        <p:tgtEl>
                                          <p:spTgt spid="12288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22884">
                                            <p:txEl>
                                              <p:pRg st="0" end="0"/>
                                            </p:txEl>
                                          </p:spTgt>
                                        </p:tgtEl>
                                        <p:attrNameLst>
                                          <p:attrName>style.visibility</p:attrName>
                                        </p:attrNameLst>
                                      </p:cBhvr>
                                      <p:to>
                                        <p:strVal val="visible"/>
                                      </p:to>
                                    </p:set>
                                    <p:anim calcmode="lin" valueType="num">
                                      <p:cBhvr additive="base">
                                        <p:cTn id="12" dur="500" fill="hold"/>
                                        <p:tgtEl>
                                          <p:spTgt spid="12288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2884">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22884">
                                            <p:txEl>
                                              <p:pRg st="1" end="1"/>
                                            </p:txEl>
                                          </p:spTgt>
                                        </p:tgtEl>
                                        <p:attrNameLst>
                                          <p:attrName>style.visibility</p:attrName>
                                        </p:attrNameLst>
                                      </p:cBhvr>
                                      <p:to>
                                        <p:strVal val="visible"/>
                                      </p:to>
                                    </p:set>
                                    <p:anim calcmode="lin" valueType="num">
                                      <p:cBhvr additive="base">
                                        <p:cTn id="17" dur="500" fill="hold"/>
                                        <p:tgtEl>
                                          <p:spTgt spid="12288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288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JacksonWesleyLL"/>
          <p:cNvPicPr>
            <a:picLocks noGrp="1" noChangeAspect="1" noChangeArrowheads="1"/>
          </p:cNvPicPr>
          <p:nvPr>
            <p:ph sz="half" idx="2"/>
          </p:nvPr>
        </p:nvPicPr>
        <p:blipFill rotWithShape="1">
          <a:blip r:embed="rId3">
            <a:lum contrast="6000"/>
            <a:extLst>
              <a:ext uri="{28A0092B-C50C-407E-A947-70E740481C1C}">
                <a14:useLocalDpi xmlns:a14="http://schemas.microsoft.com/office/drawing/2010/main" val="0"/>
              </a:ext>
            </a:extLst>
          </a:blip>
          <a:srcRect l="5760" t="24958" r="13440" b="26153"/>
          <a:stretch/>
        </p:blipFill>
        <p:spPr>
          <a:xfrm>
            <a:off x="1" y="3863020"/>
            <a:ext cx="3733799" cy="29949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843" name="Rectangle 3"/>
          <p:cNvSpPr>
            <a:spLocks noGrp="1" noChangeArrowheads="1"/>
          </p:cNvSpPr>
          <p:nvPr>
            <p:ph type="body" sz="half" idx="1"/>
          </p:nvPr>
        </p:nvSpPr>
        <p:spPr>
          <a:xfrm>
            <a:off x="4267200" y="3038935"/>
            <a:ext cx="4876800" cy="3819065"/>
          </a:xfrm>
          <a:noFill/>
        </p:spPr>
        <p:txBody>
          <a:bodyPr lIns="0" tIns="0" rIns="0" bIns="0"/>
          <a:lstStyle/>
          <a:p>
            <a:pPr algn="ctr">
              <a:lnSpc>
                <a:spcPct val="90000"/>
              </a:lnSpc>
              <a:buFont typeface="Wingdings" pitchFamily="2" charset="2"/>
              <a:buNone/>
            </a:pPr>
            <a:r>
              <a:rPr lang="en-US" b="1" u="sng" dirty="0"/>
              <a:t>John Wesley Said:</a:t>
            </a:r>
          </a:p>
          <a:p>
            <a:pPr>
              <a:lnSpc>
                <a:spcPct val="90000"/>
              </a:lnSpc>
              <a:buFont typeface="Wingdings" pitchFamily="2" charset="2"/>
              <a:buNone/>
            </a:pPr>
            <a:endParaRPr lang="en-US" sz="800" u="sng" dirty="0">
              <a:latin typeface="Times New Roman" pitchFamily="18" charset="0"/>
            </a:endParaRPr>
          </a:p>
          <a:p>
            <a:pPr marL="0" indent="0">
              <a:lnSpc>
                <a:spcPct val="90000"/>
              </a:lnSpc>
              <a:buNone/>
            </a:pPr>
            <a:r>
              <a:rPr lang="en-US" sz="2700" dirty="0"/>
              <a:t>“…the preacher was describing the change which God works in the heart through faith in Christ and I felt my heart strangely warmed.”</a:t>
            </a:r>
          </a:p>
          <a:p>
            <a:pPr marL="0" indent="0">
              <a:lnSpc>
                <a:spcPct val="90000"/>
              </a:lnSpc>
              <a:buNone/>
            </a:pPr>
            <a:endParaRPr lang="en-US" sz="800" dirty="0"/>
          </a:p>
          <a:p>
            <a:pPr marL="0" indent="0">
              <a:lnSpc>
                <a:spcPct val="90000"/>
              </a:lnSpc>
              <a:buNone/>
            </a:pPr>
            <a:r>
              <a:rPr lang="en-US" sz="2700" dirty="0"/>
              <a:t>Jesus makes His presence Known by a small voice!</a:t>
            </a:r>
          </a:p>
          <a:p>
            <a:pPr marL="0" indent="0">
              <a:lnSpc>
                <a:spcPct val="90000"/>
              </a:lnSpc>
              <a:buNone/>
            </a:pPr>
            <a:endParaRPr lang="en-US" dirty="0"/>
          </a:p>
          <a:p>
            <a:pPr marL="0" indent="0">
              <a:lnSpc>
                <a:spcPct val="90000"/>
              </a:lnSpc>
              <a:buNone/>
            </a:pPr>
            <a:endParaRPr lang="en-US" sz="2800" dirty="0"/>
          </a:p>
        </p:txBody>
      </p:sp>
      <p:pic>
        <p:nvPicPr>
          <p:cNvPr id="1026" name="Picture 2" descr="http://2.bp.blogspot.com/_Gz7Z11J0DDU/S7dYe6RJAII/AAAAAAAABIk/B081pidxw8k/s1600/Emmaus.jpe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Effect>
                      <a14:colorTemperature colorTemp="112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l="33104" t="43124" r="13874"/>
          <a:stretch/>
        </p:blipFill>
        <p:spPr bwMode="auto">
          <a:xfrm>
            <a:off x="5144253" y="1483"/>
            <a:ext cx="3861646" cy="28941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bwMode="auto">
          <a:xfrm>
            <a:off x="0" y="1482"/>
            <a:ext cx="4724400" cy="4037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182880" rIns="137160" bIns="18288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a:lstStyle>
          <a:p>
            <a:pPr algn="ctr">
              <a:lnSpc>
                <a:spcPct val="90000"/>
              </a:lnSpc>
              <a:buFont typeface="Wingdings" pitchFamily="2" charset="2"/>
              <a:buNone/>
            </a:pPr>
            <a:r>
              <a:rPr lang="en-US" sz="3200" b="1" u="sng" dirty="0"/>
              <a:t>Is Jesus</a:t>
            </a:r>
          </a:p>
          <a:p>
            <a:pPr algn="ctr">
              <a:lnSpc>
                <a:spcPct val="90000"/>
              </a:lnSpc>
              <a:buFont typeface="Wingdings" pitchFamily="2" charset="2"/>
              <a:buNone/>
            </a:pPr>
            <a:r>
              <a:rPr lang="en-US" sz="3200" b="1" u="sng" dirty="0"/>
              <a:t>Speaking to You?</a:t>
            </a:r>
          </a:p>
          <a:p>
            <a:pPr>
              <a:lnSpc>
                <a:spcPct val="90000"/>
              </a:lnSpc>
              <a:buFont typeface="Wingdings" pitchFamily="2" charset="2"/>
              <a:buNone/>
            </a:pPr>
            <a:endParaRPr lang="en-US" sz="1000" u="sng" dirty="0">
              <a:latin typeface="Times New Roman" pitchFamily="18" charset="0"/>
            </a:endParaRPr>
          </a:p>
          <a:p>
            <a:pPr marL="0" indent="0">
              <a:lnSpc>
                <a:spcPct val="90000"/>
              </a:lnSpc>
              <a:buNone/>
            </a:pPr>
            <a:r>
              <a:rPr lang="en-US" sz="2800" b="1" dirty="0"/>
              <a:t>“They said to each other, ‘Did not our hearts burn within us while he talked to us on the road, while he opened to us the Scriptures?’”</a:t>
            </a:r>
          </a:p>
        </p:txBody>
      </p:sp>
    </p:spTree>
    <p:extLst>
      <p:ext uri="{BB962C8B-B14F-4D97-AF65-F5344CB8AC3E}">
        <p14:creationId xmlns:p14="http://schemas.microsoft.com/office/powerpoint/2010/main" val="2720469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842"/>
                                        </p:tgtEl>
                                        <p:attrNameLst>
                                          <p:attrName>style.visibility</p:attrName>
                                        </p:attrNameLst>
                                      </p:cBhvr>
                                      <p:to>
                                        <p:strVal val="visible"/>
                                      </p:to>
                                    </p:set>
                                    <p:anim calcmode="lin" valueType="num">
                                      <p:cBhvr additive="base">
                                        <p:cTn id="13" dur="500" fill="hold"/>
                                        <p:tgtEl>
                                          <p:spTgt spid="35842"/>
                                        </p:tgtEl>
                                        <p:attrNameLst>
                                          <p:attrName>ppt_x</p:attrName>
                                        </p:attrNameLst>
                                      </p:cBhvr>
                                      <p:tavLst>
                                        <p:tav tm="0">
                                          <p:val>
                                            <p:strVal val="#ppt_x"/>
                                          </p:val>
                                        </p:tav>
                                        <p:tav tm="100000">
                                          <p:val>
                                            <p:strVal val="#ppt_x"/>
                                          </p:val>
                                        </p:tav>
                                      </p:tavLst>
                                    </p:anim>
                                    <p:anim calcmode="lin" valueType="num">
                                      <p:cBhvr additive="base">
                                        <p:cTn id="14" dur="500" fill="hold"/>
                                        <p:tgtEl>
                                          <p:spTgt spid="3584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5843">
                                            <p:txEl>
                                              <p:pRg st="0" end="0"/>
                                            </p:txEl>
                                          </p:spTgt>
                                        </p:tgtEl>
                                        <p:attrNameLst>
                                          <p:attrName>style.visibility</p:attrName>
                                        </p:attrNameLst>
                                      </p:cBhvr>
                                      <p:to>
                                        <p:strVal val="visible"/>
                                      </p:to>
                                    </p:set>
                                    <p:anim calcmode="lin" valueType="num">
                                      <p:cBhvr additive="base">
                                        <p:cTn id="1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584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5843">
                                            <p:txEl>
                                              <p:pRg st="2" end="2"/>
                                            </p:txEl>
                                          </p:spTgt>
                                        </p:tgtEl>
                                        <p:attrNameLst>
                                          <p:attrName>style.visibility</p:attrName>
                                        </p:attrNameLst>
                                      </p:cBhvr>
                                      <p:to>
                                        <p:strVal val="visible"/>
                                      </p:to>
                                    </p:set>
                                    <p:anim calcmode="lin" valueType="num">
                                      <p:cBhvr additive="base">
                                        <p:cTn id="21"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5843">
                                            <p:txEl>
                                              <p:pRg st="4" end="4"/>
                                            </p:txEl>
                                          </p:spTgt>
                                        </p:tgtEl>
                                        <p:attrNameLst>
                                          <p:attrName>style.visibility</p:attrName>
                                        </p:attrNameLst>
                                      </p:cBhvr>
                                      <p:to>
                                        <p:strVal val="visible"/>
                                      </p:to>
                                    </p:set>
                                    <p:anim calcmode="lin" valueType="num">
                                      <p:cBhvr additive="base">
                                        <p:cTn id="27" dur="5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58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iblevs_rev3_20_atdoor"/>
          <p:cNvPicPr>
            <a:picLocks noGrp="1" noChangeAspect="1" noChangeArrowheads="1"/>
          </p:cNvPicPr>
          <p:nvPr>
            <p:ph idx="1"/>
          </p:nvPr>
        </p:nvPicPr>
        <p:blipFill>
          <a:blip r:embed="rId2">
            <a:lum bright="8000" contrast="42000"/>
            <a:extLst>
              <a:ext uri="{BEBA8EAE-BF5A-486C-A8C5-ECC9F3942E4B}">
                <a14:imgProps xmlns:a14="http://schemas.microsoft.com/office/drawing/2010/main">
                  <a14:imgLayer r:embed="rId3">
                    <a14:imgEffect>
                      <a14:colorTemperature colorTemp="6860"/>
                    </a14:imgEffect>
                    <a14:imgEffect>
                      <a14:saturation sat="125000"/>
                    </a14:imgEffect>
                  </a14:imgLayer>
                </a14:imgProps>
              </a:ext>
              <a:ext uri="{28A0092B-C50C-407E-A947-70E740481C1C}">
                <a14:useLocalDpi xmlns:a14="http://schemas.microsoft.com/office/drawing/2010/main" val="0"/>
              </a:ext>
            </a:extLst>
          </a:blip>
          <a:srcRect/>
          <a:stretch>
            <a:fillRect/>
          </a:stretch>
        </p:blipFill>
        <p:spPr>
          <a:xfrm>
            <a:off x="0" y="-26504"/>
            <a:ext cx="9144000" cy="6884504"/>
          </a:xfrm>
          <a:noFill/>
        </p:spPr>
      </p:pic>
    </p:spTree>
    <p:extLst>
      <p:ext uri="{BB962C8B-B14F-4D97-AF65-F5344CB8AC3E}">
        <p14:creationId xmlns:p14="http://schemas.microsoft.com/office/powerpoint/2010/main" val="109958684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10200"/>
            <a:ext cx="9144000" cy="1447800"/>
          </a:xfrm>
          <a:prstGeom prst="rect">
            <a:avLst/>
          </a:prstGeom>
          <a:noFill/>
        </p:spPr>
        <p:txBody>
          <a:bodyPr wrap="square" lIns="0" tIns="0" rIns="0" bIns="0">
            <a:noAutofit/>
          </a:bodyPr>
          <a:lstStyle/>
          <a:p>
            <a:pPr marL="0" marR="0" algn="ctr">
              <a:lnSpc>
                <a:spcPts val="7200"/>
              </a:lnSpc>
              <a:spcBef>
                <a:spcPts val="0"/>
              </a:spcBef>
              <a:spcAft>
                <a:spcPts val="0"/>
              </a:spcAft>
            </a:pPr>
            <a:r>
              <a:rPr lang="en-US" sz="8000" b="1" dirty="0">
                <a:latin typeface="+mn-lt"/>
                <a:ea typeface="Calibri" panose="020F0502020204030204" pitchFamily="34" charset="0"/>
                <a:cs typeface="Aharoni" panose="02010803020104030203" pitchFamily="2" charset="-79"/>
              </a:rPr>
              <a:t>Welcome All</a:t>
            </a:r>
            <a:endParaRPr lang="en-US" sz="8000" b="1" dirty="0">
              <a:latin typeface="+mn-lt"/>
              <a:ea typeface="Calibri" panose="020F0502020204030204" pitchFamily="34" charset="0"/>
              <a:cs typeface="Calibri" panose="020F050202020403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5000"/>
          <a:stretch/>
        </p:blipFill>
        <p:spPr>
          <a:xfrm>
            <a:off x="109112" y="0"/>
            <a:ext cx="8925775" cy="5029200"/>
          </a:xfrm>
          <a:prstGeom prst="rect">
            <a:avLst/>
          </a:prstGeom>
        </p:spPr>
      </p:pic>
    </p:spTree>
    <p:extLst>
      <p:ext uri="{BB962C8B-B14F-4D97-AF65-F5344CB8AC3E}">
        <p14:creationId xmlns:p14="http://schemas.microsoft.com/office/powerpoint/2010/main" val="263435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0" y="-228600"/>
            <a:ext cx="9144000" cy="990600"/>
          </a:xfrm>
        </p:spPr>
        <p:txBody>
          <a:bodyPr/>
          <a:lstStyle/>
          <a:p>
            <a:pPr algn="ctr" eaLnBrk="1" hangingPunct="1"/>
            <a:r>
              <a:rPr lang="en-US" dirty="0"/>
              <a:t>What is the Sinner‘s Prayer?</a:t>
            </a:r>
          </a:p>
        </p:txBody>
      </p:sp>
      <p:pic>
        <p:nvPicPr>
          <p:cNvPr id="6146" name="Picture 2" descr="confession-sign-3"/>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1000" contrast="65000"/>
                    </a14:imgEffect>
                  </a14:imgLayer>
                </a14:imgProps>
              </a:ext>
              <a:ext uri="{28A0092B-C50C-407E-A947-70E740481C1C}">
                <a14:useLocalDpi xmlns:a14="http://schemas.microsoft.com/office/drawing/2010/main" val="0"/>
              </a:ext>
            </a:extLst>
          </a:blip>
          <a:srcRect/>
          <a:stretch>
            <a:fillRect/>
          </a:stretch>
        </p:blipFill>
        <p:spPr>
          <a:xfrm>
            <a:off x="0" y="1676400"/>
            <a:ext cx="5486400" cy="5181600"/>
          </a:xfrm>
          <a:noFill/>
        </p:spPr>
      </p:pic>
      <p:sp>
        <p:nvSpPr>
          <p:cNvPr id="6148" name="Rectangle 4"/>
          <p:cNvSpPr>
            <a:spLocks noChangeArrowheads="1"/>
          </p:cNvSpPr>
          <p:nvPr/>
        </p:nvSpPr>
        <p:spPr bwMode="auto">
          <a:xfrm>
            <a:off x="5410200" y="762000"/>
            <a:ext cx="3733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20000"/>
              </a:spcBef>
              <a:buClr>
                <a:schemeClr val="accent2"/>
              </a:buClr>
              <a:buSzPct val="75000"/>
            </a:pPr>
            <a:r>
              <a:rPr lang="en-US" sz="3200" b="1" dirty="0">
                <a:latin typeface="Arial" charset="0"/>
              </a:rPr>
              <a:t>This is a prayer we can pray when we are ready to admit we are sinners and need Christ’s forgiveness.</a:t>
            </a:r>
          </a:p>
          <a:p>
            <a:pPr eaLnBrk="1" hangingPunct="1">
              <a:lnSpc>
                <a:spcPct val="80000"/>
              </a:lnSpc>
              <a:spcBef>
                <a:spcPct val="20000"/>
              </a:spcBef>
              <a:buClr>
                <a:schemeClr val="accent2"/>
              </a:buClr>
              <a:buSzPct val="75000"/>
            </a:pPr>
            <a:endParaRPr lang="en-US" sz="2000" b="1" dirty="0">
              <a:latin typeface="Arial" charset="0"/>
            </a:endParaRPr>
          </a:p>
          <a:p>
            <a:pPr eaLnBrk="1" hangingPunct="1">
              <a:lnSpc>
                <a:spcPct val="80000"/>
              </a:lnSpc>
              <a:spcBef>
                <a:spcPct val="20000"/>
              </a:spcBef>
              <a:buClr>
                <a:schemeClr val="accent2"/>
              </a:buClr>
              <a:buSzPct val="75000"/>
            </a:pPr>
            <a:r>
              <a:rPr lang="en-US" sz="3200" b="1" dirty="0">
                <a:latin typeface="Arial" charset="0"/>
              </a:rPr>
              <a:t>It must be prayed with faith in our hearts and a readiness to have a life-changing encounter with Jesus Christ.</a:t>
            </a:r>
          </a:p>
        </p:txBody>
      </p:sp>
    </p:spTree>
    <p:extLst>
      <p:ext uri="{BB962C8B-B14F-4D97-AF65-F5344CB8AC3E}">
        <p14:creationId xmlns:p14="http://schemas.microsoft.com/office/powerpoint/2010/main" val="7108373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 calcmode="lin" valueType="num">
                                      <p:cBhvr additive="base">
                                        <p:cTn id="7" dur="500" fill="hold"/>
                                        <p:tgtEl>
                                          <p:spTgt spid="61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8">
                                            <p:txEl>
                                              <p:pRg st="2" end="2"/>
                                            </p:txEl>
                                          </p:spTgt>
                                        </p:tgtEl>
                                        <p:attrNameLst>
                                          <p:attrName>style.visibility</p:attrName>
                                        </p:attrNameLst>
                                      </p:cBhvr>
                                      <p:to>
                                        <p:strVal val="visible"/>
                                      </p:to>
                                    </p:set>
                                    <p:anim calcmode="lin" valueType="num">
                                      <p:cBhvr additive="base">
                                        <p:cTn id="13" dur="500" fill="hold"/>
                                        <p:tgtEl>
                                          <p:spTgt spid="614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eap"/>
          <p:cNvPicPr>
            <a:picLocks noGrp="1" noChangeAspect="1" noChangeArrowheads="1"/>
          </p:cNvPicPr>
          <p:nvPr>
            <p:ph sz="half" idx="2"/>
          </p:nvPr>
        </p:nvPicPr>
        <p:blipFill>
          <a:blip r:embed="rId2">
            <a:extLst>
              <a:ext uri="{BEBA8EAE-BF5A-486C-A8C5-ECC9F3942E4B}">
                <a14:imgProps xmlns:a14="http://schemas.microsoft.com/office/drawing/2010/main">
                  <a14:imgLayer r:embed="rId3">
                    <a14:imgEffect>
                      <a14:brightnessContrast bright="-14000" contrast="48000"/>
                    </a14:imgEffect>
                  </a14:imgLayer>
                </a14:imgProps>
              </a:ext>
              <a:ext uri="{28A0092B-C50C-407E-A947-70E740481C1C}">
                <a14:useLocalDpi xmlns:a14="http://schemas.microsoft.com/office/drawing/2010/main" val="0"/>
              </a:ext>
            </a:extLst>
          </a:blip>
          <a:srcRect/>
          <a:stretch>
            <a:fillRect/>
          </a:stretch>
        </p:blipFill>
        <p:spPr>
          <a:xfrm>
            <a:off x="0" y="0"/>
            <a:ext cx="9144000" cy="6858000"/>
          </a:xfrm>
          <a:noFill/>
        </p:spPr>
      </p:pic>
      <p:sp>
        <p:nvSpPr>
          <p:cNvPr id="9219" name="Rectangle 3"/>
          <p:cNvSpPr>
            <a:spLocks noGrp="1" noChangeArrowheads="1"/>
          </p:cNvSpPr>
          <p:nvPr>
            <p:ph type="title"/>
          </p:nvPr>
        </p:nvSpPr>
        <p:spPr>
          <a:xfrm>
            <a:off x="0" y="0"/>
            <a:ext cx="9144000" cy="689568"/>
          </a:xfrm>
          <a:solidFill>
            <a:srgbClr val="6C1B02">
              <a:alpha val="87057"/>
            </a:srgbClr>
          </a:solidFill>
        </p:spPr>
        <p:txBody>
          <a:bodyPr/>
          <a:lstStyle/>
          <a:p>
            <a:pPr eaLnBrk="1" hangingPunct="1"/>
            <a:r>
              <a:rPr lang="en-US" sz="3600" b="1" dirty="0"/>
              <a:t>A prayer of faith </a:t>
            </a:r>
            <a:r>
              <a:rPr lang="en-US" sz="3600" b="1" dirty="0">
                <a:sym typeface="Wingdings" pitchFamily="2" charset="2"/>
              </a:rPr>
              <a:t></a:t>
            </a:r>
            <a:r>
              <a:rPr lang="en-US" sz="3600" b="1" dirty="0"/>
              <a:t> Pray this prayer if :</a:t>
            </a:r>
          </a:p>
        </p:txBody>
      </p:sp>
      <p:sp>
        <p:nvSpPr>
          <p:cNvPr id="9220" name="Rectangle 4"/>
          <p:cNvSpPr>
            <a:spLocks noGrp="1" noChangeArrowheads="1"/>
          </p:cNvSpPr>
          <p:nvPr>
            <p:ph type="body" sz="half" idx="1"/>
          </p:nvPr>
        </p:nvSpPr>
        <p:spPr>
          <a:xfrm>
            <a:off x="6172200" y="685800"/>
            <a:ext cx="2971800" cy="6172200"/>
          </a:xfrm>
          <a:solidFill>
            <a:schemeClr val="bg1">
              <a:alpha val="58823"/>
            </a:schemeClr>
          </a:solidFill>
        </p:spPr>
        <p:txBody>
          <a:bodyPr tIns="182880"/>
          <a:lstStyle/>
          <a:p>
            <a:pPr marL="590550" indent="-590550" eaLnBrk="1" hangingPunct="1">
              <a:lnSpc>
                <a:spcPct val="90000"/>
              </a:lnSpc>
              <a:buClr>
                <a:schemeClr val="tx1"/>
              </a:buClr>
            </a:pPr>
            <a:r>
              <a:rPr lang="en-US" sz="3200" b="0" dirty="0"/>
              <a:t>You want to set an example &amp; show others how it is done</a:t>
            </a:r>
          </a:p>
          <a:p>
            <a:pPr marL="590550" indent="-590550" eaLnBrk="1" hangingPunct="1">
              <a:lnSpc>
                <a:spcPct val="90000"/>
              </a:lnSpc>
              <a:buClr>
                <a:schemeClr val="tx1"/>
              </a:buClr>
            </a:pPr>
            <a:r>
              <a:rPr lang="en-US" sz="3200" b="0" dirty="0"/>
              <a:t>You just like to give your heart to Jesus again &amp; again</a:t>
            </a:r>
          </a:p>
        </p:txBody>
      </p:sp>
      <p:sp>
        <p:nvSpPr>
          <p:cNvPr id="9221" name="Rectangle 5"/>
          <p:cNvSpPr>
            <a:spLocks noChangeArrowheads="1"/>
          </p:cNvSpPr>
          <p:nvPr/>
        </p:nvSpPr>
        <p:spPr bwMode="auto">
          <a:xfrm>
            <a:off x="0" y="689568"/>
            <a:ext cx="3048000" cy="6172200"/>
          </a:xfrm>
          <a:prstGeom prst="rect">
            <a:avLst/>
          </a:prstGeom>
          <a:solidFill>
            <a:schemeClr val="bg1">
              <a:alpha val="5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a:lstStyle/>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If you never have before</a:t>
            </a:r>
          </a:p>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You have in the past, but you think it would mean more today</a:t>
            </a:r>
          </a:p>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You have been walking afar off and you want to come back</a:t>
            </a:r>
          </a:p>
        </p:txBody>
      </p:sp>
      <p:sp>
        <p:nvSpPr>
          <p:cNvPr id="2" name="TextBox 1"/>
          <p:cNvSpPr txBox="1"/>
          <p:nvPr/>
        </p:nvSpPr>
        <p:spPr>
          <a:xfrm>
            <a:off x="3505200" y="4114800"/>
            <a:ext cx="2209800" cy="914400"/>
          </a:xfrm>
          <a:prstGeom prst="rect">
            <a:avLst/>
          </a:prstGeom>
          <a:solidFill>
            <a:schemeClr val="bg1">
              <a:alpha val="67000"/>
            </a:schemeClr>
          </a:solidFill>
          <a:effectLst>
            <a:glow rad="533400">
              <a:srgbClr val="FFFF00">
                <a:alpha val="66000"/>
              </a:srgbClr>
            </a:glow>
            <a:softEdge rad="114300"/>
          </a:effectLst>
        </p:spPr>
        <p:txBody>
          <a:bodyPr wrap="none" rtlCol="0">
            <a:normAutofit lnSpcReduction="10000"/>
          </a:bodyPr>
          <a:lstStyle/>
          <a:p>
            <a:pPr algn="ctr"/>
            <a:r>
              <a:rPr lang="en-US" sz="6000" b="1" dirty="0"/>
              <a:t>Faith</a:t>
            </a:r>
          </a:p>
        </p:txBody>
      </p:sp>
    </p:spTree>
    <p:extLst>
      <p:ext uri="{BB962C8B-B14F-4D97-AF65-F5344CB8AC3E}">
        <p14:creationId xmlns:p14="http://schemas.microsoft.com/office/powerpoint/2010/main" val="36447974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anim calcmode="lin" valueType="num">
                                      <p:cBhvr additive="base">
                                        <p:cTn id="7" dur="500" fill="hold"/>
                                        <p:tgtEl>
                                          <p:spTgt spid="92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21">
                                            <p:txEl>
                                              <p:pRg st="1" end="1"/>
                                            </p:txEl>
                                          </p:spTgt>
                                        </p:tgtEl>
                                        <p:attrNameLst>
                                          <p:attrName>style.visibility</p:attrName>
                                        </p:attrNameLst>
                                      </p:cBhvr>
                                      <p:to>
                                        <p:strVal val="visible"/>
                                      </p:to>
                                    </p:set>
                                    <p:anim calcmode="lin" valueType="num">
                                      <p:cBhvr additive="base">
                                        <p:cTn id="13" dur="500" fill="hold"/>
                                        <p:tgtEl>
                                          <p:spTgt spid="922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21">
                                            <p:txEl>
                                              <p:pRg st="2" end="2"/>
                                            </p:txEl>
                                          </p:spTgt>
                                        </p:tgtEl>
                                        <p:attrNameLst>
                                          <p:attrName>style.visibility</p:attrName>
                                        </p:attrNameLst>
                                      </p:cBhvr>
                                      <p:to>
                                        <p:strVal val="visible"/>
                                      </p:to>
                                    </p:set>
                                    <p:anim calcmode="lin" valueType="num">
                                      <p:cBhvr additive="base">
                                        <p:cTn id="19" dur="500" fill="hold"/>
                                        <p:tgtEl>
                                          <p:spTgt spid="922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20">
                                            <p:txEl>
                                              <p:pRg st="0" end="0"/>
                                            </p:txEl>
                                          </p:spTgt>
                                        </p:tgtEl>
                                        <p:attrNameLst>
                                          <p:attrName>style.visibility</p:attrName>
                                        </p:attrNameLst>
                                      </p:cBhvr>
                                      <p:to>
                                        <p:strVal val="visible"/>
                                      </p:to>
                                    </p:set>
                                    <p:anim calcmode="lin" valueType="num">
                                      <p:cBhvr additive="base">
                                        <p:cTn id="25" dur="500" fill="hold"/>
                                        <p:tgtEl>
                                          <p:spTgt spid="922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220">
                                            <p:txEl>
                                              <p:pRg st="1" end="1"/>
                                            </p:txEl>
                                          </p:spTgt>
                                        </p:tgtEl>
                                        <p:attrNameLst>
                                          <p:attrName>style.visibility</p:attrName>
                                        </p:attrNameLst>
                                      </p:cBhvr>
                                      <p:to>
                                        <p:strVal val="visible"/>
                                      </p:to>
                                    </p:set>
                                    <p:anim calcmode="lin" valueType="num">
                                      <p:cBhvr additive="base">
                                        <p:cTn id="31" dur="500" fill="hold"/>
                                        <p:tgtEl>
                                          <p:spTgt spid="9220">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2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elebrate-the-cross"/>
          <p:cNvPicPr>
            <a:picLocks noGrp="1" noChangeAspect="1" noChangeArrowheads="1"/>
          </p:cNvPicPr>
          <p:nvPr>
            <p:ph sz="half" idx="1"/>
          </p:nvPr>
        </p:nvPicPr>
        <p:blipFill>
          <a:blip r:embed="rId2">
            <a:lum contrast="14000"/>
            <a:extLst>
              <a:ext uri="{28A0092B-C50C-407E-A947-70E740481C1C}">
                <a14:useLocalDpi xmlns:a14="http://schemas.microsoft.com/office/drawing/2010/main" val="0"/>
              </a:ext>
            </a:extLst>
          </a:blip>
          <a:srcRect t="12500"/>
          <a:stretch>
            <a:fillRect/>
          </a:stretch>
        </p:blipFill>
        <p:spPr>
          <a:xfrm>
            <a:off x="0" y="0"/>
            <a:ext cx="9144000" cy="6096000"/>
          </a:xfrm>
          <a:noFill/>
        </p:spPr>
      </p:pic>
      <p:sp>
        <p:nvSpPr>
          <p:cNvPr id="10244" name="Rectangle 4"/>
          <p:cNvSpPr>
            <a:spLocks noGrp="1" noChangeArrowheads="1"/>
          </p:cNvSpPr>
          <p:nvPr>
            <p:ph type="title"/>
          </p:nvPr>
        </p:nvSpPr>
        <p:spPr>
          <a:xfrm>
            <a:off x="0" y="0"/>
            <a:ext cx="9144000" cy="1066800"/>
          </a:xfrm>
          <a:solidFill>
            <a:schemeClr val="bg1">
              <a:alpha val="69019"/>
            </a:schemeClr>
          </a:solidFill>
        </p:spPr>
        <p:txBody>
          <a:bodyPr/>
          <a:lstStyle/>
          <a:p>
            <a:pPr algn="ctr" eaLnBrk="1" hangingPunct="1"/>
            <a:r>
              <a:rPr lang="en-US" sz="3200" dirty="0"/>
              <a:t>We Declare Our Faith Publicly Because Jesus Declared His LOVE Publicly</a:t>
            </a:r>
          </a:p>
        </p:txBody>
      </p:sp>
      <p:pic>
        <p:nvPicPr>
          <p:cNvPr id="10243" name="Picture 3" descr="Milverton1"/>
          <p:cNvPicPr>
            <a:picLocks noGrp="1" noChangeAspect="1" noChangeArrowheads="1"/>
          </p:cNvPicPr>
          <p:nvPr>
            <p:ph sz="half" idx="2"/>
          </p:nvPr>
        </p:nvPicPr>
        <p:blipFill>
          <a:blip r:embed="rId3">
            <a:extLst>
              <a:ext uri="{BEBA8EAE-BF5A-486C-A8C5-ECC9F3942E4B}">
                <a14:imgProps xmlns:a14="http://schemas.microsoft.com/office/drawing/2010/main">
                  <a14:imgLayer r:embed="rId4">
                    <a14:imgEffect>
                      <a14:sharpenSoften amount="3000"/>
                    </a14:imgEffect>
                    <a14:imgEffect>
                      <a14:colorTemperature colorTemp="7400"/>
                    </a14:imgEffect>
                    <a14:imgEffect>
                      <a14:saturation sat="136000"/>
                    </a14:imgEffect>
                    <a14:imgEffect>
                      <a14:brightnessContrast bright="16000" contrast="25000"/>
                    </a14:imgEffect>
                  </a14:imgLayer>
                </a14:imgProps>
              </a:ext>
              <a:ext uri="{28A0092B-C50C-407E-A947-70E740481C1C}">
                <a14:useLocalDpi xmlns:a14="http://schemas.microsoft.com/office/drawing/2010/main" val="0"/>
              </a:ext>
            </a:extLst>
          </a:blip>
          <a:srcRect/>
          <a:stretch>
            <a:fillRect/>
          </a:stretch>
        </p:blipFill>
        <p:spPr>
          <a:xfrm>
            <a:off x="5943600" y="1066800"/>
            <a:ext cx="3175000" cy="3175000"/>
          </a:xfrm>
          <a:prstGeom prst="rect">
            <a:avLst/>
          </a:prstGeom>
          <a:ln w="38100" cap="sq">
            <a:solidFill>
              <a:srgbClr val="000000"/>
            </a:solidFill>
            <a:prstDash val="solid"/>
            <a:miter lim="800000"/>
          </a:ln>
          <a:effectLst>
            <a:outerShdw blurRad="88900" dist="38100" dir="2700000" algn="tl" rotWithShape="0">
              <a:srgbClr val="000000">
                <a:alpha val="43000"/>
              </a:srgbClr>
            </a:outerShdw>
          </a:effectLst>
        </p:spPr>
      </p:pic>
      <p:sp>
        <p:nvSpPr>
          <p:cNvPr id="10245" name="Rectangle 5"/>
          <p:cNvSpPr>
            <a:spLocks noChangeArrowheads="1"/>
          </p:cNvSpPr>
          <p:nvPr/>
        </p:nvSpPr>
        <p:spPr bwMode="auto">
          <a:xfrm>
            <a:off x="228600" y="5334000"/>
            <a:ext cx="8915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accent2"/>
              </a:buClr>
              <a:buSzPct val="75000"/>
              <a:buFont typeface="Wingdings" pitchFamily="2" charset="2"/>
              <a:buNone/>
            </a:pPr>
            <a:r>
              <a:rPr lang="en-US" sz="2800" b="1" dirty="0">
                <a:latin typeface="Arial" charset="0"/>
              </a:rPr>
              <a:t>“If you stand before others and are willing to say you believe in me, then I will tell my Father in heaven that you belong to me.”</a:t>
            </a:r>
            <a:r>
              <a:rPr lang="en-US" sz="3100" dirty="0">
                <a:latin typeface="Arial" charset="0"/>
              </a:rPr>
              <a:t> </a:t>
            </a:r>
            <a:r>
              <a:rPr lang="en-US" sz="2000" dirty="0">
                <a:latin typeface="Arial" charset="0"/>
              </a:rPr>
              <a:t>Mat 10:32</a:t>
            </a:r>
            <a:r>
              <a:rPr lang="en-US" sz="3100" dirty="0">
                <a:latin typeface="Arial" charset="0"/>
              </a:rPr>
              <a:t> </a:t>
            </a:r>
          </a:p>
        </p:txBody>
      </p:sp>
    </p:spTree>
    <p:extLst>
      <p:ext uri="{BB962C8B-B14F-4D97-AF65-F5344CB8AC3E}">
        <p14:creationId xmlns:p14="http://schemas.microsoft.com/office/powerpoint/2010/main" val="9611567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 calcmode="lin" valueType="num">
                                      <p:cBhvr additive="base">
                                        <p:cTn id="7" dur="500" fill="hold"/>
                                        <p:tgtEl>
                                          <p:spTgt spid="1024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lima_mihanlog_com-child-praying%20(17)"/>
          <p:cNvPicPr>
            <a:picLocks noChangeAspect="1" noChangeArrowheads="1"/>
          </p:cNvPicPr>
          <p:nvPr/>
        </p:nvPicPr>
        <p:blipFill rotWithShape="1">
          <a:blip r:embed="rId4">
            <a:lum bright="26000" contrast="50000"/>
            <a:extLst>
              <a:ext uri="{28A0092B-C50C-407E-A947-70E740481C1C}">
                <a14:useLocalDpi xmlns:a14="http://schemas.microsoft.com/office/drawing/2010/main" val="0"/>
              </a:ext>
            </a:extLst>
          </a:blip>
          <a:srcRect l="28290" t="14901"/>
          <a:stretch/>
        </p:blipFill>
        <p:spPr bwMode="auto">
          <a:xfrm>
            <a:off x="34523" y="0"/>
            <a:ext cx="4375688" cy="389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idx="1"/>
          </p:nvPr>
        </p:nvSpPr>
        <p:spPr>
          <a:xfrm>
            <a:off x="4410211" y="0"/>
            <a:ext cx="4733789" cy="6858000"/>
          </a:xfrm>
          <a:solidFill>
            <a:schemeClr val="bg1">
              <a:alpha val="84000"/>
            </a:schemeClr>
          </a:solidFill>
        </p:spPr>
        <p:txBody>
          <a:bodyPr/>
          <a:lstStyle/>
          <a:p>
            <a:pPr marL="0" indent="0" algn="ctr" eaLnBrk="1" hangingPunct="1">
              <a:lnSpc>
                <a:spcPct val="80000"/>
              </a:lnSpc>
              <a:buClr>
                <a:srgbClr val="F5F5F5"/>
              </a:buClr>
              <a:buNone/>
            </a:pPr>
            <a:r>
              <a:rPr lang="en-US" sz="3200" dirty="0"/>
              <a:t>Three Important Questions</a:t>
            </a:r>
            <a:endParaRPr lang="en-US" sz="3200" b="1" dirty="0"/>
          </a:p>
          <a:p>
            <a:pPr eaLnBrk="1" hangingPunct="1">
              <a:lnSpc>
                <a:spcPct val="80000"/>
              </a:lnSpc>
              <a:buClr>
                <a:srgbClr val="F5F5F5"/>
              </a:buClr>
            </a:pPr>
            <a:endParaRPr lang="en-US" sz="900" dirty="0"/>
          </a:p>
          <a:p>
            <a:pPr eaLnBrk="1" hangingPunct="1">
              <a:lnSpc>
                <a:spcPct val="80000"/>
              </a:lnSpc>
              <a:buClr>
                <a:srgbClr val="F5F5F5"/>
              </a:buClr>
            </a:pPr>
            <a:r>
              <a:rPr lang="en-US" sz="3200" b="1" dirty="0"/>
              <a:t>Do you want to know Jesus as your Savior right now?</a:t>
            </a:r>
          </a:p>
          <a:p>
            <a:pPr eaLnBrk="1" hangingPunct="1">
              <a:lnSpc>
                <a:spcPct val="80000"/>
              </a:lnSpc>
              <a:buClr>
                <a:srgbClr val="F5F5F5"/>
              </a:buClr>
            </a:pPr>
            <a:endParaRPr lang="en-US" sz="3200" b="1" dirty="0"/>
          </a:p>
          <a:p>
            <a:pPr eaLnBrk="1" hangingPunct="1">
              <a:lnSpc>
                <a:spcPct val="80000"/>
              </a:lnSpc>
              <a:buClr>
                <a:srgbClr val="F5F5F5"/>
              </a:buClr>
            </a:pPr>
            <a:r>
              <a:rPr lang="en-US" sz="3200" b="1" dirty="0"/>
              <a:t>Do you believe He died to save you from your sins &amp; that He rose from the dead? </a:t>
            </a:r>
          </a:p>
          <a:p>
            <a:pPr eaLnBrk="1" hangingPunct="1">
              <a:lnSpc>
                <a:spcPct val="80000"/>
              </a:lnSpc>
              <a:buClr>
                <a:srgbClr val="F5F5F5"/>
              </a:buClr>
            </a:pPr>
            <a:endParaRPr lang="en-US" sz="3200" b="1" dirty="0"/>
          </a:p>
          <a:p>
            <a:pPr eaLnBrk="1" hangingPunct="1">
              <a:lnSpc>
                <a:spcPct val="80000"/>
              </a:lnSpc>
              <a:buClr>
                <a:srgbClr val="F5F5F5"/>
              </a:buClr>
            </a:pPr>
            <a:r>
              <a:rPr lang="en-US" sz="3200" b="1" dirty="0"/>
              <a:t>Do you believe that He is here, waiting to save you right now?</a:t>
            </a:r>
            <a:r>
              <a:rPr lang="en-US" sz="3200" dirty="0"/>
              <a:t> </a:t>
            </a:r>
          </a:p>
        </p:txBody>
      </p:sp>
      <p:pic>
        <p:nvPicPr>
          <p:cNvPr id="1026" name="Picture 2" descr="http://2.bp.blogspot.com/-hRYmUc3XEAA/UHBTVCLCBXI/AAAAAAAAEDQ/zszKIJ9k6Y8/s1600/prayer.jpg">
            <a:hlinkClick r:id="rId5"/>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88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l="9442" r="2680" b="9729"/>
          <a:stretch/>
        </p:blipFill>
        <p:spPr bwMode="auto">
          <a:xfrm>
            <a:off x="7401" y="3478884"/>
            <a:ext cx="4402810" cy="33791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008053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animEffect transition="in" filter="fade">
                                      <p:cBhvr>
                                        <p:cTn id="7" dur="1000"/>
                                        <p:tgtEl>
                                          <p:spTgt spid="11267">
                                            <p:txEl>
                                              <p:pRg st="2" end="2"/>
                                            </p:txEl>
                                          </p:spTgt>
                                        </p:tgtEl>
                                      </p:cBhvr>
                                    </p:animEffect>
                                    <p:anim calcmode="lin" valueType="num">
                                      <p:cBhvr>
                                        <p:cTn id="8"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267">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26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animEffect transition="in" filter="fade">
                                      <p:cBhvr>
                                        <p:cTn id="15" dur="1000"/>
                                        <p:tgtEl>
                                          <p:spTgt spid="11267">
                                            <p:txEl>
                                              <p:pRg st="4" end="4"/>
                                            </p:txEl>
                                          </p:spTgt>
                                        </p:tgtEl>
                                      </p:cBhvr>
                                    </p:animEffect>
                                    <p:anim calcmode="lin" valueType="num">
                                      <p:cBhvr>
                                        <p:cTn id="16"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1267">
                                            <p:txEl>
                                              <p:pRg st="4" end="4"/>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26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1267">
                                            <p:txEl>
                                              <p:pRg st="6" end="6"/>
                                            </p:txEl>
                                          </p:spTgt>
                                        </p:tgtEl>
                                        <p:attrNameLst>
                                          <p:attrName>style.visibility</p:attrName>
                                        </p:attrNameLst>
                                      </p:cBhvr>
                                      <p:to>
                                        <p:strVal val="visible"/>
                                      </p:to>
                                    </p:set>
                                    <p:animEffect transition="in" filter="fade">
                                      <p:cBhvr>
                                        <p:cTn id="23" dur="1000"/>
                                        <p:tgtEl>
                                          <p:spTgt spid="11267">
                                            <p:txEl>
                                              <p:pRg st="6" end="6"/>
                                            </p:txEl>
                                          </p:spTgt>
                                        </p:tgtEl>
                                      </p:cBhvr>
                                    </p:animEffect>
                                    <p:anim calcmode="lin" valueType="num">
                                      <p:cBhvr>
                                        <p:cTn id="24" dur="10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1267">
                                            <p:txEl>
                                              <p:pRg st="6" end="6"/>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267">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lIns="0" tIns="0" rIns="0" bIns="0"/>
          <a:lstStyle/>
          <a:p>
            <a:r>
              <a:rPr lang="en-US" sz="3600" dirty="0"/>
              <a:t>The Prayer of a Sinner Turning to Jesus</a:t>
            </a:r>
          </a:p>
        </p:txBody>
      </p:sp>
      <p:sp>
        <p:nvSpPr>
          <p:cNvPr id="3" name="Content Placeholder 2"/>
          <p:cNvSpPr>
            <a:spLocks noGrp="1"/>
          </p:cNvSpPr>
          <p:nvPr>
            <p:ph idx="1"/>
          </p:nvPr>
        </p:nvSpPr>
        <p:spPr>
          <a:xfrm>
            <a:off x="0" y="1066800"/>
            <a:ext cx="9144000" cy="5794513"/>
          </a:xfrm>
        </p:spPr>
        <p:txBody>
          <a:bodyPr lIns="91440" tIns="0" rIns="0" bIns="0"/>
          <a:lstStyle/>
          <a:p>
            <a:pPr>
              <a:buClr>
                <a:schemeClr val="tx1"/>
              </a:buClr>
              <a:buFont typeface="Wingdings" pitchFamily="2" charset="2"/>
              <a:buChar char="v"/>
            </a:pPr>
            <a:r>
              <a:rPr lang="en-US" dirty="0"/>
              <a:t>Dear Jesus, I know that I have sinned against You and that my sins separate me from You. </a:t>
            </a:r>
          </a:p>
          <a:p>
            <a:pPr>
              <a:buClr>
                <a:schemeClr val="tx1"/>
              </a:buClr>
              <a:buFont typeface="Wingdings" pitchFamily="2" charset="2"/>
              <a:buChar char="v"/>
            </a:pPr>
            <a:r>
              <a:rPr lang="en-US" dirty="0"/>
              <a:t>I am truly sorry. </a:t>
            </a:r>
          </a:p>
          <a:p>
            <a:pPr>
              <a:buClr>
                <a:schemeClr val="tx1"/>
              </a:buClr>
              <a:buFont typeface="Wingdings" pitchFamily="2" charset="2"/>
              <a:buChar char="v"/>
            </a:pPr>
            <a:r>
              <a:rPr lang="en-US" dirty="0"/>
              <a:t>Right now, I turn away from my sinful past .</a:t>
            </a:r>
          </a:p>
          <a:p>
            <a:pPr>
              <a:buClr>
                <a:schemeClr val="tx1"/>
              </a:buClr>
              <a:buFont typeface="Wingdings" pitchFamily="2" charset="2"/>
              <a:buChar char="v"/>
            </a:pPr>
            <a:r>
              <a:rPr lang="en-US" dirty="0"/>
              <a:t>Please forgive me, and help me to keep from sin. </a:t>
            </a:r>
          </a:p>
          <a:p>
            <a:pPr>
              <a:buClr>
                <a:schemeClr val="tx1"/>
              </a:buClr>
              <a:buFont typeface="Wingdings" pitchFamily="2" charset="2"/>
              <a:buChar char="v"/>
            </a:pPr>
            <a:r>
              <a:rPr lang="en-US" dirty="0"/>
              <a:t>I believe You died for my sins.</a:t>
            </a:r>
          </a:p>
          <a:p>
            <a:pPr>
              <a:buClr>
                <a:schemeClr val="tx1"/>
              </a:buClr>
              <a:buFont typeface="Wingdings" pitchFamily="2" charset="2"/>
              <a:buChar char="v"/>
            </a:pPr>
            <a:r>
              <a:rPr lang="en-US" dirty="0"/>
              <a:t>I Believe You rose from the dead,  you are alive, and you hear this prayer from my heart. </a:t>
            </a:r>
          </a:p>
          <a:p>
            <a:pPr>
              <a:buClr>
                <a:schemeClr val="tx1"/>
              </a:buClr>
              <a:buFont typeface="Wingdings" pitchFamily="2" charset="2"/>
              <a:buChar char="v"/>
            </a:pPr>
            <a:r>
              <a:rPr lang="en-US" dirty="0"/>
              <a:t>I invite You Jesus to be both my Savior and the Lord of my life.</a:t>
            </a:r>
          </a:p>
          <a:p>
            <a:pPr>
              <a:buClr>
                <a:schemeClr val="tx1"/>
              </a:buClr>
              <a:buFont typeface="Wingdings" pitchFamily="2" charset="2"/>
              <a:buChar char="v"/>
            </a:pPr>
            <a:r>
              <a:rPr lang="en-US" dirty="0"/>
              <a:t>I want You to rule my life from now on.</a:t>
            </a:r>
          </a:p>
          <a:p>
            <a:endParaRPr lang="en-US" dirty="0"/>
          </a:p>
        </p:txBody>
      </p:sp>
    </p:spTree>
    <p:custDataLst>
      <p:tags r:id="rId1"/>
    </p:custDataLst>
    <p:extLst>
      <p:ext uri="{BB962C8B-B14F-4D97-AF65-F5344CB8AC3E}">
        <p14:creationId xmlns:p14="http://schemas.microsoft.com/office/powerpoint/2010/main" val="3494903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0" y="4572000"/>
            <a:ext cx="9144000" cy="2286000"/>
          </a:xfrm>
        </p:spPr>
        <p:txBody>
          <a:bodyPr/>
          <a:lstStyle/>
          <a:p>
            <a:pPr eaLnBrk="1" hangingPunct="1">
              <a:buFont typeface="Wingdings" pitchFamily="2" charset="2"/>
              <a:buNone/>
            </a:pPr>
            <a:r>
              <a:rPr lang="en-US" sz="3600" dirty="0"/>
              <a:t>“But some people did accept him. They believed in him, and he gave them the right to become children of God.”</a:t>
            </a:r>
            <a:r>
              <a:rPr lang="en-US" sz="2700" dirty="0"/>
              <a:t> </a:t>
            </a:r>
          </a:p>
          <a:p>
            <a:pPr algn="r" eaLnBrk="1" hangingPunct="1">
              <a:buFont typeface="Wingdings" pitchFamily="2" charset="2"/>
              <a:buNone/>
            </a:pPr>
            <a:r>
              <a:rPr lang="en-US" sz="2300" dirty="0"/>
              <a:t>John 1:12</a:t>
            </a:r>
            <a:r>
              <a:rPr lang="en-US" sz="2700" dirty="0"/>
              <a:t> </a:t>
            </a:r>
          </a:p>
        </p:txBody>
      </p:sp>
      <p:pic>
        <p:nvPicPr>
          <p:cNvPr id="12292" name="Picture 4" descr="PBWU_-_Child_of_God_-_black__19686_zoom"/>
          <p:cNvPicPr>
            <a:picLocks noGrp="1" noChangeAspect="1" noChangeArrowheads="1"/>
          </p:cNvPicPr>
          <p:nvPr>
            <p:ph sz="quarter" idx="2"/>
          </p:nvPr>
        </p:nvPicPr>
        <p:blipFill rotWithShape="1">
          <a:blip r:embed="rId2">
            <a:lum contrast="10000"/>
            <a:extLst>
              <a:ext uri="{28A0092B-C50C-407E-A947-70E740481C1C}">
                <a14:useLocalDpi xmlns:a14="http://schemas.microsoft.com/office/drawing/2010/main" val="0"/>
              </a:ext>
            </a:extLst>
          </a:blip>
          <a:srcRect l="-398" r="398" b="1292"/>
          <a:stretch/>
        </p:blipFill>
        <p:spPr>
          <a:xfrm>
            <a:off x="4648200" y="0"/>
            <a:ext cx="4495800" cy="4495800"/>
          </a:xfrm>
          <a:noFill/>
        </p:spPr>
      </p:pic>
      <p:pic>
        <p:nvPicPr>
          <p:cNvPr id="12293" name="Picture 5" descr="untitled"/>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7585" y="0"/>
            <a:ext cx="4574674" cy="4495800"/>
          </a:xfrm>
        </p:spPr>
      </p:pic>
    </p:spTree>
    <p:extLst>
      <p:ext uri="{BB962C8B-B14F-4D97-AF65-F5344CB8AC3E}">
        <p14:creationId xmlns:p14="http://schemas.microsoft.com/office/powerpoint/2010/main" val="68973403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2011_1000V_front_1-e1316632609332"/>
          <p:cNvPicPr>
            <a:picLocks noGrp="1" noChangeAspect="1" noChangeArrowheads="1"/>
          </p:cNvPicPr>
          <p:nvPr>
            <p:ph sz="half" idx="1"/>
          </p:nvPr>
        </p:nvPicPr>
        <p:blipFill>
          <a:blip r:embed="rId2">
            <a:lum contrast="30000"/>
            <a:extLst>
              <a:ext uri="{28A0092B-C50C-407E-A947-70E740481C1C}">
                <a14:useLocalDpi xmlns:a14="http://schemas.microsoft.com/office/drawing/2010/main" val="0"/>
              </a:ext>
            </a:extLst>
          </a:blip>
          <a:srcRect/>
          <a:stretch>
            <a:fillRect/>
          </a:stretch>
        </p:blipFill>
        <p:spPr>
          <a:xfrm>
            <a:off x="0" y="381000"/>
            <a:ext cx="3657600" cy="3017838"/>
          </a:xfrm>
          <a:noFill/>
        </p:spPr>
      </p:pic>
      <p:pic>
        <p:nvPicPr>
          <p:cNvPr id="13315" name="Picture 3" descr="new-creation-2-suzanne-carter"/>
          <p:cNvPicPr>
            <a:picLocks noGrp="1" noChangeAspect="1" noChangeArrowheads="1"/>
          </p:cNvPicPr>
          <p:nvPr>
            <p:ph sz="half" idx="2"/>
          </p:nvPr>
        </p:nvPicPr>
        <p:blipFill>
          <a:blip r:embed="rId3">
            <a:lum contrast="28000"/>
            <a:extLst>
              <a:ext uri="{28A0092B-C50C-407E-A947-70E740481C1C}">
                <a14:useLocalDpi xmlns:a14="http://schemas.microsoft.com/office/drawing/2010/main" val="0"/>
              </a:ext>
            </a:extLst>
          </a:blip>
          <a:srcRect/>
          <a:stretch>
            <a:fillRect/>
          </a:stretch>
        </p:blipFill>
        <p:spPr>
          <a:xfrm>
            <a:off x="3476625" y="838200"/>
            <a:ext cx="5667375" cy="6019800"/>
          </a:xfrm>
          <a:noFill/>
        </p:spPr>
      </p:pic>
    </p:spTree>
    <p:extLst>
      <p:ext uri="{BB962C8B-B14F-4D97-AF65-F5344CB8AC3E}">
        <p14:creationId xmlns:p14="http://schemas.microsoft.com/office/powerpoint/2010/main" val="374702829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8825280"/>
          <p:cNvPicPr>
            <a:picLocks noChangeAspect="1" noChangeArrowheads="1"/>
          </p:cNvPicPr>
          <p:nvPr/>
        </p:nvPicPr>
        <p:blipFill>
          <a:blip r:embed="rId2">
            <a:lum contrast="16000"/>
            <a:extLst>
              <a:ext uri="{28A0092B-C50C-407E-A947-70E740481C1C}">
                <a14:useLocalDpi xmlns:a14="http://schemas.microsoft.com/office/drawing/2010/main" val="0"/>
              </a:ext>
            </a:extLst>
          </a:blip>
          <a:srcRect/>
          <a:stretch>
            <a:fillRect/>
          </a:stretch>
        </p:blipFill>
        <p:spPr bwMode="auto">
          <a:xfrm>
            <a:off x="4343400" y="0"/>
            <a:ext cx="4800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4469261588_9946469d09_z"/>
          <p:cNvPicPr>
            <a:picLocks noChangeAspect="1" noChangeArrowheads="1"/>
          </p:cNvPicPr>
          <p:nvPr/>
        </p:nvPicPr>
        <p:blipFill>
          <a:blip r:embed="rId3">
            <a:lum bright="8000" contrast="22000"/>
            <a:extLst>
              <a:ext uri="{28A0092B-C50C-407E-A947-70E740481C1C}">
                <a14:useLocalDpi xmlns:a14="http://schemas.microsoft.com/office/drawing/2010/main" val="0"/>
              </a:ext>
            </a:extLst>
          </a:blip>
          <a:srcRect/>
          <a:stretch>
            <a:fillRect/>
          </a:stretch>
        </p:blipFill>
        <p:spPr bwMode="auto">
          <a:xfrm>
            <a:off x="1371600" y="-304800"/>
            <a:ext cx="3908790" cy="6934200"/>
          </a:xfrm>
          <a:prstGeom prst="rect">
            <a:avLst/>
          </a:prstGeom>
          <a:noFill/>
          <a:ln>
            <a:noFill/>
          </a:ln>
          <a:effectLst>
            <a:softEdge rad="2159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p:cNvSpPr>
            <a:spLocks noGrp="1" noChangeArrowheads="1"/>
          </p:cNvSpPr>
          <p:nvPr>
            <p:ph idx="1"/>
          </p:nvPr>
        </p:nvSpPr>
        <p:spPr>
          <a:xfrm>
            <a:off x="2743200" y="3429000"/>
            <a:ext cx="6400800" cy="3429000"/>
          </a:xfrm>
          <a:solidFill>
            <a:schemeClr val="bg1">
              <a:alpha val="69019"/>
            </a:schemeClr>
          </a:solidFill>
          <a:effectLst>
            <a:softEdge rad="127000"/>
          </a:effectLst>
        </p:spPr>
        <p:txBody>
          <a:bodyPr/>
          <a:lstStyle/>
          <a:p>
            <a:pPr eaLnBrk="1" hangingPunct="1">
              <a:lnSpc>
                <a:spcPct val="90000"/>
              </a:lnSpc>
              <a:buClr>
                <a:schemeClr val="tx1"/>
              </a:buClr>
            </a:pPr>
            <a:r>
              <a:rPr lang="en-US" sz="3200" b="1" dirty="0"/>
              <a:t>What did you learn today?</a:t>
            </a:r>
          </a:p>
          <a:p>
            <a:pPr eaLnBrk="1" hangingPunct="1">
              <a:lnSpc>
                <a:spcPct val="90000"/>
              </a:lnSpc>
              <a:buClr>
                <a:schemeClr val="tx1"/>
              </a:buClr>
            </a:pPr>
            <a:r>
              <a:rPr lang="en-US" sz="3200" dirty="0"/>
              <a:t>How should we pray?</a:t>
            </a:r>
            <a:endParaRPr lang="en-US" sz="3200" b="1" dirty="0"/>
          </a:p>
          <a:p>
            <a:pPr eaLnBrk="1" hangingPunct="1">
              <a:lnSpc>
                <a:spcPct val="90000"/>
              </a:lnSpc>
              <a:buClr>
                <a:schemeClr val="tx1"/>
              </a:buClr>
            </a:pPr>
            <a:r>
              <a:rPr lang="en-US" sz="3200" b="1" dirty="0"/>
              <a:t>What have you </a:t>
            </a:r>
            <a:r>
              <a:rPr lang="en-US" sz="3200" dirty="0"/>
              <a:t>b</a:t>
            </a:r>
            <a:r>
              <a:rPr lang="en-US" sz="3200" b="1" dirty="0"/>
              <a:t>een thinking about God lately?</a:t>
            </a:r>
          </a:p>
          <a:p>
            <a:pPr eaLnBrk="1" hangingPunct="1">
              <a:lnSpc>
                <a:spcPct val="90000"/>
              </a:lnSpc>
              <a:buClr>
                <a:schemeClr val="tx1"/>
              </a:buClr>
            </a:pPr>
            <a:r>
              <a:rPr lang="en-US" sz="3200" b="1" dirty="0"/>
              <a:t>What do you want to tell others about Jesus?</a:t>
            </a:r>
          </a:p>
        </p:txBody>
      </p:sp>
      <p:sp>
        <p:nvSpPr>
          <p:cNvPr id="14341" name="Rectangle 5"/>
          <p:cNvSpPr>
            <a:spLocks noChangeArrowheads="1"/>
          </p:cNvSpPr>
          <p:nvPr/>
        </p:nvSpPr>
        <p:spPr bwMode="auto">
          <a:xfrm>
            <a:off x="152400" y="212363"/>
            <a:ext cx="2743200" cy="6509474"/>
          </a:xfrm>
          <a:prstGeom prst="rect">
            <a:avLst/>
          </a:prstGeom>
          <a:solidFill>
            <a:schemeClr val="bg1">
              <a:alpha val="30980"/>
            </a:scheme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bIns="0" anchor="ctr">
            <a:spAutoFit/>
          </a:bodyPr>
          <a:lstStyle/>
          <a:p>
            <a:r>
              <a:rPr lang="en-US" sz="3600" b="1" dirty="0">
                <a:latin typeface="Arial" charset="0"/>
              </a:rPr>
              <a:t>“If you openly say, ‘Jesus is Lord’ and believe in your heart that God raised him from death, you will be saved.”</a:t>
            </a:r>
            <a:r>
              <a:rPr lang="en-US" b="1" dirty="0">
                <a:latin typeface="Arial" charset="0"/>
              </a:rPr>
              <a:t> </a:t>
            </a:r>
          </a:p>
          <a:p>
            <a:pPr algn="r"/>
            <a:r>
              <a:rPr lang="en-US" sz="2000" b="1" dirty="0">
                <a:latin typeface="Arial" charset="0"/>
              </a:rPr>
              <a:t>Rom. 10:9</a:t>
            </a:r>
            <a:r>
              <a:rPr lang="en-US" sz="2400" b="1" dirty="0">
                <a:latin typeface="Arial" charset="0"/>
              </a:rPr>
              <a:t> </a:t>
            </a:r>
          </a:p>
        </p:txBody>
      </p:sp>
    </p:spTree>
    <p:extLst>
      <p:ext uri="{BB962C8B-B14F-4D97-AF65-F5344CB8AC3E}">
        <p14:creationId xmlns:p14="http://schemas.microsoft.com/office/powerpoint/2010/main" val="11837187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 calcmode="lin" valueType="num">
                                      <p:cBhvr additive="base">
                                        <p:cTn id="7" dur="500" fill="hold"/>
                                        <p:tgtEl>
                                          <p:spTgt spid="143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40">
                                            <p:txEl>
                                              <p:pRg st="1" end="1"/>
                                            </p:txEl>
                                          </p:spTgt>
                                        </p:tgtEl>
                                        <p:attrNameLst>
                                          <p:attrName>style.visibility</p:attrName>
                                        </p:attrNameLst>
                                      </p:cBhvr>
                                      <p:to>
                                        <p:strVal val="visible"/>
                                      </p:to>
                                    </p:set>
                                    <p:anim calcmode="lin" valueType="num">
                                      <p:cBhvr additive="base">
                                        <p:cTn id="13" dur="500" fill="hold"/>
                                        <p:tgtEl>
                                          <p:spTgt spid="1434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40">
                                            <p:txEl>
                                              <p:pRg st="2" end="2"/>
                                            </p:txEl>
                                          </p:spTgt>
                                        </p:tgtEl>
                                        <p:attrNameLst>
                                          <p:attrName>style.visibility</p:attrName>
                                        </p:attrNameLst>
                                      </p:cBhvr>
                                      <p:to>
                                        <p:strVal val="visible"/>
                                      </p:to>
                                    </p:set>
                                    <p:anim calcmode="lin" valueType="num">
                                      <p:cBhvr additive="base">
                                        <p:cTn id="19" dur="500" fill="hold"/>
                                        <p:tgtEl>
                                          <p:spTgt spid="1434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340">
                                            <p:txEl>
                                              <p:pRg st="3" end="3"/>
                                            </p:txEl>
                                          </p:spTgt>
                                        </p:tgtEl>
                                        <p:attrNameLst>
                                          <p:attrName>style.visibility</p:attrName>
                                        </p:attrNameLst>
                                      </p:cBhvr>
                                      <p:to>
                                        <p:strVal val="visible"/>
                                      </p:to>
                                    </p:set>
                                    <p:anim calcmode="lin" valueType="num">
                                      <p:cBhvr additive="base">
                                        <p:cTn id="25" dur="500" fill="hold"/>
                                        <p:tgtEl>
                                          <p:spTgt spid="1434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4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12000" contrast="20000"/>
                    </a14:imgEffect>
                  </a14:imgLayer>
                </a14:imgProps>
              </a:ext>
              <a:ext uri="{28A0092B-C50C-407E-A947-70E740481C1C}">
                <a14:useLocalDpi xmlns:a14="http://schemas.microsoft.com/office/drawing/2010/main" val="0"/>
              </a:ext>
            </a:extLst>
          </a:blip>
          <a:srcRect l="21629" r="6828"/>
          <a:stretch/>
        </p:blipFill>
        <p:spPr>
          <a:xfrm>
            <a:off x="0" y="-8467"/>
            <a:ext cx="9153676" cy="6858000"/>
          </a:xfrm>
          <a:prstGeom prst="rect">
            <a:avLst/>
          </a:prstGeom>
        </p:spPr>
      </p:pic>
      <p:sp>
        <p:nvSpPr>
          <p:cNvPr id="4" name="Rectangle 3"/>
          <p:cNvSpPr/>
          <p:nvPr/>
        </p:nvSpPr>
        <p:spPr>
          <a:xfrm>
            <a:off x="457200" y="457200"/>
            <a:ext cx="2743200" cy="6400800"/>
          </a:xfrm>
          <a:prstGeom prst="rect">
            <a:avLst/>
          </a:prstGeom>
          <a:noFill/>
          <a:effectLst>
            <a:glow rad="279400">
              <a:schemeClr val="accent1">
                <a:alpha val="82000"/>
              </a:schemeClr>
            </a:glow>
          </a:effectLst>
        </p:spPr>
        <p:txBody>
          <a:bodyPr wrap="square" lIns="0" tIns="0" rIns="0" bIns="0">
            <a:noAutofit/>
          </a:bodyPr>
          <a:lstStyle/>
          <a:p>
            <a:pPr marL="0" marR="0">
              <a:lnSpc>
                <a:spcPts val="6200"/>
              </a:lnSpc>
              <a:spcBef>
                <a:spcPts val="0"/>
              </a:spcBef>
              <a:spcAft>
                <a:spcPts val="0"/>
              </a:spcAft>
            </a:pPr>
            <a:r>
              <a:rPr lang="en-US" sz="6000" b="1" dirty="0">
                <a:ln>
                  <a:solidFill>
                    <a:schemeClr val="bg1"/>
                  </a:solidFill>
                </a:ln>
                <a:solidFill>
                  <a:srgbClr val="643200"/>
                </a:solidFill>
                <a:effectLst>
                  <a:glow rad="127000">
                    <a:srgbClr val="FFFF00"/>
                  </a:glow>
                </a:effectLst>
                <a:latin typeface="+mn-lt"/>
                <a:ea typeface="Calibri" panose="020F0502020204030204" pitchFamily="34" charset="0"/>
                <a:cs typeface="Aharoni" panose="02010803020104030203" pitchFamily="2" charset="-79"/>
              </a:rPr>
              <a:t>Let’s Close in Prayer</a:t>
            </a:r>
          </a:p>
          <a:p>
            <a:pPr marL="0" marR="0">
              <a:lnSpc>
                <a:spcPct val="107000"/>
              </a:lnSpc>
              <a:spcBef>
                <a:spcPts val="0"/>
              </a:spcBef>
              <a:spcAft>
                <a:spcPts val="800"/>
              </a:spcAft>
            </a:pPr>
            <a:endParaRPr lang="en-US" sz="72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37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362200" y="304800"/>
            <a:ext cx="6705600" cy="1752600"/>
          </a:xfrm>
        </p:spPr>
        <p:txBody>
          <a:bodyPr/>
          <a:lstStyle/>
          <a:p>
            <a:pPr eaLnBrk="1" hangingPunct="1">
              <a:lnSpc>
                <a:spcPct val="90000"/>
              </a:lnSpc>
              <a:buNone/>
            </a:pPr>
            <a:r>
              <a:rPr lang="en-US" sz="2400" b="1" dirty="0"/>
              <a:t>Note:</a:t>
            </a:r>
            <a:r>
              <a:rPr lang="en-US" sz="2400" dirty="0"/>
              <a:t> After you download the slideshow, you may also need to download some videos from YouTube &amp; add them into this PowerPoint. This tool can help you: </a:t>
            </a:r>
            <a:br>
              <a:rPr lang="en-US" sz="2400" dirty="0"/>
            </a:br>
            <a:r>
              <a:rPr lang="en-US" sz="2400" dirty="0">
                <a:hlinkClick r:id="rId2"/>
              </a:rPr>
              <a:t>Free YouTube Download</a:t>
            </a:r>
            <a:r>
              <a:rPr lang="en-US" sz="2400" dirty="0"/>
              <a:t> </a:t>
            </a:r>
          </a:p>
        </p:txBody>
      </p:sp>
      <p:pic>
        <p:nvPicPr>
          <p:cNvPr id="23555" name="Picture 3" descr="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5">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209800"/>
            <a:ext cx="624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r>
              <a:rPr lang="en-US" sz="2400" b="1" dirty="0">
                <a:latin typeface="Arial" charset="0"/>
              </a:rPr>
              <a:t>We present these messages in outdoor venues using the </a:t>
            </a:r>
            <a:r>
              <a:rPr lang="en-US" sz="2400" b="1" dirty="0">
                <a:latin typeface="Arial" charset="0"/>
                <a:hlinkClick r:id="rId6"/>
              </a:rPr>
              <a:t>SonShineTent</a:t>
            </a:r>
            <a:r>
              <a:rPr lang="en-US" sz="2400" b="1" dirty="0">
                <a:latin typeface="Arial" charset="0"/>
              </a:rPr>
              <a:t>.</a:t>
            </a:r>
            <a:br>
              <a:rPr lang="en-US" sz="2400" b="1" dirty="0">
                <a:latin typeface="Arial" charset="0"/>
              </a:rPr>
            </a:br>
            <a:r>
              <a:rPr lang="en-US" sz="2400" b="1" dirty="0">
                <a:latin typeface="Arial" charset="0"/>
              </a:rPr>
              <a:t>Watch the video of our service that goes with this message, click here: </a:t>
            </a:r>
            <a:r>
              <a:rPr lang="en-US" sz="2400" b="1" u="sng" dirty="0">
                <a:latin typeface="+mn-lt"/>
                <a:hlinkClick r:id="rId7"/>
              </a:rPr>
              <a:t>http://campaignkerusso.org/?p=7719</a:t>
            </a:r>
            <a:r>
              <a:rPr lang="en-US" sz="2400" b="1" dirty="0">
                <a:latin typeface="+mn-lt"/>
              </a:rPr>
              <a:t> </a:t>
            </a:r>
            <a:endParaRPr lang="en-US" sz="2400" dirty="0">
              <a:latin typeface="+mn-lt"/>
            </a:endParaRPr>
          </a:p>
          <a:p>
            <a:pPr algn="ctr"/>
            <a:endParaRPr lang="en-US" sz="2000" dirty="0"/>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b="1" dirty="0">
                <a:latin typeface="Arial" charset="0"/>
              </a:rPr>
              <a:t>We would love to know more about the people who download our lessons &amp; sermons. We invite you to email us &amp; let us know where &amp; how you use them.</a:t>
            </a:r>
            <a:r>
              <a:rPr lang="en-US" sz="2000" b="1"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8"/>
              </a:rPr>
              <a:t>info@campaignkerusso.org</a:t>
            </a:r>
            <a:r>
              <a:rPr lang="en-US" sz="2400" b="1" dirty="0">
                <a:latin typeface="Arial" charset="0"/>
              </a:rPr>
              <a:t>  </a:t>
            </a:r>
          </a:p>
        </p:txBody>
      </p:sp>
    </p:spTree>
    <p:extLst>
      <p:ext uri="{BB962C8B-B14F-4D97-AF65-F5344CB8AC3E}">
        <p14:creationId xmlns:p14="http://schemas.microsoft.com/office/powerpoint/2010/main" val="339333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934200"/>
          </a:xfrm>
          <a:prstGeom prst="rect">
            <a:avLst/>
          </a:prstGeom>
          <a:solidFill>
            <a:schemeClr val="tx1"/>
          </a:solidFill>
        </p:spPr>
        <p:txBody>
          <a:bodyPr wrap="square" lIns="0" tIns="0" rIns="0" bIns="0">
            <a:noAutofit/>
          </a:bodyPr>
          <a:lstStyle/>
          <a:p>
            <a:pPr marL="0" marR="0" algn="ctr">
              <a:lnSpc>
                <a:spcPts val="7200"/>
              </a:lnSpc>
              <a:spcBef>
                <a:spcPts val="0"/>
              </a:spcBef>
              <a:spcAft>
                <a:spcPts val="0"/>
              </a:spcAft>
            </a:pPr>
            <a:r>
              <a:rPr lang="en-US" sz="6000" b="1" dirty="0">
                <a:solidFill>
                  <a:schemeClr val="bg1"/>
                </a:solidFill>
                <a:latin typeface="+mn-lt"/>
                <a:ea typeface="Calibri" panose="020F0502020204030204" pitchFamily="34" charset="0"/>
                <a:cs typeface="Aharoni" panose="02010803020104030203" pitchFamily="2" charset="-79"/>
              </a:rPr>
              <a:t>Let’s Begin with Prayer</a:t>
            </a:r>
            <a:endParaRPr lang="en-US" sz="6000" b="1" dirty="0">
              <a:solidFill>
                <a:schemeClr val="bg1"/>
              </a:solidFill>
              <a:latin typeface="+mn-lt"/>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72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0600"/>
            <a:ext cx="9067800" cy="5410200"/>
          </a:xfrm>
          <a:prstGeom prst="rect">
            <a:avLst/>
          </a:prstGeom>
        </p:spPr>
      </p:pic>
    </p:spTree>
    <p:extLst>
      <p:ext uri="{BB962C8B-B14F-4D97-AF65-F5344CB8AC3E}">
        <p14:creationId xmlns:p14="http://schemas.microsoft.com/office/powerpoint/2010/main" val="76863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5181600" y="0"/>
            <a:ext cx="3962400" cy="3886200"/>
          </a:xfrm>
        </p:spPr>
        <p:txBody>
          <a:bodyPr/>
          <a:lstStyle/>
          <a:p>
            <a:pPr algn="l"/>
            <a:r>
              <a:rPr lang="en-US" altLang="en-US" sz="5400" dirty="0"/>
              <a:t>Prayer is Knocking on God’s Door</a:t>
            </a:r>
            <a:br>
              <a:rPr lang="en-US" altLang="en-US" sz="5400" dirty="0"/>
            </a:br>
            <a:endParaRPr lang="en-US" altLang="en-US" sz="5400" dirty="0"/>
          </a:p>
        </p:txBody>
      </p:sp>
      <p:sp>
        <p:nvSpPr>
          <p:cNvPr id="98307" name="Rectangle 3"/>
          <p:cNvSpPr>
            <a:spLocks noGrp="1" noChangeArrowheads="1"/>
          </p:cNvSpPr>
          <p:nvPr>
            <p:ph type="body" sz="half" idx="4294967295"/>
          </p:nvPr>
        </p:nvSpPr>
        <p:spPr>
          <a:xfrm>
            <a:off x="533400" y="1828800"/>
            <a:ext cx="4000500" cy="4038600"/>
          </a:xfrm>
        </p:spPr>
        <p:txBody>
          <a:bodyPr/>
          <a:lstStyle/>
          <a:p>
            <a:r>
              <a:rPr lang="en-US" altLang="en-US" sz="2700"/>
              <a:t>vv</a:t>
            </a:r>
          </a:p>
        </p:txBody>
      </p:sp>
      <p:pic>
        <p:nvPicPr>
          <p:cNvPr id="98308" name="Picture 4" descr="praye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0" y="0"/>
            <a:ext cx="5132388" cy="6858000"/>
          </a:xfrm>
        </p:spPr>
      </p:pic>
    </p:spTree>
    <p:extLst>
      <p:ext uri="{BB962C8B-B14F-4D97-AF65-F5344CB8AC3E}">
        <p14:creationId xmlns:p14="http://schemas.microsoft.com/office/powerpoint/2010/main" val="260663544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5181600" y="0"/>
            <a:ext cx="3505200" cy="3276600"/>
          </a:xfrm>
        </p:spPr>
        <p:txBody>
          <a:bodyPr/>
          <a:lstStyle/>
          <a:p>
            <a:pPr algn="l"/>
            <a:r>
              <a:rPr lang="en-US" altLang="en-US" sz="5400" dirty="0"/>
              <a:t>We Must Ask With a Pure Heart</a:t>
            </a:r>
          </a:p>
        </p:txBody>
      </p:sp>
      <p:pic>
        <p:nvPicPr>
          <p:cNvPr id="101379" name="Picture 3" descr="knock"/>
          <p:cNvPicPr>
            <a:picLocks noGrp="1" noChangeAspect="1" noChangeArrowheads="1"/>
          </p:cNvPicPr>
          <p:nvPr>
            <p:ph idx="4294967295"/>
          </p:nvPr>
        </p:nvPicPr>
        <p:blipFill>
          <a:blip r:embed="rId2">
            <a:lum contrast="8000"/>
            <a:extLst>
              <a:ext uri="{28A0092B-C50C-407E-A947-70E740481C1C}">
                <a14:useLocalDpi xmlns:a14="http://schemas.microsoft.com/office/drawing/2010/main" val="0"/>
              </a:ext>
            </a:extLst>
          </a:blip>
          <a:srcRect/>
          <a:stretch>
            <a:fillRect/>
          </a:stretch>
        </p:blipFill>
        <p:spPr>
          <a:xfrm>
            <a:off x="0" y="0"/>
            <a:ext cx="4870450" cy="6858000"/>
          </a:xfrm>
          <a:noFill/>
        </p:spPr>
      </p:pic>
    </p:spTree>
    <p:extLst>
      <p:ext uri="{BB962C8B-B14F-4D97-AF65-F5344CB8AC3E}">
        <p14:creationId xmlns:p14="http://schemas.microsoft.com/office/powerpoint/2010/main" val="381352795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hearing-gods-voice-600x415"/>
          <p:cNvPicPr>
            <a:picLocks noGrp="1" noChangeAspect="1" noChangeArrowheads="1"/>
          </p:cNvPicPr>
          <p:nvPr>
            <p:ph sz="half" idx="4294967295"/>
          </p:nvPr>
        </p:nvPicPr>
        <p:blipFill>
          <a:blip r:embed="rId2">
            <a:lum contrast="8000"/>
            <a:extLst>
              <a:ext uri="{28A0092B-C50C-407E-A947-70E740481C1C}">
                <a14:useLocalDpi xmlns:a14="http://schemas.microsoft.com/office/drawing/2010/main" val="0"/>
              </a:ext>
            </a:extLst>
          </a:blip>
          <a:srcRect/>
          <a:stretch>
            <a:fillRect/>
          </a:stretch>
        </p:blipFill>
        <p:spPr>
          <a:xfrm>
            <a:off x="0" y="6350"/>
            <a:ext cx="9144000" cy="6851650"/>
          </a:xfrm>
          <a:noFill/>
          <a:effectLst>
            <a:softEdge rad="0"/>
          </a:effectLst>
        </p:spPr>
      </p:pic>
      <p:sp>
        <p:nvSpPr>
          <p:cNvPr id="102403" name="Rectangle 3"/>
          <p:cNvSpPr>
            <a:spLocks noGrp="1" noChangeArrowheads="1"/>
          </p:cNvSpPr>
          <p:nvPr>
            <p:ph type="title" idx="4294967295"/>
          </p:nvPr>
        </p:nvSpPr>
        <p:spPr>
          <a:xfrm>
            <a:off x="2743200" y="4343400"/>
            <a:ext cx="2286000" cy="2514600"/>
          </a:xfrm>
          <a:noFill/>
          <a:effectLst>
            <a:softEdge rad="152400"/>
          </a:effectLst>
        </p:spPr>
        <p:txBody>
          <a:bodyPr/>
          <a:lstStyle/>
          <a:p>
            <a:pPr algn="l"/>
            <a:r>
              <a:rPr lang="en-US" altLang="en-US" dirty="0">
                <a:effectLst>
                  <a:glow rad="254000">
                    <a:schemeClr val="bg1"/>
                  </a:glow>
                </a:effectLst>
              </a:rPr>
              <a:t>Ask God for Good Things</a:t>
            </a:r>
          </a:p>
        </p:txBody>
      </p:sp>
      <p:sp>
        <p:nvSpPr>
          <p:cNvPr id="102404" name="Rectangle 4"/>
          <p:cNvSpPr>
            <a:spLocks noGrp="1" noChangeArrowheads="1"/>
          </p:cNvSpPr>
          <p:nvPr>
            <p:ph type="body" sz="half" idx="4294967295"/>
          </p:nvPr>
        </p:nvSpPr>
        <p:spPr>
          <a:xfrm>
            <a:off x="5029200" y="0"/>
            <a:ext cx="4114800" cy="6858000"/>
          </a:xfrm>
          <a:solidFill>
            <a:schemeClr val="bg1">
              <a:alpha val="60001"/>
            </a:schemeClr>
          </a:solidFill>
        </p:spPr>
        <p:txBody>
          <a:bodyPr/>
          <a:lstStyle/>
          <a:p>
            <a:pPr>
              <a:buFont typeface="Wingdings" panose="05000000000000000000" pitchFamily="2" charset="2"/>
              <a:buNone/>
            </a:pPr>
            <a:r>
              <a:rPr lang="en-US" altLang="en-US" sz="4800" dirty="0"/>
              <a:t> “We are sure that if we ask anything that He wants us to have, He will hear us.” </a:t>
            </a:r>
            <a:r>
              <a:rPr lang="en-US" altLang="en-US" sz="2000" b="1" dirty="0"/>
              <a:t>1 John 5:14</a:t>
            </a:r>
          </a:p>
        </p:txBody>
      </p:sp>
    </p:spTree>
    <p:extLst>
      <p:ext uri="{BB962C8B-B14F-4D97-AF65-F5344CB8AC3E}">
        <p14:creationId xmlns:p14="http://schemas.microsoft.com/office/powerpoint/2010/main" val="1929186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04">
                                            <p:txEl>
                                              <p:pRg st="0" end="0"/>
                                            </p:txEl>
                                          </p:spTgt>
                                        </p:tgtEl>
                                        <p:attrNameLst>
                                          <p:attrName>style.visibility</p:attrName>
                                        </p:attrNameLst>
                                      </p:cBhvr>
                                      <p:to>
                                        <p:strVal val="visible"/>
                                      </p:to>
                                    </p:set>
                                    <p:anim calcmode="lin" valueType="num">
                                      <p:cBhvr additive="base">
                                        <p:cTn id="7" dur="500" fill="hold"/>
                                        <p:tgtEl>
                                          <p:spTgt spid="10240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0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idx="4294967295"/>
          </p:nvPr>
        </p:nvSpPr>
        <p:spPr/>
        <p:txBody>
          <a:bodyPr/>
          <a:lstStyle/>
          <a:p>
            <a:endParaRPr lang="en-US" altLang="en-US"/>
          </a:p>
        </p:txBody>
      </p:sp>
      <p:pic>
        <p:nvPicPr>
          <p:cNvPr id="103427" name="Picture 3" descr="All-About-Me"/>
          <p:cNvPicPr>
            <a:picLocks noGrp="1" noChangeAspect="1" noChangeArrowheads="1"/>
          </p:cNvPicPr>
          <p:nvPr>
            <p:ph sz="quarter" idx="4294967295"/>
          </p:nvPr>
        </p:nvPicPr>
        <p:blipFill>
          <a:blip r:embed="rId2">
            <a:lum contrast="28000"/>
            <a:extLst>
              <a:ext uri="{28A0092B-C50C-407E-A947-70E740481C1C}">
                <a14:useLocalDpi xmlns:a14="http://schemas.microsoft.com/office/drawing/2010/main" val="0"/>
              </a:ext>
            </a:extLst>
          </a:blip>
          <a:srcRect/>
          <a:stretch>
            <a:fillRect/>
          </a:stretch>
        </p:blipFill>
        <p:spPr>
          <a:xfrm>
            <a:off x="0" y="0"/>
            <a:ext cx="9144000" cy="5943600"/>
          </a:xfrm>
          <a:noFill/>
        </p:spPr>
      </p:pic>
      <p:sp>
        <p:nvSpPr>
          <p:cNvPr id="103428" name="Rectangle 4"/>
          <p:cNvSpPr>
            <a:spLocks noGrp="1" noChangeArrowheads="1"/>
          </p:cNvSpPr>
          <p:nvPr>
            <p:ph type="body" sz="half" idx="4294967295"/>
          </p:nvPr>
        </p:nvSpPr>
        <p:spPr>
          <a:xfrm>
            <a:off x="3429000" y="2743200"/>
            <a:ext cx="5638800" cy="3962400"/>
          </a:xfrm>
          <a:solidFill>
            <a:schemeClr val="bg1">
              <a:alpha val="64999"/>
            </a:schemeClr>
          </a:solidFill>
          <a:ln w="53975">
            <a:solidFill>
              <a:schemeClr val="bg1"/>
            </a:solidFill>
            <a:miter lim="800000"/>
            <a:headEnd/>
            <a:tailEnd/>
          </a:ln>
        </p:spPr>
        <p:txBody>
          <a:bodyPr/>
          <a:lstStyle/>
          <a:p>
            <a:pPr>
              <a:buFont typeface="Wingdings" panose="05000000000000000000" pitchFamily="2" charset="2"/>
              <a:buNone/>
            </a:pPr>
            <a:r>
              <a:rPr lang="en-US" altLang="en-US" sz="3600" b="1" dirty="0"/>
              <a:t> </a:t>
            </a:r>
            <a:r>
              <a:rPr lang="en-US" altLang="en-US" sz="3600" b="1" dirty="0">
                <a:effectLst>
                  <a:glow rad="127000">
                    <a:schemeClr val="bg1"/>
                  </a:glow>
                </a:effectLst>
              </a:rPr>
              <a:t>“Or if you do ask, you do not receive because your reasons for asking are wrong. You want these things only to please yourselves.”</a:t>
            </a:r>
            <a:r>
              <a:rPr lang="en-US" altLang="en-US" sz="4400" dirty="0">
                <a:effectLst>
                  <a:glow rad="127000">
                    <a:schemeClr val="bg1"/>
                  </a:glow>
                </a:effectLst>
              </a:rPr>
              <a:t> </a:t>
            </a:r>
            <a:r>
              <a:rPr lang="en-US" altLang="en-US" sz="2000" b="1" dirty="0">
                <a:effectLst>
                  <a:glow rad="127000">
                    <a:schemeClr val="bg1"/>
                  </a:glow>
                </a:effectLst>
              </a:rPr>
              <a:t>James 4:3</a:t>
            </a:r>
          </a:p>
          <a:p>
            <a:endParaRPr lang="en-US" altLang="en-US" sz="2000" b="1" dirty="0"/>
          </a:p>
        </p:txBody>
      </p:sp>
    </p:spTree>
    <p:extLst>
      <p:ext uri="{BB962C8B-B14F-4D97-AF65-F5344CB8AC3E}">
        <p14:creationId xmlns:p14="http://schemas.microsoft.com/office/powerpoint/2010/main" val="26188676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428">
                                            <p:bg/>
                                          </p:spTgt>
                                        </p:tgtEl>
                                        <p:attrNameLst>
                                          <p:attrName>style.visibility</p:attrName>
                                        </p:attrNameLst>
                                      </p:cBhvr>
                                      <p:to>
                                        <p:strVal val="visible"/>
                                      </p:to>
                                    </p:set>
                                    <p:anim calcmode="lin" valueType="num">
                                      <p:cBhvr additive="base">
                                        <p:cTn id="7" dur="500" fill="hold"/>
                                        <p:tgtEl>
                                          <p:spTgt spid="10342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3428">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3428">
                                            <p:txEl>
                                              <p:pRg st="0" end="0"/>
                                            </p:txEl>
                                          </p:spTgt>
                                        </p:tgtEl>
                                        <p:attrNameLst>
                                          <p:attrName>style.visibility</p:attrName>
                                        </p:attrNameLst>
                                      </p:cBhvr>
                                      <p:to>
                                        <p:strVal val="visible"/>
                                      </p:to>
                                    </p:set>
                                    <p:anim calcmode="lin" valueType="num">
                                      <p:cBhvr additive="base">
                                        <p:cTn id="11" dur="500" fill="hold"/>
                                        <p:tgtEl>
                                          <p:spTgt spid="10342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34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457200" y="381000"/>
            <a:ext cx="4267200" cy="1752600"/>
          </a:xfrm>
        </p:spPr>
        <p:txBody>
          <a:bodyPr/>
          <a:lstStyle/>
          <a:p>
            <a:pPr algn="l"/>
            <a:r>
              <a:rPr lang="en-US" altLang="en-US" sz="4800" dirty="0"/>
              <a:t>We Must Ask With a Pure Heart</a:t>
            </a:r>
          </a:p>
        </p:txBody>
      </p:sp>
      <p:pic>
        <p:nvPicPr>
          <p:cNvPr id="104452" name="Picture 4" descr="pureheart"/>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228600" y="2133600"/>
            <a:ext cx="4267200" cy="4114800"/>
          </a:xfrm>
        </p:spPr>
      </p:pic>
      <p:sp>
        <p:nvSpPr>
          <p:cNvPr id="104453" name="Rectangle 5"/>
          <p:cNvSpPr>
            <a:spLocks noChangeArrowheads="1"/>
          </p:cNvSpPr>
          <p:nvPr/>
        </p:nvSpPr>
        <p:spPr bwMode="auto">
          <a:xfrm>
            <a:off x="4876800" y="4953001"/>
            <a:ext cx="4267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80000"/>
              </a:lnSpc>
              <a:defRPr sz="4400">
                <a:solidFill>
                  <a:schemeClr val="tx2"/>
                </a:solidFill>
                <a:latin typeface="Times New Roman" panose="02020603050405020304" pitchFamily="18" charset="0"/>
              </a:defRPr>
            </a:lvl1pPr>
            <a:lvl2pPr>
              <a:lnSpc>
                <a:spcPct val="80000"/>
              </a:lnSpc>
              <a:defRPr sz="4400">
                <a:solidFill>
                  <a:schemeClr val="tx2"/>
                </a:solidFill>
                <a:latin typeface="Times New Roman" panose="02020603050405020304" pitchFamily="18" charset="0"/>
              </a:defRPr>
            </a:lvl2pPr>
            <a:lvl3pPr>
              <a:lnSpc>
                <a:spcPct val="80000"/>
              </a:lnSpc>
              <a:defRPr sz="4400">
                <a:solidFill>
                  <a:schemeClr val="tx2"/>
                </a:solidFill>
                <a:latin typeface="Times New Roman" panose="02020603050405020304" pitchFamily="18" charset="0"/>
              </a:defRPr>
            </a:lvl3pPr>
            <a:lvl4pPr>
              <a:lnSpc>
                <a:spcPct val="80000"/>
              </a:lnSpc>
              <a:defRPr sz="4400">
                <a:solidFill>
                  <a:schemeClr val="tx2"/>
                </a:solidFill>
                <a:latin typeface="Times New Roman" panose="02020603050405020304" pitchFamily="18" charset="0"/>
              </a:defRPr>
            </a:lvl4pPr>
            <a:lvl5pPr>
              <a:lnSpc>
                <a:spcPct val="80000"/>
              </a:lnSpc>
              <a:defRPr sz="4400">
                <a:solidFill>
                  <a:schemeClr val="tx2"/>
                </a:solidFill>
                <a:latin typeface="Times New Roman" panose="02020603050405020304" pitchFamily="18" charset="0"/>
              </a:defRPr>
            </a:lvl5pPr>
            <a:lvl6pPr marL="457200" eaLnBrk="0" fontAlgn="base" hangingPunct="0">
              <a:lnSpc>
                <a:spcPct val="80000"/>
              </a:lnSpc>
              <a:spcBef>
                <a:spcPct val="0"/>
              </a:spcBef>
              <a:spcAft>
                <a:spcPct val="0"/>
              </a:spcAft>
              <a:defRPr sz="4400">
                <a:solidFill>
                  <a:schemeClr val="tx2"/>
                </a:solidFill>
                <a:latin typeface="Times New Roman" panose="02020603050405020304" pitchFamily="18" charset="0"/>
              </a:defRPr>
            </a:lvl6pPr>
            <a:lvl7pPr marL="914400" eaLnBrk="0" fontAlgn="base" hangingPunct="0">
              <a:lnSpc>
                <a:spcPct val="80000"/>
              </a:lnSpc>
              <a:spcBef>
                <a:spcPct val="0"/>
              </a:spcBef>
              <a:spcAft>
                <a:spcPct val="0"/>
              </a:spcAft>
              <a:defRPr sz="4400">
                <a:solidFill>
                  <a:schemeClr val="tx2"/>
                </a:solidFill>
                <a:latin typeface="Times New Roman" panose="02020603050405020304" pitchFamily="18" charset="0"/>
              </a:defRPr>
            </a:lvl7pPr>
            <a:lvl8pPr marL="1371600" eaLnBrk="0" fontAlgn="base" hangingPunct="0">
              <a:lnSpc>
                <a:spcPct val="80000"/>
              </a:lnSpc>
              <a:spcBef>
                <a:spcPct val="0"/>
              </a:spcBef>
              <a:spcAft>
                <a:spcPct val="0"/>
              </a:spcAft>
              <a:defRPr sz="4400">
                <a:solidFill>
                  <a:schemeClr val="tx2"/>
                </a:solidFill>
                <a:latin typeface="Times New Roman" panose="02020603050405020304" pitchFamily="18" charset="0"/>
              </a:defRPr>
            </a:lvl8pPr>
            <a:lvl9pPr marL="1828800" eaLnBrk="0" fontAlgn="base" hangingPunct="0">
              <a:lnSpc>
                <a:spcPct val="80000"/>
              </a:lnSpc>
              <a:spcBef>
                <a:spcPct val="0"/>
              </a:spcBef>
              <a:spcAft>
                <a:spcPct val="0"/>
              </a:spcAft>
              <a:defRPr sz="4400">
                <a:solidFill>
                  <a:schemeClr val="tx2"/>
                </a:solidFill>
                <a:latin typeface="Times New Roman" panose="02020603050405020304" pitchFamily="18" charset="0"/>
              </a:defRPr>
            </a:lvl9pPr>
          </a:lstStyle>
          <a:p>
            <a:r>
              <a:rPr lang="en-US" altLang="en-US" sz="4800" b="1" dirty="0">
                <a:latin typeface="+mn-lt"/>
              </a:rPr>
              <a:t>Not a Selfish Heart</a:t>
            </a:r>
            <a:endParaRPr lang="en-US" altLang="en-US" sz="2800" b="1" dirty="0">
              <a:latin typeface="+mn-lt"/>
            </a:endParaRPr>
          </a:p>
        </p:txBody>
      </p:sp>
      <p:pic>
        <p:nvPicPr>
          <p:cNvPr id="3" name="Picture 2">
            <a:extLst>
              <a:ext uri="{FF2B5EF4-FFF2-40B4-BE49-F238E27FC236}">
                <a16:creationId xmlns:a16="http://schemas.microsoft.com/office/drawing/2014/main" id="{1B17512E-DDF3-449E-9C6E-F09BCC99CAA0}"/>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69000"/>
                    </a14:imgEffect>
                  </a14:imgLayer>
                </a14:imgProps>
              </a:ext>
              <a:ext uri="{28A0092B-C50C-407E-A947-70E740481C1C}">
                <a14:useLocalDpi xmlns:a14="http://schemas.microsoft.com/office/drawing/2010/main" val="0"/>
              </a:ext>
            </a:extLst>
          </a:blip>
          <a:srcRect l="22222" t="22664" r="16667" b="17794"/>
          <a:stretch/>
        </p:blipFill>
        <p:spPr>
          <a:xfrm>
            <a:off x="5029200" y="990600"/>
            <a:ext cx="3988676" cy="3886200"/>
          </a:xfrm>
          <a:prstGeom prst="rect">
            <a:avLst/>
          </a:prstGeom>
        </p:spPr>
      </p:pic>
    </p:spTree>
    <p:extLst>
      <p:ext uri="{BB962C8B-B14F-4D97-AF65-F5344CB8AC3E}">
        <p14:creationId xmlns:p14="http://schemas.microsoft.com/office/powerpoint/2010/main" val="10097027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4453">
                                            <p:txEl>
                                              <p:pRg st="0" end="0"/>
                                            </p:txEl>
                                          </p:spTgt>
                                        </p:tgtEl>
                                        <p:attrNameLst>
                                          <p:attrName>style.visibility</p:attrName>
                                        </p:attrNameLst>
                                      </p:cBhvr>
                                      <p:to>
                                        <p:strVal val="visible"/>
                                      </p:to>
                                    </p:set>
                                    <p:anim calcmode="lin" valueType="num">
                                      <p:cBhvr additive="base">
                                        <p:cTn id="11" dur="500" fill="hold"/>
                                        <p:tgtEl>
                                          <p:spTgt spid="10445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445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3.4|2.2|3.2"/>
</p:tagLst>
</file>

<file path=ppt/tags/tag2.xml><?xml version="1.0" encoding="utf-8"?>
<p:tagLst xmlns:a="http://schemas.openxmlformats.org/drawingml/2006/main" xmlns:r="http://schemas.openxmlformats.org/officeDocument/2006/relationships" xmlns:p="http://schemas.openxmlformats.org/presentationml/2006/main">
  <p:tag name="TIMING" val="|1.1|2.7|2.2|2.5|4.3|2.7|3.9|3"/>
</p:tagLst>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2600</TotalTime>
  <Words>1046</Words>
  <Application>Microsoft Office PowerPoint</Application>
  <PresentationFormat>On-screen Show (4:3)</PresentationFormat>
  <Paragraphs>109</Paragraphs>
  <Slides>39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Aharoni</vt:lpstr>
      <vt:lpstr>Arial</vt:lpstr>
      <vt:lpstr>Calibri</vt:lpstr>
      <vt:lpstr>Times New Roman</vt:lpstr>
      <vt:lpstr>Verdana</vt:lpstr>
      <vt:lpstr>Wingdings</vt:lpstr>
      <vt:lpstr>Refined</vt:lpstr>
      <vt:lpstr>Prayer is Knocking on God’s Door </vt:lpstr>
      <vt:lpstr>PowerPoint Presentation</vt:lpstr>
      <vt:lpstr>PowerPoint Presentation</vt:lpstr>
      <vt:lpstr>PowerPoint Presentation</vt:lpstr>
      <vt:lpstr>Prayer is Knocking on God’s Door </vt:lpstr>
      <vt:lpstr>We Must Ask With a Pure Heart</vt:lpstr>
      <vt:lpstr>Ask God for Good Things</vt:lpstr>
      <vt:lpstr>PowerPoint Presentation</vt:lpstr>
      <vt:lpstr>We Must Ask With a Pure Heart</vt:lpstr>
      <vt:lpstr>We Must Ask With Believing Heart</vt:lpstr>
      <vt:lpstr>Ask With Faith</vt:lpstr>
      <vt:lpstr>We Must Ask With a Faith-Filled Heart</vt:lpstr>
      <vt:lpstr>We Must Ask and Never Quit</vt:lpstr>
      <vt:lpstr>Keep Asking and Don’t Give Up</vt:lpstr>
      <vt:lpstr>PowerPoint Presentation</vt:lpstr>
      <vt:lpstr>PowerPoint Presentation</vt:lpstr>
      <vt:lpstr>PowerPoint Presentation</vt:lpstr>
      <vt:lpstr>Video: A Friend at Midnight</vt:lpstr>
      <vt:lpstr>Video: A Midnight Snack</vt:lpstr>
      <vt:lpstr>Video: The Persistent Friend</vt:lpstr>
      <vt:lpstr>We Must Ask With Persistent Heart</vt:lpstr>
      <vt:lpstr>  Ask Friends to Join You</vt:lpstr>
      <vt:lpstr>PowerPoint Presentation</vt:lpstr>
      <vt:lpstr>Ask Friends to Join You in Prayer</vt:lpstr>
      <vt:lpstr>  Pray With Your Whole Heart</vt:lpstr>
      <vt:lpstr>PowerPoint Presentation</vt:lpstr>
      <vt:lpstr>We Must Ask With a Whole Heart</vt:lpstr>
      <vt:lpstr>PowerPoint Presentation</vt:lpstr>
      <vt:lpstr>PowerPoint Presentation</vt:lpstr>
      <vt:lpstr>What is the Sinner‘s Prayer?</vt:lpstr>
      <vt:lpstr>A prayer of faith  Pray this prayer if :</vt:lpstr>
      <vt:lpstr>We Declare Our Faith Publicly Because Jesus Declared His LOVE Publicly</vt:lpstr>
      <vt:lpstr>PowerPoint Presentation</vt:lpstr>
      <vt:lpstr>The Prayer of a Sinner Turning to Jesus</vt:lpstr>
      <vt:lpstr>PowerPoint Presentation</vt:lpstr>
      <vt:lpstr>PowerPoint Presentation</vt:lpstr>
      <vt:lpstr>PowerPoint Presentation</vt:lpstr>
      <vt:lpstr>PowerPoint Presentation</vt:lpstr>
      <vt:lpstr>PowerPoint Presentation</vt:lpstr>
    </vt:vector>
  </TitlesOfParts>
  <Company>Campaign Kerusso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Therese Greenberg</dc:creator>
  <cp:lastModifiedBy>Therese Greenberg</cp:lastModifiedBy>
  <cp:revision>350</cp:revision>
  <dcterms:created xsi:type="dcterms:W3CDTF">2012-08-28T02:53:07Z</dcterms:created>
  <dcterms:modified xsi:type="dcterms:W3CDTF">2017-08-07T15:34:38Z</dcterms:modified>
</cp:coreProperties>
</file>