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637" r:id="rId2"/>
    <p:sldId id="636" r:id="rId3"/>
    <p:sldId id="560" r:id="rId4"/>
    <p:sldId id="561" r:id="rId5"/>
    <p:sldId id="621" r:id="rId6"/>
    <p:sldId id="587" r:id="rId7"/>
    <p:sldId id="588" r:id="rId8"/>
    <p:sldId id="638" r:id="rId9"/>
    <p:sldId id="591" r:id="rId10"/>
    <p:sldId id="639" r:id="rId11"/>
    <p:sldId id="593" r:id="rId12"/>
    <p:sldId id="640" r:id="rId13"/>
    <p:sldId id="595" r:id="rId14"/>
    <p:sldId id="642" r:id="rId15"/>
    <p:sldId id="619" r:id="rId16"/>
    <p:sldId id="611" r:id="rId17"/>
    <p:sldId id="601" r:id="rId18"/>
    <p:sldId id="617" r:id="rId19"/>
    <p:sldId id="616" r:id="rId20"/>
    <p:sldId id="618" r:id="rId21"/>
    <p:sldId id="590" r:id="rId22"/>
    <p:sldId id="641" r:id="rId23"/>
    <p:sldId id="565" r:id="rId24"/>
    <p:sldId id="564" r:id="rId25"/>
    <p:sldId id="566" r:id="rId26"/>
    <p:sldId id="567" r:id="rId27"/>
    <p:sldId id="568" r:id="rId28"/>
    <p:sldId id="569" r:id="rId29"/>
    <p:sldId id="570" r:id="rId30"/>
    <p:sldId id="571" r:id="rId31"/>
    <p:sldId id="572" r:id="rId32"/>
    <p:sldId id="575" r:id="rId33"/>
    <p:sldId id="577" r:id="rId34"/>
    <p:sldId id="634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4922"/>
    <a:srgbClr val="CC6600"/>
    <a:srgbClr val="3661EA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86" autoAdjust="0"/>
    <p:restoredTop sz="94404" autoAdjust="0"/>
  </p:normalViewPr>
  <p:slideViewPr>
    <p:cSldViewPr>
      <p:cViewPr varScale="1">
        <p:scale>
          <a:sx n="65" d="100"/>
          <a:sy n="65" d="100"/>
        </p:scale>
        <p:origin x="163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ric_Harris_and_Dylan_Klebold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9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90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3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Esther and Uncle Mordecai are Jews in captive Persia . </a:t>
            </a:r>
          </a:p>
          <a:p>
            <a:r>
              <a:rPr lang="en-US" dirty="0"/>
              <a:t>She becomes queen to king </a:t>
            </a:r>
            <a:r>
              <a:rPr lang="en-US" dirty="0" err="1"/>
              <a:t>Ahesuerus</a:t>
            </a:r>
            <a:r>
              <a:rPr lang="en-US" dirty="0"/>
              <a:t>, but a Jew</a:t>
            </a:r>
          </a:p>
          <a:p>
            <a:r>
              <a:rPr lang="en-US" dirty="0"/>
              <a:t> uncle refuses to bow to the Kings assistant Haman</a:t>
            </a:r>
          </a:p>
          <a:p>
            <a:r>
              <a:rPr lang="en-US" dirty="0"/>
              <a:t>10,000 sliver talents to destroy Jews-Esther also  Jew</a:t>
            </a:r>
          </a:p>
          <a:p>
            <a:r>
              <a:rPr lang="en-US" dirty="0"/>
              <a:t>Esther called upon to enter Kings court (without permission)</a:t>
            </a:r>
          </a:p>
          <a:p>
            <a:r>
              <a:rPr lang="en-US" dirty="0"/>
              <a:t>Esther goes anyway to intercede for her people “for such a time as this”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9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/>
              <a:t>Daniel, a Jew in Babylon</a:t>
            </a:r>
          </a:p>
          <a:p>
            <a:pPr algn="just"/>
            <a:r>
              <a:rPr lang="en-US" dirty="0"/>
              <a:t>King Nebuchadnezzar</a:t>
            </a:r>
          </a:p>
          <a:p>
            <a:pPr algn="just"/>
            <a:r>
              <a:rPr lang="en-US" dirty="0"/>
              <a:t>Three friends, Shadrach Meshach Abed-</a:t>
            </a:r>
            <a:r>
              <a:rPr lang="en-US" dirty="0" err="1"/>
              <a:t>Nego</a:t>
            </a:r>
            <a:endParaRPr lang="en-US" dirty="0"/>
          </a:p>
          <a:p>
            <a:pPr algn="just"/>
            <a:r>
              <a:rPr lang="en-US" dirty="0"/>
              <a:t>Giant Golden idol of the King</a:t>
            </a:r>
          </a:p>
          <a:p>
            <a:pPr algn="just"/>
            <a:r>
              <a:rPr lang="en-US" dirty="0"/>
              <a:t>At sound of the trumpet all must bow</a:t>
            </a:r>
          </a:p>
          <a:p>
            <a:pPr algn="just"/>
            <a:r>
              <a:rPr lang="en-US" dirty="0"/>
              <a:t>The three friends won’t bow</a:t>
            </a:r>
          </a:p>
          <a:p>
            <a:pPr algn="just"/>
            <a:r>
              <a:rPr lang="en-US" dirty="0"/>
              <a:t>Thrown in furnace</a:t>
            </a:r>
          </a:p>
          <a:p>
            <a:pPr algn="just"/>
            <a:r>
              <a:rPr lang="en-US" dirty="0"/>
              <a:t>Nebuchadnezzar:</a:t>
            </a:r>
          </a:p>
          <a:p>
            <a:pPr algn="just"/>
            <a:r>
              <a:rPr lang="en-US" dirty="0"/>
              <a:t>Didn’t I put three in furnace? Fourth man, looks like God!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9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 of Acts</a:t>
            </a:r>
          </a:p>
          <a:p>
            <a:r>
              <a:rPr lang="en-US" dirty="0"/>
              <a:t>After Jesus resurrection and ascension</a:t>
            </a:r>
          </a:p>
          <a:p>
            <a:r>
              <a:rPr lang="en-US" dirty="0"/>
              <a:t>Preacher, starts out just serving tables</a:t>
            </a:r>
          </a:p>
          <a:p>
            <a:r>
              <a:rPr lang="en-US" dirty="0"/>
              <a:t>Faithful in small, be given great</a:t>
            </a:r>
          </a:p>
          <a:p>
            <a:r>
              <a:rPr lang="en-US" dirty="0"/>
              <a:t>Angers Religious leaders Pharisees</a:t>
            </a:r>
          </a:p>
          <a:p>
            <a:r>
              <a:rPr lang="en-US" dirty="0"/>
              <a:t>They stone him</a:t>
            </a:r>
          </a:p>
          <a:p>
            <a:r>
              <a:rPr lang="en-US" dirty="0"/>
              <a:t>Lay not this sin to their charge (like Jesus)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49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The shootings occurred on April 20, 1999, when two senior students </a:t>
            </a:r>
            <a:r>
              <a:rPr lang="en-US" dirty="0">
                <a:effectLst/>
                <a:hlinkClick r:id="rId3" tooltip="Eric Harris and Dylan Klebold"/>
              </a:rPr>
              <a:t>Eric Harris and Dylan </a:t>
            </a:r>
            <a:r>
              <a:rPr lang="en-US" dirty="0" err="1">
                <a:effectLst/>
                <a:hlinkClick r:id="rId3" tooltip="Eric Harris and Dylan Klebold"/>
              </a:rPr>
              <a:t>Klebold</a:t>
            </a:r>
            <a:r>
              <a:rPr lang="en-US" dirty="0">
                <a:effectLst/>
              </a:rPr>
              <a:t> killed twelve students and a teacher, and wounded 23 others, before they both committed suicide. Rachel Joy Scott, just another </a:t>
            </a:r>
            <a:r>
              <a:rPr lang="en-US" dirty="0"/>
              <a:t>young another teenage Christian at Columbine High. Had no idea of what was to come. But she was ready, by the grace of God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1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2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Cross is at the of center of the history God’s people</a:t>
            </a:r>
          </a:p>
          <a:p>
            <a:r>
              <a:rPr lang="en-US" dirty="0"/>
              <a:t>Looking forward or looking back.</a:t>
            </a:r>
          </a:p>
          <a:p>
            <a:r>
              <a:rPr lang="en-US" dirty="0"/>
              <a:t>We all have been bought with </a:t>
            </a:r>
            <a:r>
              <a:rPr lang="en-US"/>
              <a:t>a price.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96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2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J3ipCxp2K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r0wd4dfVzQ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l2k2GrrHXiQ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3908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WHokANW6Dw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1.wdp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3908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WHokANW6Dw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40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39936" cy="6854952"/>
          </a:xfrm>
        </p:spPr>
      </p:pic>
    </p:spTree>
    <p:extLst>
      <p:ext uri="{BB962C8B-B14F-4D97-AF65-F5344CB8AC3E}">
        <p14:creationId xmlns:p14="http://schemas.microsoft.com/office/powerpoint/2010/main" val="24463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Next Slide – Video: </a:t>
            </a:r>
            <a:br>
              <a:rPr lang="en-US" sz="4400" dirty="0"/>
            </a:br>
            <a:r>
              <a:rPr lang="en-US" sz="4400" dirty="0"/>
              <a:t>Hebrew Children Honor God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>
                <a:hlinkClick r:id="rId2"/>
              </a:rPr>
              <a:t>https://youtu.be/GJ3ipCxp2KY</a:t>
            </a:r>
            <a:endParaRPr lang="en-US"/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-27432"/>
            <a:ext cx="9144000" cy="454342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67226"/>
            <a:ext cx="9144000" cy="2314574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Book of Acts</a:t>
            </a:r>
          </a:p>
          <a:p>
            <a:pPr marL="0" indent="0" algn="ctr">
              <a:buNone/>
            </a:pPr>
            <a:r>
              <a:rPr lang="en-US" sz="3600" dirty="0"/>
              <a:t>Stephen preached the gospel </a:t>
            </a:r>
          </a:p>
          <a:p>
            <a:pPr marL="0" indent="0" algn="ctr">
              <a:buNone/>
            </a:pPr>
            <a:r>
              <a:rPr lang="en-US" sz="3600" dirty="0"/>
              <a:t>to a murderous crowd.</a:t>
            </a:r>
          </a:p>
        </p:txBody>
      </p:sp>
    </p:spTree>
    <p:extLst>
      <p:ext uri="{BB962C8B-B14F-4D97-AF65-F5344CB8AC3E}">
        <p14:creationId xmlns:p14="http://schemas.microsoft.com/office/powerpoint/2010/main" val="38173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Next Slide –Video: </a:t>
            </a:r>
            <a:br>
              <a:rPr lang="en-US" sz="4400" dirty="0"/>
            </a:br>
            <a:r>
              <a:rPr lang="en-US" sz="4400"/>
              <a:t>Stephen Honors God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https://youtu.be/r0wd4dfVzQY</a:t>
            </a:r>
            <a:r>
              <a:rPr lang="en-US" dirty="0"/>
              <a:t> 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7" r="15827"/>
          <a:stretch/>
        </p:blipFill>
        <p:spPr>
          <a:xfrm>
            <a:off x="-24808" y="-1"/>
            <a:ext cx="9187096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" y="76200"/>
            <a:ext cx="4553712" cy="6248400"/>
          </a:xfrm>
          <a:effectLst>
            <a:glow rad="63500">
              <a:schemeClr val="bg2">
                <a:lumMod val="5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en-US" sz="6000" dirty="0">
                <a:effectLst>
                  <a:glow rad="177800">
                    <a:schemeClr val="accent2">
                      <a:lumMod val="50000"/>
                    </a:schemeClr>
                  </a:glow>
                </a:effectLst>
              </a:rPr>
              <a:t>Rachel Joy Scott </a:t>
            </a:r>
          </a:p>
          <a:p>
            <a:pPr marL="0" indent="0">
              <a:buNone/>
            </a:pPr>
            <a:br>
              <a:rPr lang="en-US" sz="2400" dirty="0">
                <a:effectLst>
                  <a:glow rad="177800">
                    <a:schemeClr val="accent2">
                      <a:lumMod val="50000"/>
                    </a:schemeClr>
                  </a:glow>
                </a:effectLst>
              </a:rPr>
            </a:br>
            <a:r>
              <a:rPr lang="en-US" sz="4000" dirty="0">
                <a:effectLst>
                  <a:glow rad="177800">
                    <a:schemeClr val="accent2">
                      <a:lumMod val="50000"/>
                    </a:schemeClr>
                  </a:glow>
                </a:effectLst>
              </a:rPr>
              <a:t>She spent her last day on earth proclaiming her faith in God at Columbine High School.</a:t>
            </a:r>
          </a:p>
        </p:txBody>
      </p:sp>
    </p:spTree>
    <p:extLst>
      <p:ext uri="{BB962C8B-B14F-4D97-AF65-F5344CB8AC3E}">
        <p14:creationId xmlns:p14="http://schemas.microsoft.com/office/powerpoint/2010/main" val="5589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Next Slide – Video: </a:t>
            </a:r>
            <a:br>
              <a:rPr lang="en-US" sz="4400" dirty="0"/>
            </a:br>
            <a:r>
              <a:rPr lang="en-US" sz="4400" dirty="0"/>
              <a:t>Rachel Honors God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https://youtu.be/l2k2GrrHXiQ</a:t>
            </a:r>
            <a:r>
              <a:rPr lang="en-US" dirty="0"/>
              <a:t> 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9131846" cy="684888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38" cy="914400"/>
          </a:xfrm>
        </p:spPr>
        <p:txBody>
          <a:bodyPr lIns="0" rIns="0" bIns="0" anchor="t" anchorCtr="0"/>
          <a:lstStyle/>
          <a:p>
            <a:r>
              <a:rPr lang="en-US" sz="6000" dirty="0">
                <a:effectLst>
                  <a:glow rad="127000">
                    <a:schemeClr val="accent2">
                      <a:lumMod val="50000"/>
                      <a:alpha val="77000"/>
                    </a:schemeClr>
                  </a:glow>
                </a:effectLst>
              </a:rPr>
              <a:t>They are our examples</a:t>
            </a:r>
          </a:p>
        </p:txBody>
      </p:sp>
    </p:spTree>
    <p:extLst>
      <p:ext uri="{BB962C8B-B14F-4D97-AF65-F5344CB8AC3E}">
        <p14:creationId xmlns:p14="http://schemas.microsoft.com/office/powerpoint/2010/main" val="38733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11250"/>
                    </a14:imgEffect>
                    <a14:imgEffect>
                      <a14:saturation sat="145000"/>
                    </a14:imgEffect>
                    <a14:imgEffect>
                      <a14:brightnessContrast bright="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38862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79" r="8750" b="15801"/>
          <a:stretch/>
        </p:blipFill>
        <p:spPr bwMode="auto">
          <a:xfrm>
            <a:off x="3124200" y="2057400"/>
            <a:ext cx="5962426" cy="463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0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80" b="13254"/>
          <a:stretch/>
        </p:blipFill>
        <p:spPr>
          <a:xfrm>
            <a:off x="152400" y="791"/>
            <a:ext cx="8817864" cy="6857210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27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6" y="5154738"/>
            <a:ext cx="9144000" cy="1627061"/>
          </a:xfrm>
        </p:spPr>
        <p:txBody>
          <a:bodyPr anchor="ctr" anchorCtr="0"/>
          <a:lstStyle/>
          <a:p>
            <a:r>
              <a:rPr lang="en-US" sz="4800" dirty="0"/>
              <a:t>What moves a Christian to honor God with his/her life?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7875"/>
                    </a14:imgEffect>
                    <a14:imgEffect>
                      <a14:saturation sat="55000"/>
                    </a14:imgEffect>
                    <a14:imgEffect>
                      <a14:brightnessContrast bright="36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206" cy="5154739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0888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2" r="7121" b="12500"/>
          <a:stretch/>
        </p:blipFill>
        <p:spPr bwMode="auto">
          <a:xfrm>
            <a:off x="-49161" y="0"/>
            <a:ext cx="4697361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noFill/>
        </p:spPr>
        <p:txBody>
          <a:bodyPr wrap="square" lIns="182880" tIns="91440" rIns="0" bIns="0" rtlCol="0">
            <a:noAutofit/>
          </a:bodyPr>
          <a:lstStyle/>
          <a:p>
            <a:r>
              <a:rPr lang="en-US" sz="3400" b="1" dirty="0"/>
              <a:t>A revelation of our own sinful condition.</a:t>
            </a:r>
          </a:p>
          <a:p>
            <a:endParaRPr lang="en-US" sz="2400" b="1" dirty="0"/>
          </a:p>
          <a:p>
            <a:r>
              <a:rPr lang="en-US" sz="3400" b="1" dirty="0"/>
              <a:t>…plus an understanding </a:t>
            </a:r>
          </a:p>
          <a:p>
            <a:r>
              <a:rPr lang="en-US" sz="3400" b="1" dirty="0"/>
              <a:t>of Christ’s </a:t>
            </a:r>
          </a:p>
          <a:p>
            <a:r>
              <a:rPr lang="en-US" sz="3400" b="1" dirty="0"/>
              <a:t>sacrifice…</a:t>
            </a:r>
          </a:p>
          <a:p>
            <a:endParaRPr lang="en-US" sz="2400" b="1" dirty="0"/>
          </a:p>
          <a:p>
            <a:r>
              <a:rPr lang="en-US" sz="3400" b="1" dirty="0"/>
              <a:t>…makes us realize that we owe Him our </a:t>
            </a:r>
          </a:p>
          <a:p>
            <a:r>
              <a:rPr lang="en-US" sz="3400" b="1" dirty="0"/>
              <a:t>very lives.</a:t>
            </a:r>
          </a:p>
        </p:txBody>
      </p:sp>
    </p:spTree>
    <p:extLst>
      <p:ext uri="{BB962C8B-B14F-4D97-AF65-F5344CB8AC3E}">
        <p14:creationId xmlns:p14="http://schemas.microsoft.com/office/powerpoint/2010/main" val="84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http://campaignkerusso.org/?p=13908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137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14" b="9584"/>
          <a:stretch/>
        </p:blipFill>
        <p:spPr>
          <a:xfrm>
            <a:off x="914400" y="-9144"/>
            <a:ext cx="7696200" cy="6834685"/>
          </a:xfr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2108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-76200"/>
            <a:ext cx="9142477" cy="5144167"/>
          </a:xfrm>
          <a:effectLst>
            <a:softEdge rad="2032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5029200"/>
            <a:ext cx="76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“for God bought you with a high price. So you must honor God with your body”. I Cor. 6:20</a:t>
            </a:r>
            <a:br>
              <a:rPr lang="en-US" sz="3200" b="1" dirty="0">
                <a:latin typeface="+mn-lt"/>
              </a:rPr>
            </a:b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20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Next Slide – Song:</a:t>
            </a:r>
            <a:br>
              <a:rPr lang="en-US" sz="4400" dirty="0"/>
            </a:br>
            <a:r>
              <a:rPr lang="en-US" sz="4400" dirty="0"/>
              <a:t>We Are the Reason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https://youtu.be/eWHokANW6Dw</a:t>
            </a:r>
            <a:r>
              <a:rPr lang="en-US" dirty="0"/>
              <a:t> 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24907" y="3657601"/>
            <a:ext cx="3989893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heart…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5144253" cy="365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 Speaking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began telling each other how their hearts had felt strangely warm as he talked with them…”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dirty="0"/>
              <a:t>Lk.24:32 </a:t>
            </a:r>
            <a:r>
              <a:rPr lang="en-US" sz="2000" dirty="0"/>
              <a:t>(TLB)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3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9225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77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85800"/>
            <a:ext cx="2819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5800"/>
            <a:ext cx="3048000" cy="6175968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endParaRPr lang="en-US" sz="800" b="1" dirty="0">
              <a:latin typeface="Arial" charset="0"/>
            </a:endParaRP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4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152400"/>
            <a:ext cx="4733789" cy="67056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3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3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95250"/>
            <a:ext cx="9144000" cy="600075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80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7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27916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40809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736975" cy="6629400"/>
          </a:xfrm>
          <a:prstGeom prst="rect">
            <a:avLst/>
          </a:prstGeom>
          <a:noFill/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3048000" y="3314700"/>
            <a:ext cx="6096000" cy="3543300"/>
          </a:xfrm>
          <a:solidFill>
            <a:schemeClr val="bg1">
              <a:alpha val="69019"/>
            </a:schemeClr>
          </a:solidFill>
          <a:effectLst>
            <a:softEdge rad="3937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Tell me about </a:t>
            </a:r>
            <a:r>
              <a:rPr lang="en-US" sz="3000" dirty="0"/>
              <a:t>honoring God with your life</a:t>
            </a:r>
            <a:r>
              <a:rPr lang="en-US" sz="3000" b="1" dirty="0"/>
              <a:t>.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have you </a:t>
            </a:r>
            <a:r>
              <a:rPr lang="en-US" sz="3000" dirty="0"/>
              <a:t>b</a:t>
            </a:r>
            <a:r>
              <a:rPr lang="en-US" sz="30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do you want to tell the world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76200"/>
            <a:ext cx="2971800" cy="6453188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25400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0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</a:t>
            </a:r>
            <a:r>
              <a:rPr lang="en-US" sz="2400" b="1">
                <a:latin typeface="Arial" charset="0"/>
              </a:rPr>
              <a:t>this message here</a:t>
            </a:r>
            <a:r>
              <a:rPr lang="en-US" sz="2400" b="1" dirty="0">
                <a:latin typeface="Arial" charset="0"/>
              </a:rPr>
              <a:t>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http://campaignkerusso.org/?p=13908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215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40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39936" cy="6854952"/>
          </a:xfrm>
        </p:spPr>
      </p:pic>
    </p:spTree>
    <p:extLst>
      <p:ext uri="{BB962C8B-B14F-4D97-AF65-F5344CB8AC3E}">
        <p14:creationId xmlns:p14="http://schemas.microsoft.com/office/powerpoint/2010/main" val="11598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9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5" y="0"/>
            <a:ext cx="9225401" cy="48006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6" y="4800600"/>
            <a:ext cx="9144000" cy="2057400"/>
          </a:xfrm>
        </p:spPr>
        <p:txBody>
          <a:bodyPr anchor="ctr" anchorCtr="0"/>
          <a:lstStyle/>
          <a:p>
            <a:r>
              <a:rPr lang="en-US" sz="5400" dirty="0"/>
              <a:t>Four People Who Honored God with Their </a:t>
            </a:r>
            <a:r>
              <a:rPr lang="en-US" sz="5400"/>
              <a:t>Very Lives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6701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6750"/>
                    </a14:imgEffect>
                    <a14:imgEffect>
                      <a14:saturation sat="90000"/>
                    </a14:imgEffect>
                    <a14:imgEffect>
                      <a14:brightnessContrast bright="10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3" y="-152399"/>
            <a:ext cx="6382350" cy="716280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52400"/>
            <a:ext cx="3733800" cy="6705600"/>
          </a:xfrm>
        </p:spPr>
        <p:txBody>
          <a:bodyPr anchor="t" anchorCtr="0"/>
          <a:lstStyle/>
          <a:p>
            <a:pPr algn="l"/>
            <a:r>
              <a:rPr lang="en-US" sz="6600" dirty="0"/>
              <a:t>Book of Esther</a:t>
            </a:r>
            <a:br>
              <a:rPr lang="en-US" dirty="0"/>
            </a:br>
            <a:br>
              <a:rPr lang="en-US" sz="2400" dirty="0"/>
            </a:br>
            <a:br>
              <a:rPr lang="en-US" dirty="0"/>
            </a:br>
            <a:r>
              <a:rPr lang="en-US" sz="3600" dirty="0" err="1"/>
              <a:t>Esther</a:t>
            </a:r>
            <a:r>
              <a:rPr lang="en-US" sz="3600" dirty="0"/>
              <a:t> was called upon to intervene for her people,</a:t>
            </a:r>
            <a:br>
              <a:rPr lang="en-US" sz="3600" dirty="0"/>
            </a:br>
            <a:r>
              <a:rPr lang="en-US" sz="3600" dirty="0"/>
              <a:t>the Jews,</a:t>
            </a:r>
            <a:br>
              <a:rPr lang="en-US" sz="3600" dirty="0"/>
            </a:br>
            <a:r>
              <a:rPr lang="en-US" sz="3600" dirty="0"/>
              <a:t>who were about to be slaughtered.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Next Slide – Video: </a:t>
            </a:r>
            <a:br>
              <a:rPr lang="en-US" sz="4400" dirty="0"/>
            </a:br>
            <a:r>
              <a:rPr lang="en-US" sz="4400" dirty="0"/>
              <a:t>Esther Honors God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https://youtu.be/eWHokANW6Dw</a:t>
            </a:r>
            <a:r>
              <a:rPr lang="en-US" dirty="0"/>
              <a:t> 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0342" cy="6446274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828800"/>
            <a:ext cx="37338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effectLst>
                  <a:glow rad="203200">
                    <a:schemeClr val="accent2">
                      <a:lumMod val="50000"/>
                    </a:schemeClr>
                  </a:glow>
                </a:effectLst>
              </a:rPr>
              <a:t>Book of Daniel</a:t>
            </a:r>
          </a:p>
          <a:p>
            <a:pPr marL="0" indent="0">
              <a:buNone/>
            </a:pPr>
            <a:r>
              <a:rPr lang="en-US" sz="3600" dirty="0">
                <a:effectLst>
                  <a:glow rad="203200">
                    <a:schemeClr val="accent2">
                      <a:lumMod val="50000"/>
                    </a:schemeClr>
                  </a:glow>
                </a:effectLst>
              </a:rPr>
              <a:t>Daniel’s friends took a stand against idol worship.</a:t>
            </a:r>
          </a:p>
        </p:txBody>
      </p:sp>
    </p:spTree>
    <p:extLst>
      <p:ext uri="{BB962C8B-B14F-4D97-AF65-F5344CB8AC3E}">
        <p14:creationId xmlns:p14="http://schemas.microsoft.com/office/powerpoint/2010/main" val="21616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6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.1|2.5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4|3|4.9|6|4.8|8.8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1|2.9|3.1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6038</TotalTime>
  <Words>1047</Words>
  <Application>Microsoft Office PowerPoint</Application>
  <PresentationFormat>On-screen Show (4:3)</PresentationFormat>
  <Paragraphs>140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People Who Honored God with Their Very Lives </vt:lpstr>
      <vt:lpstr>Book of Esther   Esther was called upon to intervene for her people, the Jews, who were about to be slaughtered.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They are our examples</vt:lpstr>
      <vt:lpstr>PowerPoint Presentation</vt:lpstr>
      <vt:lpstr>PowerPoint Presentation</vt:lpstr>
      <vt:lpstr>What moves a Christian to honor God with his/her life?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PowerPoint Presentation</vt:lpstr>
      <vt:lpstr>We Declare Our Faith Publicly Because Jesus Declared His LOVE Publicly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579</cp:revision>
  <dcterms:created xsi:type="dcterms:W3CDTF">2012-08-28T02:53:07Z</dcterms:created>
  <dcterms:modified xsi:type="dcterms:W3CDTF">2017-11-02T13:34:20Z</dcterms:modified>
</cp:coreProperties>
</file>