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3.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notesSlides/notesSlide4.xml" ContentType="application/vnd.openxmlformats-officedocument.presentationml.notesSlide+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notesSlides/notesSlide5.xml" ContentType="application/vnd.openxmlformats-officedocument.presentationml.notesSlide+xml"/>
  <Override PartName="/ppt/tags/tag22.xml" ContentType="application/vnd.openxmlformats-officedocument.presentationml.tags+xml"/>
  <Override PartName="/ppt/tags/tag23.xml" ContentType="application/vnd.openxmlformats-officedocument.presentationml.tags+xml"/>
  <Override PartName="/ppt/notesSlides/notesSlide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1" r:id="rId1"/>
  </p:sldMasterIdLst>
  <p:notesMasterIdLst>
    <p:notesMasterId r:id="rId43"/>
  </p:notesMasterIdLst>
  <p:sldIdLst>
    <p:sldId id="361" r:id="rId2"/>
    <p:sldId id="550" r:id="rId3"/>
    <p:sldId id="542" r:id="rId4"/>
    <p:sldId id="543" r:id="rId5"/>
    <p:sldId id="362" r:id="rId6"/>
    <p:sldId id="310" r:id="rId7"/>
    <p:sldId id="311" r:id="rId8"/>
    <p:sldId id="331" r:id="rId9"/>
    <p:sldId id="315" r:id="rId10"/>
    <p:sldId id="551" r:id="rId11"/>
    <p:sldId id="552" r:id="rId12"/>
    <p:sldId id="316" r:id="rId13"/>
    <p:sldId id="318" r:id="rId14"/>
    <p:sldId id="332" r:id="rId15"/>
    <p:sldId id="320" r:id="rId16"/>
    <p:sldId id="321" r:id="rId17"/>
    <p:sldId id="322" r:id="rId18"/>
    <p:sldId id="323" r:id="rId19"/>
    <p:sldId id="319" r:id="rId20"/>
    <p:sldId id="339" r:id="rId21"/>
    <p:sldId id="324" r:id="rId22"/>
    <p:sldId id="359" r:id="rId23"/>
    <p:sldId id="360" r:id="rId24"/>
    <p:sldId id="333" r:id="rId25"/>
    <p:sldId id="325" r:id="rId26"/>
    <p:sldId id="335" r:id="rId27"/>
    <p:sldId id="336" r:id="rId28"/>
    <p:sldId id="334" r:id="rId29"/>
    <p:sldId id="344" r:id="rId30"/>
    <p:sldId id="436" r:id="rId31"/>
    <p:sldId id="437" r:id="rId32"/>
    <p:sldId id="438" r:id="rId33"/>
    <p:sldId id="439" r:id="rId34"/>
    <p:sldId id="440" r:id="rId35"/>
    <p:sldId id="449" r:id="rId36"/>
    <p:sldId id="442" r:id="rId37"/>
    <p:sldId id="443" r:id="rId38"/>
    <p:sldId id="444" r:id="rId39"/>
    <p:sldId id="445" r:id="rId40"/>
    <p:sldId id="544" r:id="rId41"/>
    <p:sldId id="549" r:id="rId42"/>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Verdana" pitchFamily="34" charset="0"/>
        <a:ea typeface="+mn-ea"/>
        <a:cs typeface="+mn-cs"/>
      </a:defRPr>
    </a:lvl1pPr>
    <a:lvl2pPr marL="457200" algn="l" rtl="0" eaLnBrk="0" fontAlgn="base" hangingPunct="0">
      <a:spcBef>
        <a:spcPct val="0"/>
      </a:spcBef>
      <a:spcAft>
        <a:spcPct val="0"/>
      </a:spcAft>
      <a:defRPr kern="1200">
        <a:solidFill>
          <a:schemeClr val="tx1"/>
        </a:solidFill>
        <a:latin typeface="Verdana" pitchFamily="34" charset="0"/>
        <a:ea typeface="+mn-ea"/>
        <a:cs typeface="+mn-cs"/>
      </a:defRPr>
    </a:lvl2pPr>
    <a:lvl3pPr marL="914400" algn="l" rtl="0" eaLnBrk="0" fontAlgn="base" hangingPunct="0">
      <a:spcBef>
        <a:spcPct val="0"/>
      </a:spcBef>
      <a:spcAft>
        <a:spcPct val="0"/>
      </a:spcAft>
      <a:defRPr kern="1200">
        <a:solidFill>
          <a:schemeClr val="tx1"/>
        </a:solidFill>
        <a:latin typeface="Verdana" pitchFamily="34" charset="0"/>
        <a:ea typeface="+mn-ea"/>
        <a:cs typeface="+mn-cs"/>
      </a:defRPr>
    </a:lvl3pPr>
    <a:lvl4pPr marL="1371600" algn="l" rtl="0" eaLnBrk="0" fontAlgn="base" hangingPunct="0">
      <a:spcBef>
        <a:spcPct val="0"/>
      </a:spcBef>
      <a:spcAft>
        <a:spcPct val="0"/>
      </a:spcAft>
      <a:defRPr kern="1200">
        <a:solidFill>
          <a:schemeClr val="tx1"/>
        </a:solidFill>
        <a:latin typeface="Verdana" pitchFamily="34" charset="0"/>
        <a:ea typeface="+mn-ea"/>
        <a:cs typeface="+mn-cs"/>
      </a:defRPr>
    </a:lvl4pPr>
    <a:lvl5pPr marL="1828800" algn="l" rtl="0" eaLnBrk="0" fontAlgn="base" hangingPunct="0">
      <a:spcBef>
        <a:spcPct val="0"/>
      </a:spcBef>
      <a:spcAft>
        <a:spcPct val="0"/>
      </a:spcAft>
      <a:defRPr kern="1200">
        <a:solidFill>
          <a:schemeClr val="tx1"/>
        </a:solidFill>
        <a:latin typeface="Verdana" pitchFamily="34" charset="0"/>
        <a:ea typeface="+mn-ea"/>
        <a:cs typeface="+mn-cs"/>
      </a:defRPr>
    </a:lvl5pPr>
    <a:lvl6pPr marL="2286000" algn="l" defTabSz="914400" rtl="0" eaLnBrk="1" latinLnBrk="0" hangingPunct="1">
      <a:defRPr kern="1200">
        <a:solidFill>
          <a:schemeClr val="tx1"/>
        </a:solidFill>
        <a:latin typeface="Verdana" pitchFamily="34" charset="0"/>
        <a:ea typeface="+mn-ea"/>
        <a:cs typeface="+mn-cs"/>
      </a:defRPr>
    </a:lvl6pPr>
    <a:lvl7pPr marL="2743200" algn="l" defTabSz="914400" rtl="0" eaLnBrk="1" latinLnBrk="0" hangingPunct="1">
      <a:defRPr kern="1200">
        <a:solidFill>
          <a:schemeClr val="tx1"/>
        </a:solidFill>
        <a:latin typeface="Verdana" pitchFamily="34" charset="0"/>
        <a:ea typeface="+mn-ea"/>
        <a:cs typeface="+mn-cs"/>
      </a:defRPr>
    </a:lvl7pPr>
    <a:lvl8pPr marL="3200400" algn="l" defTabSz="914400" rtl="0" eaLnBrk="1" latinLnBrk="0" hangingPunct="1">
      <a:defRPr kern="1200">
        <a:solidFill>
          <a:schemeClr val="tx1"/>
        </a:solidFill>
        <a:latin typeface="Verdana" pitchFamily="34" charset="0"/>
        <a:ea typeface="+mn-ea"/>
        <a:cs typeface="+mn-cs"/>
      </a:defRPr>
    </a:lvl8pPr>
    <a:lvl9pPr marL="3657600" algn="l" defTabSz="914400" rtl="0" eaLnBrk="1" latinLnBrk="0" hangingPunct="1">
      <a:defRPr kern="1200">
        <a:solidFill>
          <a:schemeClr val="tx1"/>
        </a:solidFill>
        <a:latin typeface="Verdana" pitchFamily="34"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FFFF"/>
    <a:srgbClr val="00002E"/>
    <a:srgbClr val="FB013D"/>
    <a:srgbClr val="EC0000"/>
    <a:srgbClr val="FEF800"/>
    <a:srgbClr val="D7D200"/>
    <a:srgbClr val="FFFF00"/>
    <a:srgbClr val="F72D0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BA96E6D-B630-42D4-B0F4-5A315962E230}" v="206" dt="2018-06-28T01:09:52.05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2904" autoAdjust="0"/>
    <p:restoredTop sz="94660"/>
  </p:normalViewPr>
  <p:slideViewPr>
    <p:cSldViewPr>
      <p:cViewPr varScale="1">
        <p:scale>
          <a:sx n="70" d="100"/>
          <a:sy n="70" d="100"/>
        </p:scale>
        <p:origin x="38" y="365"/>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microsoft.com/office/2016/11/relationships/changesInfo" Target="changesInfos/changesInfo1.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arold Greenberg" userId="d5c41c3ac8bf082f" providerId="LiveId" clId="{0BA96E6D-B630-42D4-B0F4-5A315962E230}"/>
    <pc:docChg chg="undo custSel addSld modSld">
      <pc:chgData name="Harold Greenberg" userId="d5c41c3ac8bf082f" providerId="LiveId" clId="{0BA96E6D-B630-42D4-B0F4-5A315962E230}" dt="2018-06-28T01:09:52.052" v="196" actId="20577"/>
      <pc:docMkLst>
        <pc:docMk/>
      </pc:docMkLst>
      <pc:sldChg chg="addSp delSp modSp add modAnim">
        <pc:chgData name="Harold Greenberg" userId="d5c41c3ac8bf082f" providerId="LiveId" clId="{0BA96E6D-B630-42D4-B0F4-5A315962E230}" dt="2018-06-28T01:09:52.052" v="196" actId="20577"/>
        <pc:sldMkLst>
          <pc:docMk/>
          <pc:sldMk cId="2051581937" sldId="552"/>
        </pc:sldMkLst>
        <pc:spChg chg="add del mod">
          <ac:chgData name="Harold Greenberg" userId="d5c41c3ac8bf082f" providerId="LiveId" clId="{0BA96E6D-B630-42D4-B0F4-5A315962E230}" dt="2018-06-27T21:52:14.609" v="5" actId="478"/>
          <ac:spMkLst>
            <pc:docMk/>
            <pc:sldMk cId="2051581937" sldId="552"/>
            <ac:spMk id="3" creationId="{7FF26865-C811-4E11-B403-7602E66220E8}"/>
          </ac:spMkLst>
        </pc:spChg>
        <pc:spChg chg="add del mod">
          <ac:chgData name="Harold Greenberg" userId="d5c41c3ac8bf082f" providerId="LiveId" clId="{0BA96E6D-B630-42D4-B0F4-5A315962E230}" dt="2018-06-27T21:52:01.988" v="3" actId="478"/>
          <ac:spMkLst>
            <pc:docMk/>
            <pc:sldMk cId="2051581937" sldId="552"/>
            <ac:spMk id="5" creationId="{F59ED695-6E7B-4655-ABD6-625CA22EEEC9}"/>
          </ac:spMkLst>
        </pc:spChg>
        <pc:spChg chg="del">
          <ac:chgData name="Harold Greenberg" userId="d5c41c3ac8bf082f" providerId="LiveId" clId="{0BA96E6D-B630-42D4-B0F4-5A315962E230}" dt="2018-06-27T21:52:19.643" v="6" actId="478"/>
          <ac:spMkLst>
            <pc:docMk/>
            <pc:sldMk cId="2051581937" sldId="552"/>
            <ac:spMk id="6" creationId="{00000000-0000-0000-0000-000000000000}"/>
          </ac:spMkLst>
        </pc:spChg>
        <pc:spChg chg="mod">
          <ac:chgData name="Harold Greenberg" userId="d5c41c3ac8bf082f" providerId="LiveId" clId="{0BA96E6D-B630-42D4-B0F4-5A315962E230}" dt="2018-06-28T01:05:51.855" v="169" actId="255"/>
          <ac:spMkLst>
            <pc:docMk/>
            <pc:sldMk cId="2051581937" sldId="552"/>
            <ac:spMk id="8" creationId="{00000000-0000-0000-0000-000000000000}"/>
          </ac:spMkLst>
        </pc:spChg>
        <pc:spChg chg="add del">
          <ac:chgData name="Harold Greenberg" userId="d5c41c3ac8bf082f" providerId="LiveId" clId="{0BA96E6D-B630-42D4-B0F4-5A315962E230}" dt="2018-06-27T21:55:19.406" v="96"/>
          <ac:spMkLst>
            <pc:docMk/>
            <pc:sldMk cId="2051581937" sldId="552"/>
            <ac:spMk id="13" creationId="{0B80E570-A098-4907-9AA1-2D363B1F1F62}"/>
          </ac:spMkLst>
        </pc:spChg>
        <pc:spChg chg="add mod">
          <ac:chgData name="Harold Greenberg" userId="d5c41c3ac8bf082f" providerId="LiveId" clId="{0BA96E6D-B630-42D4-B0F4-5A315962E230}" dt="2018-06-28T01:07:55.320" v="190" actId="255"/>
          <ac:spMkLst>
            <pc:docMk/>
            <pc:sldMk cId="2051581937" sldId="552"/>
            <ac:spMk id="14" creationId="{375D8099-CDAF-47DA-B08E-AC7620417921}"/>
          </ac:spMkLst>
        </pc:spChg>
        <pc:spChg chg="add mod">
          <ac:chgData name="Harold Greenberg" userId="d5c41c3ac8bf082f" providerId="LiveId" clId="{0BA96E6D-B630-42D4-B0F4-5A315962E230}" dt="2018-06-28T01:09:52.052" v="196" actId="20577"/>
          <ac:spMkLst>
            <pc:docMk/>
            <pc:sldMk cId="2051581937" sldId="552"/>
            <ac:spMk id="15" creationId="{AA284AD8-C793-4A86-9908-692C9D884CEF}"/>
          </ac:spMkLst>
        </pc:spChg>
        <pc:spChg chg="add mod">
          <ac:chgData name="Harold Greenberg" userId="d5c41c3ac8bf082f" providerId="LiveId" clId="{0BA96E6D-B630-42D4-B0F4-5A315962E230}" dt="2018-06-28T01:07:15.107" v="179" actId="1036"/>
          <ac:spMkLst>
            <pc:docMk/>
            <pc:sldMk cId="2051581937" sldId="552"/>
            <ac:spMk id="16" creationId="{76CCF31D-AF24-4BBE-A6A0-57E5D1B43F98}"/>
          </ac:spMkLst>
        </pc:spChg>
        <pc:spChg chg="del">
          <ac:chgData name="Harold Greenberg" userId="d5c41c3ac8bf082f" providerId="LiveId" clId="{0BA96E6D-B630-42D4-B0F4-5A315962E230}" dt="2018-06-27T21:51:58.786" v="2" actId="478"/>
          <ac:spMkLst>
            <pc:docMk/>
            <pc:sldMk cId="2051581937" sldId="552"/>
            <ac:spMk id="88066" creationId="{00000000-0000-0000-0000-000000000000}"/>
          </ac:spMkLst>
        </pc:spChg>
        <pc:picChg chg="add mod ord">
          <ac:chgData name="Harold Greenberg" userId="d5c41c3ac8bf082f" providerId="LiveId" clId="{0BA96E6D-B630-42D4-B0F4-5A315962E230}" dt="2018-06-27T22:03:25.494" v="132" actId="1038"/>
          <ac:picMkLst>
            <pc:docMk/>
            <pc:sldMk cId="2051581937" sldId="552"/>
            <ac:picMk id="9" creationId="{3C213085-FBAE-426C-90C2-F1B6BFE31755}"/>
          </ac:picMkLst>
        </pc:picChg>
        <pc:picChg chg="add del">
          <ac:chgData name="Harold Greenberg" userId="d5c41c3ac8bf082f" providerId="LiveId" clId="{0BA96E6D-B630-42D4-B0F4-5A315962E230}" dt="2018-06-27T21:55:19.406" v="96"/>
          <ac:picMkLst>
            <pc:docMk/>
            <pc:sldMk cId="2051581937" sldId="552"/>
            <ac:picMk id="12" creationId="{17180254-C54D-45A9-98F7-6CD3D7165C05}"/>
          </ac:picMkLst>
        </pc:picChg>
        <pc:picChg chg="del">
          <ac:chgData name="Harold Greenberg" userId="d5c41c3ac8bf082f" providerId="LiveId" clId="{0BA96E6D-B630-42D4-B0F4-5A315962E230}" dt="2018-06-27T21:51:54.783" v="1" actId="478"/>
          <ac:picMkLst>
            <pc:docMk/>
            <pc:sldMk cId="2051581937" sldId="552"/>
            <ac:picMk id="88067" creationId="{00000000-0000-0000-0000-00000000000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00CF120-9B2D-49AF-9AB4-DF9674C56331}" type="datetimeFigureOut">
              <a:rPr lang="en-US" smtClean="0"/>
              <a:t>6/27/2018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13E4665-F42C-41B0-8251-8987D4E84EBF}" type="slidenum">
              <a:rPr lang="en-US" smtClean="0"/>
              <a:t>‹#›</a:t>
            </a:fld>
            <a:endParaRPr lang="en-US"/>
          </a:p>
        </p:txBody>
      </p:sp>
    </p:spTree>
    <p:extLst>
      <p:ext uri="{BB962C8B-B14F-4D97-AF65-F5344CB8AC3E}">
        <p14:creationId xmlns:p14="http://schemas.microsoft.com/office/powerpoint/2010/main" val="30871006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FDE6FEB-1DB4-4B96-A71B-DEBF0066623E}" type="slidenum">
              <a:rPr lang="en-US" smtClean="0"/>
              <a:pPr>
                <a:defRPr/>
              </a:pPr>
              <a:t>3</a:t>
            </a:fld>
            <a:endParaRPr lang="en-US"/>
          </a:p>
        </p:txBody>
      </p:sp>
    </p:spTree>
    <p:extLst>
      <p:ext uri="{BB962C8B-B14F-4D97-AF65-F5344CB8AC3E}">
        <p14:creationId xmlns:p14="http://schemas.microsoft.com/office/powerpoint/2010/main" val="5928945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FDE6FEB-1DB4-4B96-A71B-DEBF0066623E}" type="slidenum">
              <a:rPr lang="en-US" smtClean="0"/>
              <a:pPr>
                <a:defRPr/>
              </a:pPr>
              <a:t>4</a:t>
            </a:fld>
            <a:endParaRPr lang="en-US"/>
          </a:p>
        </p:txBody>
      </p:sp>
    </p:spTree>
    <p:extLst>
      <p:ext uri="{BB962C8B-B14F-4D97-AF65-F5344CB8AC3E}">
        <p14:creationId xmlns:p14="http://schemas.microsoft.com/office/powerpoint/2010/main" val="17933145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13E4665-F42C-41B0-8251-8987D4E84EBF}" type="slidenum">
              <a:rPr lang="en-US" smtClean="0"/>
              <a:t>11</a:t>
            </a:fld>
            <a:endParaRPr lang="en-US"/>
          </a:p>
        </p:txBody>
      </p:sp>
    </p:spTree>
    <p:extLst>
      <p:ext uri="{BB962C8B-B14F-4D97-AF65-F5344CB8AC3E}">
        <p14:creationId xmlns:p14="http://schemas.microsoft.com/office/powerpoint/2010/main" val="16822873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FDE6FEB-1DB4-4B96-A71B-DEBF0066623E}" type="slidenum">
              <a:rPr lang="en-US" smtClean="0"/>
              <a:pPr>
                <a:defRPr/>
              </a:pPr>
              <a:t>30</a:t>
            </a:fld>
            <a:endParaRPr lang="en-US"/>
          </a:p>
        </p:txBody>
      </p:sp>
    </p:spTree>
    <p:extLst>
      <p:ext uri="{BB962C8B-B14F-4D97-AF65-F5344CB8AC3E}">
        <p14:creationId xmlns:p14="http://schemas.microsoft.com/office/powerpoint/2010/main" val="8886659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FDE6FEB-1DB4-4B96-A71B-DEBF0066623E}" type="slidenum">
              <a:rPr lang="en-US" smtClean="0"/>
              <a:pPr>
                <a:defRPr/>
              </a:pPr>
              <a:t>35</a:t>
            </a:fld>
            <a:endParaRPr lang="en-US"/>
          </a:p>
        </p:txBody>
      </p:sp>
    </p:spTree>
    <p:extLst>
      <p:ext uri="{BB962C8B-B14F-4D97-AF65-F5344CB8AC3E}">
        <p14:creationId xmlns:p14="http://schemas.microsoft.com/office/powerpoint/2010/main" val="18625793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FDE6FEB-1DB4-4B96-A71B-DEBF0066623E}" type="slidenum">
              <a:rPr lang="en-US" smtClean="0"/>
              <a:pPr>
                <a:defRPr/>
              </a:pPr>
              <a:t>40</a:t>
            </a:fld>
            <a:endParaRPr lang="en-US"/>
          </a:p>
        </p:txBody>
      </p:sp>
    </p:spTree>
    <p:extLst>
      <p:ext uri="{BB962C8B-B14F-4D97-AF65-F5344CB8AC3E}">
        <p14:creationId xmlns:p14="http://schemas.microsoft.com/office/powerpoint/2010/main" val="9248979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6626" name="Group 2"/>
          <p:cNvGrpSpPr>
            <a:grpSpLocks/>
          </p:cNvGrpSpPr>
          <p:nvPr/>
        </p:nvGrpSpPr>
        <p:grpSpPr bwMode="auto">
          <a:xfrm>
            <a:off x="381001" y="457200"/>
            <a:ext cx="8397875" cy="5562600"/>
            <a:chOff x="240" y="288"/>
            <a:chExt cx="5290" cy="3504"/>
          </a:xfrm>
        </p:grpSpPr>
        <p:sp>
          <p:nvSpPr>
            <p:cNvPr id="26627" name="Rectangle 3"/>
            <p:cNvSpPr>
              <a:spLocks noChangeArrowheads="1"/>
            </p:cNvSpPr>
            <p:nvPr/>
          </p:nvSpPr>
          <p:spPr bwMode="blackWhite">
            <a:xfrm>
              <a:off x="240" y="288"/>
              <a:ext cx="5290" cy="3504"/>
            </a:xfrm>
            <a:prstGeom prst="rect">
              <a:avLst/>
            </a:prstGeom>
            <a:solidFill>
              <a:schemeClr val="bg1"/>
            </a:solidFill>
            <a:ln w="50800">
              <a:solidFill>
                <a:schemeClr val="fo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lang="en-US" sz="2400">
                <a:latin typeface="Times New Roman" pitchFamily="18" charset="0"/>
              </a:endParaRPr>
            </a:p>
          </p:txBody>
        </p:sp>
        <p:sp>
          <p:nvSpPr>
            <p:cNvPr id="26628" name="Rectangle 4"/>
            <p:cNvSpPr>
              <a:spLocks noChangeArrowheads="1"/>
            </p:cNvSpPr>
            <p:nvPr/>
          </p:nvSpPr>
          <p:spPr bwMode="auto">
            <a:xfrm>
              <a:off x="285" y="336"/>
              <a:ext cx="5184" cy="3408"/>
            </a:xfrm>
            <a:prstGeom prst="rect">
              <a:avLst/>
            </a:prstGeom>
            <a:noFill/>
            <a:ln w="9525">
              <a:solidFill>
                <a:schemeClr val="folHlink"/>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lang="en-US" sz="2400">
                <a:latin typeface="Times New Roman" pitchFamily="18" charset="0"/>
              </a:endParaRPr>
            </a:p>
          </p:txBody>
        </p:sp>
        <p:sp>
          <p:nvSpPr>
            <p:cNvPr id="26629" name="Line 5"/>
            <p:cNvSpPr>
              <a:spLocks noChangeShapeType="1"/>
            </p:cNvSpPr>
            <p:nvPr/>
          </p:nvSpPr>
          <p:spPr bwMode="auto">
            <a:xfrm>
              <a:off x="576" y="2256"/>
              <a:ext cx="4608" cy="0"/>
            </a:xfrm>
            <a:prstGeom prst="line">
              <a:avLst/>
            </a:prstGeom>
            <a:noFill/>
            <a:ln w="1905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26630" name="Rectangle 6"/>
          <p:cNvSpPr>
            <a:spLocks noGrp="1" noChangeArrowheads="1"/>
          </p:cNvSpPr>
          <p:nvPr>
            <p:ph type="ctrTitle"/>
          </p:nvPr>
        </p:nvSpPr>
        <p:spPr>
          <a:xfrm>
            <a:off x="1219200" y="838200"/>
            <a:ext cx="6781800" cy="2559050"/>
          </a:xfrm>
        </p:spPr>
        <p:txBody>
          <a:bodyPr anchorCtr="1"/>
          <a:lstStyle>
            <a:lvl1pPr algn="ctr">
              <a:defRPr sz="6200"/>
            </a:lvl1pPr>
          </a:lstStyle>
          <a:p>
            <a:pPr lvl="0"/>
            <a:r>
              <a:rPr lang="en-US" noProof="0"/>
              <a:t>Click to edit Master title style</a:t>
            </a:r>
          </a:p>
        </p:txBody>
      </p:sp>
      <p:sp>
        <p:nvSpPr>
          <p:cNvPr id="26631" name="Rectangle 7"/>
          <p:cNvSpPr>
            <a:spLocks noGrp="1" noChangeArrowheads="1"/>
          </p:cNvSpPr>
          <p:nvPr>
            <p:ph type="subTitle" idx="1"/>
          </p:nvPr>
        </p:nvSpPr>
        <p:spPr>
          <a:xfrm>
            <a:off x="1371600" y="3733800"/>
            <a:ext cx="6400800" cy="1873250"/>
          </a:xfrm>
        </p:spPr>
        <p:txBody>
          <a:bodyPr/>
          <a:lstStyle>
            <a:lvl1pPr marL="0" indent="0" algn="ctr">
              <a:buFont typeface="Wingdings" pitchFamily="2" charset="2"/>
              <a:buNone/>
              <a:defRPr sz="3000"/>
            </a:lvl1pPr>
          </a:lstStyle>
          <a:p>
            <a:pPr lvl="0"/>
            <a:r>
              <a:rPr lang="en-US" noProof="0"/>
              <a:t>Click to edit Master subtitle style</a:t>
            </a:r>
          </a:p>
        </p:txBody>
      </p:sp>
      <p:sp>
        <p:nvSpPr>
          <p:cNvPr id="26632" name="Rectangle 8"/>
          <p:cNvSpPr>
            <a:spLocks noGrp="1" noChangeArrowheads="1"/>
          </p:cNvSpPr>
          <p:nvPr>
            <p:ph type="dt" sz="half" idx="2"/>
          </p:nvPr>
        </p:nvSpPr>
        <p:spPr>
          <a:xfrm>
            <a:off x="536576" y="6248400"/>
            <a:ext cx="2054225" cy="457200"/>
          </a:xfrm>
        </p:spPr>
        <p:txBody>
          <a:bodyPr/>
          <a:lstStyle>
            <a:lvl1pPr>
              <a:defRPr/>
            </a:lvl1pPr>
          </a:lstStyle>
          <a:p>
            <a:endParaRPr lang="en-US"/>
          </a:p>
        </p:txBody>
      </p:sp>
      <p:sp>
        <p:nvSpPr>
          <p:cNvPr id="26633" name="Rectangle 9"/>
          <p:cNvSpPr>
            <a:spLocks noGrp="1" noChangeArrowheads="1"/>
          </p:cNvSpPr>
          <p:nvPr>
            <p:ph type="ftr" sz="quarter" idx="3"/>
          </p:nvPr>
        </p:nvSpPr>
        <p:spPr>
          <a:xfrm>
            <a:off x="3251201" y="6248400"/>
            <a:ext cx="2887663" cy="457200"/>
          </a:xfrm>
        </p:spPr>
        <p:txBody>
          <a:bodyPr/>
          <a:lstStyle>
            <a:lvl1pPr>
              <a:defRPr/>
            </a:lvl1pPr>
          </a:lstStyle>
          <a:p>
            <a:endParaRPr lang="en-US"/>
          </a:p>
        </p:txBody>
      </p:sp>
      <p:sp>
        <p:nvSpPr>
          <p:cNvPr id="26634" name="Rectangle 10"/>
          <p:cNvSpPr>
            <a:spLocks noGrp="1" noChangeArrowheads="1"/>
          </p:cNvSpPr>
          <p:nvPr>
            <p:ph type="sldNum" sz="quarter" idx="4"/>
          </p:nvPr>
        </p:nvSpPr>
        <p:spPr>
          <a:xfrm>
            <a:off x="6788150" y="6257925"/>
            <a:ext cx="1905000" cy="457200"/>
          </a:xfrm>
        </p:spPr>
        <p:txBody>
          <a:bodyPr/>
          <a:lstStyle>
            <a:lvl1pPr>
              <a:defRPr/>
            </a:lvl1pPr>
          </a:lstStyle>
          <a:p>
            <a:fld id="{7EF7FB4C-B930-4275-AE0D-0D9E3A6ECC96}" type="slidenum">
              <a:rPr lang="en-US"/>
              <a:pPr/>
              <a:t>‹#›</a:t>
            </a:fld>
            <a:endParaRPr 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62C350AC-DD68-40D9-AC0B-F37CD09C96BA}" type="slidenum">
              <a:rPr lang="en-US"/>
              <a:pPr/>
              <a:t>‹#›</a:t>
            </a:fld>
            <a:endParaRPr lang="en-US"/>
          </a:p>
        </p:txBody>
      </p:sp>
    </p:spTree>
    <p:extLst>
      <p:ext uri="{BB962C8B-B14F-4D97-AF65-F5344CB8AC3E}">
        <p14:creationId xmlns:p14="http://schemas.microsoft.com/office/powerpoint/2010/main" val="848975753"/>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8450" y="473077"/>
            <a:ext cx="2038350" cy="53943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33400" y="473077"/>
            <a:ext cx="5962650" cy="53943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EE10E884-022C-480B-BDFA-5366AF7EC606}" type="slidenum">
              <a:rPr lang="en-US"/>
              <a:pPr/>
              <a:t>‹#›</a:t>
            </a:fld>
            <a:endParaRPr lang="en-US"/>
          </a:p>
        </p:txBody>
      </p:sp>
    </p:spTree>
    <p:extLst>
      <p:ext uri="{BB962C8B-B14F-4D97-AF65-F5344CB8AC3E}">
        <p14:creationId xmlns:p14="http://schemas.microsoft.com/office/powerpoint/2010/main" val="3035724728"/>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3400" y="473075"/>
            <a:ext cx="8153400" cy="1143000"/>
          </a:xfrm>
        </p:spPr>
        <p:txBody>
          <a:bodyPr/>
          <a:lstStyle/>
          <a:p>
            <a:r>
              <a:rPr lang="en-US"/>
              <a:t>Click to edit Master title style</a:t>
            </a:r>
          </a:p>
        </p:txBody>
      </p:sp>
      <p:sp>
        <p:nvSpPr>
          <p:cNvPr id="3" name="Text Placeholder 2"/>
          <p:cNvSpPr>
            <a:spLocks noGrp="1"/>
          </p:cNvSpPr>
          <p:nvPr>
            <p:ph type="body" sz="half" idx="1"/>
          </p:nvPr>
        </p:nvSpPr>
        <p:spPr>
          <a:xfrm>
            <a:off x="533400" y="1828800"/>
            <a:ext cx="40005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1828800"/>
            <a:ext cx="40005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533400" y="6248400"/>
            <a:ext cx="2057400" cy="457200"/>
          </a:xfrm>
        </p:spPr>
        <p:txBody>
          <a:bodyPr/>
          <a:lstStyle>
            <a:lvl1pPr>
              <a:defRPr/>
            </a:lvl1pPr>
          </a:lstStyle>
          <a:p>
            <a:endParaRPr lang="en-US"/>
          </a:p>
        </p:txBody>
      </p:sp>
      <p:sp>
        <p:nvSpPr>
          <p:cNvPr id="6" name="Footer Placeholder 5"/>
          <p:cNvSpPr>
            <a:spLocks noGrp="1"/>
          </p:cNvSpPr>
          <p:nvPr>
            <p:ph type="ftr" sz="quarter" idx="11"/>
          </p:nvPr>
        </p:nvSpPr>
        <p:spPr>
          <a:xfrm>
            <a:off x="3238500" y="6248400"/>
            <a:ext cx="28956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6781800" y="6248400"/>
            <a:ext cx="1905000" cy="457200"/>
          </a:xfrm>
        </p:spPr>
        <p:txBody>
          <a:bodyPr/>
          <a:lstStyle>
            <a:lvl1pPr>
              <a:defRPr/>
            </a:lvl1pPr>
          </a:lstStyle>
          <a:p>
            <a:fld id="{6B739E08-DFD0-4ADA-872F-FE70BA5C92FD}" type="slidenum">
              <a:rPr lang="en-US"/>
              <a:pPr/>
              <a:t>‹#›</a:t>
            </a:fld>
            <a:endParaRPr lang="en-US"/>
          </a:p>
        </p:txBody>
      </p:sp>
    </p:spTree>
    <p:extLst>
      <p:ext uri="{BB962C8B-B14F-4D97-AF65-F5344CB8AC3E}">
        <p14:creationId xmlns:p14="http://schemas.microsoft.com/office/powerpoint/2010/main" val="2416995365"/>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533400" y="473075"/>
            <a:ext cx="8153400" cy="1143000"/>
          </a:xfrm>
        </p:spPr>
        <p:txBody>
          <a:bodyPr/>
          <a:lstStyle/>
          <a:p>
            <a:r>
              <a:rPr lang="en-US"/>
              <a:t>Click to edit Master title style</a:t>
            </a:r>
          </a:p>
        </p:txBody>
      </p:sp>
      <p:sp>
        <p:nvSpPr>
          <p:cNvPr id="3" name="Text Placeholder 2"/>
          <p:cNvSpPr>
            <a:spLocks noGrp="1"/>
          </p:cNvSpPr>
          <p:nvPr>
            <p:ph type="body" sz="half" idx="1"/>
          </p:nvPr>
        </p:nvSpPr>
        <p:spPr>
          <a:xfrm>
            <a:off x="533400" y="1828800"/>
            <a:ext cx="40005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86300" y="1828800"/>
            <a:ext cx="4000500" cy="1943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86300" y="3924300"/>
            <a:ext cx="4000500" cy="1943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533400" y="6248400"/>
            <a:ext cx="2057400" cy="457200"/>
          </a:xfrm>
        </p:spPr>
        <p:txBody>
          <a:bodyPr/>
          <a:lstStyle>
            <a:lvl1pPr>
              <a:defRPr/>
            </a:lvl1pPr>
          </a:lstStyle>
          <a:p>
            <a:endParaRPr lang="en-US"/>
          </a:p>
        </p:txBody>
      </p:sp>
      <p:sp>
        <p:nvSpPr>
          <p:cNvPr id="7" name="Footer Placeholder 6"/>
          <p:cNvSpPr>
            <a:spLocks noGrp="1"/>
          </p:cNvSpPr>
          <p:nvPr>
            <p:ph type="ftr" sz="quarter" idx="11"/>
          </p:nvPr>
        </p:nvSpPr>
        <p:spPr>
          <a:xfrm>
            <a:off x="3238500" y="6248400"/>
            <a:ext cx="2895600" cy="457200"/>
          </a:xfrm>
        </p:spPr>
        <p:txBody>
          <a:bodyPr/>
          <a:lstStyle>
            <a:lvl1pPr>
              <a:defRPr/>
            </a:lvl1pPr>
          </a:lstStyle>
          <a:p>
            <a:endParaRPr lang="en-US"/>
          </a:p>
        </p:txBody>
      </p:sp>
      <p:sp>
        <p:nvSpPr>
          <p:cNvPr id="8" name="Slide Number Placeholder 7"/>
          <p:cNvSpPr>
            <a:spLocks noGrp="1"/>
          </p:cNvSpPr>
          <p:nvPr>
            <p:ph type="sldNum" sz="quarter" idx="12"/>
          </p:nvPr>
        </p:nvSpPr>
        <p:spPr>
          <a:xfrm>
            <a:off x="6781800" y="6248400"/>
            <a:ext cx="1905000" cy="457200"/>
          </a:xfrm>
        </p:spPr>
        <p:txBody>
          <a:bodyPr/>
          <a:lstStyle>
            <a:lvl1pPr>
              <a:defRPr/>
            </a:lvl1pPr>
          </a:lstStyle>
          <a:p>
            <a:fld id="{8EA1B0CC-888C-4562-B80A-7D301B85FA3A}" type="slidenum">
              <a:rPr lang="en-US"/>
              <a:pPr/>
              <a:t>‹#›</a:t>
            </a:fld>
            <a:endParaRPr lang="en-US"/>
          </a:p>
        </p:txBody>
      </p:sp>
    </p:spTree>
    <p:extLst>
      <p:ext uri="{BB962C8B-B14F-4D97-AF65-F5344CB8AC3E}">
        <p14:creationId xmlns:p14="http://schemas.microsoft.com/office/powerpoint/2010/main" val="1470753292"/>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FDE15756-BD1A-4D2B-B3D4-AFD2CF405FEC}" type="slidenum">
              <a:rPr lang="en-US"/>
              <a:pPr/>
              <a:t>‹#›</a:t>
            </a:fld>
            <a:endParaRPr lang="en-US"/>
          </a:p>
        </p:txBody>
      </p:sp>
    </p:spTree>
    <p:extLst>
      <p:ext uri="{BB962C8B-B14F-4D97-AF65-F5344CB8AC3E}">
        <p14:creationId xmlns:p14="http://schemas.microsoft.com/office/powerpoint/2010/main" val="580268194"/>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7EC7FE86-0A79-4E64-9565-2292E71B881D}" type="slidenum">
              <a:rPr lang="en-US"/>
              <a:pPr/>
              <a:t>‹#›</a:t>
            </a:fld>
            <a:endParaRPr lang="en-US"/>
          </a:p>
        </p:txBody>
      </p:sp>
    </p:spTree>
    <p:extLst>
      <p:ext uri="{BB962C8B-B14F-4D97-AF65-F5344CB8AC3E}">
        <p14:creationId xmlns:p14="http://schemas.microsoft.com/office/powerpoint/2010/main" val="1082289289"/>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33400" y="1828800"/>
            <a:ext cx="40005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1828800"/>
            <a:ext cx="40005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A2E7AFD7-C34C-4FA4-9B8B-7656BD573D01}" type="slidenum">
              <a:rPr lang="en-US"/>
              <a:pPr/>
              <a:t>‹#›</a:t>
            </a:fld>
            <a:endParaRPr lang="en-US"/>
          </a:p>
        </p:txBody>
      </p:sp>
    </p:spTree>
    <p:extLst>
      <p:ext uri="{BB962C8B-B14F-4D97-AF65-F5344CB8AC3E}">
        <p14:creationId xmlns:p14="http://schemas.microsoft.com/office/powerpoint/2010/main" val="3780300007"/>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2A02660B-138F-4F49-9E9B-E49B23BC478E}" type="slidenum">
              <a:rPr lang="en-US"/>
              <a:pPr/>
              <a:t>‹#›</a:t>
            </a:fld>
            <a:endParaRPr lang="en-US"/>
          </a:p>
        </p:txBody>
      </p:sp>
    </p:spTree>
    <p:extLst>
      <p:ext uri="{BB962C8B-B14F-4D97-AF65-F5344CB8AC3E}">
        <p14:creationId xmlns:p14="http://schemas.microsoft.com/office/powerpoint/2010/main" val="1923405038"/>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96A7F9F2-9D48-46DA-BD5C-192FD59840ED}" type="slidenum">
              <a:rPr lang="en-US"/>
              <a:pPr/>
              <a:t>‹#›</a:t>
            </a:fld>
            <a:endParaRPr lang="en-US"/>
          </a:p>
        </p:txBody>
      </p:sp>
    </p:spTree>
    <p:extLst>
      <p:ext uri="{BB962C8B-B14F-4D97-AF65-F5344CB8AC3E}">
        <p14:creationId xmlns:p14="http://schemas.microsoft.com/office/powerpoint/2010/main" val="1359004563"/>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99E83120-86C8-456C-997B-A1C46364C93F}" type="slidenum">
              <a:rPr lang="en-US"/>
              <a:pPr/>
              <a:t>‹#›</a:t>
            </a:fld>
            <a:endParaRPr lang="en-US"/>
          </a:p>
        </p:txBody>
      </p:sp>
    </p:spTree>
    <p:extLst>
      <p:ext uri="{BB962C8B-B14F-4D97-AF65-F5344CB8AC3E}">
        <p14:creationId xmlns:p14="http://schemas.microsoft.com/office/powerpoint/2010/main" val="2379413734"/>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3C4376E5-1EF1-40DE-A165-1B9F1F115545}" type="slidenum">
              <a:rPr lang="en-US"/>
              <a:pPr/>
              <a:t>‹#›</a:t>
            </a:fld>
            <a:endParaRPr lang="en-US"/>
          </a:p>
        </p:txBody>
      </p:sp>
    </p:spTree>
    <p:extLst>
      <p:ext uri="{BB962C8B-B14F-4D97-AF65-F5344CB8AC3E}">
        <p14:creationId xmlns:p14="http://schemas.microsoft.com/office/powerpoint/2010/main" val="3074009509"/>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AF6F1C57-F8AA-46E8-9609-C8E7430598BF}" type="slidenum">
              <a:rPr lang="en-US"/>
              <a:pPr/>
              <a:t>‹#›</a:t>
            </a:fld>
            <a:endParaRPr lang="en-US"/>
          </a:p>
        </p:txBody>
      </p:sp>
    </p:spTree>
    <p:extLst>
      <p:ext uri="{BB962C8B-B14F-4D97-AF65-F5344CB8AC3E}">
        <p14:creationId xmlns:p14="http://schemas.microsoft.com/office/powerpoint/2010/main" val="3722279309"/>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5602" name="Group 2"/>
          <p:cNvGrpSpPr>
            <a:grpSpLocks/>
          </p:cNvGrpSpPr>
          <p:nvPr/>
        </p:nvGrpSpPr>
        <p:grpSpPr bwMode="auto">
          <a:xfrm>
            <a:off x="228600" y="228600"/>
            <a:ext cx="8686800" cy="5943600"/>
            <a:chOff x="144" y="144"/>
            <a:chExt cx="5472" cy="3744"/>
          </a:xfrm>
        </p:grpSpPr>
        <p:sp>
          <p:nvSpPr>
            <p:cNvPr id="25603" name="Rectangle 3"/>
            <p:cNvSpPr>
              <a:spLocks noChangeArrowheads="1"/>
            </p:cNvSpPr>
            <p:nvPr/>
          </p:nvSpPr>
          <p:spPr bwMode="auto">
            <a:xfrm>
              <a:off x="144" y="144"/>
              <a:ext cx="5472" cy="3744"/>
            </a:xfrm>
            <a:prstGeom prst="rect">
              <a:avLst/>
            </a:prstGeom>
            <a:solidFill>
              <a:schemeClr val="bg1"/>
            </a:solidFill>
            <a:ln w="44450">
              <a:solidFill>
                <a:schemeClr val="fo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lang="en-US" sz="2400">
                <a:latin typeface="Times New Roman" pitchFamily="18" charset="0"/>
              </a:endParaRPr>
            </a:p>
          </p:txBody>
        </p:sp>
        <p:sp>
          <p:nvSpPr>
            <p:cNvPr id="25604" name="Rectangle 4"/>
            <p:cNvSpPr>
              <a:spLocks noChangeArrowheads="1"/>
            </p:cNvSpPr>
            <p:nvPr/>
          </p:nvSpPr>
          <p:spPr bwMode="blackWhite">
            <a:xfrm>
              <a:off x="193" y="193"/>
              <a:ext cx="5373" cy="3635"/>
            </a:xfrm>
            <a:prstGeom prst="rect">
              <a:avLst/>
            </a:prstGeom>
            <a:solidFill>
              <a:schemeClr val="bg1"/>
            </a:solidFill>
            <a:ln w="9525">
              <a:solidFill>
                <a:schemeClr val="fo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lang="en-US" sz="2400">
                <a:latin typeface="Times New Roman" pitchFamily="18" charset="0"/>
              </a:endParaRPr>
            </a:p>
          </p:txBody>
        </p:sp>
        <p:sp>
          <p:nvSpPr>
            <p:cNvPr id="25605" name="Line 5"/>
            <p:cNvSpPr>
              <a:spLocks noChangeShapeType="1"/>
            </p:cNvSpPr>
            <p:nvPr/>
          </p:nvSpPr>
          <p:spPr bwMode="auto">
            <a:xfrm>
              <a:off x="336" y="1092"/>
              <a:ext cx="5136" cy="0"/>
            </a:xfrm>
            <a:prstGeom prst="line">
              <a:avLst/>
            </a:prstGeom>
            <a:noFill/>
            <a:ln w="127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25606" name="Rectangle 6"/>
          <p:cNvSpPr>
            <a:spLocks noGrp="1" noChangeArrowheads="1"/>
          </p:cNvSpPr>
          <p:nvPr>
            <p:ph type="title"/>
          </p:nvPr>
        </p:nvSpPr>
        <p:spPr bwMode="auto">
          <a:xfrm>
            <a:off x="533400" y="473075"/>
            <a:ext cx="8153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25607" name="Rectangle 7"/>
          <p:cNvSpPr>
            <a:spLocks noGrp="1" noChangeArrowheads="1"/>
          </p:cNvSpPr>
          <p:nvPr>
            <p:ph type="body" idx="1"/>
          </p:nvPr>
        </p:nvSpPr>
        <p:spPr bwMode="auto">
          <a:xfrm>
            <a:off x="533400" y="1828800"/>
            <a:ext cx="8153400" cy="403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608" name="Rectangle 8"/>
          <p:cNvSpPr>
            <a:spLocks noGrp="1" noChangeArrowheads="1"/>
          </p:cNvSpPr>
          <p:nvPr>
            <p:ph type="dt" sz="half" idx="2"/>
          </p:nvPr>
        </p:nvSpPr>
        <p:spPr bwMode="auto">
          <a:xfrm>
            <a:off x="533400" y="6248400"/>
            <a:ext cx="2057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000">
                <a:latin typeface="+mn-lt"/>
              </a:defRPr>
            </a:lvl1pPr>
          </a:lstStyle>
          <a:p>
            <a:endParaRPr lang="en-US"/>
          </a:p>
        </p:txBody>
      </p:sp>
      <p:sp>
        <p:nvSpPr>
          <p:cNvPr id="25609" name="Rectangle 9"/>
          <p:cNvSpPr>
            <a:spLocks noGrp="1" noChangeArrowheads="1"/>
          </p:cNvSpPr>
          <p:nvPr>
            <p:ph type="ftr" sz="quarter" idx="3"/>
          </p:nvPr>
        </p:nvSpPr>
        <p:spPr bwMode="auto">
          <a:xfrm>
            <a:off x="32385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000">
                <a:latin typeface="+mn-lt"/>
              </a:defRPr>
            </a:lvl1pPr>
          </a:lstStyle>
          <a:p>
            <a:endParaRPr lang="en-US"/>
          </a:p>
        </p:txBody>
      </p:sp>
      <p:sp>
        <p:nvSpPr>
          <p:cNvPr id="25610" name="Rectangle 10"/>
          <p:cNvSpPr>
            <a:spLocks noGrp="1" noChangeArrowheads="1"/>
          </p:cNvSpPr>
          <p:nvPr>
            <p:ph type="sldNum" sz="quarter" idx="4"/>
          </p:nvPr>
        </p:nvSpPr>
        <p:spPr bwMode="auto">
          <a:xfrm>
            <a:off x="6781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000">
                <a:latin typeface="+mn-lt"/>
              </a:defRPr>
            </a:lvl1pPr>
          </a:lstStyle>
          <a:p>
            <a:fld id="{F57813F7-E6D5-4AEE-8296-CFCB40F037CF}" type="slidenum">
              <a:rPr lang="en-US"/>
              <a:pPr/>
              <a:t>‹#›</a:t>
            </a:fld>
            <a:endParaRPr lang="en-US"/>
          </a:p>
        </p:txBody>
      </p:sp>
    </p:spTree>
  </p:cSld>
  <p:clrMap bg1="dk2" tx1="lt1" bg2="dk1" tx2="lt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 id="2147483656" r:id="rId5"/>
    <p:sldLayoutId id="2147483657" r:id="rId6"/>
    <p:sldLayoutId id="2147483658" r:id="rId7"/>
    <p:sldLayoutId id="2147483659" r:id="rId8"/>
    <p:sldLayoutId id="2147483660" r:id="rId9"/>
    <p:sldLayoutId id="2147483661" r:id="rId10"/>
    <p:sldLayoutId id="2147483662" r:id="rId11"/>
    <p:sldLayoutId id="2147483663" r:id="rId12"/>
    <p:sldLayoutId id="2147483664" r:id="rId13"/>
  </p:sldLayoutIdLst>
  <p:transition/>
  <p:txStyles>
    <p:titleStyle>
      <a:lvl1pPr algn="l" rtl="0" fontAlgn="base">
        <a:lnSpc>
          <a:spcPct val="80000"/>
        </a:lnSpc>
        <a:spcBef>
          <a:spcPct val="0"/>
        </a:spcBef>
        <a:spcAft>
          <a:spcPct val="0"/>
        </a:spcAft>
        <a:defRPr sz="4400">
          <a:solidFill>
            <a:schemeClr val="tx2"/>
          </a:solidFill>
          <a:latin typeface="+mj-lt"/>
          <a:ea typeface="+mj-ea"/>
          <a:cs typeface="+mj-cs"/>
        </a:defRPr>
      </a:lvl1pPr>
      <a:lvl2pPr algn="l" rtl="0" fontAlgn="base">
        <a:lnSpc>
          <a:spcPct val="80000"/>
        </a:lnSpc>
        <a:spcBef>
          <a:spcPct val="0"/>
        </a:spcBef>
        <a:spcAft>
          <a:spcPct val="0"/>
        </a:spcAft>
        <a:defRPr sz="4400">
          <a:solidFill>
            <a:schemeClr val="tx2"/>
          </a:solidFill>
          <a:latin typeface="Times New Roman" pitchFamily="18" charset="0"/>
        </a:defRPr>
      </a:lvl2pPr>
      <a:lvl3pPr algn="l" rtl="0" fontAlgn="base">
        <a:lnSpc>
          <a:spcPct val="80000"/>
        </a:lnSpc>
        <a:spcBef>
          <a:spcPct val="0"/>
        </a:spcBef>
        <a:spcAft>
          <a:spcPct val="0"/>
        </a:spcAft>
        <a:defRPr sz="4400">
          <a:solidFill>
            <a:schemeClr val="tx2"/>
          </a:solidFill>
          <a:latin typeface="Times New Roman" pitchFamily="18" charset="0"/>
        </a:defRPr>
      </a:lvl3pPr>
      <a:lvl4pPr algn="l" rtl="0" fontAlgn="base">
        <a:lnSpc>
          <a:spcPct val="80000"/>
        </a:lnSpc>
        <a:spcBef>
          <a:spcPct val="0"/>
        </a:spcBef>
        <a:spcAft>
          <a:spcPct val="0"/>
        </a:spcAft>
        <a:defRPr sz="4400">
          <a:solidFill>
            <a:schemeClr val="tx2"/>
          </a:solidFill>
          <a:latin typeface="Times New Roman" pitchFamily="18" charset="0"/>
        </a:defRPr>
      </a:lvl4pPr>
      <a:lvl5pPr algn="l" rtl="0" fontAlgn="base">
        <a:lnSpc>
          <a:spcPct val="80000"/>
        </a:lnSpc>
        <a:spcBef>
          <a:spcPct val="0"/>
        </a:spcBef>
        <a:spcAft>
          <a:spcPct val="0"/>
        </a:spcAft>
        <a:defRPr sz="4400">
          <a:solidFill>
            <a:schemeClr val="tx2"/>
          </a:solidFill>
          <a:latin typeface="Times New Roman" pitchFamily="18" charset="0"/>
        </a:defRPr>
      </a:lvl5pPr>
      <a:lvl6pPr marL="457200" algn="l" rtl="0" fontAlgn="base">
        <a:lnSpc>
          <a:spcPct val="80000"/>
        </a:lnSpc>
        <a:spcBef>
          <a:spcPct val="0"/>
        </a:spcBef>
        <a:spcAft>
          <a:spcPct val="0"/>
        </a:spcAft>
        <a:defRPr sz="4400">
          <a:solidFill>
            <a:schemeClr val="tx2"/>
          </a:solidFill>
          <a:latin typeface="Times New Roman" pitchFamily="18" charset="0"/>
        </a:defRPr>
      </a:lvl6pPr>
      <a:lvl7pPr marL="914400" algn="l" rtl="0" fontAlgn="base">
        <a:lnSpc>
          <a:spcPct val="80000"/>
        </a:lnSpc>
        <a:spcBef>
          <a:spcPct val="0"/>
        </a:spcBef>
        <a:spcAft>
          <a:spcPct val="0"/>
        </a:spcAft>
        <a:defRPr sz="4400">
          <a:solidFill>
            <a:schemeClr val="tx2"/>
          </a:solidFill>
          <a:latin typeface="Times New Roman" pitchFamily="18" charset="0"/>
        </a:defRPr>
      </a:lvl7pPr>
      <a:lvl8pPr marL="1371600" algn="l" rtl="0" fontAlgn="base">
        <a:lnSpc>
          <a:spcPct val="80000"/>
        </a:lnSpc>
        <a:spcBef>
          <a:spcPct val="0"/>
        </a:spcBef>
        <a:spcAft>
          <a:spcPct val="0"/>
        </a:spcAft>
        <a:defRPr sz="4400">
          <a:solidFill>
            <a:schemeClr val="tx2"/>
          </a:solidFill>
          <a:latin typeface="Times New Roman" pitchFamily="18" charset="0"/>
        </a:defRPr>
      </a:lvl8pPr>
      <a:lvl9pPr marL="1828800" algn="l" rtl="0" fontAlgn="base">
        <a:lnSpc>
          <a:spcPct val="80000"/>
        </a:lnSpc>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lr>
          <a:schemeClr val="accent2"/>
        </a:buClr>
        <a:buSzPct val="75000"/>
        <a:buFont typeface="Wingdings" pitchFamily="2" charset="2"/>
        <a:buChar char="n"/>
        <a:defRPr sz="3100">
          <a:solidFill>
            <a:schemeClr val="tx1"/>
          </a:solidFill>
          <a:latin typeface="+mn-lt"/>
          <a:ea typeface="+mn-ea"/>
          <a:cs typeface="+mn-cs"/>
        </a:defRPr>
      </a:lvl1pPr>
      <a:lvl2pPr marL="742950" indent="-285750" algn="l" rtl="0" fontAlgn="base">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fontAlgn="base">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fontAlgn="base">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2.xml"/><Relationship Id="rId1" Type="http://schemas.openxmlformats.org/officeDocument/2006/relationships/tags" Target="../tags/tag1.xml"/><Relationship Id="rId5" Type="http://schemas.openxmlformats.org/officeDocument/2006/relationships/image" Target="../media/image2.jp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slideLayout" Target="../slideLayouts/slideLayout2.xml"/><Relationship Id="rId1" Type="http://schemas.openxmlformats.org/officeDocument/2006/relationships/tags" Target="../tags/tag7.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8.xml"/><Relationship Id="rId5" Type="http://schemas.microsoft.com/office/2007/relationships/hdphoto" Target="../media/hdphoto4.wdp"/><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2.xml"/><Relationship Id="rId1" Type="http://schemas.openxmlformats.org/officeDocument/2006/relationships/tags" Target="../tags/tag9.xml"/><Relationship Id="rId5" Type="http://schemas.openxmlformats.org/officeDocument/2006/relationships/image" Target="../media/image2.jpg"/><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3.jpe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hyperlink" Target="https://www.youtube.com/watch?v=YaxGNQE5ZLA"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Layout" Target="../slideLayouts/slideLayout2.xml"/><Relationship Id="rId1" Type="http://schemas.openxmlformats.org/officeDocument/2006/relationships/tags" Target="../tags/tag10.xml"/><Relationship Id="rId4" Type="http://schemas.microsoft.com/office/2007/relationships/hdphoto" Target="../media/hdphoto7.wdp"/></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12.xml"/><Relationship Id="rId1" Type="http://schemas.openxmlformats.org/officeDocument/2006/relationships/tags" Target="../tags/tag11.xml"/><Relationship Id="rId4" Type="http://schemas.microsoft.com/office/2007/relationships/hdphoto" Target="../media/hdphoto8.wdp"/></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Layout" Target="../slideLayouts/slideLayout2.xml"/><Relationship Id="rId1" Type="http://schemas.openxmlformats.org/officeDocument/2006/relationships/tags" Target="../tags/tag12.xml"/><Relationship Id="rId4" Type="http://schemas.microsoft.com/office/2007/relationships/hdphoto" Target="../media/hdphoto9.wdp"/></Relationships>
</file>

<file path=ppt/slides/_rels/slide19.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hyperlink" Target="mailto:info@campaignkerusso.org" TargetMode="External"/><Relationship Id="rId3" Type="http://schemas.openxmlformats.org/officeDocument/2006/relationships/image" Target="../media/image3.jpeg"/><Relationship Id="rId7" Type="http://schemas.openxmlformats.org/officeDocument/2006/relationships/hyperlink" Target="http://campaignkerusso.org/?p=5054" TargetMode="External"/><Relationship Id="rId2" Type="http://schemas.openxmlformats.org/officeDocument/2006/relationships/hyperlink" Target="http://download.cnet.com/Free-YouTube-Downloader/3000-2071_4-75219434.html" TargetMode="External"/><Relationship Id="rId1" Type="http://schemas.openxmlformats.org/officeDocument/2006/relationships/slideLayout" Target="../slideLayouts/slideLayout2.xml"/><Relationship Id="rId6" Type="http://schemas.openxmlformats.org/officeDocument/2006/relationships/hyperlink" Target="http://campaignkerusso.org/sonshinetent/" TargetMode="External"/><Relationship Id="rId5" Type="http://schemas.openxmlformats.org/officeDocument/2006/relationships/image" Target="../media/image5.jpe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hyperlink" Target="https://www.youtube.com/watch?v=t0j1CpbC1t4"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2.xml"/><Relationship Id="rId1" Type="http://schemas.openxmlformats.org/officeDocument/2006/relationships/tags" Target="../tags/tag13.xml"/><Relationship Id="rId4" Type="http://schemas.microsoft.com/office/2007/relationships/hdphoto" Target="../media/hdphoto13.wdp"/></Relationships>
</file>

<file path=ppt/slides/_rels/slide24.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hyperlink" Target="https://www.youtube.com/watch?v=pXgEzauXUdc"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2.xml"/><Relationship Id="rId1" Type="http://schemas.openxmlformats.org/officeDocument/2006/relationships/tags" Target="../tags/tag14.xml"/><Relationship Id="rId4" Type="http://schemas.microsoft.com/office/2007/relationships/hdphoto" Target="../media/hdphoto15.wdp"/></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2.xml"/><Relationship Id="rId1" Type="http://schemas.openxmlformats.org/officeDocument/2006/relationships/tags" Target="../tags/tag15.xml"/><Relationship Id="rId4" Type="http://schemas.microsoft.com/office/2007/relationships/hdphoto" Target="../media/hdphoto15.wdp"/></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2.xml"/><Relationship Id="rId1" Type="http://schemas.openxmlformats.org/officeDocument/2006/relationships/tags" Target="../tags/tag16.xml"/><Relationship Id="rId4" Type="http://schemas.microsoft.com/office/2007/relationships/hdphoto" Target="../media/hdphoto16.wdp"/></Relationships>
</file>

<file path=ppt/slides/_rels/slide29.xml.rels><?xml version="1.0" encoding="UTF-8" standalone="yes"?>
<Relationships xmlns="http://schemas.openxmlformats.org/package/2006/relationships"><Relationship Id="rId2" Type="http://schemas.openxmlformats.org/officeDocument/2006/relationships/hyperlink" Target="https://www.youtube.com/watch?v=JcibPjUn4Fo"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2.xml"/><Relationship Id="rId1" Type="http://schemas.openxmlformats.org/officeDocument/2006/relationships/tags" Target="../tags/tag17.xml"/><Relationship Id="rId6" Type="http://schemas.microsoft.com/office/2007/relationships/hdphoto" Target="../media/hdphoto17.wdp"/><Relationship Id="rId5" Type="http://schemas.openxmlformats.org/officeDocument/2006/relationships/image" Target="../media/image26.jpeg"/><Relationship Id="rId4" Type="http://schemas.openxmlformats.org/officeDocument/2006/relationships/image" Target="../media/image25.jpeg"/></Relationships>
</file>

<file path=ppt/slides/_rels/slide31.xml.rels><?xml version="1.0" encoding="UTF-8" standalone="yes"?>
<Relationships xmlns="http://schemas.openxmlformats.org/package/2006/relationships"><Relationship Id="rId3" Type="http://schemas.microsoft.com/office/2007/relationships/hdphoto" Target="../media/hdphoto18.wdp"/><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slideLayout" Target="../slideLayouts/slideLayout2.xml"/><Relationship Id="rId1" Type="http://schemas.openxmlformats.org/officeDocument/2006/relationships/tags" Target="../tags/tag18.xml"/><Relationship Id="rId4" Type="http://schemas.microsoft.com/office/2007/relationships/hdphoto" Target="../media/hdphoto19.wdp"/></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Layout" Target="../slideLayouts/slideLayout12.xml"/><Relationship Id="rId1" Type="http://schemas.openxmlformats.org/officeDocument/2006/relationships/tags" Target="../tags/tag19.xml"/><Relationship Id="rId4" Type="http://schemas.microsoft.com/office/2007/relationships/hdphoto" Target="../media/hdphoto20.wdp"/></Relationships>
</file>

<file path=ppt/slides/_rels/slide3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slideLayout" Target="../slideLayouts/slideLayout4.xml"/><Relationship Id="rId1" Type="http://schemas.openxmlformats.org/officeDocument/2006/relationships/tags" Target="../tags/tag20.xml"/><Relationship Id="rId5" Type="http://schemas.microsoft.com/office/2007/relationships/hdphoto" Target="../media/hdphoto21.wdp"/><Relationship Id="rId4" Type="http://schemas.openxmlformats.org/officeDocument/2006/relationships/image" Target="../media/image31.jpe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5.xml"/><Relationship Id="rId7" Type="http://schemas.microsoft.com/office/2007/relationships/hdphoto" Target="../media/hdphoto22.wdp"/><Relationship Id="rId2" Type="http://schemas.openxmlformats.org/officeDocument/2006/relationships/slideLayout" Target="../slideLayouts/slideLayout2.xml"/><Relationship Id="rId1" Type="http://schemas.openxmlformats.org/officeDocument/2006/relationships/tags" Target="../tags/tag21.xml"/><Relationship Id="rId6" Type="http://schemas.openxmlformats.org/officeDocument/2006/relationships/image" Target="../media/image33.jpeg"/><Relationship Id="rId5" Type="http://schemas.openxmlformats.org/officeDocument/2006/relationships/hyperlink" Target="http://www.google.com/url?sa=i&amp;rct=j&amp;q=&amp;esrc=s&amp;frm=1&amp;source=images&amp;cd=&amp;cad=rja&amp;docid=vUlyUVPkx3tahM&amp;tbnid=TvPMI8r5l7_elM:&amp;ved=0CAUQjRw&amp;url=http://gentleshepherdbaptist.blogspot.com/2012/10/the-sinners-prayer.html&amp;ei=lfZxUffmJ6qp2QWoxICoDw&amp;psig=AFQjCNFfdshPKJq0Eh2gecVF8GOac5EGSQ&amp;ust=1366509573987640" TargetMode="External"/><Relationship Id="rId4" Type="http://schemas.openxmlformats.org/officeDocument/2006/relationships/image" Target="../media/image32.jpeg"/></Relationships>
</file>

<file path=ppt/slides/_rels/slide3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2.xml"/></Relationships>
</file>

<file path=ppt/slides/_rels/slide3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slideLayout" Target="../slideLayouts/slideLayout2.xml"/><Relationship Id="rId1" Type="http://schemas.openxmlformats.org/officeDocument/2006/relationships/tags" Target="../tags/tag23.xml"/><Relationship Id="rId4" Type="http://schemas.openxmlformats.org/officeDocument/2006/relationships/image" Target="../media/image39.jpeg"/></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microsoft.com/office/2007/relationships/hdphoto" Target="../media/hdphoto23.wdp"/></Relationships>
</file>

<file path=ppt/slides/_rels/slide41.xml.rels><?xml version="1.0" encoding="UTF-8" standalone="yes"?>
<Relationships xmlns="http://schemas.openxmlformats.org/package/2006/relationships"><Relationship Id="rId8" Type="http://schemas.openxmlformats.org/officeDocument/2006/relationships/hyperlink" Target="mailto:info@campaignkerusso.org" TargetMode="External"/><Relationship Id="rId3" Type="http://schemas.openxmlformats.org/officeDocument/2006/relationships/image" Target="../media/image3.jpeg"/><Relationship Id="rId7" Type="http://schemas.openxmlformats.org/officeDocument/2006/relationships/hyperlink" Target="http://campaignkerusso.org/?p=5054" TargetMode="External"/><Relationship Id="rId2" Type="http://schemas.openxmlformats.org/officeDocument/2006/relationships/hyperlink" Target="http://download.cnet.com/Free-YouTube-Downloader/3000-2071_4-75219434.html" TargetMode="External"/><Relationship Id="rId1" Type="http://schemas.openxmlformats.org/officeDocument/2006/relationships/slideLayout" Target="../slideLayouts/slideLayout2.xml"/><Relationship Id="rId6" Type="http://schemas.openxmlformats.org/officeDocument/2006/relationships/hyperlink" Target="http://campaignkerusso.org/sonshinetent/" TargetMode="External"/><Relationship Id="rId5" Type="http://schemas.openxmlformats.org/officeDocument/2006/relationships/image" Target="../media/image5.jpeg"/><Relationship Id="rId4" Type="http://schemas.openxmlformats.org/officeDocument/2006/relationships/image" Target="../media/image4.jpe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2.xml"/><Relationship Id="rId1" Type="http://schemas.openxmlformats.org/officeDocument/2006/relationships/tags" Target="../tags/tag2.xml"/><Relationship Id="rId5" Type="http://schemas.openxmlformats.org/officeDocument/2006/relationships/image" Target="../media/image2.jp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12.xml"/><Relationship Id="rId1" Type="http://schemas.openxmlformats.org/officeDocument/2006/relationships/tags" Target="../tags/tag3.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2.xml"/><Relationship Id="rId1" Type="http://schemas.openxmlformats.org/officeDocument/2006/relationships/tags" Target="../tags/tag4.xml"/><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13.xml"/><Relationship Id="rId1" Type="http://schemas.openxmlformats.org/officeDocument/2006/relationships/tags" Target="../tags/tag5.xml"/><Relationship Id="rId4" Type="http://schemas.microsoft.com/office/2007/relationships/hdphoto" Target="../media/hdphoto3.wdp"/></Relationships>
</file>

<file path=ppt/slides/_rels/slide9.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slideLayout" Target="../slideLayouts/slideLayout2.xml"/><Relationship Id="rId1" Type="http://schemas.openxmlformats.org/officeDocument/2006/relationships/tags" Target="../tags/tag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5" name="Picture 7" descr="Stripes"/>
          <p:cNvPicPr>
            <a:picLocks noGrp="1" noChangeAspect="1" noChangeArrowheads="1"/>
          </p:cNvPicPr>
          <p:nvPr>
            <p:ph sz="half" idx="2"/>
          </p:nvPr>
        </p:nvPicPr>
        <p:blipFill rotWithShape="1">
          <a:blip r:embed="rId3" cstate="print">
            <a:extLst>
              <a:ext uri="{BEBA8EAE-BF5A-486C-A8C5-ECC9F3942E4B}">
                <a14:imgProps xmlns:a14="http://schemas.microsoft.com/office/drawing/2010/main">
                  <a14:imgLayer r:embed="rId4">
                    <a14:imgEffect>
                      <a14:sharpenSoften amount="50000"/>
                    </a14:imgEffect>
                    <a14:imgEffect>
                      <a14:brightnessContrast bright="20000" contrast="15000"/>
                    </a14:imgEffect>
                  </a14:imgLayer>
                </a14:imgProps>
              </a:ext>
              <a:ext uri="{28A0092B-C50C-407E-A947-70E740481C1C}">
                <a14:useLocalDpi xmlns:a14="http://schemas.microsoft.com/office/drawing/2010/main" val="0"/>
              </a:ext>
            </a:extLst>
          </a:blip>
          <a:srcRect l="9779" r="7048" b="14122"/>
          <a:stretch/>
        </p:blipFill>
        <p:spPr>
          <a:xfrm>
            <a:off x="4572000" y="716098"/>
            <a:ext cx="4847063" cy="6306973"/>
          </a:xfrm>
          <a:solidFill>
            <a:schemeClr val="bg1"/>
          </a:solidFill>
          <a:ln/>
          <a:effectLst>
            <a:outerShdw dist="35921" dir="2700000" algn="ctr" rotWithShape="0">
              <a:srgbClr val="808080"/>
            </a:outerShdw>
            <a:softEdge rad="368300"/>
          </a:effectLst>
          <a:extLs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rotWithShape="1">
          <a:blip r:embed="rId5">
            <a:extLst>
              <a:ext uri="{28A0092B-C50C-407E-A947-70E740481C1C}">
                <a14:useLocalDpi xmlns:a14="http://schemas.microsoft.com/office/drawing/2010/main" val="0"/>
              </a:ext>
            </a:extLst>
          </a:blip>
          <a:srcRect l="20019" t="13287" r="3333"/>
          <a:stretch/>
        </p:blipFill>
        <p:spPr>
          <a:xfrm>
            <a:off x="1303432" y="-533400"/>
            <a:ext cx="5897468" cy="4267200"/>
          </a:xfrm>
          <a:prstGeom prst="rect">
            <a:avLst/>
          </a:prstGeom>
          <a:effectLst>
            <a:softEdge rad="800100"/>
          </a:effectLst>
        </p:spPr>
      </p:pic>
      <p:sp>
        <p:nvSpPr>
          <p:cNvPr id="89090" name="Rectangle 2"/>
          <p:cNvSpPr>
            <a:spLocks noGrp="1" noChangeArrowheads="1"/>
          </p:cNvSpPr>
          <p:nvPr>
            <p:ph type="title"/>
          </p:nvPr>
        </p:nvSpPr>
        <p:spPr>
          <a:xfrm>
            <a:off x="76200" y="2209800"/>
            <a:ext cx="4648200" cy="4267200"/>
          </a:xfrm>
          <a:solidFill>
            <a:schemeClr val="bg1">
              <a:alpha val="52000"/>
            </a:schemeClr>
          </a:solidFill>
          <a:ln/>
        </p:spPr>
        <p:txBody>
          <a:bodyPr>
            <a:scene3d>
              <a:camera prst="orthographicFront"/>
              <a:lightRig rig="threePt" dir="t"/>
            </a:scene3d>
            <a:sp3d extrusionH="63500" contourW="31750" prstMaterial="softEdge">
              <a:bevelT w="25400"/>
              <a:bevelB w="19050" h="114300"/>
            </a:sp3d>
          </a:bodyPr>
          <a:lstStyle/>
          <a:p>
            <a:pPr algn="ctr">
              <a:lnSpc>
                <a:spcPts val="9900"/>
              </a:lnSpc>
            </a:pPr>
            <a:r>
              <a:rPr lang="en-US" sz="8000" b="1" dirty="0">
                <a:effectLst>
                  <a:glow rad="63500">
                    <a:srgbClr val="0070C0"/>
                  </a:glow>
                </a:effectLst>
                <a:ea typeface="Verdana" panose="020B0604030504040204" pitchFamily="34" charset="0"/>
                <a:cs typeface="Verdana" panose="020B0604030504040204" pitchFamily="34" charset="0"/>
              </a:rPr>
              <a:t>The Stars &amp; Stripes of Jesus</a:t>
            </a:r>
          </a:p>
        </p:txBody>
      </p:sp>
    </p:spTree>
    <p:custDataLst>
      <p:tags r:id="rId1"/>
    </p:custDataLst>
    <p:extLst>
      <p:ext uri="{BB962C8B-B14F-4D97-AF65-F5344CB8AC3E}">
        <p14:creationId xmlns:p14="http://schemas.microsoft.com/office/powerpoint/2010/main" val="266359334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90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a:xfrm>
            <a:off x="11784" y="114300"/>
            <a:ext cx="4788816" cy="2705100"/>
          </a:xfrm>
        </p:spPr>
        <p:txBody>
          <a:bodyPr vert="horz" wrap="square" lIns="91440" tIns="91440" rIns="0" bIns="0" numCol="1" anchor="t" anchorCtr="0" compatLnSpc="1">
            <a:prstTxWarp prst="textNoShape">
              <a:avLst/>
            </a:prstTxWarp>
          </a:bodyPr>
          <a:lstStyle/>
          <a:p>
            <a:r>
              <a:rPr lang="en-US" sz="5400" b="1" dirty="0">
                <a:latin typeface="Verdana" panose="020B0604030504040204" pitchFamily="34" charset="0"/>
                <a:ea typeface="Verdana" panose="020B0604030504040204" pitchFamily="34" charset="0"/>
                <a:cs typeface="Verdana" panose="020B0604030504040204" pitchFamily="34" charset="0"/>
              </a:rPr>
              <a:t>Christians have their own banner </a:t>
            </a:r>
          </a:p>
        </p:txBody>
      </p:sp>
      <p:pic>
        <p:nvPicPr>
          <p:cNvPr id="88067" name="Picture 3" descr="AnimatedChristianFlag"/>
          <p:cNvPicPr>
            <a:picLocks noGrp="1" noChangeAspect="1" noChangeArrowheads="1" noCrop="1"/>
          </p:cNvPicPr>
          <p:nvPr>
            <p:ph idx="1"/>
          </p:nvPr>
        </p:nvPicPr>
        <p:blipFill>
          <a:blip r:embed="rId3">
            <a:extLst>
              <a:ext uri="{28A0092B-C50C-407E-A947-70E740481C1C}">
                <a14:useLocalDpi xmlns:a14="http://schemas.microsoft.com/office/drawing/2010/main" val="0"/>
              </a:ext>
            </a:extLst>
          </a:blip>
          <a:srcRect/>
          <a:stretch>
            <a:fillRect/>
          </a:stretch>
        </p:blipFill>
        <p:spPr>
          <a:xfrm>
            <a:off x="4572001" y="0"/>
            <a:ext cx="4572001" cy="2971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Content Placeholder 2"/>
          <p:cNvSpPr txBox="1">
            <a:spLocks/>
          </p:cNvSpPr>
          <p:nvPr/>
        </p:nvSpPr>
        <p:spPr bwMode="auto">
          <a:xfrm>
            <a:off x="11784" y="2667000"/>
            <a:ext cx="91440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91440" rIns="0" bIns="0" numCol="1" anchor="t" anchorCtr="0" compatLnSpc="1">
            <a:prstTxWarp prst="textNoShape">
              <a:avLst/>
            </a:prstTxWarp>
          </a:bodyPr>
          <a:lstStyle>
            <a:lvl1pPr marL="342900" indent="-342900" algn="l" rtl="0" fontAlgn="base">
              <a:spcBef>
                <a:spcPct val="20000"/>
              </a:spcBef>
              <a:spcAft>
                <a:spcPct val="0"/>
              </a:spcAft>
              <a:buClr>
                <a:schemeClr val="accent2"/>
              </a:buClr>
              <a:buSzPct val="75000"/>
              <a:buFont typeface="Wingdings" pitchFamily="2" charset="2"/>
              <a:buChar char="n"/>
              <a:defRPr sz="3100">
                <a:solidFill>
                  <a:schemeClr val="tx1"/>
                </a:solidFill>
                <a:latin typeface="+mn-lt"/>
                <a:ea typeface="+mn-ea"/>
                <a:cs typeface="+mn-cs"/>
              </a:defRPr>
            </a:lvl1pPr>
            <a:lvl2pPr marL="742950" indent="-285750" algn="l" rtl="0" fontAlgn="base">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fontAlgn="base">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fontAlgn="base">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9pPr>
          </a:lstStyle>
          <a:p>
            <a:pPr marL="0" indent="0" eaLnBrk="1" hangingPunct="1">
              <a:buNone/>
            </a:pPr>
            <a:r>
              <a:rPr lang="en-US" b="1" dirty="0">
                <a:latin typeface="Verdana" panose="020B0604030504040204" pitchFamily="34" charset="0"/>
                <a:ea typeface="Verdana" panose="020B0604030504040204" pitchFamily="34" charset="0"/>
                <a:cs typeface="Verdana" panose="020B0604030504040204" pitchFamily="34" charset="0"/>
              </a:rPr>
              <a:t>But this piece of flapping cloth isn’t it ! </a:t>
            </a:r>
          </a:p>
        </p:txBody>
      </p:sp>
      <p:sp>
        <p:nvSpPr>
          <p:cNvPr id="8" name="Content Placeholder 2"/>
          <p:cNvSpPr txBox="1">
            <a:spLocks/>
          </p:cNvSpPr>
          <p:nvPr/>
        </p:nvSpPr>
        <p:spPr bwMode="auto">
          <a:xfrm>
            <a:off x="76200" y="3200400"/>
            <a:ext cx="9144000"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lr>
                <a:schemeClr val="accent2"/>
              </a:buClr>
              <a:buSzPct val="75000"/>
              <a:buFont typeface="Wingdings" pitchFamily="2" charset="2"/>
              <a:buChar char="n"/>
              <a:defRPr sz="3100">
                <a:solidFill>
                  <a:schemeClr val="tx1"/>
                </a:solidFill>
                <a:latin typeface="+mn-lt"/>
                <a:ea typeface="+mn-ea"/>
                <a:cs typeface="+mn-cs"/>
              </a:defRPr>
            </a:lvl1pPr>
            <a:lvl2pPr marL="742950" indent="-285750" algn="l" rtl="0" fontAlgn="base">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fontAlgn="base">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fontAlgn="base">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9pPr>
          </a:lstStyle>
          <a:p>
            <a:pPr eaLnBrk="1" hangingPunct="1">
              <a:buNone/>
            </a:pPr>
            <a:r>
              <a:rPr lang="en-US" sz="3600" b="1" dirty="0">
                <a:latin typeface="Verdana" panose="020B0604030504040204" pitchFamily="34" charset="0"/>
                <a:ea typeface="Verdana" panose="020B0604030504040204" pitchFamily="34" charset="0"/>
                <a:cs typeface="Verdana" panose="020B0604030504040204" pitchFamily="34" charset="0"/>
              </a:rPr>
              <a:t>Our “banner” is a person.</a:t>
            </a:r>
          </a:p>
          <a:p>
            <a:pPr eaLnBrk="1" hangingPunct="1">
              <a:buNone/>
            </a:pPr>
            <a:r>
              <a:rPr lang="en-US" sz="2800" b="1" dirty="0">
                <a:latin typeface="Verdana" panose="020B0604030504040204" pitchFamily="34" charset="0"/>
                <a:ea typeface="Verdana" panose="020B0604030504040204" pitchFamily="34" charset="0"/>
                <a:cs typeface="Verdana" panose="020B0604030504040204" pitchFamily="34" charset="0"/>
              </a:rPr>
              <a:t>Moses said: </a:t>
            </a:r>
          </a:p>
          <a:p>
            <a:pPr eaLnBrk="1" hangingPunct="1">
              <a:buNone/>
            </a:pPr>
            <a:r>
              <a:rPr lang="en-US" sz="3600" b="1" dirty="0">
                <a:latin typeface="Verdana" panose="020B0604030504040204" pitchFamily="34" charset="0"/>
                <a:ea typeface="Verdana" panose="020B0604030504040204" pitchFamily="34" charset="0"/>
                <a:cs typeface="Verdana" panose="020B0604030504040204" pitchFamily="34" charset="0"/>
              </a:rPr>
              <a:t>“… The Lord Is My Banner” </a:t>
            </a:r>
            <a:r>
              <a:rPr lang="en-US" sz="2000" b="1" dirty="0">
                <a:latin typeface="Verdana" panose="020B0604030504040204" pitchFamily="34" charset="0"/>
                <a:ea typeface="Verdana" panose="020B0604030504040204" pitchFamily="34" charset="0"/>
                <a:cs typeface="Verdana" panose="020B0604030504040204" pitchFamily="34" charset="0"/>
              </a:rPr>
              <a:t>Ex. 17:15</a:t>
            </a:r>
          </a:p>
          <a:p>
            <a:pPr eaLnBrk="1" hangingPunct="1">
              <a:buNone/>
            </a:pPr>
            <a:r>
              <a:rPr lang="en-US" sz="3600" b="1" dirty="0">
                <a:latin typeface="Verdana" panose="020B0604030504040204" pitchFamily="34" charset="0"/>
                <a:ea typeface="Verdana" panose="020B0604030504040204" pitchFamily="34" charset="0"/>
                <a:cs typeface="Verdana" panose="020B0604030504040204" pitchFamily="34" charset="0"/>
              </a:rPr>
              <a:t>Let’s Shout it out with Moses:</a:t>
            </a:r>
          </a:p>
          <a:p>
            <a:pPr algn="ctr" eaLnBrk="1" hangingPunct="1">
              <a:buNone/>
            </a:pPr>
            <a:r>
              <a:rPr lang="en-US" sz="6000" b="1" dirty="0">
                <a:effectLst>
                  <a:glow rad="63500">
                    <a:srgbClr val="0070C0"/>
                  </a:glow>
                </a:effectLst>
                <a:ea typeface="Verdana" panose="020B0604030504040204" pitchFamily="34" charset="0"/>
                <a:cs typeface="Verdana" panose="020B0604030504040204" pitchFamily="34" charset="0"/>
              </a:rPr>
              <a:t>The Lord is My Banner</a:t>
            </a:r>
            <a:endParaRPr lang="en-US" sz="6000" b="1" dirty="0">
              <a:latin typeface="Verdana" panose="020B0604030504040204" pitchFamily="34" charset="0"/>
              <a:ea typeface="Verdana" panose="020B0604030504040204" pitchFamily="34" charset="0"/>
              <a:cs typeface="Verdana" panose="020B0604030504040204" pitchFamily="34" charset="0"/>
            </a:endParaRPr>
          </a:p>
        </p:txBody>
      </p:sp>
    </p:spTree>
    <p:custDataLst>
      <p:tags r:id="rId1"/>
    </p:custDataLst>
    <p:extLst>
      <p:ext uri="{BB962C8B-B14F-4D97-AF65-F5344CB8AC3E}">
        <p14:creationId xmlns:p14="http://schemas.microsoft.com/office/powerpoint/2010/main" val="322438198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8">
                                            <p:txEl>
                                              <p:pRg st="4" end="4"/>
                                            </p:txEl>
                                          </p:spTgt>
                                        </p:tgtEl>
                                        <p:attrNameLst>
                                          <p:attrName>ppt_x</p:attrName>
                                          <p:attrName>ppt_y</p:attrName>
                                        </p:attrNameLst>
                                      </p:cBhvr>
                                    </p:animMotion>
                                    <p:animRot by="1500000">
                                      <p:cBhvr>
                                        <p:cTn id="7" dur="125" fill="hold">
                                          <p:stCondLst>
                                            <p:cond delay="0"/>
                                          </p:stCondLst>
                                        </p:cTn>
                                        <p:tgtEl>
                                          <p:spTgt spid="8">
                                            <p:txEl>
                                              <p:pRg st="4" end="4"/>
                                            </p:txEl>
                                          </p:spTgt>
                                        </p:tgtEl>
                                        <p:attrNameLst>
                                          <p:attrName>r</p:attrName>
                                        </p:attrNameLst>
                                      </p:cBhvr>
                                    </p:animRot>
                                    <p:animRot by="-1500000">
                                      <p:cBhvr>
                                        <p:cTn id="8" dur="125" fill="hold">
                                          <p:stCondLst>
                                            <p:cond delay="125"/>
                                          </p:stCondLst>
                                        </p:cTn>
                                        <p:tgtEl>
                                          <p:spTgt spid="8">
                                            <p:txEl>
                                              <p:pRg st="4" end="4"/>
                                            </p:txEl>
                                          </p:spTgt>
                                        </p:tgtEl>
                                        <p:attrNameLst>
                                          <p:attrName>r</p:attrName>
                                        </p:attrNameLst>
                                      </p:cBhvr>
                                    </p:animRot>
                                    <p:animRot by="-1500000">
                                      <p:cBhvr>
                                        <p:cTn id="9" dur="125" fill="hold">
                                          <p:stCondLst>
                                            <p:cond delay="250"/>
                                          </p:stCondLst>
                                        </p:cTn>
                                        <p:tgtEl>
                                          <p:spTgt spid="8">
                                            <p:txEl>
                                              <p:pRg st="4" end="4"/>
                                            </p:txEl>
                                          </p:spTgt>
                                        </p:tgtEl>
                                        <p:attrNameLst>
                                          <p:attrName>r</p:attrName>
                                        </p:attrNameLst>
                                      </p:cBhvr>
                                    </p:animRot>
                                    <p:animRot by="1500000">
                                      <p:cBhvr>
                                        <p:cTn id="10" dur="125" fill="hold">
                                          <p:stCondLst>
                                            <p:cond delay="375"/>
                                          </p:stCondLst>
                                        </p:cTn>
                                        <p:tgtEl>
                                          <p:spTgt spid="8">
                                            <p:txEl>
                                              <p:pRg st="4" end="4"/>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C213085-FBAE-426C-90C2-F1B6BFE31755}"/>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9000"/>
                    </a14:imgEffect>
                    <a14:imgEffect>
                      <a14:colorTemperature colorTemp="9266"/>
                    </a14:imgEffect>
                    <a14:imgEffect>
                      <a14:saturation sat="117000"/>
                    </a14:imgEffect>
                    <a14:imgEffect>
                      <a14:brightnessContrast contrast="50000"/>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 name="Content Placeholder 2"/>
          <p:cNvSpPr txBox="1">
            <a:spLocks/>
          </p:cNvSpPr>
          <p:nvPr/>
        </p:nvSpPr>
        <p:spPr bwMode="auto">
          <a:xfrm>
            <a:off x="2209800" y="2971800"/>
            <a:ext cx="69342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lr>
                <a:schemeClr val="accent2"/>
              </a:buClr>
              <a:buSzPct val="75000"/>
              <a:buFont typeface="Wingdings" pitchFamily="2" charset="2"/>
              <a:buChar char="n"/>
              <a:defRPr sz="3100">
                <a:solidFill>
                  <a:schemeClr val="tx1"/>
                </a:solidFill>
                <a:latin typeface="+mn-lt"/>
                <a:ea typeface="+mn-ea"/>
                <a:cs typeface="+mn-cs"/>
              </a:defRPr>
            </a:lvl1pPr>
            <a:lvl2pPr marL="742950" indent="-285750" algn="l" rtl="0" fontAlgn="base">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fontAlgn="base">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fontAlgn="base">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9pPr>
          </a:lstStyle>
          <a:p>
            <a:pPr eaLnBrk="1" hangingPunct="1">
              <a:buNone/>
            </a:pPr>
            <a:r>
              <a:rPr lang="en-US" sz="3800" b="1" dirty="0">
                <a:ea typeface="Verdana" panose="020B0604030504040204" pitchFamily="34" charset="0"/>
                <a:cs typeface="Verdana" panose="020B0604030504040204" pitchFamily="34" charset="0"/>
              </a:rPr>
              <a:t>“Thou hast given a banner to</a:t>
            </a:r>
          </a:p>
        </p:txBody>
      </p:sp>
      <p:sp>
        <p:nvSpPr>
          <p:cNvPr id="14" name="Content Placeholder 2">
            <a:extLst>
              <a:ext uri="{FF2B5EF4-FFF2-40B4-BE49-F238E27FC236}">
                <a16:creationId xmlns:a16="http://schemas.microsoft.com/office/drawing/2014/main" id="{375D8099-CDAF-47DA-B08E-AC7620417921}"/>
              </a:ext>
            </a:extLst>
          </p:cNvPr>
          <p:cNvSpPr txBox="1">
            <a:spLocks/>
          </p:cNvSpPr>
          <p:nvPr/>
        </p:nvSpPr>
        <p:spPr bwMode="auto">
          <a:xfrm>
            <a:off x="609600" y="5029200"/>
            <a:ext cx="8534400" cy="175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lr>
                <a:schemeClr val="accent2"/>
              </a:buClr>
              <a:buSzPct val="75000"/>
              <a:buFont typeface="Wingdings" pitchFamily="2" charset="2"/>
              <a:buChar char="n"/>
              <a:defRPr sz="3100">
                <a:solidFill>
                  <a:schemeClr val="tx1"/>
                </a:solidFill>
                <a:latin typeface="+mn-lt"/>
                <a:ea typeface="+mn-ea"/>
                <a:cs typeface="+mn-cs"/>
              </a:defRPr>
            </a:lvl1pPr>
            <a:lvl2pPr marL="742950" indent="-285750" algn="l" rtl="0" fontAlgn="base">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fontAlgn="base">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fontAlgn="base">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9pPr>
          </a:lstStyle>
          <a:p>
            <a:pPr eaLnBrk="1" hangingPunct="1">
              <a:buNone/>
            </a:pPr>
            <a:r>
              <a:rPr lang="en-US" sz="3800" b="1" dirty="0">
                <a:ea typeface="Verdana" panose="020B0604030504040204" pitchFamily="34" charset="0"/>
                <a:cs typeface="Verdana" panose="020B0604030504040204" pitchFamily="34" charset="0"/>
              </a:rPr>
              <a:t>“He brought me to the banqueting house, and his banner over me was love.” </a:t>
            </a:r>
            <a:r>
              <a:rPr lang="en-US" sz="2400" b="1" dirty="0">
                <a:ea typeface="Verdana" panose="020B0604030504040204" pitchFamily="34" charset="0"/>
                <a:cs typeface="Verdana" panose="020B0604030504040204" pitchFamily="34" charset="0"/>
              </a:rPr>
              <a:t>Song. 2:4</a:t>
            </a:r>
          </a:p>
        </p:txBody>
      </p:sp>
      <p:sp>
        <p:nvSpPr>
          <p:cNvPr id="15" name="Content Placeholder 2">
            <a:extLst>
              <a:ext uri="{FF2B5EF4-FFF2-40B4-BE49-F238E27FC236}">
                <a16:creationId xmlns:a16="http://schemas.microsoft.com/office/drawing/2014/main" id="{AA284AD8-C793-4A86-9908-692C9D884CEF}"/>
              </a:ext>
            </a:extLst>
          </p:cNvPr>
          <p:cNvSpPr txBox="1">
            <a:spLocks/>
          </p:cNvSpPr>
          <p:nvPr/>
        </p:nvSpPr>
        <p:spPr bwMode="auto">
          <a:xfrm>
            <a:off x="762000" y="3962400"/>
            <a:ext cx="83820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lr>
                <a:schemeClr val="accent2"/>
              </a:buClr>
              <a:buSzPct val="75000"/>
              <a:buFont typeface="Wingdings" pitchFamily="2" charset="2"/>
              <a:buChar char="n"/>
              <a:defRPr sz="3100">
                <a:solidFill>
                  <a:schemeClr val="tx1"/>
                </a:solidFill>
                <a:latin typeface="+mn-lt"/>
                <a:ea typeface="+mn-ea"/>
                <a:cs typeface="+mn-cs"/>
              </a:defRPr>
            </a:lvl1pPr>
            <a:lvl2pPr marL="742950" indent="-285750" algn="l" rtl="0" fontAlgn="base">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fontAlgn="base">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fontAlgn="base">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9pPr>
          </a:lstStyle>
          <a:p>
            <a:pPr eaLnBrk="1" hangingPunct="1">
              <a:buNone/>
            </a:pPr>
            <a:r>
              <a:rPr lang="en-US" sz="3800" b="1" dirty="0">
                <a:ea typeface="Verdana" panose="020B0604030504040204" pitchFamily="34" charset="0"/>
                <a:cs typeface="Verdana" panose="020B0604030504040204" pitchFamily="34" charset="0"/>
              </a:rPr>
              <a:t>be displayed because of the </a:t>
            </a:r>
            <a:r>
              <a:rPr lang="en-US" sz="3800" b="1">
                <a:ea typeface="Verdana" panose="020B0604030504040204" pitchFamily="34" charset="0"/>
                <a:cs typeface="Verdana" panose="020B0604030504040204" pitchFamily="34" charset="0"/>
              </a:rPr>
              <a:t>truth. Selah</a:t>
            </a:r>
            <a:r>
              <a:rPr lang="en-US" sz="3800" b="1" dirty="0">
                <a:ea typeface="Verdana" panose="020B0604030504040204" pitchFamily="34" charset="0"/>
                <a:cs typeface="Verdana" panose="020B0604030504040204" pitchFamily="34" charset="0"/>
              </a:rPr>
              <a:t>.” </a:t>
            </a:r>
            <a:r>
              <a:rPr lang="en-US" sz="2400" b="1" dirty="0">
                <a:ea typeface="Verdana" panose="020B0604030504040204" pitchFamily="34" charset="0"/>
                <a:cs typeface="Verdana" panose="020B0604030504040204" pitchFamily="34" charset="0"/>
              </a:rPr>
              <a:t>Ps. 60:4</a:t>
            </a:r>
          </a:p>
        </p:txBody>
      </p:sp>
      <p:sp>
        <p:nvSpPr>
          <p:cNvPr id="16" name="Content Placeholder 2">
            <a:extLst>
              <a:ext uri="{FF2B5EF4-FFF2-40B4-BE49-F238E27FC236}">
                <a16:creationId xmlns:a16="http://schemas.microsoft.com/office/drawing/2014/main" id="{76CCF31D-AF24-4BBE-A6A0-57E5D1B43F98}"/>
              </a:ext>
            </a:extLst>
          </p:cNvPr>
          <p:cNvSpPr txBox="1">
            <a:spLocks/>
          </p:cNvSpPr>
          <p:nvPr/>
        </p:nvSpPr>
        <p:spPr bwMode="auto">
          <a:xfrm>
            <a:off x="1752600" y="3505200"/>
            <a:ext cx="74676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lr>
                <a:schemeClr val="accent2"/>
              </a:buClr>
              <a:buSzPct val="75000"/>
              <a:buFont typeface="Wingdings" pitchFamily="2" charset="2"/>
              <a:buChar char="n"/>
              <a:defRPr sz="3100">
                <a:solidFill>
                  <a:schemeClr val="tx1"/>
                </a:solidFill>
                <a:latin typeface="+mn-lt"/>
                <a:ea typeface="+mn-ea"/>
                <a:cs typeface="+mn-cs"/>
              </a:defRPr>
            </a:lvl1pPr>
            <a:lvl2pPr marL="742950" indent="-285750" algn="l" rtl="0" fontAlgn="base">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fontAlgn="base">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fontAlgn="base">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9pPr>
          </a:lstStyle>
          <a:p>
            <a:pPr eaLnBrk="1" hangingPunct="1">
              <a:buNone/>
            </a:pPr>
            <a:r>
              <a:rPr lang="en-US" sz="3600" b="1" dirty="0">
                <a:ea typeface="Verdana" panose="020B0604030504040204" pitchFamily="34" charset="0"/>
                <a:cs typeface="Verdana" panose="020B0604030504040204" pitchFamily="34" charset="0"/>
              </a:rPr>
              <a:t>them that fear thee, that it may</a:t>
            </a:r>
          </a:p>
        </p:txBody>
      </p:sp>
    </p:spTree>
    <p:custDataLst>
      <p:tags r:id="rId1"/>
    </p:custDataLst>
    <p:extLst>
      <p:ext uri="{BB962C8B-B14F-4D97-AF65-F5344CB8AC3E}">
        <p14:creationId xmlns:p14="http://schemas.microsoft.com/office/powerpoint/2010/main" val="205158193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 calcmode="lin" valueType="num">
                                      <p:cBhvr additive="base">
                                        <p:cTn id="7"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9095" name="Picture 7" descr="Stripes"/>
          <p:cNvPicPr>
            <a:picLocks noGrp="1" noChangeAspect="1" noChangeArrowheads="1"/>
          </p:cNvPicPr>
          <p:nvPr>
            <p:ph sz="half" idx="2"/>
          </p:nvPr>
        </p:nvPicPr>
        <p:blipFill rotWithShape="1">
          <a:blip r:embed="rId3" cstate="print">
            <a:extLst>
              <a:ext uri="{BEBA8EAE-BF5A-486C-A8C5-ECC9F3942E4B}">
                <a14:imgProps xmlns:a14="http://schemas.microsoft.com/office/drawing/2010/main">
                  <a14:imgLayer r:embed="rId4">
                    <a14:imgEffect>
                      <a14:sharpenSoften amount="50000"/>
                    </a14:imgEffect>
                    <a14:imgEffect>
                      <a14:brightnessContrast bright="20000" contrast="15000"/>
                    </a14:imgEffect>
                  </a14:imgLayer>
                </a14:imgProps>
              </a:ext>
              <a:ext uri="{28A0092B-C50C-407E-A947-70E740481C1C}">
                <a14:useLocalDpi xmlns:a14="http://schemas.microsoft.com/office/drawing/2010/main" val="0"/>
              </a:ext>
            </a:extLst>
          </a:blip>
          <a:srcRect l="9779" r="7048"/>
          <a:stretch/>
        </p:blipFill>
        <p:spPr>
          <a:xfrm>
            <a:off x="5562600" y="1802701"/>
            <a:ext cx="3581400" cy="5426417"/>
          </a:xfrm>
          <a:solidFill>
            <a:schemeClr val="bg1"/>
          </a:solidFill>
          <a:ln/>
          <a:effectLst>
            <a:outerShdw dist="35921" dir="2700000" algn="ctr" rotWithShape="0">
              <a:srgbClr val="808080"/>
            </a:outerShdw>
            <a:softEdge rad="368300"/>
          </a:effectLst>
          <a:extLst>
            <a:ext uri="{91240B29-F687-4F45-9708-019B960494DF}">
              <a14:hiddenLine xmlns:a14="http://schemas.microsoft.com/office/drawing/2010/main" w="9525">
                <a:solidFill>
                  <a:srgbClr val="000000"/>
                </a:solidFill>
                <a:miter lim="800000"/>
                <a:headEnd/>
                <a:tailEnd/>
              </a14:hiddenLine>
            </a:ext>
          </a:extLst>
        </p:spPr>
      </p:pic>
      <p:sp>
        <p:nvSpPr>
          <p:cNvPr id="89091" name="Rectangle 3"/>
          <p:cNvSpPr>
            <a:spLocks noGrp="1" noChangeArrowheads="1"/>
          </p:cNvSpPr>
          <p:nvPr>
            <p:ph type="body" sz="half" idx="1"/>
          </p:nvPr>
        </p:nvSpPr>
        <p:spPr>
          <a:xfrm>
            <a:off x="76200" y="1295400"/>
            <a:ext cx="5105400" cy="5562600"/>
          </a:xfrm>
          <a:solidFill>
            <a:schemeClr val="bg1"/>
          </a:solidFill>
        </p:spPr>
        <p:txBody>
          <a:bodyPr vert="horz" wrap="square" lIns="91440" tIns="91440" rIns="0" bIns="0" numCol="1" anchor="t" anchorCtr="0" compatLnSpc="1">
            <a:prstTxWarp prst="textNoShape">
              <a:avLst/>
            </a:prstTxWarp>
          </a:bodyPr>
          <a:lstStyle/>
          <a:p>
            <a:pPr marL="0" indent="0">
              <a:lnSpc>
                <a:spcPct val="80000"/>
              </a:lnSpc>
              <a:buNone/>
            </a:pPr>
            <a:r>
              <a:rPr lang="en-US" sz="4000" b="1" dirty="0">
                <a:ea typeface="Verdana" panose="020B0604030504040204" pitchFamily="34" charset="0"/>
                <a:cs typeface="Verdana" panose="020B0604030504040204" pitchFamily="34" charset="0"/>
              </a:rPr>
              <a:t>Jesus was born under a star and He is called “The Morning Star”—His Heavenly nature.</a:t>
            </a:r>
          </a:p>
          <a:p>
            <a:pPr marL="0" indent="0">
              <a:lnSpc>
                <a:spcPct val="80000"/>
              </a:lnSpc>
              <a:buNone/>
            </a:pPr>
            <a:endParaRPr lang="en-US" sz="1800" b="1" dirty="0">
              <a:ea typeface="Verdana" panose="020B0604030504040204" pitchFamily="34" charset="0"/>
              <a:cs typeface="Verdana" panose="020B0604030504040204" pitchFamily="34" charset="0"/>
            </a:endParaRPr>
          </a:p>
          <a:p>
            <a:pPr marL="0" indent="0">
              <a:lnSpc>
                <a:spcPct val="80000"/>
              </a:lnSpc>
              <a:buNone/>
            </a:pPr>
            <a:r>
              <a:rPr lang="en-US" sz="4000" b="1" dirty="0">
                <a:ea typeface="Verdana" panose="020B0604030504040204" pitchFamily="34" charset="0"/>
                <a:cs typeface="Verdana" panose="020B0604030504040204" pitchFamily="34" charset="0"/>
              </a:rPr>
              <a:t>He died after being tortured with 39 cruel stripes—what He suffered to win our freedom.</a:t>
            </a: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43858" y="-685800"/>
            <a:ext cx="5818884" cy="3721661"/>
          </a:xfrm>
          <a:prstGeom prst="rect">
            <a:avLst/>
          </a:prstGeom>
          <a:effectLst>
            <a:softEdge rad="800100"/>
          </a:effectLst>
        </p:spPr>
      </p:pic>
      <p:sp>
        <p:nvSpPr>
          <p:cNvPr id="89090" name="Rectangle 2"/>
          <p:cNvSpPr>
            <a:spLocks noGrp="1" noChangeArrowheads="1"/>
          </p:cNvSpPr>
          <p:nvPr>
            <p:ph type="title"/>
          </p:nvPr>
        </p:nvSpPr>
        <p:spPr>
          <a:xfrm>
            <a:off x="0" y="76200"/>
            <a:ext cx="9144000" cy="685800"/>
          </a:xfrm>
          <a:solidFill>
            <a:schemeClr val="bg1">
              <a:alpha val="52000"/>
            </a:schemeClr>
          </a:solidFill>
          <a:ln/>
        </p:spPr>
        <p:txBody>
          <a:bodyPr/>
          <a:lstStyle/>
          <a:p>
            <a:pPr algn="ctr"/>
            <a:r>
              <a:rPr lang="en-US" b="1" dirty="0">
                <a:latin typeface="+mn-lt"/>
                <a:ea typeface="Verdana" panose="020B0604030504040204" pitchFamily="34" charset="0"/>
                <a:cs typeface="Verdana" panose="020B0604030504040204" pitchFamily="34" charset="0"/>
              </a:rPr>
              <a:t>The Stars &amp; Stripes of Jesus</a:t>
            </a: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9091">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9091">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90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1140" name="Picture 4" descr="File_Stripes2"/>
          <p:cNvPicPr>
            <a:picLocks noGrp="1" noChangeAspect="1" noChangeArrowheads="1"/>
          </p:cNvPicPr>
          <p:nvPr>
            <p:ph sz="half" idx="2"/>
          </p:nvPr>
        </p:nvPicPr>
        <p:blipFill rotWithShape="1">
          <a:blip r:embed="rId2">
            <a:lum bright="8000" contrast="22000"/>
            <a:extLst>
              <a:ext uri="{BEBA8EAE-BF5A-486C-A8C5-ECC9F3942E4B}">
                <a14:imgProps xmlns:a14="http://schemas.microsoft.com/office/drawing/2010/main">
                  <a14:imgLayer r:embed="rId3">
                    <a14:imgEffect>
                      <a14:sharpenSoften amount="50000"/>
                    </a14:imgEffect>
                    <a14:imgEffect>
                      <a14:saturation sat="66000"/>
                    </a14:imgEffect>
                  </a14:imgLayer>
                </a14:imgProps>
              </a:ext>
              <a:ext uri="{28A0092B-C50C-407E-A947-70E740481C1C}">
                <a14:useLocalDpi xmlns:a14="http://schemas.microsoft.com/office/drawing/2010/main" val="0"/>
              </a:ext>
            </a:extLst>
          </a:blip>
          <a:srcRect t="13293" b="16917"/>
          <a:stretch/>
        </p:blipFill>
        <p:spPr>
          <a:xfrm>
            <a:off x="0" y="0"/>
            <a:ext cx="9144000" cy="4800600"/>
          </a:xfrm>
          <a:noFill/>
          <a:ln/>
          <a:effectLst>
            <a:outerShdw dist="35921" dir="2700000" algn="ctr" rotWithShape="0">
              <a:srgbClr val="808080"/>
            </a:outerShdw>
            <a:softEdge rad="2032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39" name="Rectangle 3"/>
          <p:cNvSpPr>
            <a:spLocks noGrp="1" noChangeArrowheads="1"/>
          </p:cNvSpPr>
          <p:nvPr>
            <p:ph type="body" sz="half" idx="1"/>
          </p:nvPr>
        </p:nvSpPr>
        <p:spPr>
          <a:xfrm>
            <a:off x="0" y="4800600"/>
            <a:ext cx="9144000" cy="2057400"/>
          </a:xfrm>
          <a:solidFill>
            <a:schemeClr val="bg1"/>
          </a:solidFill>
          <a:ln/>
        </p:spPr>
        <p:txBody>
          <a:bodyPr vert="horz" wrap="square" lIns="182880" tIns="91440" rIns="91440" bIns="0" numCol="1" anchor="t" anchorCtr="0" compatLnSpc="1">
            <a:prstTxWarp prst="textNoShape">
              <a:avLst/>
            </a:prstTxWarp>
          </a:bodyPr>
          <a:lstStyle/>
          <a:p>
            <a:pPr marL="0" indent="0">
              <a:lnSpc>
                <a:spcPct val="80000"/>
              </a:lnSpc>
              <a:buNone/>
            </a:pPr>
            <a:r>
              <a:rPr lang="en-US" sz="4400" b="1" dirty="0"/>
              <a:t>"Who Himself bore our sins in His own body on the tree… by whose stripes you were healed.”</a:t>
            </a:r>
          </a:p>
          <a:p>
            <a:pPr marL="0" indent="0" algn="r">
              <a:lnSpc>
                <a:spcPct val="80000"/>
              </a:lnSpc>
              <a:buNone/>
            </a:pPr>
            <a:r>
              <a:rPr lang="en-US" sz="1400" dirty="0"/>
              <a:t> </a:t>
            </a:r>
            <a:r>
              <a:rPr lang="en-US" sz="2000" b="1" dirty="0"/>
              <a:t>1 Peter 2:24</a:t>
            </a:r>
          </a:p>
        </p:txBody>
      </p:sp>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1139" name="Rectangle 3"/>
          <p:cNvSpPr>
            <a:spLocks noGrp="1" noChangeArrowheads="1"/>
          </p:cNvSpPr>
          <p:nvPr>
            <p:ph type="body" sz="half" idx="1"/>
          </p:nvPr>
        </p:nvSpPr>
        <p:spPr>
          <a:xfrm>
            <a:off x="-11482" y="152402"/>
            <a:ext cx="9144000" cy="1573763"/>
          </a:xfrm>
          <a:solidFill>
            <a:schemeClr val="bg1"/>
          </a:solidFill>
          <a:ln/>
        </p:spPr>
        <p:txBody>
          <a:bodyPr vert="horz" wrap="square" lIns="182880" tIns="91440" rIns="91440" bIns="0" numCol="1" anchor="t" anchorCtr="0" compatLnSpc="1">
            <a:prstTxWarp prst="textNoShape">
              <a:avLst/>
            </a:prstTxWarp>
          </a:bodyPr>
          <a:lstStyle/>
          <a:p>
            <a:pPr marL="0" indent="0">
              <a:lnSpc>
                <a:spcPct val="80000"/>
              </a:lnSpc>
              <a:buNone/>
            </a:pPr>
            <a:r>
              <a:rPr lang="en-US" sz="4400" b="1" dirty="0"/>
              <a:t>The Story behind the </a:t>
            </a:r>
          </a:p>
          <a:p>
            <a:pPr marL="0" indent="0">
              <a:lnSpc>
                <a:spcPct val="80000"/>
              </a:lnSpc>
              <a:buNone/>
            </a:pPr>
            <a:r>
              <a:rPr lang="en-US" sz="6600" b="1" dirty="0"/>
              <a:t>Star Spangled Banner</a:t>
            </a:r>
          </a:p>
        </p:txBody>
      </p:sp>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0" y="1726165"/>
            <a:ext cx="9144000" cy="5131837"/>
          </a:xfrm>
          <a:prstGeom prst="rect">
            <a:avLst/>
          </a:prstGeom>
          <a:effectLst>
            <a:softEdge rad="203200"/>
          </a:effectLst>
        </p:spPr>
      </p:pic>
    </p:spTree>
    <p:extLst>
      <p:ext uri="{BB962C8B-B14F-4D97-AF65-F5344CB8AC3E}">
        <p14:creationId xmlns:p14="http://schemas.microsoft.com/office/powerpoint/2010/main" val="85195783"/>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a:xfrm>
            <a:off x="152400" y="762000"/>
            <a:ext cx="8686800" cy="4038600"/>
          </a:xfrm>
        </p:spPr>
        <p:txBody>
          <a:bodyPr/>
          <a:lstStyle/>
          <a:p>
            <a:r>
              <a:rPr lang="en-US" sz="4000" b="1" dirty="0">
                <a:latin typeface="+mn-lt"/>
              </a:rPr>
              <a:t>Next Slide - Video: </a:t>
            </a:r>
            <a:br>
              <a:rPr lang="en-US" sz="4000" b="1" dirty="0">
                <a:latin typeface="+mn-lt"/>
              </a:rPr>
            </a:br>
            <a:r>
              <a:rPr lang="en-US" sz="4000" b="1" dirty="0">
                <a:latin typeface="+mn-lt"/>
              </a:rPr>
              <a:t>Story Behind Star Spangled Banner </a:t>
            </a:r>
            <a:r>
              <a:rPr lang="en-US" sz="4000" b="1" dirty="0">
                <a:latin typeface="+mn-lt"/>
                <a:sym typeface="Wingdings" pitchFamily="2" charset="2"/>
              </a:rPr>
              <a:t></a:t>
            </a:r>
            <a:br>
              <a:rPr lang="en-US" sz="4000" b="1" dirty="0">
                <a:latin typeface="+mn-lt"/>
                <a:sym typeface="Wingdings" pitchFamily="2" charset="2"/>
              </a:rPr>
            </a:br>
            <a:br>
              <a:rPr lang="en-US" sz="4000" b="1" dirty="0">
                <a:latin typeface="+mn-lt"/>
                <a:sym typeface="Wingdings" pitchFamily="2" charset="2"/>
              </a:rPr>
            </a:br>
            <a:r>
              <a:rPr lang="en-US" sz="4000" b="1" dirty="0">
                <a:latin typeface="+mn-lt"/>
                <a:sym typeface="Wingdings" pitchFamily="2" charset="2"/>
              </a:rPr>
              <a:t>Download Here:</a:t>
            </a:r>
            <a:br>
              <a:rPr lang="en-US" sz="4000" b="1" dirty="0">
                <a:latin typeface="+mn-lt"/>
                <a:sym typeface="Wingdings" pitchFamily="2" charset="2"/>
              </a:rPr>
            </a:br>
            <a:r>
              <a:rPr lang="en-US" sz="2400" b="1" dirty="0">
                <a:latin typeface="+mn-lt"/>
                <a:sym typeface="Wingdings" pitchFamily="2" charset="2"/>
                <a:hlinkClick r:id="rId2"/>
              </a:rPr>
              <a:t>https://www.youtube.com/watch?v=YaxGNQE5ZLA</a:t>
            </a:r>
            <a:br>
              <a:rPr lang="en-US" sz="2400" b="1" dirty="0">
                <a:latin typeface="+mn-lt"/>
                <a:sym typeface="Wingdings" pitchFamily="2" charset="2"/>
              </a:rPr>
            </a:br>
            <a:br>
              <a:rPr lang="en-US" sz="4000" b="1" dirty="0">
                <a:latin typeface="+mn-lt"/>
                <a:sym typeface="Wingdings" pitchFamily="2" charset="2"/>
              </a:rPr>
            </a:br>
            <a:br>
              <a:rPr lang="en-US" sz="4000" b="1" dirty="0">
                <a:latin typeface="+mn-lt"/>
                <a:sym typeface="Wingdings" pitchFamily="2" charset="2"/>
              </a:rPr>
            </a:br>
            <a:endParaRPr lang="en-US" sz="4000" b="1" dirty="0">
              <a:latin typeface="+mn-lt"/>
              <a:sym typeface="Wingdings" pitchFamily="2" charset="2"/>
            </a:endParaRPr>
          </a:p>
        </p:txBody>
      </p:sp>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4217" name="Picture 9" descr="CarracciAnnibale-The-dead-Christ-c"/>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25000"/>
                    </a14:imgEffect>
                    <a14:imgEffect>
                      <a14:colorTemperature colorTemp="7200"/>
                    </a14:imgEffect>
                    <a14:imgEffect>
                      <a14:brightnessContrast contrast="40000"/>
                    </a14:imgEffect>
                  </a14:imgLayer>
                </a14:imgProps>
              </a:ext>
              <a:ext uri="{28A0092B-C50C-407E-A947-70E740481C1C}">
                <a14:useLocalDpi xmlns:a14="http://schemas.microsoft.com/office/drawing/2010/main" val="0"/>
              </a:ext>
            </a:extLst>
          </a:blip>
          <a:srcRect l="13131"/>
          <a:stretch/>
        </p:blipFill>
        <p:spPr bwMode="auto">
          <a:xfrm>
            <a:off x="2" y="0"/>
            <a:ext cx="5040923" cy="6858000"/>
          </a:xfrm>
          <a:prstGeom prst="rect">
            <a:avLst/>
          </a:prstGeom>
          <a:noFill/>
          <a:ln>
            <a:noFill/>
          </a:ln>
          <a:effectLst>
            <a:softEdge rad="3810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0" name="Rectangle 2"/>
          <p:cNvSpPr>
            <a:spLocks noGrp="1" noChangeArrowheads="1"/>
          </p:cNvSpPr>
          <p:nvPr>
            <p:ph type="title"/>
          </p:nvPr>
        </p:nvSpPr>
        <p:spPr>
          <a:xfrm>
            <a:off x="0" y="0"/>
            <a:ext cx="9144000" cy="609600"/>
          </a:xfrm>
        </p:spPr>
        <p:txBody>
          <a:bodyPr vert="horz" wrap="square" lIns="91440" tIns="91440" rIns="0" bIns="0" numCol="1" anchor="t" anchorCtr="0" compatLnSpc="1">
            <a:prstTxWarp prst="textNoShape">
              <a:avLst/>
            </a:prstTxWarp>
          </a:bodyPr>
          <a:lstStyle/>
          <a:p>
            <a:pPr algn="ctr"/>
            <a:r>
              <a:rPr lang="en-US" sz="4000" b="1" dirty="0">
                <a:solidFill>
                  <a:schemeClr val="tx1"/>
                </a:solidFill>
                <a:latin typeface="+mn-lt"/>
                <a:ea typeface="Verdana" panose="020B0604030504040204" pitchFamily="34" charset="0"/>
                <a:cs typeface="Verdana" panose="020B0604030504040204" pitchFamily="34" charset="0"/>
              </a:rPr>
              <a:t>The Story of Christ, Our Banner</a:t>
            </a:r>
          </a:p>
        </p:txBody>
      </p:sp>
      <p:sp>
        <p:nvSpPr>
          <p:cNvPr id="94211" name="Rectangle 3"/>
          <p:cNvSpPr>
            <a:spLocks noGrp="1" noChangeArrowheads="1"/>
          </p:cNvSpPr>
          <p:nvPr>
            <p:ph type="body" idx="1"/>
          </p:nvPr>
        </p:nvSpPr>
        <p:spPr>
          <a:xfrm>
            <a:off x="0" y="762000"/>
            <a:ext cx="9144000" cy="6096000"/>
          </a:xfrm>
          <a:noFill/>
          <a:ln/>
          <a:effectLst>
            <a:glow rad="127000">
              <a:schemeClr val="bg1"/>
            </a:glow>
          </a:effectLst>
        </p:spPr>
        <p:txBody>
          <a:bodyPr vert="horz" wrap="square" lIns="0" tIns="0" rIns="45720" bIns="0" numCol="1" anchor="t" anchorCtr="0" compatLnSpc="1">
            <a:prstTxWarp prst="textNoShape">
              <a:avLst/>
            </a:prstTxWarp>
          </a:bodyPr>
          <a:lstStyle/>
          <a:p>
            <a:pPr>
              <a:buClr>
                <a:schemeClr val="tx1"/>
              </a:buClr>
            </a:pPr>
            <a:r>
              <a:rPr lang="en-US" sz="3400" b="1" dirty="0">
                <a:effectLst>
                  <a:glow rad="190500">
                    <a:schemeClr val="bg1"/>
                  </a:glow>
                </a:effectLst>
                <a:ea typeface="Verdana" panose="020B0604030504040204" pitchFamily="34" charset="0"/>
                <a:cs typeface="Verdana" panose="020B0604030504040204" pitchFamily="34" charset="0"/>
              </a:rPr>
              <a:t>Our enemy took mankind prisoner.</a:t>
            </a:r>
          </a:p>
          <a:p>
            <a:pPr>
              <a:buClr>
                <a:schemeClr val="tx1"/>
              </a:buClr>
            </a:pPr>
            <a:r>
              <a:rPr lang="en-US" sz="3400" b="1" dirty="0">
                <a:effectLst>
                  <a:glow rad="190500">
                    <a:schemeClr val="bg1"/>
                  </a:glow>
                </a:effectLst>
                <a:ea typeface="Verdana" panose="020B0604030504040204" pitchFamily="34" charset="0"/>
                <a:cs typeface="Verdana" panose="020B0604030504040204" pitchFamily="34" charset="0"/>
              </a:rPr>
              <a:t>A legal release had been negotiated at the cross—rendering the prisoners officially free.</a:t>
            </a:r>
          </a:p>
          <a:p>
            <a:pPr>
              <a:buClr>
                <a:schemeClr val="tx1"/>
              </a:buClr>
            </a:pPr>
            <a:r>
              <a:rPr lang="en-US" sz="3400" b="1" dirty="0">
                <a:effectLst>
                  <a:glow rad="190500">
                    <a:schemeClr val="bg1"/>
                  </a:glow>
                </a:effectLst>
                <a:ea typeface="Verdana" panose="020B0604030504040204" pitchFamily="34" charset="0"/>
                <a:cs typeface="Verdana" panose="020B0604030504040204" pitchFamily="34" charset="0"/>
              </a:rPr>
              <a:t>However, one more, potentially devastating battle might render that deal irrelevant. Jesus still had to face the grave &amp; Hell itself.</a:t>
            </a:r>
          </a:p>
          <a:p>
            <a:pPr>
              <a:buClr>
                <a:schemeClr val="tx1"/>
              </a:buClr>
            </a:pPr>
            <a:r>
              <a:rPr lang="en-US" sz="3400" b="1" dirty="0">
                <a:effectLst>
                  <a:glow rad="190500">
                    <a:schemeClr val="bg1"/>
                  </a:glow>
                </a:effectLst>
                <a:ea typeface="Verdana" panose="020B0604030504040204" pitchFamily="34" charset="0"/>
                <a:cs typeface="Verdana" panose="020B0604030504040204" pitchFamily="34" charset="0"/>
              </a:rPr>
              <a:t>Mankind was watching. Will Jesus rise or remain in Hell—defeated? What will happen to our banner?</a:t>
            </a: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42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421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421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421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a:xfrm>
            <a:off x="76200" y="5486400"/>
            <a:ext cx="4114800" cy="1295400"/>
          </a:xfrm>
        </p:spPr>
        <p:txBody>
          <a:bodyPr/>
          <a:lstStyle/>
          <a:p>
            <a:r>
              <a:rPr lang="en-US" b="1" dirty="0">
                <a:latin typeface="+mn-lt"/>
                <a:ea typeface="Verdana" panose="020B0604030504040204" pitchFamily="34" charset="0"/>
                <a:cs typeface="Verdana" panose="020B0604030504040204" pitchFamily="34" charset="0"/>
              </a:rPr>
              <a:t>The prisoners are set free.</a:t>
            </a:r>
          </a:p>
        </p:txBody>
      </p:sp>
      <p:sp>
        <p:nvSpPr>
          <p:cNvPr id="95235" name="Rectangle 3"/>
          <p:cNvSpPr>
            <a:spLocks noGrp="1" noChangeArrowheads="1"/>
          </p:cNvSpPr>
          <p:nvPr>
            <p:ph type="body" sz="half" idx="1"/>
          </p:nvPr>
        </p:nvSpPr>
        <p:spPr>
          <a:xfrm>
            <a:off x="4419600" y="0"/>
            <a:ext cx="4724400" cy="6858000"/>
          </a:xfrm>
        </p:spPr>
        <p:txBody>
          <a:bodyPr vert="horz" wrap="square" lIns="91440" tIns="91440" rIns="91440" bIns="0" numCol="1" anchor="t" anchorCtr="0" compatLnSpc="1">
            <a:prstTxWarp prst="textNoShape">
              <a:avLst/>
            </a:prstTxWarp>
          </a:bodyPr>
          <a:lstStyle/>
          <a:p>
            <a:pPr marL="0" indent="0">
              <a:buNone/>
            </a:pPr>
            <a:r>
              <a:rPr lang="en-US" sz="3600" b="1" dirty="0">
                <a:ea typeface="Verdana" panose="020B0604030504040204" pitchFamily="34" charset="0"/>
                <a:cs typeface="Verdana" panose="020B0604030504040204" pitchFamily="34" charset="0"/>
              </a:rPr>
              <a:t>Praise God, after a long three day watch, Jesus did Rise on Easter Morning…</a:t>
            </a:r>
          </a:p>
          <a:p>
            <a:pPr marL="0" indent="0">
              <a:buNone/>
            </a:pPr>
            <a:r>
              <a:rPr lang="en-US" sz="3600" b="1" dirty="0">
                <a:ea typeface="Verdana" panose="020B0604030504040204" pitchFamily="34" charset="0"/>
                <a:cs typeface="Verdana" panose="020B0604030504040204" pitchFamily="34" charset="0"/>
              </a:rPr>
              <a:t>‘…by the dawn’s early light’</a:t>
            </a:r>
            <a:br>
              <a:rPr lang="en-US" sz="4400" b="1" dirty="0">
                <a:solidFill>
                  <a:srgbClr val="66FFFF"/>
                </a:solidFill>
                <a:ea typeface="Verdana" panose="020B0604030504040204" pitchFamily="34" charset="0"/>
                <a:cs typeface="Verdana" panose="020B0604030504040204" pitchFamily="34" charset="0"/>
              </a:rPr>
            </a:br>
            <a:endParaRPr lang="en-US" sz="1600" b="1" dirty="0">
              <a:solidFill>
                <a:srgbClr val="66FFFF"/>
              </a:solidFill>
              <a:ea typeface="Verdana" panose="020B0604030504040204" pitchFamily="34" charset="0"/>
              <a:cs typeface="Verdana" panose="020B0604030504040204" pitchFamily="34" charset="0"/>
            </a:endParaRPr>
          </a:p>
          <a:p>
            <a:pPr marL="0" indent="0">
              <a:buNone/>
            </a:pPr>
            <a:r>
              <a:rPr lang="en-US" sz="4400" b="1" dirty="0">
                <a:ea typeface="Verdana" panose="020B0604030504040204" pitchFamily="34" charset="0"/>
                <a:cs typeface="Verdana" panose="020B0604030504040204" pitchFamily="34" charset="0"/>
              </a:rPr>
              <a:t>Indeed, our banner yet waves!</a:t>
            </a:r>
          </a:p>
        </p:txBody>
      </p:sp>
      <p:pic>
        <p:nvPicPr>
          <p:cNvPr id="95236" name="Picture 4" descr="untitled"/>
          <p:cNvPicPr>
            <a:picLocks noGrp="1" noChangeAspect="1" noChangeArrowheads="1"/>
          </p:cNvPicPr>
          <p:nvPr>
            <p:ph sz="half" idx="2"/>
          </p:nvPr>
        </p:nvPicPr>
        <p:blipFill rotWithShape="1">
          <a:blip r:embed="rId3">
            <a:extLst>
              <a:ext uri="{BEBA8EAE-BF5A-486C-A8C5-ECC9F3942E4B}">
                <a14:imgProps xmlns:a14="http://schemas.microsoft.com/office/drawing/2010/main">
                  <a14:imgLayer r:embed="rId4">
                    <a14:imgEffect>
                      <a14:sharpenSoften amount="40000"/>
                    </a14:imgEffect>
                    <a14:imgEffect>
                      <a14:colorTemperature colorTemp="7200"/>
                    </a14:imgEffect>
                    <a14:imgEffect>
                      <a14:saturation sat="200000"/>
                    </a14:imgEffect>
                    <a14:imgEffect>
                      <a14:brightnessContrast contrast="40000"/>
                    </a14:imgEffect>
                  </a14:imgLayer>
                </a14:imgProps>
              </a:ext>
              <a:ext uri="{28A0092B-C50C-407E-A947-70E740481C1C}">
                <a14:useLocalDpi xmlns:a14="http://schemas.microsoft.com/office/drawing/2010/main" val="0"/>
              </a:ext>
            </a:extLst>
          </a:blip>
          <a:srcRect r="17025" b="18889"/>
          <a:stretch/>
        </p:blipFill>
        <p:spPr>
          <a:xfrm>
            <a:off x="-152400" y="-391064"/>
            <a:ext cx="4267200" cy="5877464"/>
          </a:xfrm>
          <a:noFill/>
          <a:ln/>
          <a:effectLst>
            <a:outerShdw dist="35921" dir="2700000" algn="ctr" rotWithShape="0">
              <a:srgbClr val="808080"/>
            </a:outerShdw>
            <a:softEdge rad="10287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523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523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6263" name="Rectangle 7"/>
          <p:cNvSpPr>
            <a:spLocks noChangeArrowheads="1"/>
          </p:cNvSpPr>
          <p:nvPr/>
        </p:nvSpPr>
        <p:spPr bwMode="auto">
          <a:xfrm>
            <a:off x="152400" y="76200"/>
            <a:ext cx="54356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82880" tIns="91440" rIns="0" bIns="0"/>
          <a:lstStyle/>
          <a:p>
            <a:pPr eaLnBrk="1" hangingPunct="1">
              <a:lnSpc>
                <a:spcPct val="90000"/>
              </a:lnSpc>
              <a:spcBef>
                <a:spcPct val="20000"/>
              </a:spcBef>
              <a:buClr>
                <a:schemeClr val="hlink"/>
              </a:buClr>
              <a:buSzPct val="75000"/>
            </a:pPr>
            <a:r>
              <a:rPr lang="en-US" sz="3400" b="1" dirty="0">
                <a:latin typeface="+mn-lt"/>
                <a:ea typeface="Verdana" panose="020B0604030504040204" pitchFamily="34" charset="0"/>
                <a:cs typeface="Verdana" panose="020B0604030504040204" pitchFamily="34" charset="0"/>
              </a:rPr>
              <a:t>In the ‘Star Spangled Banner’ story, each group of loyalists took the flag and died holding it up, only to be replaced by another group willing to die to keep it flying. </a:t>
            </a:r>
          </a:p>
          <a:p>
            <a:pPr eaLnBrk="1" hangingPunct="1">
              <a:lnSpc>
                <a:spcPct val="90000"/>
              </a:lnSpc>
              <a:spcBef>
                <a:spcPct val="20000"/>
              </a:spcBef>
              <a:buClr>
                <a:schemeClr val="hlink"/>
              </a:buClr>
              <a:buSzPct val="75000"/>
            </a:pPr>
            <a:r>
              <a:rPr lang="en-US" sz="3400" b="1" dirty="0">
                <a:latin typeface="+mn-lt"/>
                <a:ea typeface="Verdana" panose="020B0604030504040204" pitchFamily="34" charset="0"/>
                <a:cs typeface="Verdana" panose="020B0604030504040204" pitchFamily="34" charset="0"/>
              </a:rPr>
              <a:t>Generation after generation, the church has proudly waved, stood for, and died for her glorious banner – the crucified &amp; risen Christ.</a:t>
            </a:r>
          </a:p>
        </p:txBody>
      </p:sp>
      <p:pic>
        <p:nvPicPr>
          <p:cNvPr id="96267" name="Picture 11" descr="528px-Joseph_Martin_Kronheim_-_Foxe%27s_Book_of_Martyrs_Plate_I_-_Martyrdom_of_St"/>
          <p:cNvPicPr>
            <a:picLocks noGrp="1" noChangeAspect="1" noChangeArrowheads="1"/>
          </p:cNvPicPr>
          <p:nvPr>
            <p:ph idx="1"/>
          </p:nvPr>
        </p:nvPicPr>
        <p:blipFill rotWithShape="1">
          <a:blip r:embed="rId3">
            <a:extLst>
              <a:ext uri="{BEBA8EAE-BF5A-486C-A8C5-ECC9F3942E4B}">
                <a14:imgProps xmlns:a14="http://schemas.microsoft.com/office/drawing/2010/main">
                  <a14:imgLayer r:embed="rId4">
                    <a14:imgEffect>
                      <a14:sharpenSoften amount="25000"/>
                    </a14:imgEffect>
                    <a14:imgEffect>
                      <a14:brightnessContrast contrast="40000"/>
                    </a14:imgEffect>
                  </a14:imgLayer>
                </a14:imgProps>
              </a:ext>
              <a:ext uri="{28A0092B-C50C-407E-A947-70E740481C1C}">
                <a14:useLocalDpi xmlns:a14="http://schemas.microsoft.com/office/drawing/2010/main" val="0"/>
              </a:ext>
            </a:extLst>
          </a:blip>
          <a:srcRect l="10365" t="2543" r="16753" b="2541"/>
          <a:stretch/>
        </p:blipFill>
        <p:spPr>
          <a:xfrm>
            <a:off x="5588000" y="0"/>
            <a:ext cx="3581400" cy="6858000"/>
          </a:xfrm>
          <a:noFill/>
          <a:ln/>
          <a:effectLst>
            <a:outerShdw dist="35921" dir="2700000" algn="ctr" rotWithShape="0">
              <a:srgbClr val="808080"/>
            </a:outerShdw>
            <a:softEdge rad="1397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626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626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a:xfrm>
            <a:off x="2" y="304800"/>
            <a:ext cx="4571998" cy="6553200"/>
          </a:xfrm>
        </p:spPr>
        <p:txBody>
          <a:bodyPr vert="horz" wrap="square" lIns="182880" tIns="91440" rIns="91440" bIns="0" numCol="1" anchor="t" anchorCtr="0" compatLnSpc="1">
            <a:prstTxWarp prst="textNoShape">
              <a:avLst/>
            </a:prstTxWarp>
          </a:bodyPr>
          <a:lstStyle/>
          <a:p>
            <a:pPr>
              <a:lnSpc>
                <a:spcPct val="100000"/>
              </a:lnSpc>
            </a:pPr>
            <a:r>
              <a:rPr lang="en-US" sz="4000" b="1" dirty="0">
                <a:latin typeface="+mn-lt"/>
                <a:ea typeface="Verdana" panose="020B0604030504040204" pitchFamily="34" charset="0"/>
                <a:cs typeface="Verdana" panose="020B0604030504040204" pitchFamily="34" charset="0"/>
              </a:rPr>
              <a:t>As demonstrated by this famous moment in baseball history,</a:t>
            </a:r>
            <a:br>
              <a:rPr lang="en-US" sz="4000" b="1" dirty="0">
                <a:latin typeface="+mn-lt"/>
                <a:ea typeface="Verdana" panose="020B0604030504040204" pitchFamily="34" charset="0"/>
                <a:cs typeface="Verdana" panose="020B0604030504040204" pitchFamily="34" charset="0"/>
              </a:rPr>
            </a:br>
            <a:r>
              <a:rPr lang="en-US" sz="4000" b="1" dirty="0">
                <a:latin typeface="+mn-lt"/>
                <a:ea typeface="Verdana" panose="020B0604030504040204" pitchFamily="34" charset="0"/>
                <a:cs typeface="Verdana" panose="020B0604030504040204" pitchFamily="34" charset="0"/>
              </a:rPr>
              <a:t>a beloved banner will be fiercely defended by those who love it.</a:t>
            </a:r>
          </a:p>
        </p:txBody>
      </p:sp>
      <p:pic>
        <p:nvPicPr>
          <p:cNvPr id="92163" name="Picture 3" descr="vintage-patriotic-american-flag-drum-clipart"/>
          <p:cNvPicPr>
            <a:picLocks noGrp="1" noChangeAspect="1" noChangeArrowheads="1"/>
          </p:cNvPicPr>
          <p:nvPr>
            <p:ph idx="1"/>
          </p:nvPr>
        </p:nvPicPr>
        <p:blipFill rotWithShape="1">
          <a:blip r:embed="rId2">
            <a:extLst>
              <a:ext uri="{BEBA8EAE-BF5A-486C-A8C5-ECC9F3942E4B}">
                <a14:imgProps xmlns:a14="http://schemas.microsoft.com/office/drawing/2010/main">
                  <a14:imgLayer r:embed="rId3">
                    <a14:imgEffect>
                      <a14:sharpenSoften amount="50000"/>
                    </a14:imgEffect>
                    <a14:imgEffect>
                      <a14:colorTemperature colorTemp="5300"/>
                    </a14:imgEffect>
                    <a14:imgEffect>
                      <a14:brightnessContrast bright="20000"/>
                    </a14:imgEffect>
                  </a14:imgLayer>
                </a14:imgProps>
              </a:ext>
              <a:ext uri="{28A0092B-C50C-407E-A947-70E740481C1C}">
                <a14:useLocalDpi xmlns:a14="http://schemas.microsoft.com/office/drawing/2010/main" val="0"/>
              </a:ext>
            </a:extLst>
          </a:blip>
          <a:srcRect l="3630" t="2612" r="1714" b="1307"/>
          <a:stretch/>
        </p:blipFill>
        <p:spPr>
          <a:xfrm>
            <a:off x="4495799" y="3143"/>
            <a:ext cx="4648201" cy="6927451"/>
          </a:xfrm>
          <a:noFill/>
          <a:ln/>
          <a:effectLst>
            <a:outerShdw dist="35921" dir="2700000" algn="ctr" rotWithShape="0">
              <a:srgbClr val="808080"/>
            </a:outerShdw>
            <a:softEdge rad="1651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idx="1"/>
          </p:nvPr>
        </p:nvSpPr>
        <p:spPr>
          <a:xfrm>
            <a:off x="2362200" y="304800"/>
            <a:ext cx="6705600" cy="1752600"/>
          </a:xfrm>
        </p:spPr>
        <p:txBody>
          <a:bodyPr/>
          <a:lstStyle/>
          <a:p>
            <a:pPr eaLnBrk="1" hangingPunct="1">
              <a:lnSpc>
                <a:spcPct val="90000"/>
              </a:lnSpc>
              <a:buNone/>
            </a:pPr>
            <a:r>
              <a:rPr lang="en-US" sz="2400" b="1" dirty="0"/>
              <a:t>Note: After you download the slideshow, you may also need to download some videos from YouTube &amp; add them into this PowerPoint. This tool can help you: </a:t>
            </a:r>
            <a:br>
              <a:rPr lang="en-US" sz="2400" dirty="0"/>
            </a:br>
            <a:r>
              <a:rPr lang="en-US" sz="2400" b="1" dirty="0">
                <a:hlinkClick r:id="rId2"/>
              </a:rPr>
              <a:t>Free YouTube Download</a:t>
            </a:r>
            <a:r>
              <a:rPr lang="en-US" sz="2400" b="1" dirty="0"/>
              <a:t> </a:t>
            </a:r>
          </a:p>
        </p:txBody>
      </p:sp>
      <p:pic>
        <p:nvPicPr>
          <p:cNvPr id="23555" name="Picture 3" descr="UTUB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774700"/>
            <a:ext cx="2362200" cy="99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Picture 4" descr="vi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2743200"/>
            <a:ext cx="2514600" cy="148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Picture 5" descr="mail"/>
          <p:cNvPicPr>
            <a:picLocks noChangeAspect="1" noChangeArrowheads="1"/>
          </p:cNvPicPr>
          <p:nvPr/>
        </p:nvPicPr>
        <p:blipFill>
          <a:blip r:embed="rId5">
            <a:lum contrast="14000"/>
            <a:extLst>
              <a:ext uri="{28A0092B-C50C-407E-A947-70E740481C1C}">
                <a14:useLocalDpi xmlns:a14="http://schemas.microsoft.com/office/drawing/2010/main" val="0"/>
              </a:ext>
            </a:extLst>
          </a:blip>
          <a:srcRect/>
          <a:stretch>
            <a:fillRect/>
          </a:stretch>
        </p:blipFill>
        <p:spPr bwMode="auto">
          <a:xfrm>
            <a:off x="304800" y="4724400"/>
            <a:ext cx="22098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8" name="Rectangle 6"/>
          <p:cNvSpPr>
            <a:spLocks noChangeArrowheads="1"/>
          </p:cNvSpPr>
          <p:nvPr/>
        </p:nvSpPr>
        <p:spPr bwMode="auto">
          <a:xfrm>
            <a:off x="2819400" y="2209800"/>
            <a:ext cx="62484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lnSpc>
                <a:spcPct val="90000"/>
              </a:lnSpc>
              <a:spcBef>
                <a:spcPct val="20000"/>
              </a:spcBef>
              <a:buClr>
                <a:schemeClr val="accent2"/>
              </a:buClr>
              <a:buSzPct val="75000"/>
              <a:buFont typeface="Wingdings" pitchFamily="2" charset="2"/>
              <a:buNone/>
            </a:pPr>
            <a:endParaRPr lang="en-US" sz="1600" dirty="0">
              <a:latin typeface="Arial" charset="0"/>
            </a:endParaRPr>
          </a:p>
          <a:p>
            <a:pPr marL="342900" indent="-342900" eaLnBrk="1" hangingPunct="1">
              <a:lnSpc>
                <a:spcPct val="90000"/>
              </a:lnSpc>
              <a:spcBef>
                <a:spcPct val="20000"/>
              </a:spcBef>
              <a:buClr>
                <a:schemeClr val="accent2"/>
              </a:buClr>
              <a:buSzPct val="75000"/>
              <a:buFont typeface="Wingdings" pitchFamily="2" charset="2"/>
              <a:buNone/>
            </a:pPr>
            <a:r>
              <a:rPr lang="en-US" sz="2400" b="1" dirty="0">
                <a:latin typeface="Arial" charset="0"/>
              </a:rPr>
              <a:t>We present these messages in outdoor venues using the </a:t>
            </a:r>
            <a:r>
              <a:rPr lang="en-US" sz="2400" b="1" dirty="0">
                <a:latin typeface="Arial" charset="0"/>
                <a:hlinkClick r:id="rId6"/>
              </a:rPr>
              <a:t>SonShineTent</a:t>
            </a:r>
            <a:r>
              <a:rPr lang="en-US" sz="2400" b="1" dirty="0">
                <a:latin typeface="Arial" charset="0"/>
              </a:rPr>
              <a:t>.</a:t>
            </a:r>
            <a:br>
              <a:rPr lang="en-US" sz="2400" b="1" dirty="0">
                <a:latin typeface="Arial" charset="0"/>
              </a:rPr>
            </a:br>
            <a:r>
              <a:rPr lang="en-US" sz="2400" b="1" dirty="0">
                <a:latin typeface="Arial" charset="0"/>
              </a:rPr>
              <a:t>Watch the video of our service that goes with this message, click here: </a:t>
            </a:r>
            <a:r>
              <a:rPr lang="en-US" sz="2400" b="1" dirty="0">
                <a:latin typeface="Arial" charset="0"/>
                <a:hlinkClick r:id="rId7"/>
              </a:rPr>
              <a:t>http://campaignkerusso.org/?p=5054</a:t>
            </a:r>
            <a:r>
              <a:rPr lang="en-US" sz="2400" b="1" dirty="0">
                <a:latin typeface="Arial" charset="0"/>
              </a:rPr>
              <a:t>  </a:t>
            </a:r>
          </a:p>
          <a:p>
            <a:pPr algn="ctr"/>
            <a:endParaRPr lang="en-US" sz="2000" dirty="0"/>
          </a:p>
        </p:txBody>
      </p:sp>
      <p:sp>
        <p:nvSpPr>
          <p:cNvPr id="23559" name="Rectangle 7"/>
          <p:cNvSpPr>
            <a:spLocks noChangeArrowheads="1"/>
          </p:cNvSpPr>
          <p:nvPr/>
        </p:nvSpPr>
        <p:spPr bwMode="auto">
          <a:xfrm>
            <a:off x="2514600" y="4724400"/>
            <a:ext cx="64008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lnSpc>
                <a:spcPct val="90000"/>
              </a:lnSpc>
              <a:spcBef>
                <a:spcPct val="20000"/>
              </a:spcBef>
              <a:buClr>
                <a:schemeClr val="accent2"/>
              </a:buClr>
              <a:buSzPct val="75000"/>
              <a:buFont typeface="Wingdings" pitchFamily="2" charset="2"/>
              <a:buNone/>
            </a:pPr>
            <a:r>
              <a:rPr lang="en-US" sz="2400" b="1" dirty="0">
                <a:latin typeface="Arial" charset="0"/>
              </a:rPr>
              <a:t>We would love to know more about the people who download our lessons &amp; sermons. We invite you to email us &amp; let us know where &amp; how you use them.</a:t>
            </a:r>
            <a:r>
              <a:rPr lang="en-US" sz="2000" b="1" dirty="0">
                <a:latin typeface="Arial" charset="0"/>
              </a:rPr>
              <a:t> </a:t>
            </a:r>
          </a:p>
          <a:p>
            <a:pPr marL="342900" indent="-342900" algn="ctr" eaLnBrk="1" hangingPunct="1">
              <a:lnSpc>
                <a:spcPct val="90000"/>
              </a:lnSpc>
              <a:spcBef>
                <a:spcPct val="20000"/>
              </a:spcBef>
              <a:buClr>
                <a:schemeClr val="accent2"/>
              </a:buClr>
              <a:buSzPct val="75000"/>
              <a:buFont typeface="Wingdings" pitchFamily="2" charset="2"/>
              <a:buNone/>
            </a:pPr>
            <a:r>
              <a:rPr lang="en-US" sz="2400" b="1" dirty="0">
                <a:latin typeface="Arial" charset="0"/>
                <a:hlinkClick r:id="rId8"/>
              </a:rPr>
              <a:t>info@campaignkerusso.org</a:t>
            </a:r>
            <a:r>
              <a:rPr lang="en-US" sz="2400" b="1" dirty="0">
                <a:latin typeface="Arial" charset="0"/>
              </a:rPr>
              <a:t>  </a:t>
            </a:r>
          </a:p>
        </p:txBody>
      </p:sp>
    </p:spTree>
    <p:extLst>
      <p:ext uri="{BB962C8B-B14F-4D97-AF65-F5344CB8AC3E}">
        <p14:creationId xmlns:p14="http://schemas.microsoft.com/office/powerpoint/2010/main" val="3415438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duotone>
              <a:prstClr val="black"/>
              <a:srgbClr val="D9C3A5">
                <a:tint val="50000"/>
                <a:satMod val="180000"/>
              </a:srgbClr>
            </a:duotone>
            <a:extLst>
              <a:ext uri="{BEBA8EAE-BF5A-486C-A8C5-ECC9F3942E4B}">
                <a14:imgProps xmlns:a14="http://schemas.microsoft.com/office/drawing/2010/main">
                  <a14:imgLayer r:embed="rId3">
                    <a14:imgEffect>
                      <a14:sharpenSoften amount="25000"/>
                    </a14:imgEffect>
                    <a14:imgEffect>
                      <a14:colorTemperature colorTemp="8800"/>
                    </a14:imgEffect>
                    <a14:imgEffect>
                      <a14:saturation sat="180000"/>
                    </a14:imgEffect>
                    <a14:imgEffect>
                      <a14:brightnessContrast contrast="20000"/>
                    </a14:imgEffect>
                  </a14:imgLayer>
                </a14:imgProps>
              </a:ext>
              <a:ext uri="{28A0092B-C50C-407E-A947-70E740481C1C}">
                <a14:useLocalDpi xmlns:a14="http://schemas.microsoft.com/office/drawing/2010/main" val="0"/>
              </a:ext>
            </a:extLst>
          </a:blip>
          <a:srcRect l="8454" r="7010"/>
          <a:stretch/>
        </p:blipFill>
        <p:spPr>
          <a:xfrm>
            <a:off x="0" y="0"/>
            <a:ext cx="9144000" cy="6858000"/>
          </a:xfrm>
          <a:prstGeom prst="rect">
            <a:avLst/>
          </a:prstGeom>
          <a:effectLst>
            <a:softEdge rad="76200"/>
          </a:effectLst>
        </p:spPr>
      </p:pic>
      <p:sp>
        <p:nvSpPr>
          <p:cNvPr id="97282" name="Rectangle 2"/>
          <p:cNvSpPr>
            <a:spLocks noGrp="1" noChangeArrowheads="1"/>
          </p:cNvSpPr>
          <p:nvPr>
            <p:ph type="title"/>
          </p:nvPr>
        </p:nvSpPr>
        <p:spPr>
          <a:xfrm>
            <a:off x="2819400" y="2057400"/>
            <a:ext cx="5943600" cy="2667000"/>
          </a:xfrm>
        </p:spPr>
        <p:txBody>
          <a:bodyPr vert="horz" wrap="square" lIns="0" tIns="0" rIns="0" bIns="0" numCol="1" anchor="t" anchorCtr="0" compatLnSpc="1">
            <a:prstTxWarp prst="textNoShape">
              <a:avLst/>
            </a:prstTxWarp>
          </a:bodyPr>
          <a:lstStyle/>
          <a:p>
            <a:r>
              <a:rPr lang="en-US" b="1" dirty="0">
                <a:solidFill>
                  <a:schemeClr val="bg1"/>
                </a:solidFill>
                <a:effectLst>
                  <a:glow rad="127000">
                    <a:schemeClr val="tx1"/>
                  </a:glow>
                </a:effectLst>
                <a:latin typeface="+mn-lt"/>
                <a:ea typeface="Verdana" panose="020B0604030504040204" pitchFamily="34" charset="0"/>
                <a:cs typeface="Verdana" panose="020B0604030504040204" pitchFamily="34" charset="0"/>
              </a:rPr>
              <a:t>The Greatest Play in Baseball History</a:t>
            </a:r>
            <a:br>
              <a:rPr lang="en-US" b="1" dirty="0">
                <a:solidFill>
                  <a:schemeClr val="bg1"/>
                </a:solidFill>
                <a:effectLst>
                  <a:glow rad="127000">
                    <a:schemeClr val="tx1"/>
                  </a:glow>
                </a:effectLst>
                <a:latin typeface="+mn-lt"/>
                <a:ea typeface="Verdana" panose="020B0604030504040204" pitchFamily="34" charset="0"/>
                <a:cs typeface="Verdana" panose="020B0604030504040204" pitchFamily="34" charset="0"/>
              </a:rPr>
            </a:br>
            <a:br>
              <a:rPr lang="en-US" b="1" dirty="0">
                <a:solidFill>
                  <a:schemeClr val="bg1"/>
                </a:solidFill>
                <a:effectLst>
                  <a:glow rad="127000">
                    <a:schemeClr val="tx1"/>
                  </a:glow>
                </a:effectLst>
                <a:latin typeface="+mn-lt"/>
                <a:ea typeface="Verdana" panose="020B0604030504040204" pitchFamily="34" charset="0"/>
                <a:cs typeface="Verdana" panose="020B0604030504040204" pitchFamily="34" charset="0"/>
              </a:rPr>
            </a:br>
            <a:r>
              <a:rPr lang="en-US" b="1" dirty="0">
                <a:solidFill>
                  <a:schemeClr val="bg1"/>
                </a:solidFill>
                <a:effectLst>
                  <a:glow rad="127000">
                    <a:schemeClr val="tx1"/>
                  </a:glow>
                </a:effectLst>
                <a:latin typeface="+mn-lt"/>
                <a:ea typeface="Verdana" panose="020B0604030504040204" pitchFamily="34" charset="0"/>
                <a:cs typeface="Verdana" panose="020B0604030504040204" pitchFamily="34" charset="0"/>
              </a:rPr>
              <a:t>Rick Monday saves the Flag.</a:t>
            </a:r>
            <a:br>
              <a:rPr lang="en-US" b="1" dirty="0">
                <a:solidFill>
                  <a:schemeClr val="bg1"/>
                </a:solidFill>
                <a:latin typeface="+mn-lt"/>
                <a:ea typeface="Verdana" panose="020B0604030504040204" pitchFamily="34" charset="0"/>
                <a:cs typeface="Verdana" panose="020B0604030504040204" pitchFamily="34" charset="0"/>
                <a:sym typeface="Wingdings" pitchFamily="2" charset="2"/>
              </a:rPr>
            </a:br>
            <a:endParaRPr lang="en-US" b="1" dirty="0">
              <a:solidFill>
                <a:schemeClr val="bg1"/>
              </a:solidFill>
              <a:latin typeface="+mn-lt"/>
              <a:ea typeface="Verdana" panose="020B0604030504040204" pitchFamily="34" charset="0"/>
              <a:cs typeface="Verdana" panose="020B0604030504040204" pitchFamily="34" charset="0"/>
              <a:sym typeface="Wingdings" pitchFamily="2" charset="2"/>
            </a:endParaRPr>
          </a:p>
        </p:txBody>
      </p:sp>
    </p:spTree>
    <p:extLst>
      <p:ext uri="{BB962C8B-B14F-4D97-AF65-F5344CB8AC3E}">
        <p14:creationId xmlns:p14="http://schemas.microsoft.com/office/powerpoint/2010/main" val="220544718"/>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a:xfrm>
            <a:off x="152400" y="228600"/>
            <a:ext cx="9067800" cy="4648200"/>
          </a:xfrm>
        </p:spPr>
        <p:txBody>
          <a:bodyPr/>
          <a:lstStyle/>
          <a:p>
            <a:r>
              <a:rPr lang="en-US" b="1" dirty="0">
                <a:latin typeface="+mn-lt"/>
              </a:rPr>
              <a:t>Next Slide - Video: </a:t>
            </a:r>
            <a:br>
              <a:rPr lang="en-US" b="1" dirty="0">
                <a:latin typeface="+mn-lt"/>
              </a:rPr>
            </a:br>
            <a:r>
              <a:rPr lang="en-US" b="1" dirty="0">
                <a:latin typeface="+mn-lt"/>
              </a:rPr>
              <a:t>The Greatest Play in Baseball – Rick Monday saves the Flag </a:t>
            </a:r>
            <a:r>
              <a:rPr lang="en-US" b="1" dirty="0">
                <a:latin typeface="+mn-lt"/>
                <a:sym typeface="Wingdings" pitchFamily="2" charset="2"/>
              </a:rPr>
              <a:t></a:t>
            </a:r>
            <a:br>
              <a:rPr lang="en-US" b="1" dirty="0">
                <a:latin typeface="+mn-lt"/>
                <a:sym typeface="Wingdings" pitchFamily="2" charset="2"/>
              </a:rPr>
            </a:br>
            <a:br>
              <a:rPr lang="en-US" b="1" dirty="0">
                <a:latin typeface="+mn-lt"/>
                <a:sym typeface="Wingdings" pitchFamily="2" charset="2"/>
              </a:rPr>
            </a:br>
            <a:r>
              <a:rPr lang="en-US" b="1" dirty="0">
                <a:latin typeface="+mn-lt"/>
                <a:sym typeface="Wingdings" pitchFamily="2" charset="2"/>
              </a:rPr>
              <a:t>Download Here:</a:t>
            </a:r>
            <a:br>
              <a:rPr lang="en-US" b="1" dirty="0">
                <a:latin typeface="+mn-lt"/>
                <a:sym typeface="Wingdings" pitchFamily="2" charset="2"/>
              </a:rPr>
            </a:br>
            <a:r>
              <a:rPr lang="en-US" sz="2400" b="1" dirty="0">
                <a:latin typeface="+mn-lt"/>
                <a:sym typeface="Wingdings" pitchFamily="2" charset="2"/>
                <a:hlinkClick r:id="rId2"/>
              </a:rPr>
              <a:t>https://www.youtube.com/watch?v=t0j1CpbC1t4</a:t>
            </a:r>
            <a:r>
              <a:rPr lang="en-US" sz="2400" b="1" dirty="0">
                <a:latin typeface="+mn-lt"/>
                <a:sym typeface="Wingdings" pitchFamily="2" charset="2"/>
              </a:rPr>
              <a:t> </a:t>
            </a:r>
            <a:br>
              <a:rPr lang="en-US" sz="2400" b="1" dirty="0">
                <a:latin typeface="+mn-lt"/>
                <a:sym typeface="Wingdings" pitchFamily="2" charset="2"/>
              </a:rPr>
            </a:br>
            <a:br>
              <a:rPr lang="en-US" sz="2400" b="1" dirty="0">
                <a:latin typeface="+mn-lt"/>
                <a:sym typeface="Wingdings" pitchFamily="2" charset="2"/>
              </a:rPr>
            </a:br>
            <a:br>
              <a:rPr lang="en-US" sz="2400" b="1" dirty="0">
                <a:latin typeface="+mn-lt"/>
                <a:sym typeface="Wingdings" pitchFamily="2" charset="2"/>
              </a:rPr>
            </a:br>
            <a:r>
              <a:rPr lang="en-US" sz="2400" b="1" dirty="0">
                <a:latin typeface="+mn-lt"/>
                <a:sym typeface="Wingdings" pitchFamily="2" charset="2"/>
              </a:rPr>
              <a:t>(***Note) This one takes a couple seconds to start playing.</a:t>
            </a:r>
            <a:endParaRPr lang="en-US" b="1" dirty="0">
              <a:latin typeface="+mn-lt"/>
              <a:sym typeface="Wingdings" pitchFamily="2" charset="2"/>
            </a:endParaRPr>
          </a:p>
        </p:txBody>
      </p:sp>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5105400"/>
            <a:ext cx="9296400" cy="1752600"/>
          </a:xfrm>
        </p:spPr>
        <p:txBody>
          <a:bodyPr lIns="182880" rIns="274320"/>
          <a:lstStyle/>
          <a:p>
            <a:pPr marL="0" indent="0">
              <a:buNone/>
            </a:pPr>
            <a:r>
              <a:rPr lang="en-US" sz="4400" b="1" dirty="0"/>
              <a:t>If men will lay down their lives for love of a national flag…</a:t>
            </a:r>
          </a:p>
        </p:txBody>
      </p:sp>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sharpenSoften amount="43000"/>
                    </a14:imgEffect>
                    <a14:imgEffect>
                      <a14:saturation sat="20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0" y="-12032"/>
            <a:ext cx="9144000" cy="5117432"/>
          </a:xfrm>
          <a:prstGeom prst="rect">
            <a:avLst/>
          </a:prstGeom>
          <a:effectLst>
            <a:softEdge rad="139700"/>
          </a:effectLst>
        </p:spPr>
      </p:pic>
    </p:spTree>
    <p:extLst>
      <p:ext uri="{BB962C8B-B14F-4D97-AF65-F5344CB8AC3E}">
        <p14:creationId xmlns:p14="http://schemas.microsoft.com/office/powerpoint/2010/main" val="1083385954"/>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colorTemperature colorTemp="7200"/>
                    </a14:imgEffect>
                    <a14:imgEffect>
                      <a14:saturation sat="8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Content Placeholder 2"/>
          <p:cNvSpPr>
            <a:spLocks noGrp="1"/>
          </p:cNvSpPr>
          <p:nvPr>
            <p:ph idx="1"/>
          </p:nvPr>
        </p:nvSpPr>
        <p:spPr>
          <a:xfrm>
            <a:off x="76200" y="457200"/>
            <a:ext cx="5181600" cy="6324600"/>
          </a:xfrm>
          <a:effectLst>
            <a:glow rad="127000">
              <a:schemeClr val="bg1"/>
            </a:glow>
          </a:effectLst>
        </p:spPr>
        <p:txBody>
          <a:bodyPr lIns="182880" rIns="274320"/>
          <a:lstStyle/>
          <a:p>
            <a:pPr marL="0" indent="0">
              <a:buNone/>
            </a:pPr>
            <a:r>
              <a:rPr lang="en-US" sz="4400" b="1" dirty="0">
                <a:effectLst>
                  <a:glow rad="127000">
                    <a:schemeClr val="bg1"/>
                  </a:glow>
                </a:effectLst>
              </a:rPr>
              <a:t>…how much more worthy of our devotion is the One who died to purchase our salvation?</a:t>
            </a:r>
          </a:p>
          <a:p>
            <a:pPr marL="0" indent="0">
              <a:buNone/>
            </a:pPr>
            <a:r>
              <a:rPr lang="en-US" sz="4400" b="1" dirty="0">
                <a:effectLst>
                  <a:glow rad="127000">
                    <a:schemeClr val="bg1"/>
                  </a:glow>
                </a:effectLst>
              </a:rPr>
              <a:t>What would we endure for His namesake?</a:t>
            </a:r>
          </a:p>
        </p:txBody>
      </p:sp>
    </p:spTree>
    <p:custDataLst>
      <p:tags r:id="rId1"/>
    </p:custDataLst>
    <p:extLst>
      <p:ext uri="{BB962C8B-B14F-4D97-AF65-F5344CB8AC3E}">
        <p14:creationId xmlns:p14="http://schemas.microsoft.com/office/powerpoint/2010/main" val="414799542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a:xfrm>
            <a:off x="5547422" y="0"/>
            <a:ext cx="3596578" cy="6858000"/>
          </a:xfrm>
        </p:spPr>
        <p:txBody>
          <a:bodyPr vert="horz" wrap="square" lIns="91440" tIns="91440" rIns="0" bIns="0" numCol="1" anchor="t" anchorCtr="0" compatLnSpc="1">
            <a:prstTxWarp prst="textNoShape">
              <a:avLst/>
            </a:prstTxWarp>
          </a:bodyPr>
          <a:lstStyle/>
          <a:p>
            <a:pPr>
              <a:lnSpc>
                <a:spcPct val="100000"/>
              </a:lnSpc>
            </a:pPr>
            <a:r>
              <a:rPr lang="en-US" b="1" dirty="0">
                <a:latin typeface="+mn-lt"/>
                <a:ea typeface="Verdana" panose="020B0604030504040204" pitchFamily="34" charset="0"/>
                <a:cs typeface="Verdana" panose="020B0604030504040204" pitchFamily="34" charset="0"/>
              </a:rPr>
              <a:t>Listen to the true story of the Forty Martyrs of </a:t>
            </a:r>
            <a:r>
              <a:rPr lang="en-US" b="1" dirty="0" err="1">
                <a:latin typeface="+mn-lt"/>
                <a:ea typeface="Verdana" panose="020B0604030504040204" pitchFamily="34" charset="0"/>
                <a:cs typeface="Verdana" panose="020B0604030504040204" pitchFamily="34" charset="0"/>
              </a:rPr>
              <a:t>Sevaste</a:t>
            </a:r>
            <a:r>
              <a:rPr lang="en-US" b="1" dirty="0">
                <a:latin typeface="+mn-lt"/>
                <a:ea typeface="Verdana" panose="020B0604030504040204" pitchFamily="34" charset="0"/>
                <a:cs typeface="Verdana" panose="020B0604030504040204" pitchFamily="34" charset="0"/>
              </a:rPr>
              <a:t>—</a:t>
            </a:r>
            <a:br>
              <a:rPr lang="en-US" b="1" dirty="0">
                <a:latin typeface="+mn-lt"/>
                <a:ea typeface="Verdana" panose="020B0604030504040204" pitchFamily="34" charset="0"/>
                <a:cs typeface="Verdana" panose="020B0604030504040204" pitchFamily="34" charset="0"/>
              </a:rPr>
            </a:br>
            <a:r>
              <a:rPr lang="en-US" b="1" dirty="0">
                <a:latin typeface="+mn-lt"/>
                <a:ea typeface="Verdana" panose="020B0604030504040204" pitchFamily="34" charset="0"/>
                <a:cs typeface="Verdana" panose="020B0604030504040204" pitchFamily="34" charset="0"/>
              </a:rPr>
              <a:t>A story of fierce devotion to Christ. </a:t>
            </a:r>
            <a:endParaRPr lang="en-US" dirty="0">
              <a:latin typeface="+mn-lt"/>
              <a:sym typeface="Wingdings" pitchFamily="2" charset="2"/>
            </a:endParaRPr>
          </a:p>
        </p:txBody>
      </p:sp>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0" y="0"/>
            <a:ext cx="5547422" cy="6858000"/>
          </a:xfrm>
          <a:prstGeom prst="rect">
            <a:avLst/>
          </a:prstGeom>
          <a:effectLst>
            <a:softEdge rad="139700"/>
          </a:effectLst>
        </p:spPr>
      </p:pic>
    </p:spTree>
    <p:extLst>
      <p:ext uri="{BB962C8B-B14F-4D97-AF65-F5344CB8AC3E}">
        <p14:creationId xmlns:p14="http://schemas.microsoft.com/office/powerpoint/2010/main" val="2016560648"/>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a:xfrm>
            <a:off x="457200" y="457202"/>
            <a:ext cx="7924800" cy="3965575"/>
          </a:xfrm>
        </p:spPr>
        <p:txBody>
          <a:bodyPr/>
          <a:lstStyle/>
          <a:p>
            <a:r>
              <a:rPr lang="en-US" b="1" dirty="0">
                <a:latin typeface="+mn-lt"/>
              </a:rPr>
              <a:t>Next Slide - Video: </a:t>
            </a:r>
            <a:br>
              <a:rPr lang="en-US" b="1" dirty="0">
                <a:latin typeface="+mn-lt"/>
              </a:rPr>
            </a:br>
            <a:r>
              <a:rPr lang="en-US" b="1" dirty="0">
                <a:latin typeface="+mn-lt"/>
              </a:rPr>
              <a:t>Amazing Story of Devotion—Forty Brave Soldiers </a:t>
            </a:r>
            <a:r>
              <a:rPr lang="en-US" b="1" dirty="0">
                <a:latin typeface="+mn-lt"/>
                <a:sym typeface="Wingdings" pitchFamily="2" charset="2"/>
              </a:rPr>
              <a:t></a:t>
            </a:r>
            <a:br>
              <a:rPr lang="en-US" b="1" dirty="0">
                <a:latin typeface="+mn-lt"/>
                <a:sym typeface="Wingdings" pitchFamily="2" charset="2"/>
              </a:rPr>
            </a:br>
            <a:br>
              <a:rPr lang="en-US" b="1" dirty="0">
                <a:latin typeface="+mn-lt"/>
                <a:sym typeface="Wingdings" pitchFamily="2" charset="2"/>
              </a:rPr>
            </a:br>
            <a:r>
              <a:rPr lang="en-US" b="1" dirty="0">
                <a:latin typeface="+mn-lt"/>
                <a:sym typeface="Wingdings" pitchFamily="2" charset="2"/>
              </a:rPr>
              <a:t>Download Here:</a:t>
            </a:r>
            <a:br>
              <a:rPr lang="en-US" b="1" dirty="0">
                <a:latin typeface="+mn-lt"/>
                <a:sym typeface="Wingdings" pitchFamily="2" charset="2"/>
              </a:rPr>
            </a:br>
            <a:r>
              <a:rPr lang="en-US" sz="2400" b="1" dirty="0">
                <a:latin typeface="+mn-lt"/>
                <a:sym typeface="Wingdings" pitchFamily="2" charset="2"/>
                <a:hlinkClick r:id="rId2"/>
              </a:rPr>
              <a:t>https://www.youtube.com/watch?v=pXgEzauXUdc</a:t>
            </a:r>
            <a:r>
              <a:rPr lang="en-US" sz="2400" b="1" dirty="0">
                <a:latin typeface="+mn-lt"/>
                <a:sym typeface="Wingdings" pitchFamily="2" charset="2"/>
              </a:rPr>
              <a:t> </a:t>
            </a:r>
            <a:br>
              <a:rPr lang="en-US" sz="2400" b="1" dirty="0">
                <a:latin typeface="+mn-lt"/>
                <a:sym typeface="Wingdings" pitchFamily="2" charset="2"/>
              </a:rPr>
            </a:br>
            <a:br>
              <a:rPr lang="en-US" b="1" dirty="0">
                <a:latin typeface="+mn-lt"/>
                <a:sym typeface="Wingdings" pitchFamily="2" charset="2"/>
              </a:rPr>
            </a:br>
            <a:endParaRPr lang="en-US" b="1" dirty="0">
              <a:latin typeface="+mn-lt"/>
              <a:sym typeface="Wingdings" pitchFamily="2" charset="2"/>
            </a:endParaRPr>
          </a:p>
        </p:txBody>
      </p:sp>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a:xfrm>
            <a:off x="2743200" y="0"/>
            <a:ext cx="6400800" cy="2057400"/>
          </a:xfrm>
        </p:spPr>
        <p:txBody>
          <a:bodyPr vert="horz" wrap="square" lIns="91440" tIns="91440" rIns="91440" bIns="0" numCol="1" anchor="t" anchorCtr="0" compatLnSpc="1">
            <a:prstTxWarp prst="textNoShape">
              <a:avLst/>
            </a:prstTxWarp>
          </a:bodyPr>
          <a:lstStyle/>
          <a:p>
            <a:pPr eaLnBrk="1" hangingPunct="1">
              <a:lnSpc>
                <a:spcPct val="100000"/>
              </a:lnSpc>
            </a:pPr>
            <a:r>
              <a:rPr lang="en-US" sz="3300" b="1" dirty="0">
                <a:latin typeface="+mn-lt"/>
                <a:ea typeface="Verdana" panose="020B0604030504040204" pitchFamily="34" charset="0"/>
                <a:cs typeface="Verdana" panose="020B0604030504040204" pitchFamily="34" charset="0"/>
              </a:rPr>
              <a:t>Rev. Dudley A. Tyng, a YMCA preacher, helped lead Philadelphia into major revival in the 1850’s.</a:t>
            </a:r>
            <a:br>
              <a:rPr lang="en-US" sz="3300" b="1" dirty="0">
                <a:latin typeface="+mn-lt"/>
                <a:ea typeface="Verdana" panose="020B0604030504040204" pitchFamily="34" charset="0"/>
                <a:cs typeface="Verdana" panose="020B0604030504040204" pitchFamily="34" charset="0"/>
              </a:rPr>
            </a:br>
            <a:endParaRPr lang="en-US" sz="3300" b="1" dirty="0">
              <a:latin typeface="+mn-lt"/>
              <a:ea typeface="Verdana" panose="020B0604030504040204" pitchFamily="34" charset="0"/>
              <a:cs typeface="Verdana" panose="020B0604030504040204" pitchFamily="34" charset="0"/>
              <a:sym typeface="Wingdings" pitchFamily="2" charset="2"/>
            </a:endParaRPr>
          </a:p>
        </p:txBody>
      </p:sp>
      <p:pic>
        <p:nvPicPr>
          <p:cNvPr id="2" name="Picture 1"/>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l="23756" r="18419"/>
          <a:stretch/>
        </p:blipFill>
        <p:spPr>
          <a:xfrm>
            <a:off x="0" y="0"/>
            <a:ext cx="2743200" cy="6858000"/>
          </a:xfrm>
          <a:prstGeom prst="rect">
            <a:avLst/>
          </a:prstGeom>
          <a:effectLst>
            <a:softEdge rad="76200"/>
          </a:effectLst>
        </p:spPr>
      </p:pic>
      <p:sp>
        <p:nvSpPr>
          <p:cNvPr id="5" name="Rectangle 2"/>
          <p:cNvSpPr txBox="1">
            <a:spLocks noChangeArrowheads="1"/>
          </p:cNvSpPr>
          <p:nvPr/>
        </p:nvSpPr>
        <p:spPr bwMode="auto">
          <a:xfrm>
            <a:off x="2708988" y="2133600"/>
            <a:ext cx="6400800" cy="205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91440" rIns="91440" bIns="0" numCol="1" anchor="t" anchorCtr="0" compatLnSpc="1">
            <a:prstTxWarp prst="textNoShape">
              <a:avLst/>
            </a:prstTxWarp>
          </a:bodyPr>
          <a:lstStyle>
            <a:lvl1pPr algn="l" rtl="0" fontAlgn="base">
              <a:lnSpc>
                <a:spcPct val="80000"/>
              </a:lnSpc>
              <a:spcBef>
                <a:spcPct val="0"/>
              </a:spcBef>
              <a:spcAft>
                <a:spcPct val="0"/>
              </a:spcAft>
              <a:defRPr sz="4400">
                <a:solidFill>
                  <a:schemeClr val="tx2"/>
                </a:solidFill>
                <a:latin typeface="+mj-lt"/>
                <a:ea typeface="+mj-ea"/>
                <a:cs typeface="+mj-cs"/>
              </a:defRPr>
            </a:lvl1pPr>
            <a:lvl2pPr algn="l" rtl="0" fontAlgn="base">
              <a:lnSpc>
                <a:spcPct val="80000"/>
              </a:lnSpc>
              <a:spcBef>
                <a:spcPct val="0"/>
              </a:spcBef>
              <a:spcAft>
                <a:spcPct val="0"/>
              </a:spcAft>
              <a:defRPr sz="4400">
                <a:solidFill>
                  <a:schemeClr val="tx2"/>
                </a:solidFill>
                <a:latin typeface="Times New Roman" pitchFamily="18" charset="0"/>
              </a:defRPr>
            </a:lvl2pPr>
            <a:lvl3pPr algn="l" rtl="0" fontAlgn="base">
              <a:lnSpc>
                <a:spcPct val="80000"/>
              </a:lnSpc>
              <a:spcBef>
                <a:spcPct val="0"/>
              </a:spcBef>
              <a:spcAft>
                <a:spcPct val="0"/>
              </a:spcAft>
              <a:defRPr sz="4400">
                <a:solidFill>
                  <a:schemeClr val="tx2"/>
                </a:solidFill>
                <a:latin typeface="Times New Roman" pitchFamily="18" charset="0"/>
              </a:defRPr>
            </a:lvl3pPr>
            <a:lvl4pPr algn="l" rtl="0" fontAlgn="base">
              <a:lnSpc>
                <a:spcPct val="80000"/>
              </a:lnSpc>
              <a:spcBef>
                <a:spcPct val="0"/>
              </a:spcBef>
              <a:spcAft>
                <a:spcPct val="0"/>
              </a:spcAft>
              <a:defRPr sz="4400">
                <a:solidFill>
                  <a:schemeClr val="tx2"/>
                </a:solidFill>
                <a:latin typeface="Times New Roman" pitchFamily="18" charset="0"/>
              </a:defRPr>
            </a:lvl4pPr>
            <a:lvl5pPr algn="l" rtl="0" fontAlgn="base">
              <a:lnSpc>
                <a:spcPct val="80000"/>
              </a:lnSpc>
              <a:spcBef>
                <a:spcPct val="0"/>
              </a:spcBef>
              <a:spcAft>
                <a:spcPct val="0"/>
              </a:spcAft>
              <a:defRPr sz="4400">
                <a:solidFill>
                  <a:schemeClr val="tx2"/>
                </a:solidFill>
                <a:latin typeface="Times New Roman" pitchFamily="18" charset="0"/>
              </a:defRPr>
            </a:lvl5pPr>
            <a:lvl6pPr marL="457200" algn="l" rtl="0" fontAlgn="base">
              <a:lnSpc>
                <a:spcPct val="80000"/>
              </a:lnSpc>
              <a:spcBef>
                <a:spcPct val="0"/>
              </a:spcBef>
              <a:spcAft>
                <a:spcPct val="0"/>
              </a:spcAft>
              <a:defRPr sz="4400">
                <a:solidFill>
                  <a:schemeClr val="tx2"/>
                </a:solidFill>
                <a:latin typeface="Times New Roman" pitchFamily="18" charset="0"/>
              </a:defRPr>
            </a:lvl6pPr>
            <a:lvl7pPr marL="914400" algn="l" rtl="0" fontAlgn="base">
              <a:lnSpc>
                <a:spcPct val="80000"/>
              </a:lnSpc>
              <a:spcBef>
                <a:spcPct val="0"/>
              </a:spcBef>
              <a:spcAft>
                <a:spcPct val="0"/>
              </a:spcAft>
              <a:defRPr sz="4400">
                <a:solidFill>
                  <a:schemeClr val="tx2"/>
                </a:solidFill>
                <a:latin typeface="Times New Roman" pitchFamily="18" charset="0"/>
              </a:defRPr>
            </a:lvl7pPr>
            <a:lvl8pPr marL="1371600" algn="l" rtl="0" fontAlgn="base">
              <a:lnSpc>
                <a:spcPct val="80000"/>
              </a:lnSpc>
              <a:spcBef>
                <a:spcPct val="0"/>
              </a:spcBef>
              <a:spcAft>
                <a:spcPct val="0"/>
              </a:spcAft>
              <a:defRPr sz="4400">
                <a:solidFill>
                  <a:schemeClr val="tx2"/>
                </a:solidFill>
                <a:latin typeface="Times New Roman" pitchFamily="18" charset="0"/>
              </a:defRPr>
            </a:lvl8pPr>
            <a:lvl9pPr marL="1828800" algn="l" rtl="0" fontAlgn="base">
              <a:lnSpc>
                <a:spcPct val="80000"/>
              </a:lnSpc>
              <a:spcBef>
                <a:spcPct val="0"/>
              </a:spcBef>
              <a:spcAft>
                <a:spcPct val="0"/>
              </a:spcAft>
              <a:defRPr sz="4400">
                <a:solidFill>
                  <a:schemeClr val="tx2"/>
                </a:solidFill>
                <a:latin typeface="Times New Roman" pitchFamily="18" charset="0"/>
              </a:defRPr>
            </a:lvl9pPr>
          </a:lstStyle>
          <a:p>
            <a:pPr eaLnBrk="1" hangingPunct="1">
              <a:lnSpc>
                <a:spcPct val="100000"/>
              </a:lnSpc>
            </a:pPr>
            <a:r>
              <a:rPr lang="en-US" sz="3300" b="1" kern="0" dirty="0">
                <a:latin typeface="+mn-lt"/>
                <a:ea typeface="Verdana" panose="020B0604030504040204" pitchFamily="34" charset="0"/>
                <a:cs typeface="Verdana" panose="020B0604030504040204" pitchFamily="34" charset="0"/>
              </a:rPr>
              <a:t>During one service, while preaching on the text: “Ye that are men, go and serve the Lord” Ex.10:11, he shouted:</a:t>
            </a:r>
            <a:endParaRPr lang="en-US" sz="3300" b="1" kern="0" dirty="0">
              <a:latin typeface="+mn-lt"/>
              <a:ea typeface="Verdana" panose="020B0604030504040204" pitchFamily="34" charset="0"/>
              <a:cs typeface="Verdana" panose="020B0604030504040204" pitchFamily="34" charset="0"/>
              <a:sym typeface="Wingdings" pitchFamily="2" charset="2"/>
            </a:endParaRPr>
          </a:p>
        </p:txBody>
      </p:sp>
      <p:sp>
        <p:nvSpPr>
          <p:cNvPr id="6" name="Rectangle 2"/>
          <p:cNvSpPr txBox="1">
            <a:spLocks noChangeArrowheads="1"/>
          </p:cNvSpPr>
          <p:nvPr/>
        </p:nvSpPr>
        <p:spPr bwMode="auto">
          <a:xfrm>
            <a:off x="2708988" y="4191000"/>
            <a:ext cx="6400800" cy="266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91440" rIns="91440" bIns="0" numCol="1" anchor="t" anchorCtr="0" compatLnSpc="1">
            <a:prstTxWarp prst="textNoShape">
              <a:avLst/>
            </a:prstTxWarp>
          </a:bodyPr>
          <a:lstStyle>
            <a:lvl1pPr algn="l" rtl="0" fontAlgn="base">
              <a:lnSpc>
                <a:spcPct val="80000"/>
              </a:lnSpc>
              <a:spcBef>
                <a:spcPct val="0"/>
              </a:spcBef>
              <a:spcAft>
                <a:spcPct val="0"/>
              </a:spcAft>
              <a:defRPr sz="4400">
                <a:solidFill>
                  <a:schemeClr val="tx2"/>
                </a:solidFill>
                <a:latin typeface="+mj-lt"/>
                <a:ea typeface="+mj-ea"/>
                <a:cs typeface="+mj-cs"/>
              </a:defRPr>
            </a:lvl1pPr>
            <a:lvl2pPr algn="l" rtl="0" fontAlgn="base">
              <a:lnSpc>
                <a:spcPct val="80000"/>
              </a:lnSpc>
              <a:spcBef>
                <a:spcPct val="0"/>
              </a:spcBef>
              <a:spcAft>
                <a:spcPct val="0"/>
              </a:spcAft>
              <a:defRPr sz="4400">
                <a:solidFill>
                  <a:schemeClr val="tx2"/>
                </a:solidFill>
                <a:latin typeface="Times New Roman" pitchFamily="18" charset="0"/>
              </a:defRPr>
            </a:lvl2pPr>
            <a:lvl3pPr algn="l" rtl="0" fontAlgn="base">
              <a:lnSpc>
                <a:spcPct val="80000"/>
              </a:lnSpc>
              <a:spcBef>
                <a:spcPct val="0"/>
              </a:spcBef>
              <a:spcAft>
                <a:spcPct val="0"/>
              </a:spcAft>
              <a:defRPr sz="4400">
                <a:solidFill>
                  <a:schemeClr val="tx2"/>
                </a:solidFill>
                <a:latin typeface="Times New Roman" pitchFamily="18" charset="0"/>
              </a:defRPr>
            </a:lvl3pPr>
            <a:lvl4pPr algn="l" rtl="0" fontAlgn="base">
              <a:lnSpc>
                <a:spcPct val="80000"/>
              </a:lnSpc>
              <a:spcBef>
                <a:spcPct val="0"/>
              </a:spcBef>
              <a:spcAft>
                <a:spcPct val="0"/>
              </a:spcAft>
              <a:defRPr sz="4400">
                <a:solidFill>
                  <a:schemeClr val="tx2"/>
                </a:solidFill>
                <a:latin typeface="Times New Roman" pitchFamily="18" charset="0"/>
              </a:defRPr>
            </a:lvl4pPr>
            <a:lvl5pPr algn="l" rtl="0" fontAlgn="base">
              <a:lnSpc>
                <a:spcPct val="80000"/>
              </a:lnSpc>
              <a:spcBef>
                <a:spcPct val="0"/>
              </a:spcBef>
              <a:spcAft>
                <a:spcPct val="0"/>
              </a:spcAft>
              <a:defRPr sz="4400">
                <a:solidFill>
                  <a:schemeClr val="tx2"/>
                </a:solidFill>
                <a:latin typeface="Times New Roman" pitchFamily="18" charset="0"/>
              </a:defRPr>
            </a:lvl5pPr>
            <a:lvl6pPr marL="457200" algn="l" rtl="0" fontAlgn="base">
              <a:lnSpc>
                <a:spcPct val="80000"/>
              </a:lnSpc>
              <a:spcBef>
                <a:spcPct val="0"/>
              </a:spcBef>
              <a:spcAft>
                <a:spcPct val="0"/>
              </a:spcAft>
              <a:defRPr sz="4400">
                <a:solidFill>
                  <a:schemeClr val="tx2"/>
                </a:solidFill>
                <a:latin typeface="Times New Roman" pitchFamily="18" charset="0"/>
              </a:defRPr>
            </a:lvl6pPr>
            <a:lvl7pPr marL="914400" algn="l" rtl="0" fontAlgn="base">
              <a:lnSpc>
                <a:spcPct val="80000"/>
              </a:lnSpc>
              <a:spcBef>
                <a:spcPct val="0"/>
              </a:spcBef>
              <a:spcAft>
                <a:spcPct val="0"/>
              </a:spcAft>
              <a:defRPr sz="4400">
                <a:solidFill>
                  <a:schemeClr val="tx2"/>
                </a:solidFill>
                <a:latin typeface="Times New Roman" pitchFamily="18" charset="0"/>
              </a:defRPr>
            </a:lvl7pPr>
            <a:lvl8pPr marL="1371600" algn="l" rtl="0" fontAlgn="base">
              <a:lnSpc>
                <a:spcPct val="80000"/>
              </a:lnSpc>
              <a:spcBef>
                <a:spcPct val="0"/>
              </a:spcBef>
              <a:spcAft>
                <a:spcPct val="0"/>
              </a:spcAft>
              <a:defRPr sz="4400">
                <a:solidFill>
                  <a:schemeClr val="tx2"/>
                </a:solidFill>
                <a:latin typeface="Times New Roman" pitchFamily="18" charset="0"/>
              </a:defRPr>
            </a:lvl8pPr>
            <a:lvl9pPr marL="1828800" algn="l" rtl="0" fontAlgn="base">
              <a:lnSpc>
                <a:spcPct val="80000"/>
              </a:lnSpc>
              <a:spcBef>
                <a:spcPct val="0"/>
              </a:spcBef>
              <a:spcAft>
                <a:spcPct val="0"/>
              </a:spcAft>
              <a:defRPr sz="4400">
                <a:solidFill>
                  <a:schemeClr val="tx2"/>
                </a:solidFill>
                <a:latin typeface="Times New Roman" pitchFamily="18" charset="0"/>
              </a:defRPr>
            </a:lvl9pPr>
          </a:lstStyle>
          <a:p>
            <a:pPr eaLnBrk="1" hangingPunct="1">
              <a:lnSpc>
                <a:spcPct val="100000"/>
              </a:lnSpc>
            </a:pPr>
            <a:r>
              <a:rPr lang="en-US" sz="3300" b="1" kern="0" dirty="0">
                <a:latin typeface="+mn-lt"/>
                <a:ea typeface="Verdana" panose="020B0604030504040204" pitchFamily="34" charset="0"/>
                <a:cs typeface="Verdana" panose="020B0604030504040204" pitchFamily="34" charset="0"/>
              </a:rPr>
              <a:t>“I would rather this right arm were amputated at the trunk than that I should come short of my duty to you in delivering God’s message.”</a:t>
            </a:r>
            <a:endParaRPr lang="en-US" sz="3300" b="1" kern="0" dirty="0">
              <a:latin typeface="+mn-lt"/>
              <a:ea typeface="Verdana" panose="020B0604030504040204" pitchFamily="34" charset="0"/>
              <a:cs typeface="Verdana" panose="020B0604030504040204" pitchFamily="34" charset="0"/>
              <a:sym typeface="Wingdings" pitchFamily="2" charset="2"/>
            </a:endParaRPr>
          </a:p>
        </p:txBody>
      </p:sp>
    </p:spTree>
    <p:custDataLst>
      <p:tags r:id="rId1"/>
    </p:custDataLst>
    <p:extLst>
      <p:ext uri="{BB962C8B-B14F-4D97-AF65-F5344CB8AC3E}">
        <p14:creationId xmlns:p14="http://schemas.microsoft.com/office/powerpoint/2010/main" val="204555447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a:xfrm>
            <a:off x="0" y="0"/>
            <a:ext cx="6432884" cy="2438400"/>
          </a:xfrm>
        </p:spPr>
        <p:txBody>
          <a:bodyPr vert="horz" wrap="square" lIns="91440" tIns="91440" rIns="0" bIns="0" numCol="1" anchor="t" anchorCtr="0" compatLnSpc="1">
            <a:prstTxWarp prst="textNoShape">
              <a:avLst/>
            </a:prstTxWarp>
          </a:bodyPr>
          <a:lstStyle/>
          <a:p>
            <a:pPr>
              <a:lnSpc>
                <a:spcPct val="100000"/>
              </a:lnSpc>
            </a:pPr>
            <a:r>
              <a:rPr lang="en-US" sz="3100" b="1" dirty="0">
                <a:latin typeface="Verdana" panose="020B0604030504040204" pitchFamily="34" charset="0"/>
                <a:ea typeface="Verdana" panose="020B0604030504040204" pitchFamily="34" charset="0"/>
                <a:cs typeface="Verdana" panose="020B0604030504040204" pitchFamily="34" charset="0"/>
              </a:rPr>
              <a:t>Two weeks later, he accidently got his arm caught in a corn-thrasher where it was ripped out at the socket.</a:t>
            </a:r>
            <a:endParaRPr lang="en-US" sz="2800" b="1" dirty="0">
              <a:latin typeface="Verdana" panose="020B0604030504040204" pitchFamily="34" charset="0"/>
              <a:ea typeface="Verdana" panose="020B0604030504040204" pitchFamily="34" charset="0"/>
              <a:cs typeface="Verdana" panose="020B0604030504040204" pitchFamily="34" charset="0"/>
              <a:sym typeface="Wingdings" pitchFamily="2" charset="2"/>
            </a:endParaRPr>
          </a:p>
        </p:txBody>
      </p:sp>
      <p:pic>
        <p:nvPicPr>
          <p:cNvPr id="2" name="Picture 1"/>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l="23756" r="18419"/>
          <a:stretch/>
        </p:blipFill>
        <p:spPr>
          <a:xfrm>
            <a:off x="6432884" y="0"/>
            <a:ext cx="2743200" cy="6858000"/>
          </a:xfrm>
          <a:prstGeom prst="rect">
            <a:avLst/>
          </a:prstGeom>
          <a:effectLst>
            <a:softEdge rad="76200"/>
          </a:effectLst>
        </p:spPr>
      </p:pic>
      <p:sp>
        <p:nvSpPr>
          <p:cNvPr id="4" name="Rectangle 2"/>
          <p:cNvSpPr txBox="1">
            <a:spLocks noChangeArrowheads="1"/>
          </p:cNvSpPr>
          <p:nvPr/>
        </p:nvSpPr>
        <p:spPr bwMode="auto">
          <a:xfrm>
            <a:off x="0" y="1913744"/>
            <a:ext cx="6432884" cy="1972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91440" rIns="0" bIns="0" numCol="1" anchor="t" anchorCtr="0" compatLnSpc="1">
            <a:prstTxWarp prst="textNoShape">
              <a:avLst/>
            </a:prstTxWarp>
          </a:bodyPr>
          <a:lstStyle>
            <a:lvl1pPr algn="l" rtl="0" fontAlgn="base">
              <a:lnSpc>
                <a:spcPct val="80000"/>
              </a:lnSpc>
              <a:spcBef>
                <a:spcPct val="0"/>
              </a:spcBef>
              <a:spcAft>
                <a:spcPct val="0"/>
              </a:spcAft>
              <a:defRPr sz="4400">
                <a:solidFill>
                  <a:schemeClr val="tx2"/>
                </a:solidFill>
                <a:latin typeface="+mj-lt"/>
                <a:ea typeface="+mj-ea"/>
                <a:cs typeface="+mj-cs"/>
              </a:defRPr>
            </a:lvl1pPr>
            <a:lvl2pPr algn="l" rtl="0" fontAlgn="base">
              <a:lnSpc>
                <a:spcPct val="80000"/>
              </a:lnSpc>
              <a:spcBef>
                <a:spcPct val="0"/>
              </a:spcBef>
              <a:spcAft>
                <a:spcPct val="0"/>
              </a:spcAft>
              <a:defRPr sz="4400">
                <a:solidFill>
                  <a:schemeClr val="tx2"/>
                </a:solidFill>
                <a:latin typeface="Times New Roman" pitchFamily="18" charset="0"/>
              </a:defRPr>
            </a:lvl2pPr>
            <a:lvl3pPr algn="l" rtl="0" fontAlgn="base">
              <a:lnSpc>
                <a:spcPct val="80000"/>
              </a:lnSpc>
              <a:spcBef>
                <a:spcPct val="0"/>
              </a:spcBef>
              <a:spcAft>
                <a:spcPct val="0"/>
              </a:spcAft>
              <a:defRPr sz="4400">
                <a:solidFill>
                  <a:schemeClr val="tx2"/>
                </a:solidFill>
                <a:latin typeface="Times New Roman" pitchFamily="18" charset="0"/>
              </a:defRPr>
            </a:lvl3pPr>
            <a:lvl4pPr algn="l" rtl="0" fontAlgn="base">
              <a:lnSpc>
                <a:spcPct val="80000"/>
              </a:lnSpc>
              <a:spcBef>
                <a:spcPct val="0"/>
              </a:spcBef>
              <a:spcAft>
                <a:spcPct val="0"/>
              </a:spcAft>
              <a:defRPr sz="4400">
                <a:solidFill>
                  <a:schemeClr val="tx2"/>
                </a:solidFill>
                <a:latin typeface="Times New Roman" pitchFamily="18" charset="0"/>
              </a:defRPr>
            </a:lvl4pPr>
            <a:lvl5pPr algn="l" rtl="0" fontAlgn="base">
              <a:lnSpc>
                <a:spcPct val="80000"/>
              </a:lnSpc>
              <a:spcBef>
                <a:spcPct val="0"/>
              </a:spcBef>
              <a:spcAft>
                <a:spcPct val="0"/>
              </a:spcAft>
              <a:defRPr sz="4400">
                <a:solidFill>
                  <a:schemeClr val="tx2"/>
                </a:solidFill>
                <a:latin typeface="Times New Roman" pitchFamily="18" charset="0"/>
              </a:defRPr>
            </a:lvl5pPr>
            <a:lvl6pPr marL="457200" algn="l" rtl="0" fontAlgn="base">
              <a:lnSpc>
                <a:spcPct val="80000"/>
              </a:lnSpc>
              <a:spcBef>
                <a:spcPct val="0"/>
              </a:spcBef>
              <a:spcAft>
                <a:spcPct val="0"/>
              </a:spcAft>
              <a:defRPr sz="4400">
                <a:solidFill>
                  <a:schemeClr val="tx2"/>
                </a:solidFill>
                <a:latin typeface="Times New Roman" pitchFamily="18" charset="0"/>
              </a:defRPr>
            </a:lvl6pPr>
            <a:lvl7pPr marL="914400" algn="l" rtl="0" fontAlgn="base">
              <a:lnSpc>
                <a:spcPct val="80000"/>
              </a:lnSpc>
              <a:spcBef>
                <a:spcPct val="0"/>
              </a:spcBef>
              <a:spcAft>
                <a:spcPct val="0"/>
              </a:spcAft>
              <a:defRPr sz="4400">
                <a:solidFill>
                  <a:schemeClr val="tx2"/>
                </a:solidFill>
                <a:latin typeface="Times New Roman" pitchFamily="18" charset="0"/>
              </a:defRPr>
            </a:lvl7pPr>
            <a:lvl8pPr marL="1371600" algn="l" rtl="0" fontAlgn="base">
              <a:lnSpc>
                <a:spcPct val="80000"/>
              </a:lnSpc>
              <a:spcBef>
                <a:spcPct val="0"/>
              </a:spcBef>
              <a:spcAft>
                <a:spcPct val="0"/>
              </a:spcAft>
              <a:defRPr sz="4400">
                <a:solidFill>
                  <a:schemeClr val="tx2"/>
                </a:solidFill>
                <a:latin typeface="Times New Roman" pitchFamily="18" charset="0"/>
              </a:defRPr>
            </a:lvl8pPr>
            <a:lvl9pPr marL="1828800" algn="l" rtl="0" fontAlgn="base">
              <a:lnSpc>
                <a:spcPct val="80000"/>
              </a:lnSpc>
              <a:spcBef>
                <a:spcPct val="0"/>
              </a:spcBef>
              <a:spcAft>
                <a:spcPct val="0"/>
              </a:spcAft>
              <a:defRPr sz="4400">
                <a:solidFill>
                  <a:schemeClr val="tx2"/>
                </a:solidFill>
                <a:latin typeface="Times New Roman" pitchFamily="18" charset="0"/>
              </a:defRPr>
            </a:lvl9pPr>
          </a:lstStyle>
          <a:p>
            <a:pPr eaLnBrk="1" hangingPunct="1">
              <a:lnSpc>
                <a:spcPct val="100000"/>
              </a:lnSpc>
            </a:pPr>
            <a:br>
              <a:rPr lang="en-US" sz="3100" b="1" kern="0" dirty="0">
                <a:latin typeface="Verdana" panose="020B0604030504040204" pitchFamily="34" charset="0"/>
                <a:ea typeface="Verdana" panose="020B0604030504040204" pitchFamily="34" charset="0"/>
                <a:cs typeface="Verdana" panose="020B0604030504040204" pitchFamily="34" charset="0"/>
              </a:rPr>
            </a:br>
            <a:r>
              <a:rPr lang="en-US" sz="3100" b="1" kern="0" dirty="0">
                <a:latin typeface="Verdana" panose="020B0604030504040204" pitchFamily="34" charset="0"/>
                <a:ea typeface="Verdana" panose="020B0604030504040204" pitchFamily="34" charset="0"/>
                <a:cs typeface="Verdana" panose="020B0604030504040204" pitchFamily="34" charset="0"/>
              </a:rPr>
              <a:t>As he lay dying he said, </a:t>
            </a:r>
            <a:br>
              <a:rPr lang="en-US" sz="3100" b="1" kern="0" dirty="0">
                <a:latin typeface="Verdana" panose="020B0604030504040204" pitchFamily="34" charset="0"/>
                <a:ea typeface="Verdana" panose="020B0604030504040204" pitchFamily="34" charset="0"/>
                <a:cs typeface="Verdana" panose="020B0604030504040204" pitchFamily="34" charset="0"/>
              </a:rPr>
            </a:br>
            <a:r>
              <a:rPr lang="en-US" sz="3100" b="1" kern="0" dirty="0">
                <a:latin typeface="Verdana" panose="020B0604030504040204" pitchFamily="34" charset="0"/>
                <a:ea typeface="Verdana" panose="020B0604030504040204" pitchFamily="34" charset="0"/>
                <a:cs typeface="Verdana" panose="020B0604030504040204" pitchFamily="34" charset="0"/>
              </a:rPr>
              <a:t>“Tell my brethren… to stand up for Jesus.”</a:t>
            </a:r>
            <a:br>
              <a:rPr lang="en-US" sz="3100" b="1" kern="0" dirty="0">
                <a:latin typeface="Verdana" panose="020B0604030504040204" pitchFamily="34" charset="0"/>
                <a:ea typeface="Verdana" panose="020B0604030504040204" pitchFamily="34" charset="0"/>
                <a:cs typeface="Verdana" panose="020B0604030504040204" pitchFamily="34" charset="0"/>
              </a:rPr>
            </a:br>
            <a:endParaRPr lang="en-US" sz="2800" b="1" kern="0" dirty="0">
              <a:latin typeface="Verdana" panose="020B0604030504040204" pitchFamily="34" charset="0"/>
              <a:ea typeface="Verdana" panose="020B0604030504040204" pitchFamily="34" charset="0"/>
              <a:cs typeface="Verdana" panose="020B0604030504040204" pitchFamily="34" charset="0"/>
              <a:sym typeface="Wingdings" pitchFamily="2" charset="2"/>
            </a:endParaRPr>
          </a:p>
        </p:txBody>
      </p:sp>
      <p:sp>
        <p:nvSpPr>
          <p:cNvPr id="5" name="Rectangle 2"/>
          <p:cNvSpPr txBox="1">
            <a:spLocks noChangeArrowheads="1"/>
          </p:cNvSpPr>
          <p:nvPr/>
        </p:nvSpPr>
        <p:spPr bwMode="auto">
          <a:xfrm>
            <a:off x="2" y="3886200"/>
            <a:ext cx="6461615" cy="297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91440" rIns="0" bIns="0" numCol="1" anchor="t" anchorCtr="0" compatLnSpc="1">
            <a:prstTxWarp prst="textNoShape">
              <a:avLst/>
            </a:prstTxWarp>
          </a:bodyPr>
          <a:lstStyle>
            <a:lvl1pPr algn="l" rtl="0" fontAlgn="base">
              <a:lnSpc>
                <a:spcPct val="80000"/>
              </a:lnSpc>
              <a:spcBef>
                <a:spcPct val="0"/>
              </a:spcBef>
              <a:spcAft>
                <a:spcPct val="0"/>
              </a:spcAft>
              <a:defRPr sz="4400">
                <a:solidFill>
                  <a:schemeClr val="tx2"/>
                </a:solidFill>
                <a:latin typeface="+mj-lt"/>
                <a:ea typeface="+mj-ea"/>
                <a:cs typeface="+mj-cs"/>
              </a:defRPr>
            </a:lvl1pPr>
            <a:lvl2pPr algn="l" rtl="0" fontAlgn="base">
              <a:lnSpc>
                <a:spcPct val="80000"/>
              </a:lnSpc>
              <a:spcBef>
                <a:spcPct val="0"/>
              </a:spcBef>
              <a:spcAft>
                <a:spcPct val="0"/>
              </a:spcAft>
              <a:defRPr sz="4400">
                <a:solidFill>
                  <a:schemeClr val="tx2"/>
                </a:solidFill>
                <a:latin typeface="Times New Roman" pitchFamily="18" charset="0"/>
              </a:defRPr>
            </a:lvl2pPr>
            <a:lvl3pPr algn="l" rtl="0" fontAlgn="base">
              <a:lnSpc>
                <a:spcPct val="80000"/>
              </a:lnSpc>
              <a:spcBef>
                <a:spcPct val="0"/>
              </a:spcBef>
              <a:spcAft>
                <a:spcPct val="0"/>
              </a:spcAft>
              <a:defRPr sz="4400">
                <a:solidFill>
                  <a:schemeClr val="tx2"/>
                </a:solidFill>
                <a:latin typeface="Times New Roman" pitchFamily="18" charset="0"/>
              </a:defRPr>
            </a:lvl3pPr>
            <a:lvl4pPr algn="l" rtl="0" fontAlgn="base">
              <a:lnSpc>
                <a:spcPct val="80000"/>
              </a:lnSpc>
              <a:spcBef>
                <a:spcPct val="0"/>
              </a:spcBef>
              <a:spcAft>
                <a:spcPct val="0"/>
              </a:spcAft>
              <a:defRPr sz="4400">
                <a:solidFill>
                  <a:schemeClr val="tx2"/>
                </a:solidFill>
                <a:latin typeface="Times New Roman" pitchFamily="18" charset="0"/>
              </a:defRPr>
            </a:lvl4pPr>
            <a:lvl5pPr algn="l" rtl="0" fontAlgn="base">
              <a:lnSpc>
                <a:spcPct val="80000"/>
              </a:lnSpc>
              <a:spcBef>
                <a:spcPct val="0"/>
              </a:spcBef>
              <a:spcAft>
                <a:spcPct val="0"/>
              </a:spcAft>
              <a:defRPr sz="4400">
                <a:solidFill>
                  <a:schemeClr val="tx2"/>
                </a:solidFill>
                <a:latin typeface="Times New Roman" pitchFamily="18" charset="0"/>
              </a:defRPr>
            </a:lvl5pPr>
            <a:lvl6pPr marL="457200" algn="l" rtl="0" fontAlgn="base">
              <a:lnSpc>
                <a:spcPct val="80000"/>
              </a:lnSpc>
              <a:spcBef>
                <a:spcPct val="0"/>
              </a:spcBef>
              <a:spcAft>
                <a:spcPct val="0"/>
              </a:spcAft>
              <a:defRPr sz="4400">
                <a:solidFill>
                  <a:schemeClr val="tx2"/>
                </a:solidFill>
                <a:latin typeface="Times New Roman" pitchFamily="18" charset="0"/>
              </a:defRPr>
            </a:lvl6pPr>
            <a:lvl7pPr marL="914400" algn="l" rtl="0" fontAlgn="base">
              <a:lnSpc>
                <a:spcPct val="80000"/>
              </a:lnSpc>
              <a:spcBef>
                <a:spcPct val="0"/>
              </a:spcBef>
              <a:spcAft>
                <a:spcPct val="0"/>
              </a:spcAft>
              <a:defRPr sz="4400">
                <a:solidFill>
                  <a:schemeClr val="tx2"/>
                </a:solidFill>
                <a:latin typeface="Times New Roman" pitchFamily="18" charset="0"/>
              </a:defRPr>
            </a:lvl7pPr>
            <a:lvl8pPr marL="1371600" algn="l" rtl="0" fontAlgn="base">
              <a:lnSpc>
                <a:spcPct val="80000"/>
              </a:lnSpc>
              <a:spcBef>
                <a:spcPct val="0"/>
              </a:spcBef>
              <a:spcAft>
                <a:spcPct val="0"/>
              </a:spcAft>
              <a:defRPr sz="4400">
                <a:solidFill>
                  <a:schemeClr val="tx2"/>
                </a:solidFill>
                <a:latin typeface="Times New Roman" pitchFamily="18" charset="0"/>
              </a:defRPr>
            </a:lvl8pPr>
            <a:lvl9pPr marL="1828800" algn="l" rtl="0" fontAlgn="base">
              <a:lnSpc>
                <a:spcPct val="80000"/>
              </a:lnSpc>
              <a:spcBef>
                <a:spcPct val="0"/>
              </a:spcBef>
              <a:spcAft>
                <a:spcPct val="0"/>
              </a:spcAft>
              <a:defRPr sz="4400">
                <a:solidFill>
                  <a:schemeClr val="tx2"/>
                </a:solidFill>
                <a:latin typeface="Times New Roman" pitchFamily="18" charset="0"/>
              </a:defRPr>
            </a:lvl9pPr>
          </a:lstStyle>
          <a:p>
            <a:pPr eaLnBrk="1" hangingPunct="1">
              <a:lnSpc>
                <a:spcPct val="100000"/>
              </a:lnSpc>
            </a:pPr>
            <a:r>
              <a:rPr lang="en-US" sz="3100" b="1" kern="0" dirty="0">
                <a:latin typeface="Verdana" panose="020B0604030504040204" pitchFamily="34" charset="0"/>
                <a:ea typeface="Verdana" panose="020B0604030504040204" pitchFamily="34" charset="0"/>
                <a:cs typeface="Verdana" panose="020B0604030504040204" pitchFamily="34" charset="0"/>
              </a:rPr>
              <a:t>Upon hearing this story at Rev. Tyng’s funeral, his friend, Pastor George Duffield,  was inspired to pen the words to this song:  “Stand up for Jesus.”</a:t>
            </a:r>
            <a:endParaRPr lang="en-US" sz="2800" b="1" kern="0" dirty="0">
              <a:latin typeface="Verdana" panose="020B0604030504040204" pitchFamily="34" charset="0"/>
              <a:ea typeface="Verdana" panose="020B0604030504040204" pitchFamily="34" charset="0"/>
              <a:cs typeface="Verdana" panose="020B0604030504040204" pitchFamily="34" charset="0"/>
              <a:sym typeface="Wingdings" pitchFamily="2" charset="2"/>
            </a:endParaRPr>
          </a:p>
        </p:txBody>
      </p:sp>
    </p:spTree>
    <p:custDataLst>
      <p:tags r:id="rId1"/>
    </p:custDataLst>
    <p:extLst>
      <p:ext uri="{BB962C8B-B14F-4D97-AF65-F5344CB8AC3E}">
        <p14:creationId xmlns:p14="http://schemas.microsoft.com/office/powerpoint/2010/main" val="95843558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a:xfrm>
            <a:off x="0" y="-12700"/>
            <a:ext cx="4343400" cy="3924300"/>
          </a:xfrm>
        </p:spPr>
        <p:txBody>
          <a:bodyPr vert="horz" wrap="square" lIns="182880" tIns="182880" rIns="0" bIns="0" numCol="1" anchor="t" anchorCtr="0" compatLnSpc="1">
            <a:prstTxWarp prst="textNoShape">
              <a:avLst/>
            </a:prstTxWarp>
          </a:bodyPr>
          <a:lstStyle/>
          <a:p>
            <a:pPr>
              <a:lnSpc>
                <a:spcPct val="100000"/>
              </a:lnSpc>
            </a:pPr>
            <a:r>
              <a:rPr lang="en-US" sz="4000" b="1" dirty="0">
                <a:latin typeface="Verdana" panose="020B0604030504040204" pitchFamily="34" charset="0"/>
                <a:ea typeface="Verdana" panose="020B0604030504040204" pitchFamily="34" charset="0"/>
                <a:cs typeface="Verdana" panose="020B0604030504040204" pitchFamily="34" charset="0"/>
                <a:sym typeface="Wingdings" pitchFamily="2" charset="2"/>
              </a:rPr>
              <a:t>Be proud and wave our flag—We love Jesus, our Lord and Savior!</a:t>
            </a:r>
            <a:endParaRPr lang="en-US" dirty="0">
              <a:sym typeface="Wingdings" pitchFamily="2" charset="2"/>
            </a:endParaRPr>
          </a:p>
        </p:txBody>
      </p:sp>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3962400" y="25400"/>
            <a:ext cx="5181600" cy="6858000"/>
          </a:xfrm>
          <a:prstGeom prst="rect">
            <a:avLst/>
          </a:prstGeom>
          <a:effectLst>
            <a:softEdge rad="139700"/>
          </a:effectLst>
        </p:spPr>
      </p:pic>
      <p:sp>
        <p:nvSpPr>
          <p:cNvPr id="5" name="Rectangle 2"/>
          <p:cNvSpPr txBox="1">
            <a:spLocks noChangeArrowheads="1"/>
          </p:cNvSpPr>
          <p:nvPr/>
        </p:nvSpPr>
        <p:spPr bwMode="auto">
          <a:xfrm>
            <a:off x="0" y="3454400"/>
            <a:ext cx="4343400" cy="297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82880" tIns="182880" rIns="0" bIns="0" numCol="1" anchor="t" anchorCtr="0" compatLnSpc="1">
            <a:prstTxWarp prst="textNoShape">
              <a:avLst/>
            </a:prstTxWarp>
          </a:bodyPr>
          <a:lstStyle>
            <a:lvl1pPr algn="l" rtl="0" fontAlgn="base">
              <a:lnSpc>
                <a:spcPct val="80000"/>
              </a:lnSpc>
              <a:spcBef>
                <a:spcPct val="0"/>
              </a:spcBef>
              <a:spcAft>
                <a:spcPct val="0"/>
              </a:spcAft>
              <a:defRPr sz="4400">
                <a:solidFill>
                  <a:schemeClr val="tx2"/>
                </a:solidFill>
                <a:latin typeface="+mj-lt"/>
                <a:ea typeface="+mj-ea"/>
                <a:cs typeface="+mj-cs"/>
              </a:defRPr>
            </a:lvl1pPr>
            <a:lvl2pPr algn="l" rtl="0" fontAlgn="base">
              <a:lnSpc>
                <a:spcPct val="80000"/>
              </a:lnSpc>
              <a:spcBef>
                <a:spcPct val="0"/>
              </a:spcBef>
              <a:spcAft>
                <a:spcPct val="0"/>
              </a:spcAft>
              <a:defRPr sz="4400">
                <a:solidFill>
                  <a:schemeClr val="tx2"/>
                </a:solidFill>
                <a:latin typeface="Times New Roman" pitchFamily="18" charset="0"/>
              </a:defRPr>
            </a:lvl2pPr>
            <a:lvl3pPr algn="l" rtl="0" fontAlgn="base">
              <a:lnSpc>
                <a:spcPct val="80000"/>
              </a:lnSpc>
              <a:spcBef>
                <a:spcPct val="0"/>
              </a:spcBef>
              <a:spcAft>
                <a:spcPct val="0"/>
              </a:spcAft>
              <a:defRPr sz="4400">
                <a:solidFill>
                  <a:schemeClr val="tx2"/>
                </a:solidFill>
                <a:latin typeface="Times New Roman" pitchFamily="18" charset="0"/>
              </a:defRPr>
            </a:lvl3pPr>
            <a:lvl4pPr algn="l" rtl="0" fontAlgn="base">
              <a:lnSpc>
                <a:spcPct val="80000"/>
              </a:lnSpc>
              <a:spcBef>
                <a:spcPct val="0"/>
              </a:spcBef>
              <a:spcAft>
                <a:spcPct val="0"/>
              </a:spcAft>
              <a:defRPr sz="4400">
                <a:solidFill>
                  <a:schemeClr val="tx2"/>
                </a:solidFill>
                <a:latin typeface="Times New Roman" pitchFamily="18" charset="0"/>
              </a:defRPr>
            </a:lvl4pPr>
            <a:lvl5pPr algn="l" rtl="0" fontAlgn="base">
              <a:lnSpc>
                <a:spcPct val="80000"/>
              </a:lnSpc>
              <a:spcBef>
                <a:spcPct val="0"/>
              </a:spcBef>
              <a:spcAft>
                <a:spcPct val="0"/>
              </a:spcAft>
              <a:defRPr sz="4400">
                <a:solidFill>
                  <a:schemeClr val="tx2"/>
                </a:solidFill>
                <a:latin typeface="Times New Roman" pitchFamily="18" charset="0"/>
              </a:defRPr>
            </a:lvl5pPr>
            <a:lvl6pPr marL="457200" algn="l" rtl="0" fontAlgn="base">
              <a:lnSpc>
                <a:spcPct val="80000"/>
              </a:lnSpc>
              <a:spcBef>
                <a:spcPct val="0"/>
              </a:spcBef>
              <a:spcAft>
                <a:spcPct val="0"/>
              </a:spcAft>
              <a:defRPr sz="4400">
                <a:solidFill>
                  <a:schemeClr val="tx2"/>
                </a:solidFill>
                <a:latin typeface="Times New Roman" pitchFamily="18" charset="0"/>
              </a:defRPr>
            </a:lvl6pPr>
            <a:lvl7pPr marL="914400" algn="l" rtl="0" fontAlgn="base">
              <a:lnSpc>
                <a:spcPct val="80000"/>
              </a:lnSpc>
              <a:spcBef>
                <a:spcPct val="0"/>
              </a:spcBef>
              <a:spcAft>
                <a:spcPct val="0"/>
              </a:spcAft>
              <a:defRPr sz="4400">
                <a:solidFill>
                  <a:schemeClr val="tx2"/>
                </a:solidFill>
                <a:latin typeface="Times New Roman" pitchFamily="18" charset="0"/>
              </a:defRPr>
            </a:lvl7pPr>
            <a:lvl8pPr marL="1371600" algn="l" rtl="0" fontAlgn="base">
              <a:lnSpc>
                <a:spcPct val="80000"/>
              </a:lnSpc>
              <a:spcBef>
                <a:spcPct val="0"/>
              </a:spcBef>
              <a:spcAft>
                <a:spcPct val="0"/>
              </a:spcAft>
              <a:defRPr sz="4400">
                <a:solidFill>
                  <a:schemeClr val="tx2"/>
                </a:solidFill>
                <a:latin typeface="Times New Roman" pitchFamily="18" charset="0"/>
              </a:defRPr>
            </a:lvl8pPr>
            <a:lvl9pPr marL="1828800" algn="l" rtl="0" fontAlgn="base">
              <a:lnSpc>
                <a:spcPct val="80000"/>
              </a:lnSpc>
              <a:spcBef>
                <a:spcPct val="0"/>
              </a:spcBef>
              <a:spcAft>
                <a:spcPct val="0"/>
              </a:spcAft>
              <a:defRPr sz="4400">
                <a:solidFill>
                  <a:schemeClr val="tx2"/>
                </a:solidFill>
                <a:latin typeface="Times New Roman" pitchFamily="18" charset="0"/>
              </a:defRPr>
            </a:lvl9pPr>
          </a:lstStyle>
          <a:p>
            <a:pPr eaLnBrk="1" hangingPunct="1">
              <a:lnSpc>
                <a:spcPct val="100000"/>
              </a:lnSpc>
            </a:pPr>
            <a:br>
              <a:rPr lang="en-US" sz="4000" b="1" kern="0" dirty="0">
                <a:latin typeface="Verdana" panose="020B0604030504040204" pitchFamily="34" charset="0"/>
                <a:ea typeface="Verdana" panose="020B0604030504040204" pitchFamily="34" charset="0"/>
                <a:cs typeface="Verdana" panose="020B0604030504040204" pitchFamily="34" charset="0"/>
                <a:sym typeface="Wingdings" pitchFamily="2" charset="2"/>
              </a:rPr>
            </a:br>
            <a:r>
              <a:rPr lang="en-US" sz="4000" b="1" kern="0" dirty="0">
                <a:latin typeface="Verdana" panose="020B0604030504040204" pitchFamily="34" charset="0"/>
                <a:ea typeface="Verdana" panose="020B0604030504040204" pitchFamily="34" charset="0"/>
                <a:cs typeface="Verdana" panose="020B0604030504040204" pitchFamily="34" charset="0"/>
                <a:sym typeface="Wingdings" pitchFamily="2" charset="2"/>
              </a:rPr>
              <a:t>Let’s sing:</a:t>
            </a:r>
            <a:br>
              <a:rPr lang="en-US" sz="4000" b="1" kern="0" dirty="0">
                <a:latin typeface="Verdana" panose="020B0604030504040204" pitchFamily="34" charset="0"/>
                <a:ea typeface="Verdana" panose="020B0604030504040204" pitchFamily="34" charset="0"/>
                <a:cs typeface="Verdana" panose="020B0604030504040204" pitchFamily="34" charset="0"/>
                <a:sym typeface="Wingdings" pitchFamily="2" charset="2"/>
              </a:rPr>
            </a:br>
            <a:r>
              <a:rPr lang="en-US" sz="4000" b="1" kern="0" dirty="0">
                <a:latin typeface="Verdana" panose="020B0604030504040204" pitchFamily="34" charset="0"/>
                <a:ea typeface="Verdana" panose="020B0604030504040204" pitchFamily="34" charset="0"/>
                <a:cs typeface="Verdana" panose="020B0604030504040204" pitchFamily="34" charset="0"/>
                <a:sym typeface="Wingdings" pitchFamily="2" charset="2"/>
              </a:rPr>
              <a:t>Stand Up for Jesus</a:t>
            </a:r>
            <a:r>
              <a:rPr lang="en-US" kern="0" dirty="0">
                <a:sym typeface="Wingdings" pitchFamily="2" charset="2"/>
              </a:rPr>
              <a:t>.</a:t>
            </a:r>
          </a:p>
        </p:txBody>
      </p:sp>
    </p:spTree>
    <p:custDataLst>
      <p:tags r:id="rId1"/>
    </p:custDataLst>
    <p:extLst>
      <p:ext uri="{BB962C8B-B14F-4D97-AF65-F5344CB8AC3E}">
        <p14:creationId xmlns:p14="http://schemas.microsoft.com/office/powerpoint/2010/main" val="415339987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a:xfrm>
            <a:off x="533400" y="2"/>
            <a:ext cx="8001000" cy="5260975"/>
          </a:xfrm>
        </p:spPr>
        <p:txBody>
          <a:bodyPr/>
          <a:lstStyle/>
          <a:p>
            <a:r>
              <a:rPr lang="en-US" sz="4000" b="1" dirty="0">
                <a:latin typeface="+mn-lt"/>
              </a:rPr>
              <a:t>Next Slide - Song: </a:t>
            </a:r>
            <a:br>
              <a:rPr lang="en-US" sz="4000" b="1" dirty="0">
                <a:latin typeface="+mn-lt"/>
              </a:rPr>
            </a:br>
            <a:r>
              <a:rPr lang="en-US" sz="4000" b="1" dirty="0">
                <a:latin typeface="+mn-lt"/>
              </a:rPr>
              <a:t>Stand Up, Stand Up </a:t>
            </a:r>
            <a:r>
              <a:rPr lang="en-US" sz="4000" b="1" dirty="0">
                <a:latin typeface="+mn-lt"/>
                <a:sym typeface="Wingdings" pitchFamily="2" charset="2"/>
              </a:rPr>
              <a:t></a:t>
            </a:r>
            <a:br>
              <a:rPr lang="en-US" sz="4000" b="1" dirty="0">
                <a:latin typeface="+mn-lt"/>
                <a:sym typeface="Wingdings" pitchFamily="2" charset="2"/>
              </a:rPr>
            </a:br>
            <a:br>
              <a:rPr lang="en-US" sz="4000" b="1" dirty="0">
                <a:latin typeface="+mn-lt"/>
                <a:sym typeface="Wingdings" pitchFamily="2" charset="2"/>
              </a:rPr>
            </a:br>
            <a:r>
              <a:rPr lang="en-US" sz="4000" b="1" dirty="0">
                <a:latin typeface="+mn-lt"/>
                <a:sym typeface="Wingdings" pitchFamily="2" charset="2"/>
              </a:rPr>
              <a:t>Download Here:</a:t>
            </a:r>
            <a:br>
              <a:rPr lang="en-US" sz="4000" b="1" dirty="0">
                <a:latin typeface="+mn-lt"/>
                <a:sym typeface="Wingdings" pitchFamily="2" charset="2"/>
              </a:rPr>
            </a:br>
            <a:r>
              <a:rPr lang="en-US" sz="2400" b="1" dirty="0">
                <a:latin typeface="+mn-lt"/>
                <a:sym typeface="Wingdings" pitchFamily="2" charset="2"/>
                <a:hlinkClick r:id="rId2"/>
              </a:rPr>
              <a:t>https://www.youtube.com/watch?v=JcibPjUn4Fo</a:t>
            </a:r>
            <a:br>
              <a:rPr lang="en-US" sz="2400" b="1" dirty="0">
                <a:latin typeface="+mn-lt"/>
                <a:sym typeface="Wingdings" pitchFamily="2" charset="2"/>
              </a:rPr>
            </a:br>
            <a:br>
              <a:rPr lang="en-US" sz="4000" b="1" dirty="0">
                <a:latin typeface="+mn-lt"/>
                <a:sym typeface="Wingdings" pitchFamily="2" charset="2"/>
              </a:rPr>
            </a:br>
            <a:br>
              <a:rPr lang="en-US" sz="4000" b="1" dirty="0">
                <a:latin typeface="+mn-lt"/>
                <a:sym typeface="Wingdings" pitchFamily="2" charset="2"/>
              </a:rPr>
            </a:br>
            <a:br>
              <a:rPr lang="en-US" sz="4000" b="1" dirty="0">
                <a:latin typeface="+mn-lt"/>
                <a:sym typeface="Wingdings" pitchFamily="2" charset="2"/>
              </a:rPr>
            </a:br>
            <a:endParaRPr lang="en-US" sz="4000" b="1" dirty="0">
              <a:latin typeface="+mn-lt"/>
              <a:sym typeface="Wingdings" pitchFamily="2" charset="2"/>
            </a:endParaRPr>
          </a:p>
        </p:txBody>
      </p:sp>
    </p:spTree>
    <p:extLst>
      <p:ext uri="{BB962C8B-B14F-4D97-AF65-F5344CB8AC3E}">
        <p14:creationId xmlns:p14="http://schemas.microsoft.com/office/powerpoint/2010/main" val="239129246"/>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5410200"/>
            <a:ext cx="9144000" cy="1447800"/>
          </a:xfrm>
          <a:prstGeom prst="rect">
            <a:avLst/>
          </a:prstGeom>
          <a:noFill/>
        </p:spPr>
        <p:txBody>
          <a:bodyPr wrap="square" lIns="0" tIns="0" rIns="0" bIns="0">
            <a:noAutofit/>
          </a:bodyPr>
          <a:lstStyle/>
          <a:p>
            <a:pPr algn="ctr">
              <a:lnSpc>
                <a:spcPts val="7200"/>
              </a:lnSpc>
              <a:spcBef>
                <a:spcPts val="0"/>
              </a:spcBef>
              <a:spcAft>
                <a:spcPts val="0"/>
              </a:spcAft>
            </a:pPr>
            <a:r>
              <a:rPr lang="en-US" sz="8000" b="1" dirty="0">
                <a:latin typeface="+mn-lt"/>
                <a:ea typeface="Calibri" panose="020F0502020204030204" pitchFamily="34" charset="0"/>
                <a:cs typeface="Aharoni" panose="02010803020104030203" pitchFamily="2" charset="-79"/>
              </a:rPr>
              <a:t>Welcome All</a:t>
            </a:r>
            <a:endParaRPr lang="en-US" sz="8000" b="1" dirty="0">
              <a:latin typeface="+mn-lt"/>
              <a:ea typeface="Calibri" panose="020F0502020204030204" pitchFamily="34" charset="0"/>
              <a:cs typeface="Calibri" panose="020F0502020204030204" pitchFamily="34" charset="0"/>
            </a:endParaRP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35000"/>
          <a:stretch/>
        </p:blipFill>
        <p:spPr>
          <a:xfrm>
            <a:off x="109114" y="0"/>
            <a:ext cx="8925775" cy="5029200"/>
          </a:xfrm>
          <a:prstGeom prst="rect">
            <a:avLst/>
          </a:prstGeom>
        </p:spPr>
      </p:pic>
    </p:spTree>
    <p:extLst>
      <p:ext uri="{BB962C8B-B14F-4D97-AF65-F5344CB8AC3E}">
        <p14:creationId xmlns:p14="http://schemas.microsoft.com/office/powerpoint/2010/main" val="2634359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5" descr="JacksonWesleyLL"/>
          <p:cNvPicPr>
            <a:picLocks noGrp="1" noChangeAspect="1" noChangeArrowheads="1"/>
          </p:cNvPicPr>
          <p:nvPr>
            <p:ph sz="half" idx="2"/>
          </p:nvPr>
        </p:nvPicPr>
        <p:blipFill rotWithShape="1">
          <a:blip r:embed="rId4">
            <a:lum contrast="6000"/>
            <a:extLst>
              <a:ext uri="{28A0092B-C50C-407E-A947-70E740481C1C}">
                <a14:useLocalDpi xmlns:a14="http://schemas.microsoft.com/office/drawing/2010/main" val="0"/>
              </a:ext>
            </a:extLst>
          </a:blip>
          <a:srcRect l="5760" t="24958" r="13440" b="26153"/>
          <a:stretch/>
        </p:blipFill>
        <p:spPr>
          <a:xfrm>
            <a:off x="1" y="3863020"/>
            <a:ext cx="3733799" cy="299498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5843" name="Rectangle 3"/>
          <p:cNvSpPr>
            <a:spLocks noGrp="1" noChangeArrowheads="1"/>
          </p:cNvSpPr>
          <p:nvPr>
            <p:ph type="body" sz="half" idx="1"/>
          </p:nvPr>
        </p:nvSpPr>
        <p:spPr>
          <a:xfrm>
            <a:off x="4267200" y="3038935"/>
            <a:ext cx="4876800" cy="3819065"/>
          </a:xfrm>
          <a:noFill/>
        </p:spPr>
        <p:txBody>
          <a:bodyPr lIns="0" tIns="0" rIns="0" bIns="0"/>
          <a:lstStyle/>
          <a:p>
            <a:pPr algn="ctr">
              <a:lnSpc>
                <a:spcPct val="90000"/>
              </a:lnSpc>
              <a:buFont typeface="Wingdings" pitchFamily="2" charset="2"/>
              <a:buNone/>
            </a:pPr>
            <a:r>
              <a:rPr lang="en-US" b="1" u="sng" dirty="0"/>
              <a:t>John Wesley Said:</a:t>
            </a:r>
          </a:p>
          <a:p>
            <a:pPr>
              <a:lnSpc>
                <a:spcPct val="90000"/>
              </a:lnSpc>
              <a:buFont typeface="Wingdings" pitchFamily="2" charset="2"/>
              <a:buNone/>
            </a:pPr>
            <a:endParaRPr lang="en-US" sz="800" u="sng" dirty="0">
              <a:latin typeface="Times New Roman" pitchFamily="18" charset="0"/>
            </a:endParaRPr>
          </a:p>
          <a:p>
            <a:pPr marL="0" indent="0">
              <a:lnSpc>
                <a:spcPct val="90000"/>
              </a:lnSpc>
              <a:buNone/>
            </a:pPr>
            <a:r>
              <a:rPr lang="en-US" sz="2700" dirty="0"/>
              <a:t>“…the preacher was describing the change which God works in the heart through faith in Christ and I felt my heart strangely warmed.”</a:t>
            </a:r>
          </a:p>
          <a:p>
            <a:pPr marL="0" indent="0">
              <a:lnSpc>
                <a:spcPct val="90000"/>
              </a:lnSpc>
              <a:buNone/>
            </a:pPr>
            <a:endParaRPr lang="en-US" sz="800" dirty="0"/>
          </a:p>
          <a:p>
            <a:pPr marL="0" indent="0">
              <a:lnSpc>
                <a:spcPct val="90000"/>
              </a:lnSpc>
              <a:buNone/>
            </a:pPr>
            <a:r>
              <a:rPr lang="en-US" sz="2700" dirty="0"/>
              <a:t>Jesus makes His presence Known by a small voice!</a:t>
            </a:r>
          </a:p>
          <a:p>
            <a:pPr marL="0" indent="0">
              <a:lnSpc>
                <a:spcPct val="90000"/>
              </a:lnSpc>
              <a:buNone/>
            </a:pPr>
            <a:endParaRPr lang="en-US" dirty="0"/>
          </a:p>
          <a:p>
            <a:pPr marL="0" indent="0">
              <a:lnSpc>
                <a:spcPct val="90000"/>
              </a:lnSpc>
              <a:buNone/>
            </a:pPr>
            <a:endParaRPr lang="en-US" sz="2800" dirty="0"/>
          </a:p>
        </p:txBody>
      </p:sp>
      <p:pic>
        <p:nvPicPr>
          <p:cNvPr id="1026" name="Picture 2" descr="http://2.bp.blogspot.com/_Gz7Z11J0DDU/S7dYe6RJAII/AAAAAAAABIk/B081pidxw8k/s1600/Emmaus.jpeg"/>
          <p:cNvPicPr>
            <a:picLocks noChangeAspect="1" noChangeArrowheads="1"/>
          </p:cNvPicPr>
          <p:nvPr/>
        </p:nvPicPr>
        <p:blipFill rotWithShape="1">
          <a:blip r:embed="rId5">
            <a:extLst>
              <a:ext uri="{BEBA8EAE-BF5A-486C-A8C5-ECC9F3942E4B}">
                <a14:imgProps xmlns:a14="http://schemas.microsoft.com/office/drawing/2010/main">
                  <a14:imgLayer r:embed="rId6">
                    <a14:imgEffect>
                      <a14:sharpenSoften amount="50000"/>
                    </a14:imgEffect>
                    <a14:imgEffect>
                      <a14:colorTemperature colorTemp="11200"/>
                    </a14:imgEffect>
                    <a14:imgEffect>
                      <a14:saturation sat="66000"/>
                    </a14:imgEffect>
                    <a14:imgEffect>
                      <a14:brightnessContrast bright="20000" contrast="20000"/>
                    </a14:imgEffect>
                  </a14:imgLayer>
                </a14:imgProps>
              </a:ext>
              <a:ext uri="{28A0092B-C50C-407E-A947-70E740481C1C}">
                <a14:useLocalDpi xmlns:a14="http://schemas.microsoft.com/office/drawing/2010/main" val="0"/>
              </a:ext>
            </a:extLst>
          </a:blip>
          <a:srcRect l="33104" t="43124" r="13874"/>
          <a:stretch/>
        </p:blipFill>
        <p:spPr bwMode="auto">
          <a:xfrm>
            <a:off x="5144253" y="1483"/>
            <a:ext cx="3861646" cy="289411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5" name="Rectangle 3"/>
          <p:cNvSpPr txBox="1">
            <a:spLocks noChangeArrowheads="1"/>
          </p:cNvSpPr>
          <p:nvPr/>
        </p:nvSpPr>
        <p:spPr bwMode="auto">
          <a:xfrm>
            <a:off x="0" y="1482"/>
            <a:ext cx="4724400" cy="4037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82880" tIns="182880" rIns="137160" bIns="18288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75000"/>
              <a:buFont typeface="Wingdings" pitchFamily="2" charset="2"/>
              <a:buChar char="n"/>
              <a:defRPr sz="31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9pPr>
          </a:lstStyle>
          <a:p>
            <a:pPr algn="ctr">
              <a:lnSpc>
                <a:spcPct val="90000"/>
              </a:lnSpc>
              <a:buFont typeface="Wingdings" pitchFamily="2" charset="2"/>
              <a:buNone/>
            </a:pPr>
            <a:r>
              <a:rPr lang="en-US" sz="3200" b="1" u="sng" dirty="0"/>
              <a:t>Is Jesus</a:t>
            </a:r>
          </a:p>
          <a:p>
            <a:pPr algn="ctr">
              <a:lnSpc>
                <a:spcPct val="90000"/>
              </a:lnSpc>
              <a:buFont typeface="Wingdings" pitchFamily="2" charset="2"/>
              <a:buNone/>
            </a:pPr>
            <a:r>
              <a:rPr lang="en-US" sz="3200" b="1" u="sng" dirty="0"/>
              <a:t>Speaking to You?</a:t>
            </a:r>
          </a:p>
          <a:p>
            <a:pPr>
              <a:lnSpc>
                <a:spcPct val="90000"/>
              </a:lnSpc>
              <a:buFont typeface="Wingdings" pitchFamily="2" charset="2"/>
              <a:buNone/>
            </a:pPr>
            <a:endParaRPr lang="en-US" sz="1000" u="sng" dirty="0">
              <a:latin typeface="Times New Roman" pitchFamily="18" charset="0"/>
            </a:endParaRPr>
          </a:p>
          <a:p>
            <a:pPr marL="0" indent="0">
              <a:lnSpc>
                <a:spcPct val="90000"/>
              </a:lnSpc>
              <a:buNone/>
            </a:pPr>
            <a:r>
              <a:rPr lang="en-US" sz="2800" b="1" dirty="0"/>
              <a:t>“They said to each other, ‘Did not our hearts burn within us while he talked to us on the road, while he opened to us the Scriptures?’”</a:t>
            </a:r>
          </a:p>
        </p:txBody>
      </p:sp>
    </p:spTree>
    <p:custDataLst>
      <p:tags r:id="rId1"/>
    </p:custDataLst>
    <p:extLst>
      <p:ext uri="{BB962C8B-B14F-4D97-AF65-F5344CB8AC3E}">
        <p14:creationId xmlns:p14="http://schemas.microsoft.com/office/powerpoint/2010/main" val="272046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anim calcmode="lin" valueType="num">
                                      <p:cBhvr additive="base">
                                        <p:cTn id="7"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5842"/>
                                        </p:tgtEl>
                                        <p:attrNameLst>
                                          <p:attrName>style.visibility</p:attrName>
                                        </p:attrNameLst>
                                      </p:cBhvr>
                                      <p:to>
                                        <p:strVal val="visible"/>
                                      </p:to>
                                    </p:set>
                                    <p:anim calcmode="lin" valueType="num">
                                      <p:cBhvr additive="base">
                                        <p:cTn id="13" dur="500" fill="hold"/>
                                        <p:tgtEl>
                                          <p:spTgt spid="35842"/>
                                        </p:tgtEl>
                                        <p:attrNameLst>
                                          <p:attrName>ppt_x</p:attrName>
                                        </p:attrNameLst>
                                      </p:cBhvr>
                                      <p:tavLst>
                                        <p:tav tm="0">
                                          <p:val>
                                            <p:strVal val="#ppt_x"/>
                                          </p:val>
                                        </p:tav>
                                        <p:tav tm="100000">
                                          <p:val>
                                            <p:strVal val="#ppt_x"/>
                                          </p:val>
                                        </p:tav>
                                      </p:tavLst>
                                    </p:anim>
                                    <p:anim calcmode="lin" valueType="num">
                                      <p:cBhvr additive="base">
                                        <p:cTn id="14" dur="500" fill="hold"/>
                                        <p:tgtEl>
                                          <p:spTgt spid="35842"/>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35843">
                                            <p:txEl>
                                              <p:pRg st="0" end="0"/>
                                            </p:txEl>
                                          </p:spTgt>
                                        </p:tgtEl>
                                        <p:attrNameLst>
                                          <p:attrName>style.visibility</p:attrName>
                                        </p:attrNameLst>
                                      </p:cBhvr>
                                      <p:to>
                                        <p:strVal val="visible"/>
                                      </p:to>
                                    </p:set>
                                    <p:anim calcmode="lin" valueType="num">
                                      <p:cBhvr additive="base">
                                        <p:cTn id="17" dur="500" fill="hold"/>
                                        <p:tgtEl>
                                          <p:spTgt spid="35843">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5843">
                                            <p:txEl>
                                              <p:pRg st="0" end="0"/>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5843">
                                            <p:txEl>
                                              <p:pRg st="2" end="2"/>
                                            </p:txEl>
                                          </p:spTgt>
                                        </p:tgtEl>
                                        <p:attrNameLst>
                                          <p:attrName>style.visibility</p:attrName>
                                        </p:attrNameLst>
                                      </p:cBhvr>
                                      <p:to>
                                        <p:strVal val="visible"/>
                                      </p:to>
                                    </p:set>
                                    <p:anim calcmode="lin" valueType="num">
                                      <p:cBhvr additive="base">
                                        <p:cTn id="21" dur="500" fill="hold"/>
                                        <p:tgtEl>
                                          <p:spTgt spid="35843">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584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5843">
                                            <p:txEl>
                                              <p:pRg st="4" end="4"/>
                                            </p:txEl>
                                          </p:spTgt>
                                        </p:tgtEl>
                                        <p:attrNameLst>
                                          <p:attrName>style.visibility</p:attrName>
                                        </p:attrNameLst>
                                      </p:cBhvr>
                                      <p:to>
                                        <p:strVal val="visible"/>
                                      </p:to>
                                    </p:set>
                                    <p:anim calcmode="lin" valueType="num">
                                      <p:cBhvr additive="base">
                                        <p:cTn id="27" dur="500" fill="hold"/>
                                        <p:tgtEl>
                                          <p:spTgt spid="35843">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584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biblevs_rev3_20_atdoor"/>
          <p:cNvPicPr>
            <a:picLocks noGrp="1" noChangeAspect="1" noChangeArrowheads="1"/>
          </p:cNvPicPr>
          <p:nvPr>
            <p:ph idx="1"/>
          </p:nvPr>
        </p:nvPicPr>
        <p:blipFill>
          <a:blip r:embed="rId2">
            <a:lum bright="8000" contrast="42000"/>
            <a:extLst>
              <a:ext uri="{BEBA8EAE-BF5A-486C-A8C5-ECC9F3942E4B}">
                <a14:imgProps xmlns:a14="http://schemas.microsoft.com/office/drawing/2010/main">
                  <a14:imgLayer r:embed="rId3">
                    <a14:imgEffect>
                      <a14:colorTemperature colorTemp="6860"/>
                    </a14:imgEffect>
                    <a14:imgEffect>
                      <a14:saturation sat="125000"/>
                    </a14:imgEffect>
                  </a14:imgLayer>
                </a14:imgProps>
              </a:ext>
              <a:ext uri="{28A0092B-C50C-407E-A947-70E740481C1C}">
                <a14:useLocalDpi xmlns:a14="http://schemas.microsoft.com/office/drawing/2010/main" val="0"/>
              </a:ext>
            </a:extLst>
          </a:blip>
          <a:srcRect/>
          <a:stretch>
            <a:fillRect/>
          </a:stretch>
        </p:blipFill>
        <p:spPr>
          <a:xfrm>
            <a:off x="0" y="-26504"/>
            <a:ext cx="9144000" cy="6884504"/>
          </a:xfrm>
          <a:noFill/>
        </p:spPr>
      </p:pic>
    </p:spTree>
    <p:extLst>
      <p:ext uri="{BB962C8B-B14F-4D97-AF65-F5344CB8AC3E}">
        <p14:creationId xmlns:p14="http://schemas.microsoft.com/office/powerpoint/2010/main" val="1099586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3"/>
          <p:cNvSpPr>
            <a:spLocks noGrp="1" noChangeArrowheads="1"/>
          </p:cNvSpPr>
          <p:nvPr>
            <p:ph type="title"/>
          </p:nvPr>
        </p:nvSpPr>
        <p:spPr>
          <a:xfrm>
            <a:off x="0" y="-228600"/>
            <a:ext cx="9144000" cy="990600"/>
          </a:xfrm>
        </p:spPr>
        <p:txBody>
          <a:bodyPr/>
          <a:lstStyle/>
          <a:p>
            <a:pPr algn="ctr" eaLnBrk="1" hangingPunct="1"/>
            <a:r>
              <a:rPr lang="en-US" dirty="0"/>
              <a:t>What is the Sinner‘s Prayer?</a:t>
            </a:r>
          </a:p>
        </p:txBody>
      </p:sp>
      <p:pic>
        <p:nvPicPr>
          <p:cNvPr id="6146" name="Picture 2" descr="confession-sign-3"/>
          <p:cNvPicPr>
            <a:picLocks noGrp="1" noChangeAspect="1" noChangeArrowheads="1"/>
          </p:cNvPicPr>
          <p:nvPr>
            <p:ph idx="1"/>
          </p:nvPr>
        </p:nvPicPr>
        <p:blipFill>
          <a:blip r:embed="rId3">
            <a:extLst>
              <a:ext uri="{BEBA8EAE-BF5A-486C-A8C5-ECC9F3942E4B}">
                <a14:imgProps xmlns:a14="http://schemas.microsoft.com/office/drawing/2010/main">
                  <a14:imgLayer r:embed="rId4">
                    <a14:imgEffect>
                      <a14:brightnessContrast bright="1000" contrast="65000"/>
                    </a14:imgEffect>
                  </a14:imgLayer>
                </a14:imgProps>
              </a:ext>
              <a:ext uri="{28A0092B-C50C-407E-A947-70E740481C1C}">
                <a14:useLocalDpi xmlns:a14="http://schemas.microsoft.com/office/drawing/2010/main" val="0"/>
              </a:ext>
            </a:extLst>
          </a:blip>
          <a:srcRect/>
          <a:stretch>
            <a:fillRect/>
          </a:stretch>
        </p:blipFill>
        <p:spPr>
          <a:xfrm>
            <a:off x="0" y="1676400"/>
            <a:ext cx="5486400" cy="5181600"/>
          </a:xfrm>
          <a:noFill/>
        </p:spPr>
      </p:pic>
      <p:sp>
        <p:nvSpPr>
          <p:cNvPr id="6148" name="Rectangle 4"/>
          <p:cNvSpPr>
            <a:spLocks noChangeArrowheads="1"/>
          </p:cNvSpPr>
          <p:nvPr/>
        </p:nvSpPr>
        <p:spPr bwMode="auto">
          <a:xfrm>
            <a:off x="5410200" y="762000"/>
            <a:ext cx="37338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80000"/>
              </a:lnSpc>
              <a:spcBef>
                <a:spcPct val="20000"/>
              </a:spcBef>
              <a:buClr>
                <a:schemeClr val="accent2"/>
              </a:buClr>
              <a:buSzPct val="75000"/>
            </a:pPr>
            <a:r>
              <a:rPr lang="en-US" sz="3200" b="1" dirty="0">
                <a:latin typeface="Arial" charset="0"/>
              </a:rPr>
              <a:t>This is a prayer we can pray when we are ready to admit we are sinners and need Christ’s forgiveness.</a:t>
            </a:r>
          </a:p>
          <a:p>
            <a:pPr eaLnBrk="1" hangingPunct="1">
              <a:lnSpc>
                <a:spcPct val="80000"/>
              </a:lnSpc>
              <a:spcBef>
                <a:spcPct val="20000"/>
              </a:spcBef>
              <a:buClr>
                <a:schemeClr val="accent2"/>
              </a:buClr>
              <a:buSzPct val="75000"/>
            </a:pPr>
            <a:endParaRPr lang="en-US" sz="2000" b="1" dirty="0">
              <a:latin typeface="Arial" charset="0"/>
            </a:endParaRPr>
          </a:p>
          <a:p>
            <a:pPr eaLnBrk="1" hangingPunct="1">
              <a:lnSpc>
                <a:spcPct val="80000"/>
              </a:lnSpc>
              <a:spcBef>
                <a:spcPct val="20000"/>
              </a:spcBef>
              <a:buClr>
                <a:schemeClr val="accent2"/>
              </a:buClr>
              <a:buSzPct val="75000"/>
            </a:pPr>
            <a:r>
              <a:rPr lang="en-US" sz="3200" b="1" dirty="0">
                <a:latin typeface="Arial" charset="0"/>
              </a:rPr>
              <a:t>It must be prayed with faith in our hearts and a readiness to have a life-changing encounter with Jesus Christ.</a:t>
            </a:r>
          </a:p>
        </p:txBody>
      </p:sp>
    </p:spTree>
    <p:custDataLst>
      <p:tags r:id="rId1"/>
    </p:custDataLst>
    <p:extLst>
      <p:ext uri="{BB962C8B-B14F-4D97-AF65-F5344CB8AC3E}">
        <p14:creationId xmlns:p14="http://schemas.microsoft.com/office/powerpoint/2010/main" val="710837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148">
                                            <p:txEl>
                                              <p:pRg st="0" end="0"/>
                                            </p:txEl>
                                          </p:spTgt>
                                        </p:tgtEl>
                                        <p:attrNameLst>
                                          <p:attrName>style.visibility</p:attrName>
                                        </p:attrNameLst>
                                      </p:cBhvr>
                                      <p:to>
                                        <p:strVal val="visible"/>
                                      </p:to>
                                    </p:set>
                                    <p:anim calcmode="lin" valueType="num">
                                      <p:cBhvr additive="base">
                                        <p:cTn id="7" dur="500" fill="hold"/>
                                        <p:tgtEl>
                                          <p:spTgt spid="614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14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148">
                                            <p:txEl>
                                              <p:pRg st="2" end="2"/>
                                            </p:txEl>
                                          </p:spTgt>
                                        </p:tgtEl>
                                        <p:attrNameLst>
                                          <p:attrName>style.visibility</p:attrName>
                                        </p:attrNameLst>
                                      </p:cBhvr>
                                      <p:to>
                                        <p:strVal val="visible"/>
                                      </p:to>
                                    </p:set>
                                    <p:anim calcmode="lin" valueType="num">
                                      <p:cBhvr additive="base">
                                        <p:cTn id="13" dur="500" fill="hold"/>
                                        <p:tgtEl>
                                          <p:spTgt spid="6148">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148">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leap"/>
          <p:cNvPicPr>
            <a:picLocks noGrp="1" noChangeAspect="1" noChangeArrowheads="1"/>
          </p:cNvPicPr>
          <p:nvPr>
            <p:ph sz="half" idx="2"/>
          </p:nvPr>
        </p:nvPicPr>
        <p:blipFill>
          <a:blip r:embed="rId3">
            <a:extLst>
              <a:ext uri="{BEBA8EAE-BF5A-486C-A8C5-ECC9F3942E4B}">
                <a14:imgProps xmlns:a14="http://schemas.microsoft.com/office/drawing/2010/main">
                  <a14:imgLayer r:embed="rId4">
                    <a14:imgEffect>
                      <a14:brightnessContrast bright="-14000" contrast="48000"/>
                    </a14:imgEffect>
                  </a14:imgLayer>
                </a14:imgProps>
              </a:ext>
              <a:ext uri="{28A0092B-C50C-407E-A947-70E740481C1C}">
                <a14:useLocalDpi xmlns:a14="http://schemas.microsoft.com/office/drawing/2010/main" val="0"/>
              </a:ext>
            </a:extLst>
          </a:blip>
          <a:srcRect/>
          <a:stretch>
            <a:fillRect/>
          </a:stretch>
        </p:blipFill>
        <p:spPr>
          <a:xfrm>
            <a:off x="0" y="0"/>
            <a:ext cx="9144000" cy="6858000"/>
          </a:xfrm>
          <a:noFill/>
        </p:spPr>
      </p:pic>
      <p:sp>
        <p:nvSpPr>
          <p:cNvPr id="9219" name="Rectangle 3"/>
          <p:cNvSpPr>
            <a:spLocks noGrp="1" noChangeArrowheads="1"/>
          </p:cNvSpPr>
          <p:nvPr>
            <p:ph type="title"/>
          </p:nvPr>
        </p:nvSpPr>
        <p:spPr>
          <a:xfrm>
            <a:off x="0" y="0"/>
            <a:ext cx="9144000" cy="689568"/>
          </a:xfrm>
          <a:solidFill>
            <a:srgbClr val="6C1B02">
              <a:alpha val="87057"/>
            </a:srgbClr>
          </a:solidFill>
        </p:spPr>
        <p:txBody>
          <a:bodyPr/>
          <a:lstStyle/>
          <a:p>
            <a:pPr eaLnBrk="1" hangingPunct="1"/>
            <a:r>
              <a:rPr lang="en-US" sz="3600" b="1" dirty="0"/>
              <a:t>A prayer of faith </a:t>
            </a:r>
            <a:r>
              <a:rPr lang="en-US" sz="3600" b="1" dirty="0">
                <a:sym typeface="Wingdings" pitchFamily="2" charset="2"/>
              </a:rPr>
              <a:t></a:t>
            </a:r>
            <a:r>
              <a:rPr lang="en-US" sz="3600" b="1" dirty="0"/>
              <a:t> Pray this prayer if :</a:t>
            </a:r>
          </a:p>
        </p:txBody>
      </p:sp>
      <p:sp>
        <p:nvSpPr>
          <p:cNvPr id="9220" name="Rectangle 4"/>
          <p:cNvSpPr>
            <a:spLocks noGrp="1" noChangeArrowheads="1"/>
          </p:cNvSpPr>
          <p:nvPr>
            <p:ph type="body" sz="half" idx="1"/>
          </p:nvPr>
        </p:nvSpPr>
        <p:spPr>
          <a:xfrm>
            <a:off x="6172200" y="685800"/>
            <a:ext cx="2971800" cy="6172200"/>
          </a:xfrm>
          <a:solidFill>
            <a:schemeClr val="bg1">
              <a:alpha val="58823"/>
            </a:schemeClr>
          </a:solidFill>
        </p:spPr>
        <p:txBody>
          <a:bodyPr tIns="182880"/>
          <a:lstStyle/>
          <a:p>
            <a:pPr marL="590550" indent="-590550" eaLnBrk="1" hangingPunct="1">
              <a:lnSpc>
                <a:spcPct val="90000"/>
              </a:lnSpc>
              <a:buClr>
                <a:schemeClr val="tx1"/>
              </a:buClr>
            </a:pPr>
            <a:r>
              <a:rPr lang="en-US" sz="3200" b="0" dirty="0"/>
              <a:t>You want to set an example &amp; show others how it is done</a:t>
            </a:r>
          </a:p>
          <a:p>
            <a:pPr marL="590550" indent="-590550" eaLnBrk="1" hangingPunct="1">
              <a:lnSpc>
                <a:spcPct val="90000"/>
              </a:lnSpc>
              <a:buClr>
                <a:schemeClr val="tx1"/>
              </a:buClr>
            </a:pPr>
            <a:r>
              <a:rPr lang="en-US" sz="3200" b="0" dirty="0"/>
              <a:t>You just like to give your heart to Jesus again &amp; again</a:t>
            </a:r>
          </a:p>
        </p:txBody>
      </p:sp>
      <p:sp>
        <p:nvSpPr>
          <p:cNvPr id="9221" name="Rectangle 5"/>
          <p:cNvSpPr>
            <a:spLocks noChangeArrowheads="1"/>
          </p:cNvSpPr>
          <p:nvPr/>
        </p:nvSpPr>
        <p:spPr bwMode="auto">
          <a:xfrm>
            <a:off x="0" y="689568"/>
            <a:ext cx="3048000" cy="6172200"/>
          </a:xfrm>
          <a:prstGeom prst="rect">
            <a:avLst/>
          </a:prstGeom>
          <a:solidFill>
            <a:schemeClr val="bg1">
              <a:alpha val="5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tIns="91440"/>
          <a:lstStyle/>
          <a:p>
            <a:pPr marL="590550" indent="-590550" eaLnBrk="1" hangingPunct="1">
              <a:lnSpc>
                <a:spcPct val="90000"/>
              </a:lnSpc>
              <a:spcBef>
                <a:spcPct val="20000"/>
              </a:spcBef>
              <a:buClr>
                <a:schemeClr val="tx1"/>
              </a:buClr>
              <a:buSzPct val="75000"/>
              <a:buFont typeface="Wingdings" pitchFamily="2" charset="2"/>
              <a:buChar char="n"/>
            </a:pPr>
            <a:r>
              <a:rPr lang="en-US" sz="3200" dirty="0">
                <a:latin typeface="Arial" charset="0"/>
              </a:rPr>
              <a:t>If you never have before</a:t>
            </a:r>
          </a:p>
          <a:p>
            <a:pPr marL="590550" indent="-590550" eaLnBrk="1" hangingPunct="1">
              <a:lnSpc>
                <a:spcPct val="90000"/>
              </a:lnSpc>
              <a:spcBef>
                <a:spcPct val="20000"/>
              </a:spcBef>
              <a:buClr>
                <a:schemeClr val="tx1"/>
              </a:buClr>
              <a:buSzPct val="75000"/>
              <a:buFont typeface="Wingdings" pitchFamily="2" charset="2"/>
              <a:buChar char="n"/>
            </a:pPr>
            <a:r>
              <a:rPr lang="en-US" sz="3200" dirty="0">
                <a:latin typeface="Arial" charset="0"/>
              </a:rPr>
              <a:t>You have in the past, but you think it would mean more today</a:t>
            </a:r>
          </a:p>
          <a:p>
            <a:pPr marL="590550" indent="-590550" eaLnBrk="1" hangingPunct="1">
              <a:lnSpc>
                <a:spcPct val="90000"/>
              </a:lnSpc>
              <a:spcBef>
                <a:spcPct val="20000"/>
              </a:spcBef>
              <a:buClr>
                <a:schemeClr val="tx1"/>
              </a:buClr>
              <a:buSzPct val="75000"/>
              <a:buFont typeface="Wingdings" pitchFamily="2" charset="2"/>
              <a:buChar char="n"/>
            </a:pPr>
            <a:r>
              <a:rPr lang="en-US" sz="3200" dirty="0">
                <a:latin typeface="Arial" charset="0"/>
              </a:rPr>
              <a:t>You have been walking afar off and you want to come back</a:t>
            </a:r>
          </a:p>
        </p:txBody>
      </p:sp>
      <p:sp>
        <p:nvSpPr>
          <p:cNvPr id="2" name="TextBox 1"/>
          <p:cNvSpPr txBox="1"/>
          <p:nvPr/>
        </p:nvSpPr>
        <p:spPr>
          <a:xfrm>
            <a:off x="3505200" y="4114800"/>
            <a:ext cx="2209800" cy="914400"/>
          </a:xfrm>
          <a:prstGeom prst="rect">
            <a:avLst/>
          </a:prstGeom>
          <a:solidFill>
            <a:schemeClr val="bg1">
              <a:alpha val="67000"/>
            </a:schemeClr>
          </a:solidFill>
          <a:effectLst>
            <a:glow rad="533400">
              <a:srgbClr val="FFFF00">
                <a:alpha val="66000"/>
              </a:srgbClr>
            </a:glow>
            <a:softEdge rad="114300"/>
          </a:effectLst>
        </p:spPr>
        <p:txBody>
          <a:bodyPr wrap="none" rtlCol="0">
            <a:normAutofit lnSpcReduction="10000"/>
          </a:bodyPr>
          <a:lstStyle/>
          <a:p>
            <a:pPr algn="ctr"/>
            <a:r>
              <a:rPr lang="en-US" sz="6000" b="1" dirty="0"/>
              <a:t>Faith</a:t>
            </a:r>
          </a:p>
        </p:txBody>
      </p:sp>
    </p:spTree>
    <p:custDataLst>
      <p:tags r:id="rId1"/>
    </p:custDataLst>
    <p:extLst>
      <p:ext uri="{BB962C8B-B14F-4D97-AF65-F5344CB8AC3E}">
        <p14:creationId xmlns:p14="http://schemas.microsoft.com/office/powerpoint/2010/main" val="3644797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221">
                                            <p:txEl>
                                              <p:pRg st="0" end="0"/>
                                            </p:txEl>
                                          </p:spTgt>
                                        </p:tgtEl>
                                        <p:attrNameLst>
                                          <p:attrName>style.visibility</p:attrName>
                                        </p:attrNameLst>
                                      </p:cBhvr>
                                      <p:to>
                                        <p:strVal val="visible"/>
                                      </p:to>
                                    </p:set>
                                    <p:anim calcmode="lin" valueType="num">
                                      <p:cBhvr additive="base">
                                        <p:cTn id="7" dur="500" fill="hold"/>
                                        <p:tgtEl>
                                          <p:spTgt spid="922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22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221">
                                            <p:txEl>
                                              <p:pRg st="1" end="1"/>
                                            </p:txEl>
                                          </p:spTgt>
                                        </p:tgtEl>
                                        <p:attrNameLst>
                                          <p:attrName>style.visibility</p:attrName>
                                        </p:attrNameLst>
                                      </p:cBhvr>
                                      <p:to>
                                        <p:strVal val="visible"/>
                                      </p:to>
                                    </p:set>
                                    <p:anim calcmode="lin" valueType="num">
                                      <p:cBhvr additive="base">
                                        <p:cTn id="13" dur="500" fill="hold"/>
                                        <p:tgtEl>
                                          <p:spTgt spid="922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22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221">
                                            <p:txEl>
                                              <p:pRg st="2" end="2"/>
                                            </p:txEl>
                                          </p:spTgt>
                                        </p:tgtEl>
                                        <p:attrNameLst>
                                          <p:attrName>style.visibility</p:attrName>
                                        </p:attrNameLst>
                                      </p:cBhvr>
                                      <p:to>
                                        <p:strVal val="visible"/>
                                      </p:to>
                                    </p:set>
                                    <p:anim calcmode="lin" valueType="num">
                                      <p:cBhvr additive="base">
                                        <p:cTn id="19" dur="500" fill="hold"/>
                                        <p:tgtEl>
                                          <p:spTgt spid="922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22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9220">
                                            <p:txEl>
                                              <p:pRg st="0" end="0"/>
                                            </p:txEl>
                                          </p:spTgt>
                                        </p:tgtEl>
                                        <p:attrNameLst>
                                          <p:attrName>style.visibility</p:attrName>
                                        </p:attrNameLst>
                                      </p:cBhvr>
                                      <p:to>
                                        <p:strVal val="visible"/>
                                      </p:to>
                                    </p:set>
                                    <p:anim calcmode="lin" valueType="num">
                                      <p:cBhvr additive="base">
                                        <p:cTn id="25" dur="500" fill="hold"/>
                                        <p:tgtEl>
                                          <p:spTgt spid="9220">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922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9220">
                                            <p:txEl>
                                              <p:pRg st="1" end="1"/>
                                            </p:txEl>
                                          </p:spTgt>
                                        </p:tgtEl>
                                        <p:attrNameLst>
                                          <p:attrName>style.visibility</p:attrName>
                                        </p:attrNameLst>
                                      </p:cBhvr>
                                      <p:to>
                                        <p:strVal val="visible"/>
                                      </p:to>
                                    </p:set>
                                    <p:anim calcmode="lin" valueType="num">
                                      <p:cBhvr additive="base">
                                        <p:cTn id="31" dur="500" fill="hold"/>
                                        <p:tgtEl>
                                          <p:spTgt spid="9220">
                                            <p:txEl>
                                              <p:pRg st="1" end="1"/>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9220">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elebrate-the-cross"/>
          <p:cNvPicPr>
            <a:picLocks noGrp="1" noChangeAspect="1" noChangeArrowheads="1"/>
          </p:cNvPicPr>
          <p:nvPr>
            <p:ph sz="half" idx="1"/>
          </p:nvPr>
        </p:nvPicPr>
        <p:blipFill>
          <a:blip r:embed="rId3">
            <a:lum contrast="14000"/>
            <a:extLst>
              <a:ext uri="{28A0092B-C50C-407E-A947-70E740481C1C}">
                <a14:useLocalDpi xmlns:a14="http://schemas.microsoft.com/office/drawing/2010/main" val="0"/>
              </a:ext>
            </a:extLst>
          </a:blip>
          <a:srcRect t="12500"/>
          <a:stretch>
            <a:fillRect/>
          </a:stretch>
        </p:blipFill>
        <p:spPr>
          <a:xfrm>
            <a:off x="0" y="0"/>
            <a:ext cx="9144000" cy="6096000"/>
          </a:xfrm>
          <a:noFill/>
        </p:spPr>
      </p:pic>
      <p:sp>
        <p:nvSpPr>
          <p:cNvPr id="10244" name="Rectangle 4"/>
          <p:cNvSpPr>
            <a:spLocks noGrp="1" noChangeArrowheads="1"/>
          </p:cNvSpPr>
          <p:nvPr>
            <p:ph type="title"/>
          </p:nvPr>
        </p:nvSpPr>
        <p:spPr>
          <a:xfrm>
            <a:off x="0" y="0"/>
            <a:ext cx="9144000" cy="1066800"/>
          </a:xfrm>
          <a:solidFill>
            <a:schemeClr val="bg1">
              <a:alpha val="69019"/>
            </a:schemeClr>
          </a:solidFill>
        </p:spPr>
        <p:txBody>
          <a:bodyPr/>
          <a:lstStyle/>
          <a:p>
            <a:pPr algn="ctr" eaLnBrk="1" hangingPunct="1"/>
            <a:r>
              <a:rPr lang="en-US" sz="3200" dirty="0"/>
              <a:t>We Declare Our Faith Publicly Because Jesus Declared His LOVE Publicly</a:t>
            </a:r>
          </a:p>
        </p:txBody>
      </p:sp>
      <p:pic>
        <p:nvPicPr>
          <p:cNvPr id="10243" name="Picture 3" descr="Milverton1"/>
          <p:cNvPicPr>
            <a:picLocks noGrp="1" noChangeAspect="1" noChangeArrowheads="1"/>
          </p:cNvPicPr>
          <p:nvPr>
            <p:ph sz="half" idx="2"/>
          </p:nvPr>
        </p:nvPicPr>
        <p:blipFill>
          <a:blip r:embed="rId4">
            <a:extLst>
              <a:ext uri="{BEBA8EAE-BF5A-486C-A8C5-ECC9F3942E4B}">
                <a14:imgProps xmlns:a14="http://schemas.microsoft.com/office/drawing/2010/main">
                  <a14:imgLayer r:embed="rId5">
                    <a14:imgEffect>
                      <a14:sharpenSoften amount="3000"/>
                    </a14:imgEffect>
                    <a14:imgEffect>
                      <a14:colorTemperature colorTemp="7400"/>
                    </a14:imgEffect>
                    <a14:imgEffect>
                      <a14:saturation sat="136000"/>
                    </a14:imgEffect>
                    <a14:imgEffect>
                      <a14:brightnessContrast bright="16000" contrast="25000"/>
                    </a14:imgEffect>
                  </a14:imgLayer>
                </a14:imgProps>
              </a:ext>
              <a:ext uri="{28A0092B-C50C-407E-A947-70E740481C1C}">
                <a14:useLocalDpi xmlns:a14="http://schemas.microsoft.com/office/drawing/2010/main" val="0"/>
              </a:ext>
            </a:extLst>
          </a:blip>
          <a:srcRect/>
          <a:stretch>
            <a:fillRect/>
          </a:stretch>
        </p:blipFill>
        <p:spPr>
          <a:xfrm>
            <a:off x="5943600" y="1066800"/>
            <a:ext cx="3175000" cy="3175000"/>
          </a:xfrm>
          <a:prstGeom prst="rect">
            <a:avLst/>
          </a:prstGeom>
          <a:ln w="38100" cap="sq">
            <a:solidFill>
              <a:srgbClr val="000000"/>
            </a:solidFill>
            <a:prstDash val="solid"/>
            <a:miter lim="800000"/>
          </a:ln>
          <a:effectLst>
            <a:outerShdw blurRad="88900" dist="38100" dir="2700000" algn="tl" rotWithShape="0">
              <a:srgbClr val="000000">
                <a:alpha val="43000"/>
              </a:srgbClr>
            </a:outerShdw>
          </a:effectLst>
        </p:spPr>
      </p:pic>
      <p:sp>
        <p:nvSpPr>
          <p:cNvPr id="10245" name="Rectangle 5"/>
          <p:cNvSpPr>
            <a:spLocks noChangeArrowheads="1"/>
          </p:cNvSpPr>
          <p:nvPr/>
        </p:nvSpPr>
        <p:spPr bwMode="auto">
          <a:xfrm>
            <a:off x="228600" y="5334000"/>
            <a:ext cx="89154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spcBef>
                <a:spcPct val="20000"/>
              </a:spcBef>
              <a:buClr>
                <a:schemeClr val="accent2"/>
              </a:buClr>
              <a:buSzPct val="75000"/>
              <a:buFont typeface="Wingdings" pitchFamily="2" charset="2"/>
              <a:buNone/>
            </a:pPr>
            <a:r>
              <a:rPr lang="en-US" sz="2800" b="1" dirty="0">
                <a:latin typeface="Arial" charset="0"/>
              </a:rPr>
              <a:t>“If you stand before others and are willing to say you believe in me, then I will tell my Father in heaven that you belong to me.”</a:t>
            </a:r>
            <a:r>
              <a:rPr lang="en-US" sz="3100" dirty="0">
                <a:latin typeface="Arial" charset="0"/>
              </a:rPr>
              <a:t> </a:t>
            </a:r>
            <a:r>
              <a:rPr lang="en-US" sz="2000" dirty="0">
                <a:latin typeface="Arial" charset="0"/>
              </a:rPr>
              <a:t>Mat 10:32</a:t>
            </a:r>
            <a:r>
              <a:rPr lang="en-US" sz="3100" dirty="0">
                <a:latin typeface="Arial" charset="0"/>
              </a:rPr>
              <a:t> </a:t>
            </a:r>
          </a:p>
        </p:txBody>
      </p:sp>
    </p:spTree>
    <p:custDataLst>
      <p:tags r:id="rId1"/>
    </p:custDataLst>
    <p:extLst>
      <p:ext uri="{BB962C8B-B14F-4D97-AF65-F5344CB8AC3E}">
        <p14:creationId xmlns:p14="http://schemas.microsoft.com/office/powerpoint/2010/main" val="961156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45">
                                            <p:txEl>
                                              <p:pRg st="0" end="0"/>
                                            </p:txEl>
                                          </p:spTgt>
                                        </p:tgtEl>
                                        <p:attrNameLst>
                                          <p:attrName>style.visibility</p:attrName>
                                        </p:attrNameLst>
                                      </p:cBhvr>
                                      <p:to>
                                        <p:strVal val="visible"/>
                                      </p:to>
                                    </p:set>
                                    <p:anim calcmode="lin" valueType="num">
                                      <p:cBhvr additive="base">
                                        <p:cTn id="7" dur="500" fill="hold"/>
                                        <p:tgtEl>
                                          <p:spTgt spid="1024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24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elima_mihanlog_com-child-praying%20(17)"/>
          <p:cNvPicPr>
            <a:picLocks noChangeAspect="1" noChangeArrowheads="1"/>
          </p:cNvPicPr>
          <p:nvPr/>
        </p:nvPicPr>
        <p:blipFill rotWithShape="1">
          <a:blip r:embed="rId4">
            <a:lum bright="26000" contrast="50000"/>
            <a:extLst>
              <a:ext uri="{28A0092B-C50C-407E-A947-70E740481C1C}">
                <a14:useLocalDpi xmlns:a14="http://schemas.microsoft.com/office/drawing/2010/main" val="0"/>
              </a:ext>
            </a:extLst>
          </a:blip>
          <a:srcRect l="28290" t="14901"/>
          <a:stretch/>
        </p:blipFill>
        <p:spPr bwMode="auto">
          <a:xfrm>
            <a:off x="34523" y="0"/>
            <a:ext cx="4375688" cy="3894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Rectangle 3"/>
          <p:cNvSpPr>
            <a:spLocks noGrp="1" noChangeArrowheads="1"/>
          </p:cNvSpPr>
          <p:nvPr>
            <p:ph idx="1"/>
          </p:nvPr>
        </p:nvSpPr>
        <p:spPr>
          <a:xfrm>
            <a:off x="4410211" y="0"/>
            <a:ext cx="4733789" cy="6858000"/>
          </a:xfrm>
          <a:solidFill>
            <a:schemeClr val="bg1">
              <a:alpha val="84000"/>
            </a:schemeClr>
          </a:solidFill>
        </p:spPr>
        <p:txBody>
          <a:bodyPr/>
          <a:lstStyle/>
          <a:p>
            <a:pPr marL="0" indent="0" algn="ctr" eaLnBrk="1" hangingPunct="1">
              <a:lnSpc>
                <a:spcPct val="80000"/>
              </a:lnSpc>
              <a:buClr>
                <a:srgbClr val="F5F5F5"/>
              </a:buClr>
              <a:buNone/>
            </a:pPr>
            <a:r>
              <a:rPr lang="en-US" sz="3200" dirty="0"/>
              <a:t>Three Important Questions</a:t>
            </a:r>
            <a:endParaRPr lang="en-US" sz="3200" b="1" dirty="0"/>
          </a:p>
          <a:p>
            <a:pPr eaLnBrk="1" hangingPunct="1">
              <a:lnSpc>
                <a:spcPct val="80000"/>
              </a:lnSpc>
              <a:buClr>
                <a:srgbClr val="F5F5F5"/>
              </a:buClr>
            </a:pPr>
            <a:endParaRPr lang="en-US" sz="900" dirty="0"/>
          </a:p>
          <a:p>
            <a:pPr eaLnBrk="1" hangingPunct="1">
              <a:lnSpc>
                <a:spcPct val="80000"/>
              </a:lnSpc>
              <a:buClr>
                <a:srgbClr val="F5F5F5"/>
              </a:buClr>
            </a:pPr>
            <a:r>
              <a:rPr lang="en-US" sz="3200" b="1" dirty="0"/>
              <a:t>Do you want to know Jesus as your Savior right now?</a:t>
            </a:r>
          </a:p>
          <a:p>
            <a:pPr eaLnBrk="1" hangingPunct="1">
              <a:lnSpc>
                <a:spcPct val="80000"/>
              </a:lnSpc>
              <a:buClr>
                <a:srgbClr val="F5F5F5"/>
              </a:buClr>
            </a:pPr>
            <a:endParaRPr lang="en-US" sz="3200" b="1" dirty="0"/>
          </a:p>
          <a:p>
            <a:pPr eaLnBrk="1" hangingPunct="1">
              <a:lnSpc>
                <a:spcPct val="80000"/>
              </a:lnSpc>
              <a:buClr>
                <a:srgbClr val="F5F5F5"/>
              </a:buClr>
            </a:pPr>
            <a:r>
              <a:rPr lang="en-US" sz="3200" b="1" dirty="0"/>
              <a:t>Do you believe He died to save you from your sins &amp; that He rose from the dead? </a:t>
            </a:r>
          </a:p>
          <a:p>
            <a:pPr eaLnBrk="1" hangingPunct="1">
              <a:lnSpc>
                <a:spcPct val="80000"/>
              </a:lnSpc>
              <a:buClr>
                <a:srgbClr val="F5F5F5"/>
              </a:buClr>
            </a:pPr>
            <a:endParaRPr lang="en-US" sz="3200" b="1" dirty="0"/>
          </a:p>
          <a:p>
            <a:pPr eaLnBrk="1" hangingPunct="1">
              <a:lnSpc>
                <a:spcPct val="80000"/>
              </a:lnSpc>
              <a:buClr>
                <a:srgbClr val="F5F5F5"/>
              </a:buClr>
            </a:pPr>
            <a:r>
              <a:rPr lang="en-US" sz="3200" b="1" dirty="0"/>
              <a:t>Do you believe that He is here, waiting to save you right now?</a:t>
            </a:r>
            <a:r>
              <a:rPr lang="en-US" sz="3200" dirty="0"/>
              <a:t> </a:t>
            </a:r>
          </a:p>
        </p:txBody>
      </p:sp>
      <p:pic>
        <p:nvPicPr>
          <p:cNvPr id="1026" name="Picture 2" descr="http://2.bp.blogspot.com/-hRYmUc3XEAA/UHBTVCLCBXI/AAAAAAAAEDQ/zszKIJ9k6Y8/s1600/prayer.jpg">
            <a:hlinkClick r:id="rId5"/>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sharpenSoften amount="50000"/>
                    </a14:imgEffect>
                    <a14:imgEffect>
                      <a14:colorTemperature colorTemp="8800"/>
                    </a14:imgEffect>
                    <a14:imgEffect>
                      <a14:saturation sat="200000"/>
                    </a14:imgEffect>
                    <a14:imgEffect>
                      <a14:brightnessContrast contrast="20000"/>
                    </a14:imgEffect>
                  </a14:imgLayer>
                </a14:imgProps>
              </a:ext>
              <a:ext uri="{28A0092B-C50C-407E-A947-70E740481C1C}">
                <a14:useLocalDpi xmlns:a14="http://schemas.microsoft.com/office/drawing/2010/main" val="0"/>
              </a:ext>
            </a:extLst>
          </a:blip>
          <a:srcRect l="9442" r="2680" b="9729"/>
          <a:stretch/>
        </p:blipFill>
        <p:spPr bwMode="auto">
          <a:xfrm>
            <a:off x="7401" y="3478884"/>
            <a:ext cx="4402810" cy="337911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500805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11267">
                                            <p:txEl>
                                              <p:pRg st="2" end="2"/>
                                            </p:txEl>
                                          </p:spTgt>
                                        </p:tgtEl>
                                        <p:attrNameLst>
                                          <p:attrName>style.visibility</p:attrName>
                                        </p:attrNameLst>
                                      </p:cBhvr>
                                      <p:to>
                                        <p:strVal val="visible"/>
                                      </p:to>
                                    </p:set>
                                    <p:animEffect transition="in" filter="fade">
                                      <p:cBhvr>
                                        <p:cTn id="7" dur="1000"/>
                                        <p:tgtEl>
                                          <p:spTgt spid="11267">
                                            <p:txEl>
                                              <p:pRg st="2" end="2"/>
                                            </p:txEl>
                                          </p:spTgt>
                                        </p:tgtEl>
                                      </p:cBhvr>
                                    </p:animEffect>
                                    <p:anim calcmode="lin" valueType="num">
                                      <p:cBhvr>
                                        <p:cTn id="8" dur="1000" fill="hold"/>
                                        <p:tgtEl>
                                          <p:spTgt spid="11267">
                                            <p:txEl>
                                              <p:pRg st="2" end="2"/>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11267">
                                            <p:txEl>
                                              <p:pRg st="2" end="2"/>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1267">
                                            <p:txEl>
                                              <p:pRg st="2" end="2"/>
                                            </p:txEl>
                                          </p:spTgt>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nodeType="clickEffect">
                                  <p:stCondLst>
                                    <p:cond delay="0"/>
                                  </p:stCondLst>
                                  <p:childTnLst>
                                    <p:set>
                                      <p:cBhvr>
                                        <p:cTn id="14" dur="1" fill="hold">
                                          <p:stCondLst>
                                            <p:cond delay="0"/>
                                          </p:stCondLst>
                                        </p:cTn>
                                        <p:tgtEl>
                                          <p:spTgt spid="11267">
                                            <p:txEl>
                                              <p:pRg st="4" end="4"/>
                                            </p:txEl>
                                          </p:spTgt>
                                        </p:tgtEl>
                                        <p:attrNameLst>
                                          <p:attrName>style.visibility</p:attrName>
                                        </p:attrNameLst>
                                      </p:cBhvr>
                                      <p:to>
                                        <p:strVal val="visible"/>
                                      </p:to>
                                    </p:set>
                                    <p:animEffect transition="in" filter="fade">
                                      <p:cBhvr>
                                        <p:cTn id="15" dur="1000"/>
                                        <p:tgtEl>
                                          <p:spTgt spid="11267">
                                            <p:txEl>
                                              <p:pRg st="4" end="4"/>
                                            </p:txEl>
                                          </p:spTgt>
                                        </p:tgtEl>
                                      </p:cBhvr>
                                    </p:animEffect>
                                    <p:anim calcmode="lin" valueType="num">
                                      <p:cBhvr>
                                        <p:cTn id="16" dur="1000" fill="hold"/>
                                        <p:tgtEl>
                                          <p:spTgt spid="11267">
                                            <p:txEl>
                                              <p:pRg st="4" end="4"/>
                                            </p:txEl>
                                          </p:spTgt>
                                        </p:tgtEl>
                                        <p:attrNameLst>
                                          <p:attrName>ppt_x</p:attrName>
                                        </p:attrNameLst>
                                      </p:cBhvr>
                                      <p:tavLst>
                                        <p:tav tm="0">
                                          <p:val>
                                            <p:strVal val="#ppt_x"/>
                                          </p:val>
                                        </p:tav>
                                        <p:tav tm="100000">
                                          <p:val>
                                            <p:strVal val="#ppt_x"/>
                                          </p:val>
                                        </p:tav>
                                      </p:tavLst>
                                    </p:anim>
                                    <p:anim calcmode="lin" valueType="num">
                                      <p:cBhvr>
                                        <p:cTn id="17" dur="900" decel="100000" fill="hold"/>
                                        <p:tgtEl>
                                          <p:spTgt spid="11267">
                                            <p:txEl>
                                              <p:pRg st="4" end="4"/>
                                            </p:txEl>
                                          </p:spTgt>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11267">
                                            <p:txEl>
                                              <p:pRg st="4" end="4"/>
                                            </p:txEl>
                                          </p:spTgt>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nodeType="clickEffect">
                                  <p:stCondLst>
                                    <p:cond delay="0"/>
                                  </p:stCondLst>
                                  <p:childTnLst>
                                    <p:set>
                                      <p:cBhvr>
                                        <p:cTn id="22" dur="1" fill="hold">
                                          <p:stCondLst>
                                            <p:cond delay="0"/>
                                          </p:stCondLst>
                                        </p:cTn>
                                        <p:tgtEl>
                                          <p:spTgt spid="11267">
                                            <p:txEl>
                                              <p:pRg st="6" end="6"/>
                                            </p:txEl>
                                          </p:spTgt>
                                        </p:tgtEl>
                                        <p:attrNameLst>
                                          <p:attrName>style.visibility</p:attrName>
                                        </p:attrNameLst>
                                      </p:cBhvr>
                                      <p:to>
                                        <p:strVal val="visible"/>
                                      </p:to>
                                    </p:set>
                                    <p:animEffect transition="in" filter="fade">
                                      <p:cBhvr>
                                        <p:cTn id="23" dur="1000"/>
                                        <p:tgtEl>
                                          <p:spTgt spid="11267">
                                            <p:txEl>
                                              <p:pRg st="6" end="6"/>
                                            </p:txEl>
                                          </p:spTgt>
                                        </p:tgtEl>
                                      </p:cBhvr>
                                    </p:animEffect>
                                    <p:anim calcmode="lin" valueType="num">
                                      <p:cBhvr>
                                        <p:cTn id="24" dur="1000" fill="hold"/>
                                        <p:tgtEl>
                                          <p:spTgt spid="11267">
                                            <p:txEl>
                                              <p:pRg st="6" end="6"/>
                                            </p:txEl>
                                          </p:spTgt>
                                        </p:tgtEl>
                                        <p:attrNameLst>
                                          <p:attrName>ppt_x</p:attrName>
                                        </p:attrNameLst>
                                      </p:cBhvr>
                                      <p:tavLst>
                                        <p:tav tm="0">
                                          <p:val>
                                            <p:strVal val="#ppt_x"/>
                                          </p:val>
                                        </p:tav>
                                        <p:tav tm="100000">
                                          <p:val>
                                            <p:strVal val="#ppt_x"/>
                                          </p:val>
                                        </p:tav>
                                      </p:tavLst>
                                    </p:anim>
                                    <p:anim calcmode="lin" valueType="num">
                                      <p:cBhvr>
                                        <p:cTn id="25" dur="900" decel="100000" fill="hold"/>
                                        <p:tgtEl>
                                          <p:spTgt spid="11267">
                                            <p:txEl>
                                              <p:pRg st="6" end="6"/>
                                            </p:txEl>
                                          </p:spTgt>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11267">
                                            <p:txEl>
                                              <p:pRg st="6" end="6"/>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62000"/>
          </a:xfrm>
        </p:spPr>
        <p:txBody>
          <a:bodyPr lIns="0" tIns="0" rIns="0" bIns="0"/>
          <a:lstStyle/>
          <a:p>
            <a:r>
              <a:rPr lang="en-US" sz="3600" dirty="0"/>
              <a:t>The Prayer of a Sinner Turning to Jesus</a:t>
            </a:r>
          </a:p>
        </p:txBody>
      </p:sp>
      <p:sp>
        <p:nvSpPr>
          <p:cNvPr id="3" name="Content Placeholder 2"/>
          <p:cNvSpPr>
            <a:spLocks noGrp="1"/>
          </p:cNvSpPr>
          <p:nvPr>
            <p:ph idx="1"/>
          </p:nvPr>
        </p:nvSpPr>
        <p:spPr>
          <a:xfrm>
            <a:off x="0" y="1066800"/>
            <a:ext cx="9144000" cy="5794513"/>
          </a:xfrm>
        </p:spPr>
        <p:txBody>
          <a:bodyPr lIns="91440" tIns="0" rIns="0" bIns="0"/>
          <a:lstStyle/>
          <a:p>
            <a:pPr>
              <a:buClr>
                <a:schemeClr val="tx1"/>
              </a:buClr>
              <a:buFont typeface="Wingdings" pitchFamily="2" charset="2"/>
              <a:buChar char="v"/>
            </a:pPr>
            <a:r>
              <a:rPr lang="en-US" dirty="0"/>
              <a:t>Dear Jesus, I know that I have sinned against You and that my sins separate me from You. </a:t>
            </a:r>
          </a:p>
          <a:p>
            <a:pPr>
              <a:buClr>
                <a:schemeClr val="tx1"/>
              </a:buClr>
              <a:buFont typeface="Wingdings" pitchFamily="2" charset="2"/>
              <a:buChar char="v"/>
            </a:pPr>
            <a:r>
              <a:rPr lang="en-US" dirty="0"/>
              <a:t>I am truly sorry. </a:t>
            </a:r>
          </a:p>
          <a:p>
            <a:pPr>
              <a:buClr>
                <a:schemeClr val="tx1"/>
              </a:buClr>
              <a:buFont typeface="Wingdings" pitchFamily="2" charset="2"/>
              <a:buChar char="v"/>
            </a:pPr>
            <a:r>
              <a:rPr lang="en-US" dirty="0"/>
              <a:t>Right now, I turn away from my sinful past .</a:t>
            </a:r>
          </a:p>
          <a:p>
            <a:pPr>
              <a:buClr>
                <a:schemeClr val="tx1"/>
              </a:buClr>
              <a:buFont typeface="Wingdings" pitchFamily="2" charset="2"/>
              <a:buChar char="v"/>
            </a:pPr>
            <a:r>
              <a:rPr lang="en-US" dirty="0"/>
              <a:t>Please forgive me, and help me to keep from sin. </a:t>
            </a:r>
          </a:p>
          <a:p>
            <a:pPr>
              <a:buClr>
                <a:schemeClr val="tx1"/>
              </a:buClr>
              <a:buFont typeface="Wingdings" pitchFamily="2" charset="2"/>
              <a:buChar char="v"/>
            </a:pPr>
            <a:r>
              <a:rPr lang="en-US" dirty="0"/>
              <a:t>I believe You died for my sins.</a:t>
            </a:r>
          </a:p>
          <a:p>
            <a:pPr>
              <a:buClr>
                <a:schemeClr val="tx1"/>
              </a:buClr>
              <a:buFont typeface="Wingdings" pitchFamily="2" charset="2"/>
              <a:buChar char="v"/>
            </a:pPr>
            <a:r>
              <a:rPr lang="en-US" dirty="0"/>
              <a:t>I Believe You rose from the dead,  you are alive, and you hear this prayer from my heart. </a:t>
            </a:r>
          </a:p>
          <a:p>
            <a:pPr>
              <a:buClr>
                <a:schemeClr val="tx1"/>
              </a:buClr>
              <a:buFont typeface="Wingdings" pitchFamily="2" charset="2"/>
              <a:buChar char="v"/>
            </a:pPr>
            <a:r>
              <a:rPr lang="en-US" dirty="0"/>
              <a:t>I invite You Jesus to be both my Savior and the Lord of my life.</a:t>
            </a:r>
          </a:p>
          <a:p>
            <a:pPr>
              <a:buClr>
                <a:schemeClr val="tx1"/>
              </a:buClr>
              <a:buFont typeface="Wingdings" pitchFamily="2" charset="2"/>
              <a:buChar char="v"/>
            </a:pPr>
            <a:r>
              <a:rPr lang="en-US" dirty="0"/>
              <a:t>I want You to rule my life from now on.</a:t>
            </a:r>
          </a:p>
          <a:p>
            <a:endParaRPr lang="en-US" dirty="0"/>
          </a:p>
        </p:txBody>
      </p:sp>
    </p:spTree>
    <p:custDataLst>
      <p:tags r:id="rId1"/>
    </p:custDataLst>
    <p:extLst>
      <p:ext uri="{BB962C8B-B14F-4D97-AF65-F5344CB8AC3E}">
        <p14:creationId xmlns:p14="http://schemas.microsoft.com/office/powerpoint/2010/main" val="349490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3">
                                            <p:txEl>
                                              <p:pRg st="0" end="0"/>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1000"/>
                                        <p:tgtEl>
                                          <p:spTgt spid="3">
                                            <p:txEl>
                                              <p:pRg st="1" end="1"/>
                                            </p:txEl>
                                          </p:spTgt>
                                        </p:tgtEl>
                                      </p:cBhvr>
                                    </p:animEffect>
                                    <p:anim calcmode="lin" valueType="num">
                                      <p:cBhvr>
                                        <p:cTn id="16"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7" dur="900" decel="100000" fill="hold"/>
                                        <p:tgtEl>
                                          <p:spTgt spid="3">
                                            <p:txEl>
                                              <p:pRg st="1" end="1"/>
                                            </p:txEl>
                                          </p:spTgt>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3">
                                            <p:txEl>
                                              <p:pRg st="1" end="1"/>
                                            </p:txEl>
                                          </p:spTgt>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fade">
                                      <p:cBhvr>
                                        <p:cTn id="23" dur="1000"/>
                                        <p:tgtEl>
                                          <p:spTgt spid="3">
                                            <p:txEl>
                                              <p:pRg st="2" end="2"/>
                                            </p:txEl>
                                          </p:spTgt>
                                        </p:tgtEl>
                                      </p:cBhvr>
                                    </p:animEffect>
                                    <p:anim calcmode="lin" valueType="num">
                                      <p:cBhvr>
                                        <p:cTn id="24"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5" dur="900" decel="100000" fill="hold"/>
                                        <p:tgtEl>
                                          <p:spTgt spid="3">
                                            <p:txEl>
                                              <p:pRg st="2" end="2"/>
                                            </p:txEl>
                                          </p:spTgt>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3">
                                            <p:txEl>
                                              <p:pRg st="2" end="2"/>
                                            </p:txEl>
                                          </p:spTgt>
                                        </p:tgtEl>
                                        <p:attrNameLst>
                                          <p:attrName>ppt_y</p:attrName>
                                        </p:attrNameLst>
                                      </p:cBhvr>
                                      <p:tavLst>
                                        <p:tav tm="0">
                                          <p:val>
                                            <p:strVal val="#ppt_y-.03"/>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7" presetClass="entr" presetSubtype="0" fill="hold"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Effect transition="in" filter="fade">
                                      <p:cBhvr>
                                        <p:cTn id="31" dur="1000"/>
                                        <p:tgtEl>
                                          <p:spTgt spid="3">
                                            <p:txEl>
                                              <p:pRg st="3" end="3"/>
                                            </p:txEl>
                                          </p:spTgt>
                                        </p:tgtEl>
                                      </p:cBhvr>
                                    </p:animEffect>
                                    <p:anim calcmode="lin" valueType="num">
                                      <p:cBhvr>
                                        <p:cTn id="3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3" dur="900" decel="100000" fill="hold"/>
                                        <p:tgtEl>
                                          <p:spTgt spid="3">
                                            <p:txEl>
                                              <p:pRg st="3" end="3"/>
                                            </p:txEl>
                                          </p:spTgt>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3">
                                            <p:txEl>
                                              <p:pRg st="3" end="3"/>
                                            </p:txEl>
                                          </p:spTgt>
                                        </p:tgtEl>
                                        <p:attrNameLst>
                                          <p:attrName>ppt_y</p:attrName>
                                        </p:attrNameLst>
                                      </p:cBhvr>
                                      <p:tavLst>
                                        <p:tav tm="0">
                                          <p:val>
                                            <p:strVal val="#ppt_y-.03"/>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37" presetClass="entr" presetSubtype="0" fill="hold" nodeType="click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animEffect transition="in" filter="fade">
                                      <p:cBhvr>
                                        <p:cTn id="39" dur="1000"/>
                                        <p:tgtEl>
                                          <p:spTgt spid="3">
                                            <p:txEl>
                                              <p:pRg st="4" end="4"/>
                                            </p:txEl>
                                          </p:spTgt>
                                        </p:tgtEl>
                                      </p:cBhvr>
                                    </p:animEffect>
                                    <p:anim calcmode="lin" valueType="num">
                                      <p:cBhvr>
                                        <p:cTn id="40"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1" dur="900" decel="100000" fill="hold"/>
                                        <p:tgtEl>
                                          <p:spTgt spid="3">
                                            <p:txEl>
                                              <p:pRg st="4" end="4"/>
                                            </p:txEl>
                                          </p:spTgt>
                                        </p:tgtEl>
                                        <p:attrNameLst>
                                          <p:attrName>ppt_y</p:attrName>
                                        </p:attrNameLst>
                                      </p:cBhvr>
                                      <p:tavLst>
                                        <p:tav tm="0">
                                          <p:val>
                                            <p:strVal val="#ppt_y+1"/>
                                          </p:val>
                                        </p:tav>
                                        <p:tav tm="100000">
                                          <p:val>
                                            <p:strVal val="#ppt_y-.03"/>
                                          </p:val>
                                        </p:tav>
                                      </p:tavLst>
                                    </p:anim>
                                    <p:anim calcmode="lin" valueType="num">
                                      <p:cBhvr>
                                        <p:cTn id="42" dur="100" accel="100000" fill="hold">
                                          <p:stCondLst>
                                            <p:cond delay="900"/>
                                          </p:stCondLst>
                                        </p:cTn>
                                        <p:tgtEl>
                                          <p:spTgt spid="3">
                                            <p:txEl>
                                              <p:pRg st="4" end="4"/>
                                            </p:txEl>
                                          </p:spTgt>
                                        </p:tgtEl>
                                        <p:attrNameLst>
                                          <p:attrName>ppt_y</p:attrName>
                                        </p:attrNameLst>
                                      </p:cBhvr>
                                      <p:tavLst>
                                        <p:tav tm="0">
                                          <p:val>
                                            <p:strVal val="#ppt_y-.03"/>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37" presetClass="entr" presetSubtype="0" fill="hold" nodeType="clickEffect">
                                  <p:stCondLst>
                                    <p:cond delay="0"/>
                                  </p:stCondLst>
                                  <p:childTnLst>
                                    <p:set>
                                      <p:cBhvr>
                                        <p:cTn id="46" dur="1" fill="hold">
                                          <p:stCondLst>
                                            <p:cond delay="0"/>
                                          </p:stCondLst>
                                        </p:cTn>
                                        <p:tgtEl>
                                          <p:spTgt spid="3">
                                            <p:txEl>
                                              <p:pRg st="5" end="5"/>
                                            </p:txEl>
                                          </p:spTgt>
                                        </p:tgtEl>
                                        <p:attrNameLst>
                                          <p:attrName>style.visibility</p:attrName>
                                        </p:attrNameLst>
                                      </p:cBhvr>
                                      <p:to>
                                        <p:strVal val="visible"/>
                                      </p:to>
                                    </p:set>
                                    <p:animEffect transition="in" filter="fade">
                                      <p:cBhvr>
                                        <p:cTn id="47" dur="1000"/>
                                        <p:tgtEl>
                                          <p:spTgt spid="3">
                                            <p:txEl>
                                              <p:pRg st="5" end="5"/>
                                            </p:txEl>
                                          </p:spTgt>
                                        </p:tgtEl>
                                      </p:cBhvr>
                                    </p:animEffect>
                                    <p:anim calcmode="lin" valueType="num">
                                      <p:cBhvr>
                                        <p:cTn id="48"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9" dur="900" decel="100000" fill="hold"/>
                                        <p:tgtEl>
                                          <p:spTgt spid="3">
                                            <p:txEl>
                                              <p:pRg st="5" end="5"/>
                                            </p:txEl>
                                          </p:spTgt>
                                        </p:tgtEl>
                                        <p:attrNameLst>
                                          <p:attrName>ppt_y</p:attrName>
                                        </p:attrNameLst>
                                      </p:cBhvr>
                                      <p:tavLst>
                                        <p:tav tm="0">
                                          <p:val>
                                            <p:strVal val="#ppt_y+1"/>
                                          </p:val>
                                        </p:tav>
                                        <p:tav tm="100000">
                                          <p:val>
                                            <p:strVal val="#ppt_y-.03"/>
                                          </p:val>
                                        </p:tav>
                                      </p:tavLst>
                                    </p:anim>
                                    <p:anim calcmode="lin" valueType="num">
                                      <p:cBhvr>
                                        <p:cTn id="50" dur="100" accel="100000" fill="hold">
                                          <p:stCondLst>
                                            <p:cond delay="900"/>
                                          </p:stCondLst>
                                        </p:cTn>
                                        <p:tgtEl>
                                          <p:spTgt spid="3">
                                            <p:txEl>
                                              <p:pRg st="5" end="5"/>
                                            </p:txEl>
                                          </p:spTgt>
                                        </p:tgtEl>
                                        <p:attrNameLst>
                                          <p:attrName>ppt_y</p:attrName>
                                        </p:attrNameLst>
                                      </p:cBhvr>
                                      <p:tavLst>
                                        <p:tav tm="0">
                                          <p:val>
                                            <p:strVal val="#ppt_y-.03"/>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37" presetClass="entr" presetSubtype="0" fill="hold" nodeType="clickEffect">
                                  <p:stCondLst>
                                    <p:cond delay="0"/>
                                  </p:stCondLst>
                                  <p:childTnLst>
                                    <p:set>
                                      <p:cBhvr>
                                        <p:cTn id="54" dur="1" fill="hold">
                                          <p:stCondLst>
                                            <p:cond delay="0"/>
                                          </p:stCondLst>
                                        </p:cTn>
                                        <p:tgtEl>
                                          <p:spTgt spid="3">
                                            <p:txEl>
                                              <p:pRg st="6" end="6"/>
                                            </p:txEl>
                                          </p:spTgt>
                                        </p:tgtEl>
                                        <p:attrNameLst>
                                          <p:attrName>style.visibility</p:attrName>
                                        </p:attrNameLst>
                                      </p:cBhvr>
                                      <p:to>
                                        <p:strVal val="visible"/>
                                      </p:to>
                                    </p:set>
                                    <p:animEffect transition="in" filter="fade">
                                      <p:cBhvr>
                                        <p:cTn id="55" dur="1000"/>
                                        <p:tgtEl>
                                          <p:spTgt spid="3">
                                            <p:txEl>
                                              <p:pRg st="6" end="6"/>
                                            </p:txEl>
                                          </p:spTgt>
                                        </p:tgtEl>
                                      </p:cBhvr>
                                    </p:animEffect>
                                    <p:anim calcmode="lin" valueType="num">
                                      <p:cBhvr>
                                        <p:cTn id="56"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7" dur="900" decel="100000" fill="hold"/>
                                        <p:tgtEl>
                                          <p:spTgt spid="3">
                                            <p:txEl>
                                              <p:pRg st="6" end="6"/>
                                            </p:txEl>
                                          </p:spTgt>
                                        </p:tgtEl>
                                        <p:attrNameLst>
                                          <p:attrName>ppt_y</p:attrName>
                                        </p:attrNameLst>
                                      </p:cBhvr>
                                      <p:tavLst>
                                        <p:tav tm="0">
                                          <p:val>
                                            <p:strVal val="#ppt_y+1"/>
                                          </p:val>
                                        </p:tav>
                                        <p:tav tm="100000">
                                          <p:val>
                                            <p:strVal val="#ppt_y-.03"/>
                                          </p:val>
                                        </p:tav>
                                      </p:tavLst>
                                    </p:anim>
                                    <p:anim calcmode="lin" valueType="num">
                                      <p:cBhvr>
                                        <p:cTn id="58" dur="100" accel="100000" fill="hold">
                                          <p:stCondLst>
                                            <p:cond delay="900"/>
                                          </p:stCondLst>
                                        </p:cTn>
                                        <p:tgtEl>
                                          <p:spTgt spid="3">
                                            <p:txEl>
                                              <p:pRg st="6" end="6"/>
                                            </p:txEl>
                                          </p:spTgt>
                                        </p:tgtEl>
                                        <p:attrNameLst>
                                          <p:attrName>ppt_y</p:attrName>
                                        </p:attrNameLst>
                                      </p:cBhvr>
                                      <p:tavLst>
                                        <p:tav tm="0">
                                          <p:val>
                                            <p:strVal val="#ppt_y-.03"/>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37" presetClass="entr" presetSubtype="0" fill="hold" nodeType="clickEffect">
                                  <p:stCondLst>
                                    <p:cond delay="0"/>
                                  </p:stCondLst>
                                  <p:childTnLst>
                                    <p:set>
                                      <p:cBhvr>
                                        <p:cTn id="62" dur="1" fill="hold">
                                          <p:stCondLst>
                                            <p:cond delay="0"/>
                                          </p:stCondLst>
                                        </p:cTn>
                                        <p:tgtEl>
                                          <p:spTgt spid="3">
                                            <p:txEl>
                                              <p:pRg st="7" end="7"/>
                                            </p:txEl>
                                          </p:spTgt>
                                        </p:tgtEl>
                                        <p:attrNameLst>
                                          <p:attrName>style.visibility</p:attrName>
                                        </p:attrNameLst>
                                      </p:cBhvr>
                                      <p:to>
                                        <p:strVal val="visible"/>
                                      </p:to>
                                    </p:set>
                                    <p:animEffect transition="in" filter="fade">
                                      <p:cBhvr>
                                        <p:cTn id="63" dur="1000"/>
                                        <p:tgtEl>
                                          <p:spTgt spid="3">
                                            <p:txEl>
                                              <p:pRg st="7" end="7"/>
                                            </p:txEl>
                                          </p:spTgt>
                                        </p:tgtEl>
                                      </p:cBhvr>
                                    </p:animEffect>
                                    <p:anim calcmode="lin" valueType="num">
                                      <p:cBhvr>
                                        <p:cTn id="64"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65" dur="900" decel="100000" fill="hold"/>
                                        <p:tgtEl>
                                          <p:spTgt spid="3">
                                            <p:txEl>
                                              <p:pRg st="7" end="7"/>
                                            </p:txEl>
                                          </p:spTgt>
                                        </p:tgtEl>
                                        <p:attrNameLst>
                                          <p:attrName>ppt_y</p:attrName>
                                        </p:attrNameLst>
                                      </p:cBhvr>
                                      <p:tavLst>
                                        <p:tav tm="0">
                                          <p:val>
                                            <p:strVal val="#ppt_y+1"/>
                                          </p:val>
                                        </p:tav>
                                        <p:tav tm="100000">
                                          <p:val>
                                            <p:strVal val="#ppt_y-.03"/>
                                          </p:val>
                                        </p:tav>
                                      </p:tavLst>
                                    </p:anim>
                                    <p:anim calcmode="lin" valueType="num">
                                      <p:cBhvr>
                                        <p:cTn id="66" dur="100" accel="100000" fill="hold">
                                          <p:stCondLst>
                                            <p:cond delay="900"/>
                                          </p:stCondLst>
                                        </p:cTn>
                                        <p:tgtEl>
                                          <p:spTgt spid="3">
                                            <p:txEl>
                                              <p:pRg st="7" end="7"/>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3"/>
          <p:cNvSpPr>
            <a:spLocks noGrp="1" noChangeArrowheads="1"/>
          </p:cNvSpPr>
          <p:nvPr>
            <p:ph type="body" sz="half" idx="1"/>
          </p:nvPr>
        </p:nvSpPr>
        <p:spPr>
          <a:xfrm>
            <a:off x="0" y="4572000"/>
            <a:ext cx="9144000" cy="2286000"/>
          </a:xfrm>
        </p:spPr>
        <p:txBody>
          <a:bodyPr/>
          <a:lstStyle/>
          <a:p>
            <a:pPr eaLnBrk="1" hangingPunct="1">
              <a:buFont typeface="Wingdings" pitchFamily="2" charset="2"/>
              <a:buNone/>
            </a:pPr>
            <a:r>
              <a:rPr lang="en-US" sz="3600" dirty="0"/>
              <a:t>“But some people did accept him. They believed in him, and he gave them the right to become children of God.”</a:t>
            </a:r>
            <a:r>
              <a:rPr lang="en-US" sz="2700" dirty="0"/>
              <a:t> </a:t>
            </a:r>
          </a:p>
          <a:p>
            <a:pPr algn="r" eaLnBrk="1" hangingPunct="1">
              <a:buFont typeface="Wingdings" pitchFamily="2" charset="2"/>
              <a:buNone/>
            </a:pPr>
            <a:r>
              <a:rPr lang="en-US" sz="2300" dirty="0"/>
              <a:t>John 1:12</a:t>
            </a:r>
            <a:r>
              <a:rPr lang="en-US" sz="2700" dirty="0"/>
              <a:t> </a:t>
            </a:r>
          </a:p>
        </p:txBody>
      </p:sp>
      <p:pic>
        <p:nvPicPr>
          <p:cNvPr id="12292" name="Picture 4" descr="PBWU_-_Child_of_God_-_black__19686_zoom"/>
          <p:cNvPicPr>
            <a:picLocks noGrp="1" noChangeAspect="1" noChangeArrowheads="1"/>
          </p:cNvPicPr>
          <p:nvPr>
            <p:ph sz="quarter" idx="2"/>
          </p:nvPr>
        </p:nvPicPr>
        <p:blipFill rotWithShape="1">
          <a:blip r:embed="rId2">
            <a:lum contrast="10000"/>
            <a:extLst>
              <a:ext uri="{28A0092B-C50C-407E-A947-70E740481C1C}">
                <a14:useLocalDpi xmlns:a14="http://schemas.microsoft.com/office/drawing/2010/main" val="0"/>
              </a:ext>
            </a:extLst>
          </a:blip>
          <a:srcRect l="-398" r="398" b="1292"/>
          <a:stretch/>
        </p:blipFill>
        <p:spPr>
          <a:xfrm>
            <a:off x="4648200" y="0"/>
            <a:ext cx="4495800" cy="4495800"/>
          </a:xfrm>
          <a:noFill/>
        </p:spPr>
      </p:pic>
      <p:pic>
        <p:nvPicPr>
          <p:cNvPr id="12293" name="Picture 5" descr="untitled"/>
          <p:cNvPicPr>
            <a:picLocks noGrp="1" noChangeAspect="1" noChangeArrowheads="1"/>
          </p:cNvPicPr>
          <p:nvPr>
            <p:ph sz="quarter" idx="3"/>
          </p:nvPr>
        </p:nvPicPr>
        <p:blipFill>
          <a:blip r:embed="rId3">
            <a:extLst>
              <a:ext uri="{28A0092B-C50C-407E-A947-70E740481C1C}">
                <a14:useLocalDpi xmlns:a14="http://schemas.microsoft.com/office/drawing/2010/main" val="0"/>
              </a:ext>
            </a:extLst>
          </a:blip>
          <a:srcRect/>
          <a:stretch>
            <a:fillRect/>
          </a:stretch>
        </p:blipFill>
        <p:spPr>
          <a:xfrm>
            <a:off x="17585" y="0"/>
            <a:ext cx="4574674" cy="4495800"/>
          </a:xfrm>
        </p:spPr>
      </p:pic>
    </p:spTree>
    <p:extLst>
      <p:ext uri="{BB962C8B-B14F-4D97-AF65-F5344CB8AC3E}">
        <p14:creationId xmlns:p14="http://schemas.microsoft.com/office/powerpoint/2010/main" val="689734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2011_1000V_front_1-e1316632609332"/>
          <p:cNvPicPr>
            <a:picLocks noGrp="1" noChangeAspect="1" noChangeArrowheads="1"/>
          </p:cNvPicPr>
          <p:nvPr>
            <p:ph sz="half" idx="1"/>
          </p:nvPr>
        </p:nvPicPr>
        <p:blipFill>
          <a:blip r:embed="rId2">
            <a:lum contrast="30000"/>
            <a:extLst>
              <a:ext uri="{28A0092B-C50C-407E-A947-70E740481C1C}">
                <a14:useLocalDpi xmlns:a14="http://schemas.microsoft.com/office/drawing/2010/main" val="0"/>
              </a:ext>
            </a:extLst>
          </a:blip>
          <a:srcRect/>
          <a:stretch>
            <a:fillRect/>
          </a:stretch>
        </p:blipFill>
        <p:spPr>
          <a:xfrm>
            <a:off x="0" y="381000"/>
            <a:ext cx="3657600" cy="3017838"/>
          </a:xfrm>
          <a:noFill/>
        </p:spPr>
      </p:pic>
      <p:pic>
        <p:nvPicPr>
          <p:cNvPr id="13315" name="Picture 3" descr="new-creation-2-suzanne-carter"/>
          <p:cNvPicPr>
            <a:picLocks noGrp="1" noChangeAspect="1" noChangeArrowheads="1"/>
          </p:cNvPicPr>
          <p:nvPr>
            <p:ph sz="half" idx="2"/>
          </p:nvPr>
        </p:nvPicPr>
        <p:blipFill>
          <a:blip r:embed="rId3">
            <a:lum contrast="28000"/>
            <a:extLst>
              <a:ext uri="{28A0092B-C50C-407E-A947-70E740481C1C}">
                <a14:useLocalDpi xmlns:a14="http://schemas.microsoft.com/office/drawing/2010/main" val="0"/>
              </a:ext>
            </a:extLst>
          </a:blip>
          <a:srcRect/>
          <a:stretch>
            <a:fillRect/>
          </a:stretch>
        </p:blipFill>
        <p:spPr>
          <a:xfrm>
            <a:off x="3476625" y="838200"/>
            <a:ext cx="5667375" cy="6019800"/>
          </a:xfrm>
          <a:noFill/>
        </p:spPr>
      </p:pic>
    </p:spTree>
    <p:extLst>
      <p:ext uri="{BB962C8B-B14F-4D97-AF65-F5344CB8AC3E}">
        <p14:creationId xmlns:p14="http://schemas.microsoft.com/office/powerpoint/2010/main" val="3747028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8825280"/>
          <p:cNvPicPr>
            <a:picLocks noChangeAspect="1" noChangeArrowheads="1"/>
          </p:cNvPicPr>
          <p:nvPr/>
        </p:nvPicPr>
        <p:blipFill>
          <a:blip r:embed="rId3">
            <a:lum contrast="16000"/>
            <a:extLst>
              <a:ext uri="{28A0092B-C50C-407E-A947-70E740481C1C}">
                <a14:useLocalDpi xmlns:a14="http://schemas.microsoft.com/office/drawing/2010/main" val="0"/>
              </a:ext>
            </a:extLst>
          </a:blip>
          <a:srcRect/>
          <a:stretch>
            <a:fillRect/>
          </a:stretch>
        </p:blipFill>
        <p:spPr bwMode="auto">
          <a:xfrm>
            <a:off x="4343400" y="0"/>
            <a:ext cx="480060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9" name="Picture 3" descr="4469261588_9946469d09_z"/>
          <p:cNvPicPr>
            <a:picLocks noChangeAspect="1" noChangeArrowheads="1"/>
          </p:cNvPicPr>
          <p:nvPr/>
        </p:nvPicPr>
        <p:blipFill>
          <a:blip r:embed="rId4">
            <a:lum bright="8000" contrast="22000"/>
            <a:extLst>
              <a:ext uri="{28A0092B-C50C-407E-A947-70E740481C1C}">
                <a14:useLocalDpi xmlns:a14="http://schemas.microsoft.com/office/drawing/2010/main" val="0"/>
              </a:ext>
            </a:extLst>
          </a:blip>
          <a:srcRect/>
          <a:stretch>
            <a:fillRect/>
          </a:stretch>
        </p:blipFill>
        <p:spPr bwMode="auto">
          <a:xfrm>
            <a:off x="1371600" y="-304800"/>
            <a:ext cx="3908790" cy="6934200"/>
          </a:xfrm>
          <a:prstGeom prst="rect">
            <a:avLst/>
          </a:prstGeom>
          <a:noFill/>
          <a:ln>
            <a:noFill/>
          </a:ln>
          <a:effectLst>
            <a:softEdge rad="2159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0" name="Rectangle 4"/>
          <p:cNvSpPr>
            <a:spLocks noGrp="1" noChangeArrowheads="1"/>
          </p:cNvSpPr>
          <p:nvPr>
            <p:ph idx="1"/>
          </p:nvPr>
        </p:nvSpPr>
        <p:spPr>
          <a:xfrm>
            <a:off x="2743200" y="3257550"/>
            <a:ext cx="6400800" cy="3600450"/>
          </a:xfrm>
          <a:solidFill>
            <a:schemeClr val="bg1">
              <a:alpha val="69019"/>
            </a:schemeClr>
          </a:solidFill>
          <a:effectLst>
            <a:softEdge rad="127000"/>
          </a:effectLst>
        </p:spPr>
        <p:txBody>
          <a:bodyPr/>
          <a:lstStyle/>
          <a:p>
            <a:pPr eaLnBrk="1" hangingPunct="1">
              <a:lnSpc>
                <a:spcPct val="90000"/>
              </a:lnSpc>
              <a:buClr>
                <a:schemeClr val="tx1"/>
              </a:buClr>
            </a:pPr>
            <a:r>
              <a:rPr lang="en-US" sz="3200" b="1" dirty="0"/>
              <a:t>What did you learn today?</a:t>
            </a:r>
          </a:p>
          <a:p>
            <a:pPr eaLnBrk="1" hangingPunct="1">
              <a:lnSpc>
                <a:spcPct val="90000"/>
              </a:lnSpc>
              <a:buClr>
                <a:schemeClr val="tx1"/>
              </a:buClr>
            </a:pPr>
            <a:r>
              <a:rPr lang="en-US" sz="3200" b="1" dirty="0"/>
              <a:t>What about the Christian’s Banner?</a:t>
            </a:r>
          </a:p>
          <a:p>
            <a:pPr eaLnBrk="1" hangingPunct="1">
              <a:lnSpc>
                <a:spcPct val="90000"/>
              </a:lnSpc>
              <a:buClr>
                <a:schemeClr val="tx1"/>
              </a:buClr>
            </a:pPr>
            <a:r>
              <a:rPr lang="en-US" sz="3200" b="1" dirty="0"/>
              <a:t>What have you been thinking about God lately?</a:t>
            </a:r>
          </a:p>
          <a:p>
            <a:pPr eaLnBrk="1" hangingPunct="1">
              <a:lnSpc>
                <a:spcPct val="90000"/>
              </a:lnSpc>
              <a:buClr>
                <a:schemeClr val="tx1"/>
              </a:buClr>
            </a:pPr>
            <a:r>
              <a:rPr lang="en-US" sz="3200" b="1" dirty="0"/>
              <a:t>What do you want to tell others about Jesus?</a:t>
            </a:r>
          </a:p>
        </p:txBody>
      </p:sp>
      <p:sp>
        <p:nvSpPr>
          <p:cNvPr id="14341" name="Rectangle 5"/>
          <p:cNvSpPr>
            <a:spLocks noChangeArrowheads="1"/>
          </p:cNvSpPr>
          <p:nvPr/>
        </p:nvSpPr>
        <p:spPr bwMode="auto">
          <a:xfrm>
            <a:off x="152400" y="212363"/>
            <a:ext cx="2743200" cy="6509474"/>
          </a:xfrm>
          <a:prstGeom prst="rect">
            <a:avLst/>
          </a:prstGeom>
          <a:solidFill>
            <a:schemeClr val="bg1">
              <a:alpha val="30980"/>
            </a:schemeClr>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0" bIns="0" anchor="ctr">
            <a:spAutoFit/>
          </a:bodyPr>
          <a:lstStyle/>
          <a:p>
            <a:r>
              <a:rPr lang="en-US" sz="3600" b="1" dirty="0">
                <a:latin typeface="Arial" charset="0"/>
              </a:rPr>
              <a:t>“If you openly say, ‘Jesus is Lord’ and believe in your heart that God raised him from death, you will be saved.”</a:t>
            </a:r>
            <a:r>
              <a:rPr lang="en-US" b="1" dirty="0">
                <a:latin typeface="Arial" charset="0"/>
              </a:rPr>
              <a:t> </a:t>
            </a:r>
          </a:p>
          <a:p>
            <a:pPr algn="r"/>
            <a:r>
              <a:rPr lang="en-US" sz="2000" b="1" dirty="0">
                <a:latin typeface="Arial" charset="0"/>
              </a:rPr>
              <a:t>Rom. 10:9</a:t>
            </a:r>
            <a:r>
              <a:rPr lang="en-US" sz="2400" b="1" dirty="0">
                <a:latin typeface="Arial" charset="0"/>
              </a:rPr>
              <a:t> </a:t>
            </a:r>
          </a:p>
        </p:txBody>
      </p:sp>
    </p:spTree>
    <p:custDataLst>
      <p:tags r:id="rId1"/>
    </p:custDataLst>
    <p:extLst>
      <p:ext uri="{BB962C8B-B14F-4D97-AF65-F5344CB8AC3E}">
        <p14:creationId xmlns:p14="http://schemas.microsoft.com/office/powerpoint/2010/main" val="1183718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340">
                                            <p:txEl>
                                              <p:pRg st="0" end="0"/>
                                            </p:txEl>
                                          </p:spTgt>
                                        </p:tgtEl>
                                        <p:attrNameLst>
                                          <p:attrName>style.visibility</p:attrName>
                                        </p:attrNameLst>
                                      </p:cBhvr>
                                      <p:to>
                                        <p:strVal val="visible"/>
                                      </p:to>
                                    </p:set>
                                    <p:anim calcmode="lin" valueType="num">
                                      <p:cBhvr additive="base">
                                        <p:cTn id="7" dur="500" fill="hold"/>
                                        <p:tgtEl>
                                          <p:spTgt spid="1434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434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4340">
                                            <p:txEl>
                                              <p:pRg st="1" end="1"/>
                                            </p:txEl>
                                          </p:spTgt>
                                        </p:tgtEl>
                                        <p:attrNameLst>
                                          <p:attrName>style.visibility</p:attrName>
                                        </p:attrNameLst>
                                      </p:cBhvr>
                                      <p:to>
                                        <p:strVal val="visible"/>
                                      </p:to>
                                    </p:set>
                                    <p:anim calcmode="lin" valueType="num">
                                      <p:cBhvr additive="base">
                                        <p:cTn id="13" dur="500" fill="hold"/>
                                        <p:tgtEl>
                                          <p:spTgt spid="14340">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434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4340">
                                            <p:txEl>
                                              <p:pRg st="2" end="2"/>
                                            </p:txEl>
                                          </p:spTgt>
                                        </p:tgtEl>
                                        <p:attrNameLst>
                                          <p:attrName>style.visibility</p:attrName>
                                        </p:attrNameLst>
                                      </p:cBhvr>
                                      <p:to>
                                        <p:strVal val="visible"/>
                                      </p:to>
                                    </p:set>
                                    <p:anim calcmode="lin" valueType="num">
                                      <p:cBhvr additive="base">
                                        <p:cTn id="19" dur="500" fill="hold"/>
                                        <p:tgtEl>
                                          <p:spTgt spid="14340">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434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4340">
                                            <p:txEl>
                                              <p:pRg st="3" end="3"/>
                                            </p:txEl>
                                          </p:spTgt>
                                        </p:tgtEl>
                                        <p:attrNameLst>
                                          <p:attrName>style.visibility</p:attrName>
                                        </p:attrNameLst>
                                      </p:cBhvr>
                                      <p:to>
                                        <p:strVal val="visible"/>
                                      </p:to>
                                    </p:set>
                                    <p:anim calcmode="lin" valueType="num">
                                      <p:cBhvr additive="base">
                                        <p:cTn id="25" dur="500" fill="hold"/>
                                        <p:tgtEl>
                                          <p:spTgt spid="14340">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4340">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934200"/>
          </a:xfrm>
          <a:prstGeom prst="rect">
            <a:avLst/>
          </a:prstGeom>
          <a:solidFill>
            <a:schemeClr val="tx1"/>
          </a:solidFill>
        </p:spPr>
        <p:txBody>
          <a:bodyPr wrap="square" lIns="0" tIns="0" rIns="0" bIns="0">
            <a:noAutofit/>
          </a:bodyPr>
          <a:lstStyle/>
          <a:p>
            <a:pPr algn="ctr">
              <a:lnSpc>
                <a:spcPts val="7200"/>
              </a:lnSpc>
              <a:spcBef>
                <a:spcPts val="0"/>
              </a:spcBef>
              <a:spcAft>
                <a:spcPts val="0"/>
              </a:spcAft>
            </a:pPr>
            <a:r>
              <a:rPr lang="en-US" sz="4800" b="1" dirty="0">
                <a:solidFill>
                  <a:schemeClr val="bg2"/>
                </a:solidFill>
                <a:latin typeface="+mn-lt"/>
                <a:ea typeface="Calibri" panose="020F0502020204030204" pitchFamily="34" charset="0"/>
                <a:cs typeface="Aharoni" panose="02010803020104030203" pitchFamily="2" charset="-79"/>
              </a:rPr>
              <a:t>Let’s Begin with Prayer</a:t>
            </a:r>
            <a:endParaRPr lang="en-US" sz="4800" b="1" dirty="0">
              <a:solidFill>
                <a:schemeClr val="bg2"/>
              </a:solidFill>
              <a:latin typeface="+mn-lt"/>
              <a:ea typeface="Calibri" panose="020F0502020204030204" pitchFamily="34" charset="0"/>
              <a:cs typeface="Calibri" panose="020F0502020204030204" pitchFamily="34" charset="0"/>
            </a:endParaRPr>
          </a:p>
          <a:p>
            <a:pPr>
              <a:lnSpc>
                <a:spcPct val="107000"/>
              </a:lnSpc>
              <a:spcBef>
                <a:spcPts val="0"/>
              </a:spcBef>
              <a:spcAft>
                <a:spcPts val="800"/>
              </a:spcAft>
            </a:pPr>
            <a:endParaRPr lang="en-US" sz="7200" b="1" dirty="0">
              <a:latin typeface="Calibri" panose="020F0502020204030204" pitchFamily="34" charset="0"/>
              <a:ea typeface="Calibri" panose="020F0502020204030204" pitchFamily="34" charset="0"/>
              <a:cs typeface="Calibri" panose="020F0502020204030204" pitchFamily="34"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90600"/>
            <a:ext cx="9067800" cy="5410200"/>
          </a:xfrm>
          <a:prstGeom prst="rect">
            <a:avLst/>
          </a:prstGeom>
        </p:spPr>
      </p:pic>
    </p:spTree>
    <p:extLst>
      <p:ext uri="{BB962C8B-B14F-4D97-AF65-F5344CB8AC3E}">
        <p14:creationId xmlns:p14="http://schemas.microsoft.com/office/powerpoint/2010/main" val="768632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brightnessContrast bright="12000" contrast="20000"/>
                    </a14:imgEffect>
                  </a14:imgLayer>
                </a14:imgProps>
              </a:ext>
              <a:ext uri="{28A0092B-C50C-407E-A947-70E740481C1C}">
                <a14:useLocalDpi xmlns:a14="http://schemas.microsoft.com/office/drawing/2010/main" val="0"/>
              </a:ext>
            </a:extLst>
          </a:blip>
          <a:srcRect l="21629" r="6828"/>
          <a:stretch/>
        </p:blipFill>
        <p:spPr>
          <a:xfrm>
            <a:off x="0" y="-8467"/>
            <a:ext cx="9153676" cy="6858000"/>
          </a:xfrm>
          <a:prstGeom prst="rect">
            <a:avLst/>
          </a:prstGeom>
        </p:spPr>
      </p:pic>
      <p:sp>
        <p:nvSpPr>
          <p:cNvPr id="4" name="Rectangle 3"/>
          <p:cNvSpPr/>
          <p:nvPr/>
        </p:nvSpPr>
        <p:spPr>
          <a:xfrm>
            <a:off x="457200" y="457200"/>
            <a:ext cx="2743200" cy="6400800"/>
          </a:xfrm>
          <a:prstGeom prst="rect">
            <a:avLst/>
          </a:prstGeom>
          <a:noFill/>
          <a:effectLst>
            <a:glow rad="279400">
              <a:schemeClr val="accent1">
                <a:alpha val="82000"/>
              </a:schemeClr>
            </a:glow>
          </a:effectLst>
        </p:spPr>
        <p:txBody>
          <a:bodyPr wrap="square" lIns="0" tIns="0" rIns="0" bIns="0">
            <a:noAutofit/>
          </a:bodyPr>
          <a:lstStyle/>
          <a:p>
            <a:pPr marL="0" marR="0">
              <a:lnSpc>
                <a:spcPts val="6200"/>
              </a:lnSpc>
              <a:spcBef>
                <a:spcPts val="0"/>
              </a:spcBef>
              <a:spcAft>
                <a:spcPts val="0"/>
              </a:spcAft>
            </a:pPr>
            <a:r>
              <a:rPr lang="en-US" sz="6000" b="1" dirty="0">
                <a:ln>
                  <a:solidFill>
                    <a:schemeClr val="bg1"/>
                  </a:solidFill>
                </a:ln>
                <a:solidFill>
                  <a:srgbClr val="643200"/>
                </a:solidFill>
                <a:effectLst>
                  <a:glow rad="127000">
                    <a:srgbClr val="FFFF00"/>
                  </a:glow>
                </a:effectLst>
                <a:latin typeface="+mn-lt"/>
                <a:ea typeface="Calibri" panose="020F0502020204030204" pitchFamily="34" charset="0"/>
                <a:cs typeface="Aharoni" panose="02010803020104030203" pitchFamily="2" charset="-79"/>
              </a:rPr>
              <a:t>Let’s Close in Prayer</a:t>
            </a:r>
          </a:p>
          <a:p>
            <a:pPr marL="0" marR="0">
              <a:lnSpc>
                <a:spcPct val="107000"/>
              </a:lnSpc>
              <a:spcBef>
                <a:spcPts val="0"/>
              </a:spcBef>
              <a:spcAft>
                <a:spcPts val="800"/>
              </a:spcAft>
            </a:pPr>
            <a:endParaRPr lang="en-US" sz="7200" b="1" dirty="0">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40060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idx="1"/>
          </p:nvPr>
        </p:nvSpPr>
        <p:spPr>
          <a:xfrm>
            <a:off x="2362200" y="304800"/>
            <a:ext cx="6705600" cy="1752600"/>
          </a:xfrm>
        </p:spPr>
        <p:txBody>
          <a:bodyPr/>
          <a:lstStyle/>
          <a:p>
            <a:pPr eaLnBrk="1" hangingPunct="1">
              <a:lnSpc>
                <a:spcPct val="90000"/>
              </a:lnSpc>
              <a:buNone/>
            </a:pPr>
            <a:r>
              <a:rPr lang="en-US" sz="2400" b="1" dirty="0"/>
              <a:t>Note: After you download the slideshow, you may also need to download some videos from YouTube &amp; add them into this PowerPoint. This tool can help you: </a:t>
            </a:r>
            <a:br>
              <a:rPr lang="en-US" sz="2400" b="1" dirty="0"/>
            </a:br>
            <a:r>
              <a:rPr lang="en-US" sz="2400" b="1" dirty="0">
                <a:hlinkClick r:id="rId2"/>
              </a:rPr>
              <a:t>Free YouTube Download</a:t>
            </a:r>
            <a:r>
              <a:rPr lang="en-US" sz="2400" b="1" dirty="0"/>
              <a:t> </a:t>
            </a:r>
          </a:p>
        </p:txBody>
      </p:sp>
      <p:pic>
        <p:nvPicPr>
          <p:cNvPr id="23555" name="Picture 3" descr="UTUB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774700"/>
            <a:ext cx="2362200" cy="99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Picture 4" descr="vi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2743200"/>
            <a:ext cx="2514600" cy="148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Picture 5" descr="mail"/>
          <p:cNvPicPr>
            <a:picLocks noChangeAspect="1" noChangeArrowheads="1"/>
          </p:cNvPicPr>
          <p:nvPr/>
        </p:nvPicPr>
        <p:blipFill>
          <a:blip r:embed="rId5">
            <a:lum contrast="14000"/>
            <a:extLst>
              <a:ext uri="{28A0092B-C50C-407E-A947-70E740481C1C}">
                <a14:useLocalDpi xmlns:a14="http://schemas.microsoft.com/office/drawing/2010/main" val="0"/>
              </a:ext>
            </a:extLst>
          </a:blip>
          <a:srcRect/>
          <a:stretch>
            <a:fillRect/>
          </a:stretch>
        </p:blipFill>
        <p:spPr bwMode="auto">
          <a:xfrm>
            <a:off x="304800" y="4724400"/>
            <a:ext cx="22098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8" name="Rectangle 6"/>
          <p:cNvSpPr>
            <a:spLocks noChangeArrowheads="1"/>
          </p:cNvSpPr>
          <p:nvPr/>
        </p:nvSpPr>
        <p:spPr bwMode="auto">
          <a:xfrm>
            <a:off x="2819400" y="2209800"/>
            <a:ext cx="62484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lnSpc>
                <a:spcPct val="90000"/>
              </a:lnSpc>
              <a:spcBef>
                <a:spcPct val="20000"/>
              </a:spcBef>
              <a:buClr>
                <a:schemeClr val="accent2"/>
              </a:buClr>
              <a:buSzPct val="75000"/>
              <a:buFont typeface="Wingdings" pitchFamily="2" charset="2"/>
              <a:buNone/>
            </a:pPr>
            <a:endParaRPr lang="en-US" sz="1600" dirty="0">
              <a:latin typeface="Arial" charset="0"/>
            </a:endParaRPr>
          </a:p>
          <a:p>
            <a:pPr marL="342900" indent="-342900" eaLnBrk="1" hangingPunct="1">
              <a:lnSpc>
                <a:spcPct val="90000"/>
              </a:lnSpc>
              <a:spcBef>
                <a:spcPct val="20000"/>
              </a:spcBef>
              <a:buClr>
                <a:schemeClr val="accent2"/>
              </a:buClr>
              <a:buSzPct val="75000"/>
              <a:buFont typeface="Wingdings" pitchFamily="2" charset="2"/>
              <a:buNone/>
            </a:pPr>
            <a:r>
              <a:rPr lang="en-US" sz="2400" b="1" dirty="0">
                <a:latin typeface="Arial" charset="0"/>
              </a:rPr>
              <a:t>We present these messages in outdoor venues using the </a:t>
            </a:r>
            <a:r>
              <a:rPr lang="en-US" sz="2400" b="1" dirty="0">
                <a:latin typeface="Arial" charset="0"/>
                <a:hlinkClick r:id="rId6"/>
              </a:rPr>
              <a:t>SonShineTent</a:t>
            </a:r>
            <a:r>
              <a:rPr lang="en-US" sz="2400" b="1" dirty="0">
                <a:latin typeface="Arial" charset="0"/>
              </a:rPr>
              <a:t>.</a:t>
            </a:r>
            <a:br>
              <a:rPr lang="en-US" sz="2400" b="1" dirty="0">
                <a:latin typeface="Arial" charset="0"/>
              </a:rPr>
            </a:br>
            <a:r>
              <a:rPr lang="en-US" sz="2400" b="1" dirty="0">
                <a:latin typeface="Arial" charset="0"/>
              </a:rPr>
              <a:t>Watch the video of our service that goes with this message, click here: </a:t>
            </a:r>
            <a:r>
              <a:rPr lang="en-US" sz="2400" b="1" dirty="0">
                <a:latin typeface="Arial" charset="0"/>
                <a:hlinkClick r:id="rId7"/>
              </a:rPr>
              <a:t>http://campaignkerusso.org/?p=5054</a:t>
            </a:r>
            <a:r>
              <a:rPr lang="en-US" sz="2400" b="1" dirty="0">
                <a:latin typeface="Arial" charset="0"/>
              </a:rPr>
              <a:t>  </a:t>
            </a:r>
          </a:p>
          <a:p>
            <a:pPr algn="ctr"/>
            <a:endParaRPr lang="en-US" sz="2000" dirty="0"/>
          </a:p>
        </p:txBody>
      </p:sp>
      <p:sp>
        <p:nvSpPr>
          <p:cNvPr id="23559" name="Rectangle 7"/>
          <p:cNvSpPr>
            <a:spLocks noChangeArrowheads="1"/>
          </p:cNvSpPr>
          <p:nvPr/>
        </p:nvSpPr>
        <p:spPr bwMode="auto">
          <a:xfrm>
            <a:off x="2514600" y="4724400"/>
            <a:ext cx="64008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lnSpc>
                <a:spcPct val="90000"/>
              </a:lnSpc>
              <a:spcBef>
                <a:spcPct val="20000"/>
              </a:spcBef>
              <a:buClr>
                <a:schemeClr val="accent2"/>
              </a:buClr>
              <a:buSzPct val="75000"/>
              <a:buFont typeface="Wingdings" pitchFamily="2" charset="2"/>
              <a:buNone/>
            </a:pPr>
            <a:r>
              <a:rPr lang="en-US" sz="2400" b="1" dirty="0">
                <a:latin typeface="Arial" charset="0"/>
              </a:rPr>
              <a:t>We would love to know more about the people who download our lessons &amp; sermons. We invite you to email us &amp; let us know where &amp; how you use them.</a:t>
            </a:r>
            <a:r>
              <a:rPr lang="en-US" sz="2000" b="1" dirty="0">
                <a:latin typeface="Arial" charset="0"/>
              </a:rPr>
              <a:t> </a:t>
            </a:r>
          </a:p>
          <a:p>
            <a:pPr marL="342900" indent="-342900" algn="ctr" eaLnBrk="1" hangingPunct="1">
              <a:lnSpc>
                <a:spcPct val="90000"/>
              </a:lnSpc>
              <a:spcBef>
                <a:spcPct val="20000"/>
              </a:spcBef>
              <a:buClr>
                <a:schemeClr val="accent2"/>
              </a:buClr>
              <a:buSzPct val="75000"/>
              <a:buFont typeface="Wingdings" pitchFamily="2" charset="2"/>
              <a:buNone/>
            </a:pPr>
            <a:r>
              <a:rPr lang="en-US" sz="2400" b="1" dirty="0">
                <a:latin typeface="Arial" charset="0"/>
                <a:hlinkClick r:id="rId8"/>
              </a:rPr>
              <a:t>info@campaignkerusso.org</a:t>
            </a:r>
            <a:r>
              <a:rPr lang="en-US" sz="2400" b="1" dirty="0">
                <a:latin typeface="Arial" charset="0"/>
              </a:rPr>
              <a:t>  </a:t>
            </a:r>
          </a:p>
        </p:txBody>
      </p:sp>
    </p:spTree>
    <p:extLst>
      <p:ext uri="{BB962C8B-B14F-4D97-AF65-F5344CB8AC3E}">
        <p14:creationId xmlns:p14="http://schemas.microsoft.com/office/powerpoint/2010/main" val="3393335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5" name="Picture 7" descr="Stripes"/>
          <p:cNvPicPr>
            <a:picLocks noGrp="1" noChangeAspect="1" noChangeArrowheads="1"/>
          </p:cNvPicPr>
          <p:nvPr>
            <p:ph sz="half" idx="2"/>
          </p:nvPr>
        </p:nvPicPr>
        <p:blipFill rotWithShape="1">
          <a:blip r:embed="rId3" cstate="print">
            <a:extLst>
              <a:ext uri="{BEBA8EAE-BF5A-486C-A8C5-ECC9F3942E4B}">
                <a14:imgProps xmlns:a14="http://schemas.microsoft.com/office/drawing/2010/main">
                  <a14:imgLayer r:embed="rId4">
                    <a14:imgEffect>
                      <a14:sharpenSoften amount="50000"/>
                    </a14:imgEffect>
                    <a14:imgEffect>
                      <a14:brightnessContrast bright="20000" contrast="15000"/>
                    </a14:imgEffect>
                  </a14:imgLayer>
                </a14:imgProps>
              </a:ext>
              <a:ext uri="{28A0092B-C50C-407E-A947-70E740481C1C}">
                <a14:useLocalDpi xmlns:a14="http://schemas.microsoft.com/office/drawing/2010/main" val="0"/>
              </a:ext>
            </a:extLst>
          </a:blip>
          <a:srcRect l="9779" r="7048" b="14122"/>
          <a:stretch/>
        </p:blipFill>
        <p:spPr>
          <a:xfrm>
            <a:off x="4572000" y="716098"/>
            <a:ext cx="4847063" cy="6306973"/>
          </a:xfrm>
          <a:solidFill>
            <a:schemeClr val="bg1"/>
          </a:solidFill>
          <a:ln/>
          <a:effectLst>
            <a:outerShdw dist="35921" dir="2700000" algn="ctr" rotWithShape="0">
              <a:srgbClr val="808080"/>
            </a:outerShdw>
            <a:softEdge rad="368300"/>
          </a:effectLst>
          <a:extLs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rotWithShape="1">
          <a:blip r:embed="rId5">
            <a:extLst>
              <a:ext uri="{28A0092B-C50C-407E-A947-70E740481C1C}">
                <a14:useLocalDpi xmlns:a14="http://schemas.microsoft.com/office/drawing/2010/main" val="0"/>
              </a:ext>
            </a:extLst>
          </a:blip>
          <a:srcRect l="20019" t="13287" r="3333"/>
          <a:stretch/>
        </p:blipFill>
        <p:spPr>
          <a:xfrm>
            <a:off x="1303432" y="-533400"/>
            <a:ext cx="5897468" cy="4267200"/>
          </a:xfrm>
          <a:prstGeom prst="rect">
            <a:avLst/>
          </a:prstGeom>
          <a:effectLst>
            <a:softEdge rad="800100"/>
          </a:effectLst>
        </p:spPr>
      </p:pic>
      <p:sp>
        <p:nvSpPr>
          <p:cNvPr id="89090" name="Rectangle 2"/>
          <p:cNvSpPr>
            <a:spLocks noGrp="1" noChangeArrowheads="1"/>
          </p:cNvSpPr>
          <p:nvPr>
            <p:ph type="title"/>
          </p:nvPr>
        </p:nvSpPr>
        <p:spPr>
          <a:xfrm>
            <a:off x="76200" y="2209800"/>
            <a:ext cx="4648200" cy="4267200"/>
          </a:xfrm>
          <a:solidFill>
            <a:schemeClr val="bg1">
              <a:alpha val="52000"/>
            </a:schemeClr>
          </a:solidFill>
          <a:ln/>
        </p:spPr>
        <p:txBody>
          <a:bodyPr>
            <a:scene3d>
              <a:camera prst="orthographicFront"/>
              <a:lightRig rig="threePt" dir="t"/>
            </a:scene3d>
            <a:sp3d extrusionH="63500" contourW="31750" prstMaterial="softEdge">
              <a:bevelT w="25400"/>
              <a:bevelB w="19050" h="114300"/>
            </a:sp3d>
          </a:bodyPr>
          <a:lstStyle/>
          <a:p>
            <a:pPr algn="ctr">
              <a:lnSpc>
                <a:spcPts val="9900"/>
              </a:lnSpc>
            </a:pPr>
            <a:r>
              <a:rPr lang="en-US" sz="8000" b="1" dirty="0">
                <a:effectLst>
                  <a:glow rad="63500">
                    <a:srgbClr val="0070C0"/>
                  </a:glow>
                </a:effectLst>
                <a:ea typeface="Verdana" panose="020B0604030504040204" pitchFamily="34" charset="0"/>
                <a:cs typeface="Verdana" panose="020B0604030504040204" pitchFamily="34" charset="0"/>
              </a:rPr>
              <a:t>The Stars &amp; Stripes of Jesus</a:t>
            </a:r>
          </a:p>
        </p:txBody>
      </p:sp>
    </p:spTree>
    <p:custDataLst>
      <p:tags r:id="rId1"/>
    </p:custDataLst>
    <p:extLst>
      <p:ext uri="{BB962C8B-B14F-4D97-AF65-F5344CB8AC3E}">
        <p14:creationId xmlns:p14="http://schemas.microsoft.com/office/powerpoint/2010/main" val="258949451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90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a:xfrm>
            <a:off x="152400" y="76200"/>
            <a:ext cx="3581400" cy="2895600"/>
          </a:xfrm>
          <a:noFill/>
          <a:ln/>
          <a:effectLst/>
        </p:spPr>
        <p:txBody>
          <a:bodyPr vert="horz" wrap="square" lIns="91440" tIns="91440" rIns="0" bIns="0" numCol="1" anchor="t" anchorCtr="0" compatLnSpc="1">
            <a:prstTxWarp prst="textNoShape">
              <a:avLst/>
            </a:prstTxWarp>
          </a:bodyPr>
          <a:lstStyle/>
          <a:p>
            <a:r>
              <a:rPr lang="en-US" b="1" dirty="0">
                <a:effectLst>
                  <a:glow rad="127000">
                    <a:schemeClr val="bg1"/>
                  </a:glow>
                </a:effectLst>
                <a:latin typeface="Verdana" panose="020B0604030504040204" pitchFamily="34" charset="0"/>
                <a:ea typeface="Verdana" panose="020B0604030504040204" pitchFamily="34" charset="0"/>
                <a:cs typeface="Verdana" panose="020B0604030504040204" pitchFamily="34" charset="0"/>
              </a:rPr>
              <a:t>A nation’s flag is its banner – its identity.</a:t>
            </a:r>
            <a:endParaRPr lang="en-US" sz="5400" b="1" dirty="0">
              <a:effectLst>
                <a:glow rad="127000">
                  <a:schemeClr val="bg1"/>
                </a:glow>
              </a:effectLst>
            </a:endParaRPr>
          </a:p>
        </p:txBody>
      </p:sp>
      <p:pic>
        <p:nvPicPr>
          <p:cNvPr id="6" name="Picture 6" descr="Veterans"/>
          <p:cNvPicPr>
            <a:picLocks noChangeAspect="1" noChangeArrowheads="1"/>
          </p:cNvPicPr>
          <p:nvPr/>
        </p:nvPicPr>
        <p:blipFill rotWithShape="1">
          <a:blip r:embed="rId3">
            <a:lum bright="16000"/>
            <a:extLst>
              <a:ext uri="{28A0092B-C50C-407E-A947-70E740481C1C}">
                <a14:useLocalDpi xmlns:a14="http://schemas.microsoft.com/office/drawing/2010/main" val="0"/>
              </a:ext>
            </a:extLst>
          </a:blip>
          <a:srcRect l="9243" t="1923" r="5092" b="1923"/>
          <a:stretch/>
        </p:blipFill>
        <p:spPr bwMode="auto">
          <a:xfrm>
            <a:off x="3581400" y="-111551"/>
            <a:ext cx="5638800" cy="6969551"/>
          </a:xfrm>
          <a:prstGeom prst="rect">
            <a:avLst/>
          </a:prstGeom>
          <a:noFill/>
          <a:ln>
            <a:noFill/>
          </a:ln>
          <a:effectLst>
            <a:softEdge rad="2794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152400" y="3159552"/>
            <a:ext cx="3505200" cy="3088849"/>
          </a:xfrm>
          <a:prstGeom prst="rect">
            <a:avLst/>
          </a:prstGeom>
        </p:spPr>
        <p:txBody>
          <a:bodyPr wrap="square" tIns="91440" rIns="0" bIns="0">
            <a:noAutofit/>
          </a:bodyPr>
          <a:lstStyle/>
          <a:p>
            <a:r>
              <a:rPr lang="en-US" sz="4400" b="1" dirty="0">
                <a:effectLst>
                  <a:glow rad="127000">
                    <a:schemeClr val="bg1"/>
                  </a:glow>
                </a:effectLst>
                <a:ea typeface="Verdana" panose="020B0604030504040204" pitchFamily="34" charset="0"/>
                <a:cs typeface="Verdana" panose="020B0604030504040204" pitchFamily="34" charset="0"/>
              </a:rPr>
              <a:t>It represents its history &amp; values.</a:t>
            </a:r>
            <a:br>
              <a:rPr lang="en-US" sz="2400" dirty="0">
                <a:effectLst>
                  <a:glow rad="127000">
                    <a:schemeClr val="bg1"/>
                  </a:glow>
                </a:effectLst>
                <a:ea typeface="Verdana" panose="020B0604030504040204" pitchFamily="34" charset="0"/>
                <a:cs typeface="Verdana" panose="020B0604030504040204" pitchFamily="34" charset="0"/>
              </a:rPr>
            </a:br>
            <a:endParaRPr lang="en-US" dirty="0"/>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banner"/>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50000"/>
                    </a14:imgEffect>
                    <a14:imgEffect>
                      <a14:colorTemperature colorTemp="7200"/>
                    </a14:imgEffect>
                    <a14:imgEffect>
                      <a14:saturation sat="200000"/>
                    </a14:imgEffect>
                    <a14:imgEffect>
                      <a14:brightnessContrast contrast="10000"/>
                    </a14:imgEffect>
                  </a14:imgLayer>
                </a14:imgProps>
              </a:ext>
              <a:ext uri="{28A0092B-C50C-407E-A947-70E740481C1C}">
                <a14:useLocalDpi xmlns:a14="http://schemas.microsoft.com/office/drawing/2010/main" val="0"/>
              </a:ext>
            </a:extLst>
          </a:blip>
          <a:srcRect l="36667" r="10834" b="10928"/>
          <a:stretch/>
        </p:blipFill>
        <p:spPr>
          <a:xfrm>
            <a:off x="4343400" y="0"/>
            <a:ext cx="4800600" cy="6858000"/>
          </a:xfrm>
          <a:prstGeom prst="rect">
            <a:avLst/>
          </a:prstGeom>
          <a:noFill/>
          <a:ln/>
          <a:effectLst>
            <a:outerShdw dist="35921" dir="2700000" algn="ctr" rotWithShape="0">
              <a:srgbClr val="808080"/>
            </a:outerShdw>
            <a:softEdge rad="1524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1" name="Rectangle 3"/>
          <p:cNvSpPr>
            <a:spLocks noGrp="1" noChangeArrowheads="1"/>
          </p:cNvSpPr>
          <p:nvPr>
            <p:ph type="body" idx="1"/>
          </p:nvPr>
        </p:nvSpPr>
        <p:spPr>
          <a:xfrm>
            <a:off x="0" y="32084"/>
            <a:ext cx="4419600" cy="6858000"/>
          </a:xfrm>
          <a:solidFill>
            <a:schemeClr val="bg1"/>
          </a:solidFill>
        </p:spPr>
        <p:txBody>
          <a:bodyPr vert="horz" wrap="square" lIns="91440" tIns="91440" rIns="0" bIns="0" numCol="1" anchor="t" anchorCtr="0" compatLnSpc="1">
            <a:prstTxWarp prst="textNoShape">
              <a:avLst/>
            </a:prstTxWarp>
          </a:bodyPr>
          <a:lstStyle/>
          <a:p>
            <a:pPr marL="0" indent="0">
              <a:buNone/>
            </a:pPr>
            <a:r>
              <a:rPr lang="en-US" sz="3600" b="1" dirty="0">
                <a:latin typeface="Verdana" panose="020B0604030504040204" pitchFamily="34" charset="0"/>
                <a:ea typeface="Verdana" panose="020B0604030504040204" pitchFamily="34" charset="0"/>
                <a:cs typeface="Verdana" panose="020B0604030504040204" pitchFamily="34" charset="0"/>
              </a:rPr>
              <a:t>On the battlefield, men use to identify  themselves by the flag they stood under.</a:t>
            </a:r>
          </a:p>
          <a:p>
            <a:pPr marL="0" indent="0">
              <a:buNone/>
            </a:pPr>
            <a:endParaRPr lang="en-US" sz="2000" b="1" dirty="0">
              <a:latin typeface="Verdana" panose="020B0604030504040204" pitchFamily="34" charset="0"/>
              <a:ea typeface="Verdana" panose="020B0604030504040204" pitchFamily="34" charset="0"/>
              <a:cs typeface="Verdana" panose="020B0604030504040204" pitchFamily="34" charset="0"/>
            </a:endParaRPr>
          </a:p>
          <a:p>
            <a:pPr marL="0" indent="0">
              <a:buNone/>
            </a:pPr>
            <a:r>
              <a:rPr lang="en-US" sz="3600" b="1" dirty="0">
                <a:latin typeface="Verdana" panose="020B0604030504040204" pitchFamily="34" charset="0"/>
                <a:ea typeface="Verdana" panose="020B0604030504040204" pitchFamily="34" charset="0"/>
                <a:cs typeface="Verdana" panose="020B0604030504040204" pitchFamily="34" charset="0"/>
              </a:rPr>
              <a:t>They were saying, “This is my tribe and I am willing to die for it.”</a:t>
            </a: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397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6499" name="Rectangle 3"/>
          <p:cNvSpPr>
            <a:spLocks noGrp="1" noChangeArrowheads="1"/>
          </p:cNvSpPr>
          <p:nvPr>
            <p:ph type="title"/>
          </p:nvPr>
        </p:nvSpPr>
        <p:spPr>
          <a:solidFill>
            <a:schemeClr val="bg1"/>
          </a:solidFill>
        </p:spPr>
        <p:txBody>
          <a:bodyPr/>
          <a:lstStyle/>
          <a:p>
            <a:r>
              <a:rPr lang="en-US" sz="4000"/>
              <a:t>Martyrs</a:t>
            </a:r>
          </a:p>
        </p:txBody>
      </p:sp>
      <p:pic>
        <p:nvPicPr>
          <p:cNvPr id="106498" name="Picture 2" descr="628x471"/>
          <p:cNvPicPr>
            <a:picLocks noGrp="1" noChangeAspect="1" noChangeArrowheads="1"/>
          </p:cNvPicPr>
          <p:nvPr>
            <p:ph sz="quarter" idx="2"/>
          </p:nvPr>
        </p:nvPicPr>
        <p:blipFill rotWithShape="1">
          <a:blip r:embed="rId3">
            <a:extLst>
              <a:ext uri="{BEBA8EAE-BF5A-486C-A8C5-ECC9F3942E4B}">
                <a14:imgProps xmlns:a14="http://schemas.microsoft.com/office/drawing/2010/main">
                  <a14:imgLayer r:embed="rId4">
                    <a14:imgEffect>
                      <a14:sharpenSoften amount="25000"/>
                    </a14:imgEffect>
                    <a14:imgEffect>
                      <a14:brightnessContrast bright="11000" contrast="20000"/>
                    </a14:imgEffect>
                  </a14:imgLayer>
                </a14:imgProps>
              </a:ext>
              <a:ext uri="{28A0092B-C50C-407E-A947-70E740481C1C}">
                <a14:useLocalDpi xmlns:a14="http://schemas.microsoft.com/office/drawing/2010/main" val="0"/>
              </a:ext>
            </a:extLst>
          </a:blip>
          <a:srcRect t="8182"/>
          <a:stretch/>
        </p:blipFill>
        <p:spPr>
          <a:xfrm>
            <a:off x="0" y="0"/>
            <a:ext cx="9144000" cy="53086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6500" name="Rectangle 4"/>
          <p:cNvSpPr>
            <a:spLocks noGrp="1" noChangeArrowheads="1"/>
          </p:cNvSpPr>
          <p:nvPr>
            <p:ph type="body" sz="half" idx="1"/>
          </p:nvPr>
        </p:nvSpPr>
        <p:spPr>
          <a:xfrm>
            <a:off x="0" y="3581400"/>
            <a:ext cx="9164444" cy="3276600"/>
          </a:xfrm>
          <a:solidFill>
            <a:schemeClr val="bg1"/>
          </a:solidFill>
        </p:spPr>
        <p:txBody>
          <a:bodyPr vert="horz" wrap="square" lIns="182880" tIns="91440" rIns="0" bIns="0" numCol="1" anchor="t" anchorCtr="0" compatLnSpc="1">
            <a:prstTxWarp prst="textNoShape">
              <a:avLst/>
            </a:prstTxWarp>
          </a:bodyPr>
          <a:lstStyle/>
          <a:p>
            <a:pPr marL="0" indent="0">
              <a:buNone/>
            </a:pPr>
            <a:r>
              <a:rPr lang="en-US" sz="3800" b="1" dirty="0">
                <a:latin typeface="Verdana" panose="020B0604030504040204" pitchFamily="34" charset="0"/>
                <a:ea typeface="Verdana" panose="020B0604030504040204" pitchFamily="34" charset="0"/>
                <a:cs typeface="Verdana" panose="020B0604030504040204" pitchFamily="34" charset="0"/>
              </a:rPr>
              <a:t>The bible likens the church to </a:t>
            </a:r>
          </a:p>
          <a:p>
            <a:pPr marL="0" indent="0">
              <a:buNone/>
            </a:pPr>
            <a:r>
              <a:rPr lang="en-US" sz="3800" b="1" dirty="0">
                <a:latin typeface="Verdana" panose="020B0604030504040204" pitchFamily="34" charset="0"/>
                <a:ea typeface="Verdana" panose="020B0604030504040204" pitchFamily="34" charset="0"/>
                <a:cs typeface="Verdana" panose="020B0604030504040204" pitchFamily="34" charset="0"/>
              </a:rPr>
              <a:t>A marching army:</a:t>
            </a:r>
          </a:p>
          <a:p>
            <a:pPr marL="0" indent="0">
              <a:buNone/>
            </a:pPr>
            <a:endParaRPr lang="en-US" sz="1200" b="1" dirty="0">
              <a:latin typeface="Verdana" panose="020B0604030504040204" pitchFamily="34" charset="0"/>
              <a:ea typeface="Verdana" panose="020B0604030504040204" pitchFamily="34" charset="0"/>
              <a:cs typeface="Verdana" panose="020B0604030504040204" pitchFamily="34" charset="0"/>
            </a:endParaRPr>
          </a:p>
          <a:p>
            <a:pPr marL="0" indent="0">
              <a:buNone/>
            </a:pPr>
            <a:r>
              <a:rPr lang="en-US" sz="3400" b="1" dirty="0">
                <a:latin typeface="Verdana" panose="020B0604030504040204" pitchFamily="34" charset="0"/>
                <a:ea typeface="Verdana" panose="020B0604030504040204" pitchFamily="34" charset="0"/>
                <a:cs typeface="Verdana" panose="020B0604030504040204" pitchFamily="34" charset="0"/>
              </a:rPr>
              <a:t>“Who is this woman? …</a:t>
            </a:r>
            <a:r>
              <a:rPr lang="en-US" sz="3400" b="1" dirty="0">
                <a:solidFill>
                  <a:schemeClr val="tx2"/>
                </a:solidFill>
                <a:latin typeface="Verdana" panose="020B0604030504040204" pitchFamily="34" charset="0"/>
                <a:ea typeface="Verdana" panose="020B0604030504040204" pitchFamily="34" charset="0"/>
                <a:cs typeface="Verdana" panose="020B0604030504040204" pitchFamily="34" charset="0"/>
              </a:rPr>
              <a:t>She is as majestic as troops carrying their banners</a:t>
            </a:r>
            <a:r>
              <a:rPr lang="en-US" sz="3400" b="1" dirty="0">
                <a:latin typeface="Verdana" panose="020B0604030504040204" pitchFamily="34" charset="0"/>
                <a:ea typeface="Verdana" panose="020B0604030504040204" pitchFamily="34" charset="0"/>
                <a:cs typeface="Verdana" panose="020B0604030504040204" pitchFamily="34" charset="0"/>
              </a:rPr>
              <a:t>.” </a:t>
            </a:r>
            <a:r>
              <a:rPr lang="en-US" sz="2000" dirty="0"/>
              <a:t>Song 6:10 </a:t>
            </a: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6500">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a:xfrm>
            <a:off x="11784" y="114300"/>
            <a:ext cx="4788816" cy="2705100"/>
          </a:xfrm>
        </p:spPr>
        <p:txBody>
          <a:bodyPr vert="horz" wrap="square" lIns="91440" tIns="91440" rIns="0" bIns="0" numCol="1" anchor="t" anchorCtr="0" compatLnSpc="1">
            <a:prstTxWarp prst="textNoShape">
              <a:avLst/>
            </a:prstTxWarp>
          </a:bodyPr>
          <a:lstStyle/>
          <a:p>
            <a:r>
              <a:rPr lang="en-US" sz="5400" b="1" dirty="0">
                <a:latin typeface="Verdana" panose="020B0604030504040204" pitchFamily="34" charset="0"/>
                <a:ea typeface="Verdana" panose="020B0604030504040204" pitchFamily="34" charset="0"/>
                <a:cs typeface="Verdana" panose="020B0604030504040204" pitchFamily="34" charset="0"/>
              </a:rPr>
              <a:t>Christians have their own banner </a:t>
            </a:r>
          </a:p>
        </p:txBody>
      </p:sp>
      <p:pic>
        <p:nvPicPr>
          <p:cNvPr id="88067" name="Picture 3" descr="AnimatedChristianFlag"/>
          <p:cNvPicPr>
            <a:picLocks noGrp="1" noChangeAspect="1" noChangeArrowheads="1" noCrop="1"/>
          </p:cNvPicPr>
          <p:nvPr>
            <p:ph idx="1"/>
          </p:nvPr>
        </p:nvPicPr>
        <p:blipFill>
          <a:blip r:embed="rId3">
            <a:extLst>
              <a:ext uri="{28A0092B-C50C-407E-A947-70E740481C1C}">
                <a14:useLocalDpi xmlns:a14="http://schemas.microsoft.com/office/drawing/2010/main" val="0"/>
              </a:ext>
            </a:extLst>
          </a:blip>
          <a:srcRect/>
          <a:stretch>
            <a:fillRect/>
          </a:stretch>
        </p:blipFill>
        <p:spPr>
          <a:xfrm>
            <a:off x="4572001" y="0"/>
            <a:ext cx="4572001" cy="2971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Content Placeholder 2"/>
          <p:cNvSpPr txBox="1">
            <a:spLocks/>
          </p:cNvSpPr>
          <p:nvPr/>
        </p:nvSpPr>
        <p:spPr bwMode="auto">
          <a:xfrm>
            <a:off x="11784" y="2667000"/>
            <a:ext cx="91440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91440" rIns="0" bIns="0" numCol="1" anchor="t" anchorCtr="0" compatLnSpc="1">
            <a:prstTxWarp prst="textNoShape">
              <a:avLst/>
            </a:prstTxWarp>
          </a:bodyPr>
          <a:lstStyle>
            <a:lvl1pPr marL="342900" indent="-342900" algn="l" rtl="0" fontAlgn="base">
              <a:spcBef>
                <a:spcPct val="20000"/>
              </a:spcBef>
              <a:spcAft>
                <a:spcPct val="0"/>
              </a:spcAft>
              <a:buClr>
                <a:schemeClr val="accent2"/>
              </a:buClr>
              <a:buSzPct val="75000"/>
              <a:buFont typeface="Wingdings" pitchFamily="2" charset="2"/>
              <a:buChar char="n"/>
              <a:defRPr sz="3100">
                <a:solidFill>
                  <a:schemeClr val="tx1"/>
                </a:solidFill>
                <a:latin typeface="+mn-lt"/>
                <a:ea typeface="+mn-ea"/>
                <a:cs typeface="+mn-cs"/>
              </a:defRPr>
            </a:lvl1pPr>
            <a:lvl2pPr marL="742950" indent="-285750" algn="l" rtl="0" fontAlgn="base">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fontAlgn="base">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fontAlgn="base">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9pPr>
          </a:lstStyle>
          <a:p>
            <a:pPr marL="0" indent="0" eaLnBrk="1" hangingPunct="1">
              <a:buNone/>
            </a:pPr>
            <a:r>
              <a:rPr lang="en-US" b="1" dirty="0">
                <a:latin typeface="Verdana" panose="020B0604030504040204" pitchFamily="34" charset="0"/>
                <a:ea typeface="Verdana" panose="020B0604030504040204" pitchFamily="34" charset="0"/>
                <a:cs typeface="Verdana" panose="020B0604030504040204" pitchFamily="34" charset="0"/>
              </a:rPr>
              <a:t>But this piece of flapping cloth isn’t it ! </a:t>
            </a:r>
          </a:p>
        </p:txBody>
      </p:sp>
      <p:sp>
        <p:nvSpPr>
          <p:cNvPr id="8" name="Content Placeholder 2"/>
          <p:cNvSpPr txBox="1">
            <a:spLocks/>
          </p:cNvSpPr>
          <p:nvPr/>
        </p:nvSpPr>
        <p:spPr bwMode="auto">
          <a:xfrm>
            <a:off x="76200" y="3200400"/>
            <a:ext cx="9144000"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lr>
                <a:schemeClr val="accent2"/>
              </a:buClr>
              <a:buSzPct val="75000"/>
              <a:buFont typeface="Wingdings" pitchFamily="2" charset="2"/>
              <a:buChar char="n"/>
              <a:defRPr sz="3100">
                <a:solidFill>
                  <a:schemeClr val="tx1"/>
                </a:solidFill>
                <a:latin typeface="+mn-lt"/>
                <a:ea typeface="+mn-ea"/>
                <a:cs typeface="+mn-cs"/>
              </a:defRPr>
            </a:lvl1pPr>
            <a:lvl2pPr marL="742950" indent="-285750" algn="l" rtl="0" fontAlgn="base">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fontAlgn="base">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fontAlgn="base">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9pPr>
          </a:lstStyle>
          <a:p>
            <a:pPr eaLnBrk="1" hangingPunct="1">
              <a:buNone/>
            </a:pPr>
            <a:r>
              <a:rPr lang="en-US" sz="3600" b="1" dirty="0">
                <a:latin typeface="Verdana" panose="020B0604030504040204" pitchFamily="34" charset="0"/>
                <a:ea typeface="Verdana" panose="020B0604030504040204" pitchFamily="34" charset="0"/>
                <a:cs typeface="Verdana" panose="020B0604030504040204" pitchFamily="34" charset="0"/>
              </a:rPr>
              <a:t>Our “banner” is a person.</a:t>
            </a:r>
          </a:p>
          <a:p>
            <a:pPr eaLnBrk="1" hangingPunct="1">
              <a:buNone/>
            </a:pPr>
            <a:r>
              <a:rPr lang="en-US" sz="2800" b="1" dirty="0">
                <a:latin typeface="Verdana" panose="020B0604030504040204" pitchFamily="34" charset="0"/>
                <a:ea typeface="Verdana" panose="020B0604030504040204" pitchFamily="34" charset="0"/>
                <a:cs typeface="Verdana" panose="020B0604030504040204" pitchFamily="34" charset="0"/>
              </a:rPr>
              <a:t>Moses said: </a:t>
            </a:r>
          </a:p>
          <a:p>
            <a:pPr eaLnBrk="1" hangingPunct="1">
              <a:buNone/>
            </a:pPr>
            <a:r>
              <a:rPr lang="en-US" sz="3600" b="1" dirty="0">
                <a:latin typeface="Verdana" panose="020B0604030504040204" pitchFamily="34" charset="0"/>
                <a:ea typeface="Verdana" panose="020B0604030504040204" pitchFamily="34" charset="0"/>
                <a:cs typeface="Verdana" panose="020B0604030504040204" pitchFamily="34" charset="0"/>
              </a:rPr>
              <a:t>“… The Lord Is My Banner” </a:t>
            </a:r>
            <a:r>
              <a:rPr lang="en-US" sz="2000" b="1" dirty="0">
                <a:latin typeface="Verdana" panose="020B0604030504040204" pitchFamily="34" charset="0"/>
                <a:ea typeface="Verdana" panose="020B0604030504040204" pitchFamily="34" charset="0"/>
                <a:cs typeface="Verdana" panose="020B0604030504040204" pitchFamily="34" charset="0"/>
              </a:rPr>
              <a:t>Ex. 17:15</a:t>
            </a:r>
          </a:p>
          <a:p>
            <a:pPr eaLnBrk="1" hangingPunct="1">
              <a:buNone/>
            </a:pPr>
            <a:r>
              <a:rPr lang="en-US" sz="3600" b="1" dirty="0">
                <a:latin typeface="Verdana" panose="020B0604030504040204" pitchFamily="34" charset="0"/>
                <a:ea typeface="Verdana" panose="020B0604030504040204" pitchFamily="34" charset="0"/>
                <a:cs typeface="Verdana" panose="020B0604030504040204" pitchFamily="34" charset="0"/>
              </a:rPr>
              <a:t>Let’s Shout it out with Moses:</a:t>
            </a: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7|3.6"/>
</p:tagLst>
</file>

<file path=ppt/tags/tag10.xml><?xml version="1.0" encoding="utf-8"?>
<p:tagLst xmlns:a="http://schemas.openxmlformats.org/drawingml/2006/main" xmlns:r="http://schemas.openxmlformats.org/officeDocument/2006/relationships" xmlns:p="http://schemas.openxmlformats.org/presentationml/2006/main">
  <p:tag name="TIMING" val="|1.8|4.2|5.1|9.3"/>
</p:tagLst>
</file>

<file path=ppt/tags/tag11.xml><?xml version="1.0" encoding="utf-8"?>
<p:tagLst xmlns:a="http://schemas.openxmlformats.org/drawingml/2006/main" xmlns:r="http://schemas.openxmlformats.org/officeDocument/2006/relationships" xmlns:p="http://schemas.openxmlformats.org/presentationml/2006/main">
  <p:tag name="TIMING" val="|5.9|4.1|4.5"/>
</p:tagLst>
</file>

<file path=ppt/tags/tag12.xml><?xml version="1.0" encoding="utf-8"?>
<p:tagLst xmlns:a="http://schemas.openxmlformats.org/drawingml/2006/main" xmlns:r="http://schemas.openxmlformats.org/officeDocument/2006/relationships" xmlns:p="http://schemas.openxmlformats.org/presentationml/2006/main">
  <p:tag name="TIMING" val="|0.9|11.6"/>
</p:tagLst>
</file>

<file path=ppt/tags/tag13.xml><?xml version="1.0" encoding="utf-8"?>
<p:tagLst xmlns:a="http://schemas.openxmlformats.org/drawingml/2006/main" xmlns:r="http://schemas.openxmlformats.org/officeDocument/2006/relationships" xmlns:p="http://schemas.openxmlformats.org/presentationml/2006/main">
  <p:tag name="TIMING" val="|10.3"/>
</p:tagLst>
</file>

<file path=ppt/tags/tag14.xml><?xml version="1.0" encoding="utf-8"?>
<p:tagLst xmlns:a="http://schemas.openxmlformats.org/drawingml/2006/main" xmlns:r="http://schemas.openxmlformats.org/officeDocument/2006/relationships" xmlns:p="http://schemas.openxmlformats.org/presentationml/2006/main">
  <p:tag name="TIMING" val="|5|5.9"/>
</p:tagLst>
</file>

<file path=ppt/tags/tag15.xml><?xml version="1.0" encoding="utf-8"?>
<p:tagLst xmlns:a="http://schemas.openxmlformats.org/drawingml/2006/main" xmlns:r="http://schemas.openxmlformats.org/officeDocument/2006/relationships" xmlns:p="http://schemas.openxmlformats.org/presentationml/2006/main">
  <p:tag name="TIMING" val="|5.9|4.9"/>
</p:tagLst>
</file>

<file path=ppt/tags/tag16.xml><?xml version="1.0" encoding="utf-8"?>
<p:tagLst xmlns:a="http://schemas.openxmlformats.org/drawingml/2006/main" xmlns:r="http://schemas.openxmlformats.org/officeDocument/2006/relationships" xmlns:p="http://schemas.openxmlformats.org/presentationml/2006/main">
  <p:tag name="TIMING" val="|5.8"/>
</p:tagLst>
</file>

<file path=ppt/tags/tag17.xml><?xml version="1.0" encoding="utf-8"?>
<p:tagLst xmlns:a="http://schemas.openxmlformats.org/drawingml/2006/main" xmlns:r="http://schemas.openxmlformats.org/officeDocument/2006/relationships" xmlns:p="http://schemas.openxmlformats.org/presentationml/2006/main">
  <p:tag name="TIMING" val="|0.8|2.7|2.8"/>
</p:tagLst>
</file>

<file path=ppt/tags/tag18.xml><?xml version="1.0" encoding="utf-8"?>
<p:tagLst xmlns:a="http://schemas.openxmlformats.org/drawingml/2006/main" xmlns:r="http://schemas.openxmlformats.org/officeDocument/2006/relationships" xmlns:p="http://schemas.openxmlformats.org/presentationml/2006/main">
  <p:tag name="TIMING" val="|0.8|2.5"/>
</p:tagLst>
</file>

<file path=ppt/tags/tag19.xml><?xml version="1.0" encoding="utf-8"?>
<p:tagLst xmlns:a="http://schemas.openxmlformats.org/drawingml/2006/main" xmlns:r="http://schemas.openxmlformats.org/officeDocument/2006/relationships" xmlns:p="http://schemas.openxmlformats.org/presentationml/2006/main">
  <p:tag name="TIMING" val="|0.8|1.6|1.8|2.3|2.6"/>
</p:tagLst>
</file>

<file path=ppt/tags/tag2.xml><?xml version="1.0" encoding="utf-8"?>
<p:tagLst xmlns:a="http://schemas.openxmlformats.org/drawingml/2006/main" xmlns:r="http://schemas.openxmlformats.org/officeDocument/2006/relationships" xmlns:p="http://schemas.openxmlformats.org/presentationml/2006/main">
  <p:tag name="TIMING" val="|1.7|3.6"/>
</p:tagLst>
</file>

<file path=ppt/tags/tag20.xml><?xml version="1.0" encoding="utf-8"?>
<p:tagLst xmlns:a="http://schemas.openxmlformats.org/drawingml/2006/main" xmlns:r="http://schemas.openxmlformats.org/officeDocument/2006/relationships" xmlns:p="http://schemas.openxmlformats.org/presentationml/2006/main">
  <p:tag name="TIMING" val="|0.9"/>
</p:tagLst>
</file>

<file path=ppt/tags/tag21.xml><?xml version="1.0" encoding="utf-8"?>
<p:tagLst xmlns:a="http://schemas.openxmlformats.org/drawingml/2006/main" xmlns:r="http://schemas.openxmlformats.org/officeDocument/2006/relationships" xmlns:p="http://schemas.openxmlformats.org/presentationml/2006/main">
  <p:tag name="TIMING" val="|0.5|1.7|1.6"/>
</p:tagLst>
</file>

<file path=ppt/tags/tag22.xml><?xml version="1.0" encoding="utf-8"?>
<p:tagLst xmlns:a="http://schemas.openxmlformats.org/drawingml/2006/main" xmlns:r="http://schemas.openxmlformats.org/officeDocument/2006/relationships" xmlns:p="http://schemas.openxmlformats.org/presentationml/2006/main">
  <p:tag name="TIMING" val="|0.6|1.8|1.9|1.8|1.6|1.5|1.7|1.8"/>
</p:tagLst>
</file>

<file path=ppt/tags/tag23.xml><?xml version="1.0" encoding="utf-8"?>
<p:tagLst xmlns:a="http://schemas.openxmlformats.org/drawingml/2006/main" xmlns:r="http://schemas.openxmlformats.org/officeDocument/2006/relationships" xmlns:p="http://schemas.openxmlformats.org/presentationml/2006/main">
  <p:tag name="TIMING" val="|0.8|1.4|1.2|1.5"/>
</p:tagLst>
</file>

<file path=ppt/tags/tag3.xml><?xml version="1.0" encoding="utf-8"?>
<p:tagLst xmlns:a="http://schemas.openxmlformats.org/drawingml/2006/main" xmlns:r="http://schemas.openxmlformats.org/officeDocument/2006/relationships" xmlns:p="http://schemas.openxmlformats.org/presentationml/2006/main">
  <p:tag name="TIMING" val="|3.1"/>
</p:tagLst>
</file>

<file path=ppt/tags/tag4.xml><?xml version="1.0" encoding="utf-8"?>
<p:tagLst xmlns:a="http://schemas.openxmlformats.org/drawingml/2006/main" xmlns:r="http://schemas.openxmlformats.org/officeDocument/2006/relationships" xmlns:p="http://schemas.openxmlformats.org/presentationml/2006/main">
  <p:tag name="TIMING" val="|4"/>
</p:tagLst>
</file>

<file path=ppt/tags/tag5.xml><?xml version="1.0" encoding="utf-8"?>
<p:tagLst xmlns:a="http://schemas.openxmlformats.org/drawingml/2006/main" xmlns:r="http://schemas.openxmlformats.org/officeDocument/2006/relationships" xmlns:p="http://schemas.openxmlformats.org/presentationml/2006/main">
  <p:tag name="TIMING" val="|2.5"/>
</p:tagLst>
</file>

<file path=ppt/tags/tag6.xml><?xml version="1.0" encoding="utf-8"?>
<p:tagLst xmlns:a="http://schemas.openxmlformats.org/drawingml/2006/main" xmlns:r="http://schemas.openxmlformats.org/officeDocument/2006/relationships" xmlns:p="http://schemas.openxmlformats.org/presentationml/2006/main">
  <p:tag name="TIMING" val="|1.6|1.6|1.7|2|2.2|1.8"/>
</p:tagLst>
</file>

<file path=ppt/tags/tag7.xml><?xml version="1.0" encoding="utf-8"?>
<p:tagLst xmlns:a="http://schemas.openxmlformats.org/drawingml/2006/main" xmlns:r="http://schemas.openxmlformats.org/officeDocument/2006/relationships" xmlns:p="http://schemas.openxmlformats.org/presentationml/2006/main">
  <p:tag name="TIMING" val="|1.6|1.6|1.7|2|2.2|1.8"/>
</p:tagLst>
</file>

<file path=ppt/tags/tag8.xml><?xml version="1.0" encoding="utf-8"?>
<p:tagLst xmlns:a="http://schemas.openxmlformats.org/drawingml/2006/main" xmlns:r="http://schemas.openxmlformats.org/officeDocument/2006/relationships" xmlns:p="http://schemas.openxmlformats.org/presentationml/2006/main">
  <p:tag name="TIMING" val="|1.6|1.6|1.7|2|2.2|1.8"/>
</p:tagLst>
</file>

<file path=ppt/tags/tag9.xml><?xml version="1.0" encoding="utf-8"?>
<p:tagLst xmlns:a="http://schemas.openxmlformats.org/drawingml/2006/main" xmlns:r="http://schemas.openxmlformats.org/officeDocument/2006/relationships" xmlns:p="http://schemas.openxmlformats.org/presentationml/2006/main">
  <p:tag name="TIMING" val="|1.7|3.6"/>
</p:tagLst>
</file>

<file path=ppt/theme/theme1.xml><?xml version="1.0" encoding="utf-8"?>
<a:theme xmlns:a="http://schemas.openxmlformats.org/drawingml/2006/main" name="Refined">
  <a:themeElements>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fontScheme name="Refined">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clrMap bg1="dk2" tx1="lt1" bg2="dk1" tx2="lt2" accent1="accent1" accent2="accent2" accent3="accent3" accent4="accent4" accent5="accent5" accent6="accent6" hlink="hlink" folHlink="folHlink"/>
    </a:extraClrScheme>
    <a:extraClrScheme>
      <a:clrScheme name="Refined 2">
        <a:dk1>
          <a:srgbClr val="4D4D4D"/>
        </a:dk1>
        <a:lt1>
          <a:srgbClr val="FFFFFF"/>
        </a:lt1>
        <a:dk2>
          <a:srgbClr val="4A1102"/>
        </a:dk2>
        <a:lt2>
          <a:srgbClr val="FFFFFF"/>
        </a:lt2>
        <a:accent1>
          <a:srgbClr val="CC3300"/>
        </a:accent1>
        <a:accent2>
          <a:srgbClr val="666699"/>
        </a:accent2>
        <a:accent3>
          <a:srgbClr val="B1AAAA"/>
        </a:accent3>
        <a:accent4>
          <a:srgbClr val="DADADA"/>
        </a:accent4>
        <a:accent5>
          <a:srgbClr val="E2ADAA"/>
        </a:accent5>
        <a:accent6>
          <a:srgbClr val="5C5C8A"/>
        </a:accent6>
        <a:hlink>
          <a:srgbClr val="FF9900"/>
        </a:hlink>
        <a:folHlink>
          <a:srgbClr val="FFFFFF"/>
        </a:folHlink>
      </a:clrScheme>
      <a:clrMap bg1="dk2" tx1="lt1" bg2="dk1" tx2="lt2" accent1="accent1" accent2="accent2" accent3="accent3" accent4="accent4" accent5="accent5" accent6="accent6" hlink="hlink" folHlink="folHlink"/>
    </a:extraClrScheme>
    <a:extraClrScheme>
      <a:clrScheme name="Refined 3">
        <a:dk1>
          <a:srgbClr val="666699"/>
        </a:dk1>
        <a:lt1>
          <a:srgbClr val="FFFFFF"/>
        </a:lt1>
        <a:dk2>
          <a:srgbClr val="400040"/>
        </a:dk2>
        <a:lt2>
          <a:srgbClr val="FFFFFF"/>
        </a:lt2>
        <a:accent1>
          <a:srgbClr val="FFCC00"/>
        </a:accent1>
        <a:accent2>
          <a:srgbClr val="FF3300"/>
        </a:accent2>
        <a:accent3>
          <a:srgbClr val="AFAAAF"/>
        </a:accent3>
        <a:accent4>
          <a:srgbClr val="DADADA"/>
        </a:accent4>
        <a:accent5>
          <a:srgbClr val="FFE2AA"/>
        </a:accent5>
        <a:accent6>
          <a:srgbClr val="E72D00"/>
        </a:accent6>
        <a:hlink>
          <a:srgbClr val="CC9900"/>
        </a:hlink>
        <a:folHlink>
          <a:srgbClr val="CC3300"/>
        </a:folHlink>
      </a:clrScheme>
      <a:clrMap bg1="dk2" tx1="lt1" bg2="dk1" tx2="lt2" accent1="accent1" accent2="accent2" accent3="accent3" accent4="accent4" accent5="accent5" accent6="accent6" hlink="hlink" folHlink="folHlink"/>
    </a:extraClrScheme>
    <a:extraClrScheme>
      <a:clrScheme name="Refined 4">
        <a:dk1>
          <a:srgbClr val="4D4D4D"/>
        </a:dk1>
        <a:lt1>
          <a:srgbClr val="FFFFFF"/>
        </a:lt1>
        <a:dk2>
          <a:srgbClr val="006699"/>
        </a:dk2>
        <a:lt2>
          <a:srgbClr val="CCECFF"/>
        </a:lt2>
        <a:accent1>
          <a:srgbClr val="339966"/>
        </a:accent1>
        <a:accent2>
          <a:srgbClr val="3366FF"/>
        </a:accent2>
        <a:accent3>
          <a:srgbClr val="AAB8CA"/>
        </a:accent3>
        <a:accent4>
          <a:srgbClr val="DADADA"/>
        </a:accent4>
        <a:accent5>
          <a:srgbClr val="ADCAB8"/>
        </a:accent5>
        <a:accent6>
          <a:srgbClr val="2D5CE7"/>
        </a:accent6>
        <a:hlink>
          <a:srgbClr val="33CCFF"/>
        </a:hlink>
        <a:folHlink>
          <a:srgbClr val="FFFFFF"/>
        </a:folHlink>
      </a:clrScheme>
      <a:clrMap bg1="dk2" tx1="lt1" bg2="dk1" tx2="lt2" accent1="accent1" accent2="accent2" accent3="accent3" accent4="accent4" accent5="accent5" accent6="accent6" hlink="hlink" folHlink="folHlink"/>
    </a:extraClrScheme>
    <a:extraClrScheme>
      <a:clrScheme name="Refined 5">
        <a:dk1>
          <a:srgbClr val="000000"/>
        </a:dk1>
        <a:lt1>
          <a:srgbClr val="FFFFFF"/>
        </a:lt1>
        <a:dk2>
          <a:srgbClr val="CC0000"/>
        </a:dk2>
        <a:lt2>
          <a:srgbClr val="666699"/>
        </a:lt2>
        <a:accent1>
          <a:srgbClr val="FF6600"/>
        </a:accent1>
        <a:accent2>
          <a:srgbClr val="FF9933"/>
        </a:accent2>
        <a:accent3>
          <a:srgbClr val="FFFFFF"/>
        </a:accent3>
        <a:accent4>
          <a:srgbClr val="000000"/>
        </a:accent4>
        <a:accent5>
          <a:srgbClr val="FFB8AA"/>
        </a:accent5>
        <a:accent6>
          <a:srgbClr val="E78A2D"/>
        </a:accent6>
        <a:hlink>
          <a:srgbClr val="FFCC00"/>
        </a:hlink>
        <a:folHlink>
          <a:srgbClr val="333399"/>
        </a:folHlink>
      </a:clrScheme>
      <a:clrMap bg1="lt1" tx1="dk1" bg2="lt2" tx2="dk2" accent1="accent1" accent2="accent2" accent3="accent3" accent4="accent4" accent5="accent5" accent6="accent6" hlink="hlink" folHlink="folHlink"/>
    </a:extraClrScheme>
    <a:extraClrScheme>
      <a:clrScheme name="Refined 6">
        <a:dk1>
          <a:srgbClr val="000000"/>
        </a:dk1>
        <a:lt1>
          <a:srgbClr val="FFFFFF"/>
        </a:lt1>
        <a:dk2>
          <a:srgbClr val="000000"/>
        </a:dk2>
        <a:lt2>
          <a:srgbClr val="C0C0C0"/>
        </a:lt2>
        <a:accent1>
          <a:srgbClr val="CC3300"/>
        </a:accent1>
        <a:accent2>
          <a:srgbClr val="666699"/>
        </a:accent2>
        <a:accent3>
          <a:srgbClr val="FFFFFF"/>
        </a:accent3>
        <a:accent4>
          <a:srgbClr val="000000"/>
        </a:accent4>
        <a:accent5>
          <a:srgbClr val="E2ADAA"/>
        </a:accent5>
        <a:accent6>
          <a:srgbClr val="5C5C8A"/>
        </a:accent6>
        <a:hlink>
          <a:srgbClr val="999900"/>
        </a:hlink>
        <a:folHlink>
          <a:srgbClr val="4D4D4D"/>
        </a:folHlink>
      </a:clrScheme>
      <a:clrMap bg1="lt1" tx1="dk1" bg2="lt2" tx2="dk2" accent1="accent1" accent2="accent2" accent3="accent3" accent4="accent4" accent5="accent5" accent6="accent6" hlink="hlink" folHlink="folHlink"/>
    </a:extraClrScheme>
    <a:extraClrScheme>
      <a:clrScheme name="Refined 7">
        <a:dk1>
          <a:srgbClr val="000000"/>
        </a:dk1>
        <a:lt1>
          <a:srgbClr val="FFFFFF"/>
        </a:lt1>
        <a:dk2>
          <a:srgbClr val="000066"/>
        </a:dk2>
        <a:lt2>
          <a:srgbClr val="333399"/>
        </a:lt2>
        <a:accent1>
          <a:srgbClr val="3399FF"/>
        </a:accent1>
        <a:accent2>
          <a:srgbClr val="9999FF"/>
        </a:accent2>
        <a:accent3>
          <a:srgbClr val="FFFFFF"/>
        </a:accent3>
        <a:accent4>
          <a:srgbClr val="000000"/>
        </a:accent4>
        <a:accent5>
          <a:srgbClr val="ADCAFF"/>
        </a:accent5>
        <a:accent6>
          <a:srgbClr val="8A8AE7"/>
        </a:accent6>
        <a:hlink>
          <a:srgbClr val="00CCFF"/>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3700</TotalTime>
  <Words>1372</Words>
  <Application>Microsoft Office PowerPoint</Application>
  <PresentationFormat>On-screen Show (4:3)</PresentationFormat>
  <Paragraphs>131</Paragraphs>
  <Slides>41</Slides>
  <Notes>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41</vt:i4>
      </vt:variant>
    </vt:vector>
  </HeadingPairs>
  <TitlesOfParts>
    <vt:vector size="48" baseType="lpstr">
      <vt:lpstr>Aharoni</vt:lpstr>
      <vt:lpstr>Arial</vt:lpstr>
      <vt:lpstr>Calibri</vt:lpstr>
      <vt:lpstr>Times New Roman</vt:lpstr>
      <vt:lpstr>Verdana</vt:lpstr>
      <vt:lpstr>Wingdings</vt:lpstr>
      <vt:lpstr>Refined</vt:lpstr>
      <vt:lpstr>The Stars &amp; Stripes of Jesus</vt:lpstr>
      <vt:lpstr>PowerPoint Presentation</vt:lpstr>
      <vt:lpstr>PowerPoint Presentation</vt:lpstr>
      <vt:lpstr>PowerPoint Presentation</vt:lpstr>
      <vt:lpstr>The Stars &amp; Stripes of Jesus</vt:lpstr>
      <vt:lpstr>A nation’s flag is its banner – its identity.</vt:lpstr>
      <vt:lpstr>PowerPoint Presentation</vt:lpstr>
      <vt:lpstr>Martyrs</vt:lpstr>
      <vt:lpstr>Christians have their own banner </vt:lpstr>
      <vt:lpstr>Christians have their own banner </vt:lpstr>
      <vt:lpstr>PowerPoint Presentation</vt:lpstr>
      <vt:lpstr>The Stars &amp; Stripes of Jesus</vt:lpstr>
      <vt:lpstr>PowerPoint Presentation</vt:lpstr>
      <vt:lpstr>PowerPoint Presentation</vt:lpstr>
      <vt:lpstr>Next Slide - Video:  Story Behind Star Spangled Banner   Download Here: https://www.youtube.com/watch?v=YaxGNQE5ZLA   </vt:lpstr>
      <vt:lpstr>The Story of Christ, Our Banner</vt:lpstr>
      <vt:lpstr>The prisoners are set free.</vt:lpstr>
      <vt:lpstr>PowerPoint Presentation</vt:lpstr>
      <vt:lpstr>As demonstrated by this famous moment in baseball history, a beloved banner will be fiercely defended by those who love it.</vt:lpstr>
      <vt:lpstr>The Greatest Play in Baseball History  Rick Monday saves the Flag. </vt:lpstr>
      <vt:lpstr>Next Slide - Video:  The Greatest Play in Baseball – Rick Monday saves the Flag   Download Here: https://www.youtube.com/watch?v=t0j1CpbC1t4    (***Note) This one takes a couple seconds to start playing.</vt:lpstr>
      <vt:lpstr>PowerPoint Presentation</vt:lpstr>
      <vt:lpstr>PowerPoint Presentation</vt:lpstr>
      <vt:lpstr>Listen to the true story of the Forty Martyrs of Sevaste— A story of fierce devotion to Christ. </vt:lpstr>
      <vt:lpstr>Next Slide - Video:  Amazing Story of Devotion—Forty Brave Soldiers   Download Here: https://www.youtube.com/watch?v=pXgEzauXUdc   </vt:lpstr>
      <vt:lpstr>Rev. Dudley A. Tyng, a YMCA preacher, helped lead Philadelphia into major revival in the 1850’s. </vt:lpstr>
      <vt:lpstr>Two weeks later, he accidently got his arm caught in a corn-thrasher where it was ripped out at the socket.</vt:lpstr>
      <vt:lpstr>Be proud and wave our flag—We love Jesus, our Lord and Savior!</vt:lpstr>
      <vt:lpstr>Next Slide - Song:  Stand Up, Stand Up   Download Here: https://www.youtube.com/watch?v=JcibPjUn4Fo    </vt:lpstr>
      <vt:lpstr>PowerPoint Presentation</vt:lpstr>
      <vt:lpstr>PowerPoint Presentation</vt:lpstr>
      <vt:lpstr>What is the Sinner‘s Prayer?</vt:lpstr>
      <vt:lpstr>A prayer of faith  Pray this prayer if :</vt:lpstr>
      <vt:lpstr>We Declare Our Faith Publicly Because Jesus Declared His LOVE Publicly</vt:lpstr>
      <vt:lpstr>PowerPoint Presentation</vt:lpstr>
      <vt:lpstr>The Prayer of a Sinner Turning to Jesus</vt:lpstr>
      <vt:lpstr>PowerPoint Presentation</vt:lpstr>
      <vt:lpstr>PowerPoint Presentation</vt:lpstr>
      <vt:lpstr>PowerPoint Presentation</vt:lpstr>
      <vt:lpstr>PowerPoint Presentation</vt:lpstr>
      <vt:lpstr>PowerPoint Presentation</vt:lpstr>
    </vt:vector>
  </TitlesOfParts>
  <Company>Campaign Kerusso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Page</dc:title>
  <dc:creator>Therese Greenberg</dc:creator>
  <cp:lastModifiedBy>Harold Greenberg</cp:lastModifiedBy>
  <cp:revision>263</cp:revision>
  <dcterms:created xsi:type="dcterms:W3CDTF">2012-07-27T23:36:21Z</dcterms:created>
  <dcterms:modified xsi:type="dcterms:W3CDTF">2018-06-28T01:10:02Z</dcterms:modified>
</cp:coreProperties>
</file>