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tags/tag11.xml" ContentType="application/vnd.openxmlformats-officedocument.presentationml.tags+xml"/>
  <Override PartName="/ppt/notesSlides/notesSlide14.xml" ContentType="application/vnd.openxmlformats-officedocument.presentationml.notesSlide+xml"/>
  <Override PartName="/ppt/tags/tag12.xml" ContentType="application/vnd.openxmlformats-officedocument.presentationml.tags+xml"/>
  <Override PartName="/ppt/notesSlides/notesSlide15.xml" ContentType="application/vnd.openxmlformats-officedocument.presentationml.notesSlide+xml"/>
  <Override PartName="/ppt/tags/tag13.xml" ContentType="application/vnd.openxmlformats-officedocument.presentationml.tags+xml"/>
  <Override PartName="/ppt/notesSlides/notesSlide16.xml" ContentType="application/vnd.openxmlformats-officedocument.presentationml.notesSlide+xml"/>
  <Override PartName="/ppt/tags/tag14.xml" ContentType="application/vnd.openxmlformats-officedocument.presentationml.tags+xml"/>
  <Override PartName="/ppt/notesSlides/notesSlide17.xml" ContentType="application/vnd.openxmlformats-officedocument.presentationml.notesSlide+xml"/>
  <Override PartName="/ppt/tags/tag15.xml" ContentType="application/vnd.openxmlformats-officedocument.presentationml.tags+xml"/>
  <Override PartName="/ppt/notesSlides/notesSlide18.xml" ContentType="application/vnd.openxmlformats-officedocument.presentationml.notesSlide+xml"/>
  <Override PartName="/ppt/tags/tag16.xml" ContentType="application/vnd.openxmlformats-officedocument.presentationml.tags+xml"/>
  <Override PartName="/ppt/notesSlides/notesSlide19.xml" ContentType="application/vnd.openxmlformats-officedocument.presentationml.notesSlide+xml"/>
  <Override PartName="/ppt/tags/tag17.xml" ContentType="application/vnd.openxmlformats-officedocument.presentationml.tags+xml"/>
  <Override PartName="/ppt/notesSlides/notesSlide20.xml" ContentType="application/vnd.openxmlformats-officedocument.presentationml.notesSlide+xml"/>
  <Override PartName="/ppt/tags/tag18.xml" ContentType="application/vnd.openxmlformats-officedocument.presentationml.tags+xml"/>
  <Override PartName="/ppt/notesSlides/notesSlide21.xml" ContentType="application/vnd.openxmlformats-officedocument.presentationml.notesSlide+xml"/>
  <Override PartName="/ppt/tags/tag19.xml" ContentType="application/vnd.openxmlformats-officedocument.presentationml.tags+xml"/>
  <Override PartName="/ppt/notesSlides/notesSlide22.xml" ContentType="application/vnd.openxmlformats-officedocument.presentationml.notesSlide+xml"/>
  <Override PartName="/ppt/tags/tag20.xml" ContentType="application/vnd.openxmlformats-officedocument.presentationml.tags+xml"/>
  <Override PartName="/ppt/notesSlides/notesSlide23.xml" ContentType="application/vnd.openxmlformats-officedocument.presentationml.notesSlide+xml"/>
  <Override PartName="/ppt/tags/tag21.xml" ContentType="application/vnd.openxmlformats-officedocument.presentationml.tags+xml"/>
  <Override PartName="/ppt/notesSlides/notesSlide24.xml" ContentType="application/vnd.openxmlformats-officedocument.presentationml.notesSlide+xml"/>
  <Override PartName="/ppt/tags/tag22.xml" ContentType="application/vnd.openxmlformats-officedocument.presentationml.tags+xml"/>
  <Override PartName="/ppt/notesSlides/notesSlide25.xml" ContentType="application/vnd.openxmlformats-officedocument.presentationml.notesSlide+xml"/>
  <Override PartName="/ppt/tags/tag23.xml" ContentType="application/vnd.openxmlformats-officedocument.presentationml.tags+xml"/>
  <Override PartName="/ppt/notesSlides/notesSlide26.xml" ContentType="application/vnd.openxmlformats-officedocument.presentationml.notesSlide+xml"/>
  <Override PartName="/ppt/tags/tag24.xml" ContentType="application/vnd.openxmlformats-officedocument.presentationml.tags+xml"/>
  <Override PartName="/ppt/notesSlides/notesSlide27.xml" ContentType="application/vnd.openxmlformats-officedocument.presentationml.notesSlide+xml"/>
  <Override PartName="/ppt/tags/tag25.xml" ContentType="application/vnd.openxmlformats-officedocument.presentationml.tags+xml"/>
  <Override PartName="/ppt/notesSlides/notesSlide28.xml" ContentType="application/vnd.openxmlformats-officedocument.presentationml.notesSlide+xml"/>
  <Override PartName="/ppt/tags/tag26.xml" ContentType="application/vnd.openxmlformats-officedocument.presentationml.tags+xml"/>
  <Override PartName="/ppt/notesSlides/notesSlide29.xml" ContentType="application/vnd.openxmlformats-officedocument.presentationml.notesSlide+xml"/>
  <Override PartName="/ppt/tags/tag27.xml" ContentType="application/vnd.openxmlformats-officedocument.presentationml.tags+xml"/>
  <Override PartName="/ppt/notesSlides/notesSlide30.xml" ContentType="application/vnd.openxmlformats-officedocument.presentationml.notesSlide+xml"/>
  <Override PartName="/ppt/tags/tag28.xml" ContentType="application/vnd.openxmlformats-officedocument.presentationml.tags+xml"/>
  <Override PartName="/ppt/notesSlides/notesSlide31.xml" ContentType="application/vnd.openxmlformats-officedocument.presentationml.notesSlide+xml"/>
  <Override PartName="/ppt/tags/tag29.xml" ContentType="application/vnd.openxmlformats-officedocument.presentationml.tags+xml"/>
  <Override PartName="/ppt/notesSlides/notesSlide32.xml" ContentType="application/vnd.openxmlformats-officedocument.presentationml.notesSlide+xml"/>
  <Override PartName="/ppt/tags/tag30.xml" ContentType="application/vnd.openxmlformats-officedocument.presentationml.tags+xml"/>
  <Override PartName="/ppt/notesSlides/notesSlide33.xml" ContentType="application/vnd.openxmlformats-officedocument.presentationml.notesSlide+xml"/>
  <Override PartName="/ppt/tags/tag31.xml" ContentType="application/vnd.openxmlformats-officedocument.presentationml.tags+xml"/>
  <Override PartName="/ppt/notesSlides/notesSlide34.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notesSlides/notesSlide35.xml" ContentType="application/vnd.openxmlformats-officedocument.presentationml.notesSlide+xml"/>
  <Override PartName="/ppt/tags/tag34.xml" ContentType="application/vnd.openxmlformats-officedocument.presentationml.tags+xml"/>
  <Override PartName="/ppt/notesSlides/notesSlide36.xml" ContentType="application/vnd.openxmlformats-officedocument.presentationml.notesSlide+xml"/>
  <Override PartName="/ppt/tags/tag35.xml" ContentType="application/vnd.openxmlformats-officedocument.presentationml.tags+xml"/>
  <Override PartName="/ppt/notesSlides/notesSlide37.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88"/>
  </p:notesMasterIdLst>
  <p:sldIdLst>
    <p:sldId id="773" r:id="rId2"/>
    <p:sldId id="802" r:id="rId3"/>
    <p:sldId id="543" r:id="rId4"/>
    <p:sldId id="775" r:id="rId5"/>
    <p:sldId id="774" r:id="rId6"/>
    <p:sldId id="776" r:id="rId7"/>
    <p:sldId id="794" r:id="rId8"/>
    <p:sldId id="803" r:id="rId9"/>
    <p:sldId id="778" r:id="rId10"/>
    <p:sldId id="766" r:id="rId11"/>
    <p:sldId id="790" r:id="rId12"/>
    <p:sldId id="786" r:id="rId13"/>
    <p:sldId id="787" r:id="rId14"/>
    <p:sldId id="788" r:id="rId15"/>
    <p:sldId id="791" r:id="rId16"/>
    <p:sldId id="767" r:id="rId17"/>
    <p:sldId id="785" r:id="rId18"/>
    <p:sldId id="782" r:id="rId19"/>
    <p:sldId id="783" r:id="rId20"/>
    <p:sldId id="768" r:id="rId21"/>
    <p:sldId id="769" r:id="rId22"/>
    <p:sldId id="770" r:id="rId23"/>
    <p:sldId id="771" r:id="rId24"/>
    <p:sldId id="772" r:id="rId25"/>
    <p:sldId id="795" r:id="rId26"/>
    <p:sldId id="796" r:id="rId27"/>
    <p:sldId id="797" r:id="rId28"/>
    <p:sldId id="798" r:id="rId29"/>
    <p:sldId id="799" r:id="rId30"/>
    <p:sldId id="779" r:id="rId31"/>
    <p:sldId id="784" r:id="rId32"/>
    <p:sldId id="792" r:id="rId33"/>
    <p:sldId id="793" r:id="rId34"/>
    <p:sldId id="800" r:id="rId35"/>
    <p:sldId id="801" r:id="rId36"/>
    <p:sldId id="742" r:id="rId37"/>
    <p:sldId id="621" r:id="rId38"/>
    <p:sldId id="721" r:id="rId39"/>
    <p:sldId id="623" r:id="rId40"/>
    <p:sldId id="567" r:id="rId41"/>
    <p:sldId id="625" r:id="rId42"/>
    <p:sldId id="626" r:id="rId43"/>
    <p:sldId id="627" r:id="rId44"/>
    <p:sldId id="628" r:id="rId45"/>
    <p:sldId id="629" r:id="rId46"/>
    <p:sldId id="579" r:id="rId47"/>
    <p:sldId id="630" r:id="rId48"/>
    <p:sldId id="684" r:id="rId49"/>
    <p:sldId id="655" r:id="rId50"/>
    <p:sldId id="685" r:id="rId51"/>
    <p:sldId id="688" r:id="rId52"/>
    <p:sldId id="739" r:id="rId53"/>
    <p:sldId id="656" r:id="rId54"/>
    <p:sldId id="657" r:id="rId55"/>
    <p:sldId id="658" r:id="rId56"/>
    <p:sldId id="659" r:id="rId57"/>
    <p:sldId id="660" r:id="rId58"/>
    <p:sldId id="661" r:id="rId59"/>
    <p:sldId id="662" r:id="rId60"/>
    <p:sldId id="663" r:id="rId61"/>
    <p:sldId id="664" r:id="rId62"/>
    <p:sldId id="665" r:id="rId63"/>
    <p:sldId id="666" r:id="rId64"/>
    <p:sldId id="668" r:id="rId65"/>
    <p:sldId id="763" r:id="rId66"/>
    <p:sldId id="669" r:id="rId67"/>
    <p:sldId id="670" r:id="rId68"/>
    <p:sldId id="671" r:id="rId69"/>
    <p:sldId id="672" r:id="rId70"/>
    <p:sldId id="673" r:id="rId71"/>
    <p:sldId id="674" r:id="rId72"/>
    <p:sldId id="675" r:id="rId73"/>
    <p:sldId id="676" r:id="rId74"/>
    <p:sldId id="677" r:id="rId75"/>
    <p:sldId id="679" r:id="rId76"/>
    <p:sldId id="680" r:id="rId77"/>
    <p:sldId id="681" r:id="rId78"/>
    <p:sldId id="682" r:id="rId79"/>
    <p:sldId id="683" r:id="rId80"/>
    <p:sldId id="686" r:id="rId81"/>
    <p:sldId id="650" r:id="rId82"/>
    <p:sldId id="654" r:id="rId83"/>
    <p:sldId id="581" r:id="rId84"/>
    <p:sldId id="580" r:id="rId85"/>
    <p:sldId id="631" r:id="rId86"/>
    <p:sldId id="738" r:id="rId87"/>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1612"/>
    <a:srgbClr val="120E07"/>
    <a:srgbClr val="24211C"/>
    <a:srgbClr val="11262D"/>
    <a:srgbClr val="204753"/>
    <a:srgbClr val="0D3352"/>
    <a:srgbClr val="37241D"/>
    <a:srgbClr val="EEB500"/>
    <a:srgbClr val="07243D"/>
    <a:srgbClr val="0B2D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D65B1A-1B8E-450B-996B-C9A0726F4136}" v="2" dt="2018-12-06T19:13:25.5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58" autoAdjust="0"/>
    <p:restoredTop sz="92677" autoAdjust="0"/>
  </p:normalViewPr>
  <p:slideViewPr>
    <p:cSldViewPr>
      <p:cViewPr varScale="1">
        <p:scale>
          <a:sx n="55" d="100"/>
          <a:sy n="55" d="100"/>
        </p:scale>
        <p:origin x="69" y="442"/>
      </p:cViewPr>
      <p:guideLst>
        <p:guide orient="horz" pos="2160"/>
        <p:guide pos="2880"/>
      </p:guideLst>
    </p:cSldViewPr>
  </p:slideViewPr>
  <p:outlineViewPr>
    <p:cViewPr>
      <p:scale>
        <a:sx n="33" d="100"/>
        <a:sy n="33" d="100"/>
      </p:scale>
      <p:origin x="0" y="-19344"/>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smtClean="0">
                <a:latin typeface="Arial" charset="0"/>
              </a:defRPr>
            </a:lvl1pPr>
          </a:lstStyle>
          <a:p>
            <a:pPr>
              <a:defRPr/>
            </a:pPr>
            <a:endParaRPr lang="en-US"/>
          </a:p>
        </p:txBody>
      </p:sp>
      <p:sp>
        <p:nvSpPr>
          <p:cNvPr id="798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smtClean="0">
                <a:latin typeface="Arial" charset="0"/>
              </a:defRPr>
            </a:lvl1pPr>
          </a:lstStyle>
          <a:p>
            <a:pPr>
              <a:defRPr/>
            </a:pPr>
            <a:endParaRPr lang="en-US"/>
          </a:p>
        </p:txBody>
      </p:sp>
      <p:sp>
        <p:nvSpPr>
          <p:cNvPr id="2458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98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98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smtClean="0">
                <a:latin typeface="Arial" charset="0"/>
              </a:defRPr>
            </a:lvl1pPr>
          </a:lstStyle>
          <a:p>
            <a:pPr>
              <a:defRPr/>
            </a:pPr>
            <a:endParaRPr lang="en-US"/>
          </a:p>
        </p:txBody>
      </p:sp>
      <p:sp>
        <p:nvSpPr>
          <p:cNvPr id="798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atin typeface="Arial" charset="0"/>
              </a:defRPr>
            </a:lvl1pPr>
          </a:lstStyle>
          <a:p>
            <a:pPr>
              <a:defRPr/>
            </a:pPr>
            <a:fld id="{FFDE6FEB-1DB4-4B96-A71B-DEBF0066623E}" type="slidenum">
              <a:rPr lang="en-US"/>
              <a:pPr>
                <a:defRPr/>
              </a:pPr>
              <a:t>‹#›</a:t>
            </a:fld>
            <a:endParaRPr lang="en-US"/>
          </a:p>
        </p:txBody>
      </p:sp>
    </p:spTree>
    <p:extLst>
      <p:ext uri="{BB962C8B-B14F-4D97-AF65-F5344CB8AC3E}">
        <p14:creationId xmlns:p14="http://schemas.microsoft.com/office/powerpoint/2010/main" val="27012434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DE6FEB-1DB4-4B96-A71B-DEBF0066623E}" type="slidenum">
              <a:rPr lang="en-US" smtClean="0"/>
              <a:pPr>
                <a:defRPr/>
              </a:pPr>
              <a:t>1</a:t>
            </a:fld>
            <a:endParaRPr lang="en-US"/>
          </a:p>
        </p:txBody>
      </p:sp>
    </p:spTree>
    <p:extLst>
      <p:ext uri="{BB962C8B-B14F-4D97-AF65-F5344CB8AC3E}">
        <p14:creationId xmlns:p14="http://schemas.microsoft.com/office/powerpoint/2010/main" val="9737993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12</a:t>
            </a:fld>
            <a:endParaRPr lang="en-US"/>
          </a:p>
        </p:txBody>
      </p:sp>
    </p:spTree>
    <p:extLst>
      <p:ext uri="{BB962C8B-B14F-4D97-AF65-F5344CB8AC3E}">
        <p14:creationId xmlns:p14="http://schemas.microsoft.com/office/powerpoint/2010/main" val="24947268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13</a:t>
            </a:fld>
            <a:endParaRPr lang="en-US"/>
          </a:p>
        </p:txBody>
      </p:sp>
    </p:spTree>
    <p:extLst>
      <p:ext uri="{BB962C8B-B14F-4D97-AF65-F5344CB8AC3E}">
        <p14:creationId xmlns:p14="http://schemas.microsoft.com/office/powerpoint/2010/main" val="35388150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14</a:t>
            </a:fld>
            <a:endParaRPr lang="en-US"/>
          </a:p>
        </p:txBody>
      </p:sp>
    </p:spTree>
    <p:extLst>
      <p:ext uri="{BB962C8B-B14F-4D97-AF65-F5344CB8AC3E}">
        <p14:creationId xmlns:p14="http://schemas.microsoft.com/office/powerpoint/2010/main" val="32320908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15</a:t>
            </a:fld>
            <a:endParaRPr lang="en-US"/>
          </a:p>
        </p:txBody>
      </p:sp>
    </p:spTree>
    <p:extLst>
      <p:ext uri="{BB962C8B-B14F-4D97-AF65-F5344CB8AC3E}">
        <p14:creationId xmlns:p14="http://schemas.microsoft.com/office/powerpoint/2010/main" val="19147412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16</a:t>
            </a:fld>
            <a:endParaRPr lang="en-US"/>
          </a:p>
        </p:txBody>
      </p:sp>
    </p:spTree>
    <p:extLst>
      <p:ext uri="{BB962C8B-B14F-4D97-AF65-F5344CB8AC3E}">
        <p14:creationId xmlns:p14="http://schemas.microsoft.com/office/powerpoint/2010/main" val="40798935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17</a:t>
            </a:fld>
            <a:endParaRPr lang="en-US"/>
          </a:p>
        </p:txBody>
      </p:sp>
    </p:spTree>
    <p:extLst>
      <p:ext uri="{BB962C8B-B14F-4D97-AF65-F5344CB8AC3E}">
        <p14:creationId xmlns:p14="http://schemas.microsoft.com/office/powerpoint/2010/main" val="37354126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18</a:t>
            </a:fld>
            <a:endParaRPr lang="en-US"/>
          </a:p>
        </p:txBody>
      </p:sp>
    </p:spTree>
    <p:extLst>
      <p:ext uri="{BB962C8B-B14F-4D97-AF65-F5344CB8AC3E}">
        <p14:creationId xmlns:p14="http://schemas.microsoft.com/office/powerpoint/2010/main" val="6795578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19</a:t>
            </a:fld>
            <a:endParaRPr lang="en-US"/>
          </a:p>
        </p:txBody>
      </p:sp>
    </p:spTree>
    <p:extLst>
      <p:ext uri="{BB962C8B-B14F-4D97-AF65-F5344CB8AC3E}">
        <p14:creationId xmlns:p14="http://schemas.microsoft.com/office/powerpoint/2010/main" val="32262759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20</a:t>
            </a:fld>
            <a:endParaRPr lang="en-US"/>
          </a:p>
        </p:txBody>
      </p:sp>
    </p:spTree>
    <p:extLst>
      <p:ext uri="{BB962C8B-B14F-4D97-AF65-F5344CB8AC3E}">
        <p14:creationId xmlns:p14="http://schemas.microsoft.com/office/powerpoint/2010/main" val="11044440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21</a:t>
            </a:fld>
            <a:endParaRPr lang="en-US"/>
          </a:p>
        </p:txBody>
      </p:sp>
    </p:spTree>
    <p:extLst>
      <p:ext uri="{BB962C8B-B14F-4D97-AF65-F5344CB8AC3E}">
        <p14:creationId xmlns:p14="http://schemas.microsoft.com/office/powerpoint/2010/main" val="2309865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a:t>
            </a:fld>
            <a:endParaRPr lang="en-US"/>
          </a:p>
        </p:txBody>
      </p:sp>
    </p:spTree>
    <p:extLst>
      <p:ext uri="{BB962C8B-B14F-4D97-AF65-F5344CB8AC3E}">
        <p14:creationId xmlns:p14="http://schemas.microsoft.com/office/powerpoint/2010/main" val="25011366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22</a:t>
            </a:fld>
            <a:endParaRPr lang="en-US"/>
          </a:p>
        </p:txBody>
      </p:sp>
    </p:spTree>
    <p:extLst>
      <p:ext uri="{BB962C8B-B14F-4D97-AF65-F5344CB8AC3E}">
        <p14:creationId xmlns:p14="http://schemas.microsoft.com/office/powerpoint/2010/main" val="31338412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23</a:t>
            </a:fld>
            <a:endParaRPr lang="en-US"/>
          </a:p>
        </p:txBody>
      </p:sp>
    </p:spTree>
    <p:extLst>
      <p:ext uri="{BB962C8B-B14F-4D97-AF65-F5344CB8AC3E}">
        <p14:creationId xmlns:p14="http://schemas.microsoft.com/office/powerpoint/2010/main" val="13512901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24</a:t>
            </a:fld>
            <a:endParaRPr lang="en-US"/>
          </a:p>
        </p:txBody>
      </p:sp>
    </p:spTree>
    <p:extLst>
      <p:ext uri="{BB962C8B-B14F-4D97-AF65-F5344CB8AC3E}">
        <p14:creationId xmlns:p14="http://schemas.microsoft.com/office/powerpoint/2010/main" val="32738271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25</a:t>
            </a:fld>
            <a:endParaRPr lang="en-US"/>
          </a:p>
        </p:txBody>
      </p:sp>
    </p:spTree>
    <p:extLst>
      <p:ext uri="{BB962C8B-B14F-4D97-AF65-F5344CB8AC3E}">
        <p14:creationId xmlns:p14="http://schemas.microsoft.com/office/powerpoint/2010/main" val="18598417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26</a:t>
            </a:fld>
            <a:endParaRPr lang="en-US"/>
          </a:p>
        </p:txBody>
      </p:sp>
    </p:spTree>
    <p:extLst>
      <p:ext uri="{BB962C8B-B14F-4D97-AF65-F5344CB8AC3E}">
        <p14:creationId xmlns:p14="http://schemas.microsoft.com/office/powerpoint/2010/main" val="26200122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27</a:t>
            </a:fld>
            <a:endParaRPr lang="en-US"/>
          </a:p>
        </p:txBody>
      </p:sp>
    </p:spTree>
    <p:extLst>
      <p:ext uri="{BB962C8B-B14F-4D97-AF65-F5344CB8AC3E}">
        <p14:creationId xmlns:p14="http://schemas.microsoft.com/office/powerpoint/2010/main" val="32917833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28</a:t>
            </a:fld>
            <a:endParaRPr lang="en-US"/>
          </a:p>
        </p:txBody>
      </p:sp>
    </p:spTree>
    <p:extLst>
      <p:ext uri="{BB962C8B-B14F-4D97-AF65-F5344CB8AC3E}">
        <p14:creationId xmlns:p14="http://schemas.microsoft.com/office/powerpoint/2010/main" val="42724012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29</a:t>
            </a:fld>
            <a:endParaRPr lang="en-US"/>
          </a:p>
        </p:txBody>
      </p:sp>
    </p:spTree>
    <p:extLst>
      <p:ext uri="{BB962C8B-B14F-4D97-AF65-F5344CB8AC3E}">
        <p14:creationId xmlns:p14="http://schemas.microsoft.com/office/powerpoint/2010/main" val="25860107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30</a:t>
            </a:fld>
            <a:endParaRPr lang="en-US"/>
          </a:p>
        </p:txBody>
      </p:sp>
    </p:spTree>
    <p:extLst>
      <p:ext uri="{BB962C8B-B14F-4D97-AF65-F5344CB8AC3E}">
        <p14:creationId xmlns:p14="http://schemas.microsoft.com/office/powerpoint/2010/main" val="30964725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31</a:t>
            </a:fld>
            <a:endParaRPr lang="en-US"/>
          </a:p>
        </p:txBody>
      </p:sp>
    </p:spTree>
    <p:extLst>
      <p:ext uri="{BB962C8B-B14F-4D97-AF65-F5344CB8AC3E}">
        <p14:creationId xmlns:p14="http://schemas.microsoft.com/office/powerpoint/2010/main" val="35682302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DE6FEB-1DB4-4B96-A71B-DEBF0066623E}" type="slidenum">
              <a:rPr lang="en-US" smtClean="0"/>
              <a:pPr>
                <a:defRPr/>
              </a:pPr>
              <a:t>5</a:t>
            </a:fld>
            <a:endParaRPr lang="en-US"/>
          </a:p>
        </p:txBody>
      </p:sp>
    </p:spTree>
    <p:extLst>
      <p:ext uri="{BB962C8B-B14F-4D97-AF65-F5344CB8AC3E}">
        <p14:creationId xmlns:p14="http://schemas.microsoft.com/office/powerpoint/2010/main" val="3615907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32</a:t>
            </a:fld>
            <a:endParaRPr lang="en-US"/>
          </a:p>
        </p:txBody>
      </p:sp>
    </p:spTree>
    <p:extLst>
      <p:ext uri="{BB962C8B-B14F-4D97-AF65-F5344CB8AC3E}">
        <p14:creationId xmlns:p14="http://schemas.microsoft.com/office/powerpoint/2010/main" val="24138387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33</a:t>
            </a:fld>
            <a:endParaRPr lang="en-US"/>
          </a:p>
        </p:txBody>
      </p:sp>
    </p:spTree>
    <p:extLst>
      <p:ext uri="{BB962C8B-B14F-4D97-AF65-F5344CB8AC3E}">
        <p14:creationId xmlns:p14="http://schemas.microsoft.com/office/powerpoint/2010/main" val="25261050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34</a:t>
            </a:fld>
            <a:endParaRPr lang="en-US"/>
          </a:p>
        </p:txBody>
      </p:sp>
    </p:spTree>
    <p:extLst>
      <p:ext uri="{BB962C8B-B14F-4D97-AF65-F5344CB8AC3E}">
        <p14:creationId xmlns:p14="http://schemas.microsoft.com/office/powerpoint/2010/main" val="13080200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35</a:t>
            </a:fld>
            <a:endParaRPr lang="en-US"/>
          </a:p>
        </p:txBody>
      </p:sp>
    </p:spTree>
    <p:extLst>
      <p:ext uri="{BB962C8B-B14F-4D97-AF65-F5344CB8AC3E}">
        <p14:creationId xmlns:p14="http://schemas.microsoft.com/office/powerpoint/2010/main" val="21792301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37</a:t>
            </a:fld>
            <a:endParaRPr lang="en-US"/>
          </a:p>
        </p:txBody>
      </p:sp>
    </p:spTree>
    <p:extLst>
      <p:ext uri="{BB962C8B-B14F-4D97-AF65-F5344CB8AC3E}">
        <p14:creationId xmlns:p14="http://schemas.microsoft.com/office/powerpoint/2010/main" val="11723750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40</a:t>
            </a:fld>
            <a:endParaRPr lang="en-US"/>
          </a:p>
        </p:txBody>
      </p:sp>
    </p:spTree>
    <p:extLst>
      <p:ext uri="{BB962C8B-B14F-4D97-AF65-F5344CB8AC3E}">
        <p14:creationId xmlns:p14="http://schemas.microsoft.com/office/powerpoint/2010/main" val="17606162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41</a:t>
            </a:fld>
            <a:endParaRPr lang="en-US"/>
          </a:p>
        </p:txBody>
      </p:sp>
    </p:spTree>
    <p:extLst>
      <p:ext uri="{BB962C8B-B14F-4D97-AF65-F5344CB8AC3E}">
        <p14:creationId xmlns:p14="http://schemas.microsoft.com/office/powerpoint/2010/main" val="9326090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42</a:t>
            </a:fld>
            <a:endParaRPr lang="en-US"/>
          </a:p>
        </p:txBody>
      </p:sp>
    </p:spTree>
    <p:extLst>
      <p:ext uri="{BB962C8B-B14F-4D97-AF65-F5344CB8AC3E}">
        <p14:creationId xmlns:p14="http://schemas.microsoft.com/office/powerpoint/2010/main" val="25004727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47</a:t>
            </a:fld>
            <a:endParaRPr lang="en-US"/>
          </a:p>
        </p:txBody>
      </p:sp>
    </p:spTree>
    <p:extLst>
      <p:ext uri="{BB962C8B-B14F-4D97-AF65-F5344CB8AC3E}">
        <p14:creationId xmlns:p14="http://schemas.microsoft.com/office/powerpoint/2010/main" val="27555728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51</a:t>
            </a:fld>
            <a:endParaRPr lang="en-US"/>
          </a:p>
        </p:txBody>
      </p:sp>
    </p:spTree>
    <p:extLst>
      <p:ext uri="{BB962C8B-B14F-4D97-AF65-F5344CB8AC3E}">
        <p14:creationId xmlns:p14="http://schemas.microsoft.com/office/powerpoint/2010/main" val="13754692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6</a:t>
            </a:fld>
            <a:endParaRPr lang="en-US"/>
          </a:p>
        </p:txBody>
      </p:sp>
    </p:spTree>
    <p:extLst>
      <p:ext uri="{BB962C8B-B14F-4D97-AF65-F5344CB8AC3E}">
        <p14:creationId xmlns:p14="http://schemas.microsoft.com/office/powerpoint/2010/main" val="39061578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52</a:t>
            </a:fld>
            <a:endParaRPr lang="en-US"/>
          </a:p>
        </p:txBody>
      </p:sp>
    </p:spTree>
    <p:extLst>
      <p:ext uri="{BB962C8B-B14F-4D97-AF65-F5344CB8AC3E}">
        <p14:creationId xmlns:p14="http://schemas.microsoft.com/office/powerpoint/2010/main" val="24025887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81</a:t>
            </a:fld>
            <a:endParaRPr lang="en-US"/>
          </a:p>
        </p:txBody>
      </p:sp>
    </p:spTree>
    <p:extLst>
      <p:ext uri="{BB962C8B-B14F-4D97-AF65-F5344CB8AC3E}">
        <p14:creationId xmlns:p14="http://schemas.microsoft.com/office/powerpoint/2010/main" val="29630369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82</a:t>
            </a:fld>
            <a:endParaRPr lang="en-US"/>
          </a:p>
        </p:txBody>
      </p:sp>
    </p:spTree>
    <p:extLst>
      <p:ext uri="{BB962C8B-B14F-4D97-AF65-F5344CB8AC3E}">
        <p14:creationId xmlns:p14="http://schemas.microsoft.com/office/powerpoint/2010/main" val="37197900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83</a:t>
            </a:fld>
            <a:endParaRPr lang="en-US"/>
          </a:p>
        </p:txBody>
      </p:sp>
    </p:spTree>
    <p:extLst>
      <p:ext uri="{BB962C8B-B14F-4D97-AF65-F5344CB8AC3E}">
        <p14:creationId xmlns:p14="http://schemas.microsoft.com/office/powerpoint/2010/main" val="25478380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85</a:t>
            </a:fld>
            <a:endParaRPr lang="en-US"/>
          </a:p>
        </p:txBody>
      </p:sp>
    </p:spTree>
    <p:extLst>
      <p:ext uri="{BB962C8B-B14F-4D97-AF65-F5344CB8AC3E}">
        <p14:creationId xmlns:p14="http://schemas.microsoft.com/office/powerpoint/2010/main" val="33270661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7</a:t>
            </a:fld>
            <a:endParaRPr lang="en-US"/>
          </a:p>
        </p:txBody>
      </p:sp>
    </p:spTree>
    <p:extLst>
      <p:ext uri="{BB962C8B-B14F-4D97-AF65-F5344CB8AC3E}">
        <p14:creationId xmlns:p14="http://schemas.microsoft.com/office/powerpoint/2010/main" val="887878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8</a:t>
            </a:fld>
            <a:endParaRPr lang="en-US"/>
          </a:p>
        </p:txBody>
      </p:sp>
    </p:spTree>
    <p:extLst>
      <p:ext uri="{BB962C8B-B14F-4D97-AF65-F5344CB8AC3E}">
        <p14:creationId xmlns:p14="http://schemas.microsoft.com/office/powerpoint/2010/main" val="28706975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9</a:t>
            </a:fld>
            <a:endParaRPr lang="en-US"/>
          </a:p>
        </p:txBody>
      </p:sp>
    </p:spTree>
    <p:extLst>
      <p:ext uri="{BB962C8B-B14F-4D97-AF65-F5344CB8AC3E}">
        <p14:creationId xmlns:p14="http://schemas.microsoft.com/office/powerpoint/2010/main" val="26337286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10</a:t>
            </a:fld>
            <a:endParaRPr lang="en-US"/>
          </a:p>
        </p:txBody>
      </p:sp>
    </p:spTree>
    <p:extLst>
      <p:ext uri="{BB962C8B-B14F-4D97-AF65-F5344CB8AC3E}">
        <p14:creationId xmlns:p14="http://schemas.microsoft.com/office/powerpoint/2010/main" val="30715335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11</a:t>
            </a:fld>
            <a:endParaRPr lang="en-US"/>
          </a:p>
        </p:txBody>
      </p:sp>
    </p:spTree>
    <p:extLst>
      <p:ext uri="{BB962C8B-B14F-4D97-AF65-F5344CB8AC3E}">
        <p14:creationId xmlns:p14="http://schemas.microsoft.com/office/powerpoint/2010/main" val="40083771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126" name="Rectangle 6"/>
          <p:cNvSpPr>
            <a:spLocks noGrp="1" noChangeArrowheads="1"/>
          </p:cNvSpPr>
          <p:nvPr>
            <p:ph type="ctrTitle"/>
          </p:nvPr>
        </p:nvSpPr>
        <p:spPr>
          <a:xfrm>
            <a:off x="1219200" y="838200"/>
            <a:ext cx="6781800" cy="2559050"/>
          </a:xfrm>
        </p:spPr>
        <p:txBody>
          <a:bodyPr anchorCtr="1"/>
          <a:lstStyle>
            <a:lvl1pPr algn="ctr">
              <a:defRPr sz="6200"/>
            </a:lvl1pPr>
          </a:lstStyle>
          <a:p>
            <a:pPr lvl="0"/>
            <a:r>
              <a:rPr lang="en-US" noProof="0"/>
              <a:t>Click to edit Master title style</a:t>
            </a:r>
          </a:p>
        </p:txBody>
      </p:sp>
      <p:sp>
        <p:nvSpPr>
          <p:cNvPr id="5127"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a:lvl1pPr>
          </a:lstStyle>
          <a:p>
            <a:pPr lvl="0"/>
            <a:r>
              <a:rPr lang="en-US" noProof="0"/>
              <a:t>Click to edit Master subtitle style</a:t>
            </a:r>
          </a:p>
        </p:txBody>
      </p:sp>
      <p:sp>
        <p:nvSpPr>
          <p:cNvPr id="8" name="Rectangle 8"/>
          <p:cNvSpPr>
            <a:spLocks noGrp="1" noChangeArrowheads="1"/>
          </p:cNvSpPr>
          <p:nvPr>
            <p:ph type="dt" sz="half" idx="10"/>
          </p:nvPr>
        </p:nvSpPr>
        <p:spPr>
          <a:xfrm>
            <a:off x="536576" y="6248400"/>
            <a:ext cx="2054225" cy="457200"/>
          </a:xfrm>
          <a:prstGeom prst="rect">
            <a:avLst/>
          </a:prstGeom>
        </p:spPr>
        <p:txBody>
          <a:bodyPr/>
          <a:lstStyle>
            <a:lvl1pPr>
              <a:defRPr smtClean="0"/>
            </a:lvl1pPr>
          </a:lstStyle>
          <a:p>
            <a:pPr>
              <a:defRPr/>
            </a:pPr>
            <a:endParaRPr lang="en-US"/>
          </a:p>
        </p:txBody>
      </p:sp>
      <p:sp>
        <p:nvSpPr>
          <p:cNvPr id="9" name="Rectangle 9"/>
          <p:cNvSpPr>
            <a:spLocks noGrp="1" noChangeArrowheads="1"/>
          </p:cNvSpPr>
          <p:nvPr>
            <p:ph type="ftr" sz="quarter" idx="11"/>
          </p:nvPr>
        </p:nvSpPr>
        <p:spPr>
          <a:xfrm>
            <a:off x="3251201" y="6248400"/>
            <a:ext cx="2887663" cy="457200"/>
          </a:xfrm>
          <a:prstGeom prst="rect">
            <a:avLst/>
          </a:prstGeom>
        </p:spPr>
        <p:txBody>
          <a:bodyPr/>
          <a:lstStyle>
            <a:lvl1pPr>
              <a:defRPr smtClean="0"/>
            </a:lvl1pPr>
          </a:lstStyle>
          <a:p>
            <a:pPr>
              <a:defRPr/>
            </a:pPr>
            <a:endParaRPr lang="en-US"/>
          </a:p>
        </p:txBody>
      </p:sp>
      <p:sp>
        <p:nvSpPr>
          <p:cNvPr id="10" name="Rectangle 10"/>
          <p:cNvSpPr>
            <a:spLocks noGrp="1" noChangeArrowheads="1"/>
          </p:cNvSpPr>
          <p:nvPr>
            <p:ph type="sldNum" sz="quarter" idx="12"/>
          </p:nvPr>
        </p:nvSpPr>
        <p:spPr>
          <a:xfrm>
            <a:off x="6788150" y="6257925"/>
            <a:ext cx="1905000" cy="457200"/>
          </a:xfrm>
          <a:prstGeom prst="rect">
            <a:avLst/>
          </a:prstGeom>
        </p:spPr>
        <p:txBody>
          <a:bodyPr/>
          <a:lstStyle>
            <a:lvl1pPr>
              <a:defRPr smtClean="0"/>
            </a:lvl1pPr>
          </a:lstStyle>
          <a:p>
            <a:pPr>
              <a:defRPr/>
            </a:pPr>
            <a:fld id="{4597186C-7102-45BE-802D-5458F872B219}" type="slidenum">
              <a:rPr lang="en-US" smtClean="0"/>
              <a:pPr>
                <a:defRPr/>
              </a:pPr>
              <a:t>‹#›</a:t>
            </a:fld>
            <a:endParaRPr lang="en-US"/>
          </a:p>
        </p:txBody>
      </p:sp>
    </p:spTree>
    <p:extLst>
      <p:ext uri="{BB962C8B-B14F-4D97-AF65-F5344CB8AC3E}">
        <p14:creationId xmlns:p14="http://schemas.microsoft.com/office/powerpoint/2010/main" val="185115332"/>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ADEFC779-5320-4339-B40D-2998B8761694}" type="slidenum">
              <a:rPr lang="en-US" smtClean="0"/>
              <a:pPr>
                <a:defRPr/>
              </a:pPr>
              <a:t>‹#›</a:t>
            </a:fld>
            <a:endParaRPr lang="en-US"/>
          </a:p>
        </p:txBody>
      </p:sp>
    </p:spTree>
    <p:extLst>
      <p:ext uri="{BB962C8B-B14F-4D97-AF65-F5344CB8AC3E}">
        <p14:creationId xmlns:p14="http://schemas.microsoft.com/office/powerpoint/2010/main" val="223696195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7"/>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7"/>
            <a:ext cx="5962650" cy="53943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1B51A845-6091-49F2-BD10-BCC55055D7EF}" type="slidenum">
              <a:rPr lang="en-US" smtClean="0"/>
              <a:pPr>
                <a:defRPr/>
              </a:pPr>
              <a:t>‹#›</a:t>
            </a:fld>
            <a:endParaRPr lang="en-US"/>
          </a:p>
        </p:txBody>
      </p:sp>
    </p:spTree>
    <p:extLst>
      <p:ext uri="{BB962C8B-B14F-4D97-AF65-F5344CB8AC3E}">
        <p14:creationId xmlns:p14="http://schemas.microsoft.com/office/powerpoint/2010/main" val="94756758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a:t>Click to edit Master title style</a:t>
            </a:r>
          </a:p>
        </p:txBody>
      </p:sp>
      <p:sp>
        <p:nvSpPr>
          <p:cNvPr id="3" name="Text Placeholder 2"/>
          <p:cNvSpPr>
            <a:spLocks noGrp="1"/>
          </p:cNvSpPr>
          <p:nvPr>
            <p:ph type="body" sz="half" idx="1"/>
          </p:nvPr>
        </p:nvSpPr>
        <p:spPr>
          <a:xfrm>
            <a:off x="533400" y="1828800"/>
            <a:ext cx="4000500" cy="4038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E34F9104-8CA7-4AED-B18C-98D80BA00084}" type="slidenum">
              <a:rPr lang="en-US" smtClean="0"/>
              <a:pPr>
                <a:defRPr/>
              </a:pPr>
              <a:t>‹#›</a:t>
            </a:fld>
            <a:endParaRPr lang="en-US"/>
          </a:p>
        </p:txBody>
      </p:sp>
    </p:spTree>
    <p:extLst>
      <p:ext uri="{BB962C8B-B14F-4D97-AF65-F5344CB8AC3E}">
        <p14:creationId xmlns:p14="http://schemas.microsoft.com/office/powerpoint/2010/main" val="247000572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a:t>Click to edit Master title style</a:t>
            </a:r>
          </a:p>
        </p:txBody>
      </p:sp>
      <p:sp>
        <p:nvSpPr>
          <p:cNvPr id="3" name="Text Placeholder 2"/>
          <p:cNvSpPr>
            <a:spLocks noGrp="1"/>
          </p:cNvSpPr>
          <p:nvPr>
            <p:ph type="body" sz="half" idx="1"/>
          </p:nvPr>
        </p:nvSpPr>
        <p:spPr>
          <a:xfrm>
            <a:off x="533400" y="1828800"/>
            <a:ext cx="4000500" cy="4038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86300" y="1828800"/>
            <a:ext cx="4000500" cy="19431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86300" y="3924300"/>
            <a:ext cx="4000500" cy="19431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7"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8"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E55779AB-4534-40E0-86F6-D092BE480729}" type="slidenum">
              <a:rPr lang="en-US" smtClean="0"/>
              <a:pPr>
                <a:defRPr/>
              </a:pPr>
              <a:t>‹#›</a:t>
            </a:fld>
            <a:endParaRPr lang="en-US"/>
          </a:p>
        </p:txBody>
      </p:sp>
    </p:spTree>
    <p:extLst>
      <p:ext uri="{BB962C8B-B14F-4D97-AF65-F5344CB8AC3E}">
        <p14:creationId xmlns:p14="http://schemas.microsoft.com/office/powerpoint/2010/main" val="268965926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D1FC04D2-92A6-43BF-843E-74691BE10CFE}" type="slidenum">
              <a:rPr lang="en-US" smtClean="0"/>
              <a:pPr>
                <a:defRPr/>
              </a:pPr>
              <a:t>‹#›</a:t>
            </a:fld>
            <a:endParaRPr lang="en-US"/>
          </a:p>
        </p:txBody>
      </p:sp>
    </p:spTree>
    <p:extLst>
      <p:ext uri="{BB962C8B-B14F-4D97-AF65-F5344CB8AC3E}">
        <p14:creationId xmlns:p14="http://schemas.microsoft.com/office/powerpoint/2010/main" val="397198204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CE1E0D37-F697-4A0B-8292-7F5B6D1381E2}" type="slidenum">
              <a:rPr lang="en-US" smtClean="0"/>
              <a:pPr>
                <a:defRPr/>
              </a:pPr>
              <a:t>‹#›</a:t>
            </a:fld>
            <a:endParaRPr lang="en-US"/>
          </a:p>
        </p:txBody>
      </p:sp>
    </p:spTree>
    <p:extLst>
      <p:ext uri="{BB962C8B-B14F-4D97-AF65-F5344CB8AC3E}">
        <p14:creationId xmlns:p14="http://schemas.microsoft.com/office/powerpoint/2010/main" val="166601820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89946BAE-D8A3-4D96-97D2-1F51610F0C97}" type="slidenum">
              <a:rPr lang="en-US" smtClean="0"/>
              <a:pPr>
                <a:defRPr/>
              </a:pPr>
              <a:t>‹#›</a:t>
            </a:fld>
            <a:endParaRPr lang="en-US"/>
          </a:p>
        </p:txBody>
      </p:sp>
    </p:spTree>
    <p:extLst>
      <p:ext uri="{BB962C8B-B14F-4D97-AF65-F5344CB8AC3E}">
        <p14:creationId xmlns:p14="http://schemas.microsoft.com/office/powerpoint/2010/main" val="113274946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8"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EC07448D-E00A-4712-9915-99B0B9A2A5EF}" type="slidenum">
              <a:rPr lang="en-US" smtClean="0"/>
              <a:pPr>
                <a:defRPr/>
              </a:pPr>
              <a:t>‹#›</a:t>
            </a:fld>
            <a:endParaRPr lang="en-US"/>
          </a:p>
        </p:txBody>
      </p:sp>
    </p:spTree>
    <p:extLst>
      <p:ext uri="{BB962C8B-B14F-4D97-AF65-F5344CB8AC3E}">
        <p14:creationId xmlns:p14="http://schemas.microsoft.com/office/powerpoint/2010/main" val="202579106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4"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5D450220-81BF-45D5-81BC-480B4E253A9E}" type="slidenum">
              <a:rPr lang="en-US" smtClean="0"/>
              <a:pPr>
                <a:defRPr/>
              </a:pPr>
              <a:t>‹#›</a:t>
            </a:fld>
            <a:endParaRPr lang="en-US"/>
          </a:p>
        </p:txBody>
      </p:sp>
    </p:spTree>
    <p:extLst>
      <p:ext uri="{BB962C8B-B14F-4D97-AF65-F5344CB8AC3E}">
        <p14:creationId xmlns:p14="http://schemas.microsoft.com/office/powerpoint/2010/main" val="52983610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3"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1BDF9FB7-BD3C-44BA-BE1E-142DFCFB4FB1}" type="slidenum">
              <a:rPr lang="en-US" smtClean="0"/>
              <a:pPr>
                <a:defRPr/>
              </a:pPr>
              <a:t>‹#›</a:t>
            </a:fld>
            <a:endParaRPr lang="en-US"/>
          </a:p>
        </p:txBody>
      </p:sp>
    </p:spTree>
    <p:extLst>
      <p:ext uri="{BB962C8B-B14F-4D97-AF65-F5344CB8AC3E}">
        <p14:creationId xmlns:p14="http://schemas.microsoft.com/office/powerpoint/2010/main" val="395971595"/>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F81DE428-8D34-4E2B-92FF-188F40E7B627}" type="slidenum">
              <a:rPr lang="en-US" smtClean="0"/>
              <a:pPr>
                <a:defRPr/>
              </a:pPr>
              <a:t>‹#›</a:t>
            </a:fld>
            <a:endParaRPr lang="en-US"/>
          </a:p>
        </p:txBody>
      </p:sp>
    </p:spTree>
    <p:extLst>
      <p:ext uri="{BB962C8B-B14F-4D97-AF65-F5344CB8AC3E}">
        <p14:creationId xmlns:p14="http://schemas.microsoft.com/office/powerpoint/2010/main" val="325802533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CB2680B8-F6F5-406D-8197-66AB2E42E268}" type="slidenum">
              <a:rPr lang="en-US" smtClean="0"/>
              <a:pPr>
                <a:defRPr/>
              </a:pPr>
              <a:t>‹#›</a:t>
            </a:fld>
            <a:endParaRPr lang="en-US"/>
          </a:p>
        </p:txBody>
      </p:sp>
    </p:spTree>
    <p:extLst>
      <p:ext uri="{BB962C8B-B14F-4D97-AF65-F5344CB8AC3E}">
        <p14:creationId xmlns:p14="http://schemas.microsoft.com/office/powerpoint/2010/main" val="3597063658"/>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27" name="Rectangle 6"/>
          <p:cNvSpPr>
            <a:spLocks noGrp="1" noChangeArrowheads="1"/>
          </p:cNvSpPr>
          <p:nvPr>
            <p:ph type="title"/>
          </p:nvPr>
        </p:nvSpPr>
        <p:spPr bwMode="auto">
          <a:xfrm>
            <a:off x="0" y="0"/>
            <a:ext cx="9144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91440" bIns="91440" numCol="1" anchor="b" anchorCtr="0" compatLnSpc="1">
            <a:prstTxWarp prst="textNoShape">
              <a:avLst/>
            </a:prstTxWarp>
          </a:bodyPr>
          <a:lstStyle/>
          <a:p>
            <a:pPr lvl="0"/>
            <a:r>
              <a:rPr lang="en-US"/>
              <a:t>Click to edit Master title style</a:t>
            </a:r>
            <a:endParaRPr lang="en-US" dirty="0"/>
          </a:p>
        </p:txBody>
      </p:sp>
      <p:sp>
        <p:nvSpPr>
          <p:cNvPr id="1028" name="Rectangle 7"/>
          <p:cNvSpPr>
            <a:spLocks noGrp="1" noChangeArrowheads="1"/>
          </p:cNvSpPr>
          <p:nvPr>
            <p:ph type="body" idx="1"/>
          </p:nvPr>
        </p:nvSpPr>
        <p:spPr bwMode="auto">
          <a:xfrm>
            <a:off x="0" y="838200"/>
            <a:ext cx="9144000" cy="602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81747270"/>
      </p:ext>
    </p:extLst>
  </p:cSld>
  <p:clrMap bg1="dk1" tx1="lt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Lst>
  <p:transition/>
  <p:txStyles>
    <p:titleStyle>
      <a:lvl1pPr algn="ctr" rtl="0" eaLnBrk="1" fontAlgn="base" hangingPunct="1">
        <a:lnSpc>
          <a:spcPct val="80000"/>
        </a:lnSpc>
        <a:spcBef>
          <a:spcPct val="0"/>
        </a:spcBef>
        <a:spcAft>
          <a:spcPct val="0"/>
        </a:spcAft>
        <a:defRPr sz="4000" b="1">
          <a:solidFill>
            <a:schemeClr val="tx2"/>
          </a:solidFill>
          <a:latin typeface="+mn-lt"/>
          <a:ea typeface="+mj-ea"/>
          <a:cs typeface="+mj-cs"/>
        </a:defRPr>
      </a:lvl1pPr>
      <a:lvl2pPr algn="l" rtl="0" eaLnBrk="1" fontAlgn="base" hangingPunct="1">
        <a:lnSpc>
          <a:spcPct val="80000"/>
        </a:lnSpc>
        <a:spcBef>
          <a:spcPct val="0"/>
        </a:spcBef>
        <a:spcAft>
          <a:spcPct val="0"/>
        </a:spcAft>
        <a:defRPr sz="4400">
          <a:solidFill>
            <a:schemeClr val="tx2"/>
          </a:solidFill>
          <a:latin typeface="Times New Roman" pitchFamily="18" charset="0"/>
        </a:defRPr>
      </a:lvl2pPr>
      <a:lvl3pPr algn="l" rtl="0" eaLnBrk="1" fontAlgn="base" hangingPunct="1">
        <a:lnSpc>
          <a:spcPct val="80000"/>
        </a:lnSpc>
        <a:spcBef>
          <a:spcPct val="0"/>
        </a:spcBef>
        <a:spcAft>
          <a:spcPct val="0"/>
        </a:spcAft>
        <a:defRPr sz="4400">
          <a:solidFill>
            <a:schemeClr val="tx2"/>
          </a:solidFill>
          <a:latin typeface="Times New Roman" pitchFamily="18" charset="0"/>
        </a:defRPr>
      </a:lvl3pPr>
      <a:lvl4pPr algn="l" rtl="0" eaLnBrk="1" fontAlgn="base" hangingPunct="1">
        <a:lnSpc>
          <a:spcPct val="80000"/>
        </a:lnSpc>
        <a:spcBef>
          <a:spcPct val="0"/>
        </a:spcBef>
        <a:spcAft>
          <a:spcPct val="0"/>
        </a:spcAft>
        <a:defRPr sz="4400">
          <a:solidFill>
            <a:schemeClr val="tx2"/>
          </a:solidFill>
          <a:latin typeface="Times New Roman" pitchFamily="18" charset="0"/>
        </a:defRPr>
      </a:lvl4pPr>
      <a:lvl5pPr algn="l" rtl="0" eaLnBrk="1" fontAlgn="base" hangingPunct="1">
        <a:lnSpc>
          <a:spcPct val="80000"/>
        </a:lnSpc>
        <a:spcBef>
          <a:spcPct val="0"/>
        </a:spcBef>
        <a:spcAft>
          <a:spcPct val="0"/>
        </a:spcAft>
        <a:defRPr sz="4400">
          <a:solidFill>
            <a:schemeClr val="tx2"/>
          </a:solidFill>
          <a:latin typeface="Times New Roman" pitchFamily="18" charset="0"/>
        </a:defRPr>
      </a:lvl5pPr>
      <a:lvl6pPr marL="457200" algn="l" rtl="0" eaLnBrk="1" fontAlgn="base" hangingPunct="1">
        <a:lnSpc>
          <a:spcPct val="80000"/>
        </a:lnSpc>
        <a:spcBef>
          <a:spcPct val="0"/>
        </a:spcBef>
        <a:spcAft>
          <a:spcPct val="0"/>
        </a:spcAft>
        <a:defRPr sz="4400">
          <a:solidFill>
            <a:schemeClr val="tx2"/>
          </a:solidFill>
          <a:latin typeface="Times New Roman" pitchFamily="18" charset="0"/>
        </a:defRPr>
      </a:lvl6pPr>
      <a:lvl7pPr marL="914400" algn="l" rtl="0" eaLnBrk="1" fontAlgn="base" hangingPunct="1">
        <a:lnSpc>
          <a:spcPct val="80000"/>
        </a:lnSpc>
        <a:spcBef>
          <a:spcPct val="0"/>
        </a:spcBef>
        <a:spcAft>
          <a:spcPct val="0"/>
        </a:spcAft>
        <a:defRPr sz="4400">
          <a:solidFill>
            <a:schemeClr val="tx2"/>
          </a:solidFill>
          <a:latin typeface="Times New Roman" pitchFamily="18" charset="0"/>
        </a:defRPr>
      </a:lvl7pPr>
      <a:lvl8pPr marL="1371600" algn="l" rtl="0" eaLnBrk="1" fontAlgn="base" hangingPunct="1">
        <a:lnSpc>
          <a:spcPct val="80000"/>
        </a:lnSpc>
        <a:spcBef>
          <a:spcPct val="0"/>
        </a:spcBef>
        <a:spcAft>
          <a:spcPct val="0"/>
        </a:spcAft>
        <a:defRPr sz="4400">
          <a:solidFill>
            <a:schemeClr val="tx2"/>
          </a:solidFill>
          <a:latin typeface="Times New Roman" pitchFamily="18" charset="0"/>
        </a:defRPr>
      </a:lvl8pPr>
      <a:lvl9pPr marL="1828800" algn="l" rtl="0" eaLnBrk="1" fontAlgn="base" hangingPunct="1">
        <a:lnSpc>
          <a:spcPct val="80000"/>
        </a:lnSpc>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1" fontAlgn="base" hangingPunct="1">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6.xml"/><Relationship Id="rId5" Type="http://schemas.microsoft.com/office/2007/relationships/hdphoto" Target="../media/hdphoto7.wdp"/><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7.xml"/><Relationship Id="rId5" Type="http://schemas.microsoft.com/office/2007/relationships/hdphoto" Target="../media/hdphoto8.wdp"/><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8.xml"/><Relationship Id="rId5" Type="http://schemas.microsoft.com/office/2007/relationships/hdphoto" Target="../media/hdphoto9.wdp"/><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0.xml"/><Relationship Id="rId5" Type="http://schemas.microsoft.com/office/2007/relationships/hdphoto" Target="../media/hdphoto10.wdp"/><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1.xml"/><Relationship Id="rId5" Type="http://schemas.microsoft.com/office/2007/relationships/hdphoto" Target="../media/hdphoto11.wdp"/><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2.xml"/><Relationship Id="rId5" Type="http://schemas.microsoft.com/office/2007/relationships/hdphoto" Target="../media/hdphoto12.wdp"/><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3.xml"/><Relationship Id="rId5" Type="http://schemas.microsoft.com/office/2007/relationships/hdphoto" Target="../media/hdphoto12.wdp"/><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4.xml"/><Relationship Id="rId5" Type="http://schemas.microsoft.com/office/2007/relationships/hdphoto" Target="../media/hdphoto13.wdp"/><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8" Type="http://schemas.openxmlformats.org/officeDocument/2006/relationships/hyperlink" Target="mailto:info@campaignkerusso.org" TargetMode="External"/><Relationship Id="rId3" Type="http://schemas.openxmlformats.org/officeDocument/2006/relationships/image" Target="../media/image3.jpeg"/><Relationship Id="rId7" Type="http://schemas.openxmlformats.org/officeDocument/2006/relationships/hyperlink" Target="http://campaignkerusso.org/?p=15984" TargetMode="External"/><Relationship Id="rId2" Type="http://schemas.openxmlformats.org/officeDocument/2006/relationships/hyperlink" Target="http://download.cnet.com/Free-YouTube-Downloader/3000-2071_4-75219434.html" TargetMode="External"/><Relationship Id="rId1" Type="http://schemas.openxmlformats.org/officeDocument/2006/relationships/slideLayout" Target="../slideLayouts/slideLayout2.xml"/><Relationship Id="rId6" Type="http://schemas.openxmlformats.org/officeDocument/2006/relationships/hyperlink" Target="http://campaignkerusso.org/sonshinetent/" TargetMode="Externa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5.xml"/><Relationship Id="rId5" Type="http://schemas.microsoft.com/office/2007/relationships/hdphoto" Target="../media/hdphoto14.wdp"/><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6.xml"/><Relationship Id="rId5" Type="http://schemas.microsoft.com/office/2007/relationships/hdphoto" Target="../media/hdphoto15.wdp"/><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7.xml"/><Relationship Id="rId5" Type="http://schemas.microsoft.com/office/2007/relationships/hdphoto" Target="../media/hdphoto16.wdp"/><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18.xml"/><Relationship Id="rId5" Type="http://schemas.microsoft.com/office/2007/relationships/hdphoto" Target="../media/hdphoto17.wdp"/><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0.xml"/><Relationship Id="rId5" Type="http://schemas.microsoft.com/office/2007/relationships/hdphoto" Target="../media/hdphoto18.wdp"/><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1.xml"/><Relationship Id="rId5" Type="http://schemas.microsoft.com/office/2007/relationships/hdphoto" Target="../media/hdphoto19.wdp"/><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2.xml"/><Relationship Id="rId5" Type="http://schemas.microsoft.com/office/2007/relationships/hdphoto" Target="../media/hdphoto20.wdp"/><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3.xml"/><Relationship Id="rId5" Type="http://schemas.microsoft.com/office/2007/relationships/hdphoto" Target="../media/hdphoto21.wdp"/><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4.xml"/><Relationship Id="rId5" Type="http://schemas.microsoft.com/office/2007/relationships/hdphoto" Target="../media/hdphoto22.wdp"/><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5.xml"/><Relationship Id="rId5" Type="http://schemas.microsoft.com/office/2007/relationships/hdphoto" Target="../media/hdphoto23.wdp"/><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26.xml"/><Relationship Id="rId5" Type="http://schemas.microsoft.com/office/2007/relationships/hdphoto" Target="../media/hdphoto24.wdp"/><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27.xml"/><Relationship Id="rId5" Type="http://schemas.microsoft.com/office/2007/relationships/hdphoto" Target="../media/hdphoto25.wdp"/><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28.xml"/><Relationship Id="rId5" Type="http://schemas.microsoft.com/office/2007/relationships/hdphoto" Target="../media/hdphoto26.wdp"/><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29.xml"/><Relationship Id="rId5" Type="http://schemas.microsoft.com/office/2007/relationships/hdphoto" Target="../media/hdphoto27.wdp"/><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30.xml"/><Relationship Id="rId5" Type="http://schemas.microsoft.com/office/2007/relationships/hdphoto" Target="../media/hdphoto28.wdp"/><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2" Type="http://schemas.openxmlformats.org/officeDocument/2006/relationships/hyperlink" Target="https://youtu.be/9DwQgSZ287A"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2.xml"/><Relationship Id="rId1" Type="http://schemas.openxmlformats.org/officeDocument/2006/relationships/tags" Target="../tags/tag31.xml"/><Relationship Id="rId6" Type="http://schemas.microsoft.com/office/2007/relationships/hdphoto" Target="../media/hdphoto29.wdp"/><Relationship Id="rId5" Type="http://schemas.openxmlformats.org/officeDocument/2006/relationships/image" Target="../media/image38.jpeg"/><Relationship Id="rId4" Type="http://schemas.openxmlformats.org/officeDocument/2006/relationships/image" Target="../media/image37.jpeg"/></Relationships>
</file>

<file path=ppt/slides/_rels/slide38.xml.rels><?xml version="1.0" encoding="UTF-8" standalone="yes"?>
<Relationships xmlns="http://schemas.openxmlformats.org/package/2006/relationships"><Relationship Id="rId3" Type="http://schemas.microsoft.com/office/2007/relationships/hdphoto" Target="../media/hdphoto30.wdp"/><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2.xml"/><Relationship Id="rId1" Type="http://schemas.openxmlformats.org/officeDocument/2006/relationships/tags" Target="../tags/tag32.xml"/><Relationship Id="rId4" Type="http://schemas.microsoft.com/office/2007/relationships/hdphoto" Target="../media/hdphoto31.wdp"/></Relationships>
</file>

<file path=ppt/slides/_rels/slide4.xml.rels><?xml version="1.0" encoding="UTF-8" standalone="yes"?>
<Relationships xmlns="http://schemas.openxmlformats.org/package/2006/relationships"><Relationship Id="rId2" Type="http://schemas.openxmlformats.org/officeDocument/2006/relationships/hyperlink" Target="https://youtu.be/iBVFvtM9SzM"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2.xml"/><Relationship Id="rId1" Type="http://schemas.openxmlformats.org/officeDocument/2006/relationships/tags" Target="../tags/tag33.xml"/><Relationship Id="rId5" Type="http://schemas.microsoft.com/office/2007/relationships/hdphoto" Target="../media/hdphoto32.wdp"/><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4.xml"/><Relationship Id="rId6" Type="http://schemas.microsoft.com/office/2007/relationships/hdphoto" Target="../media/hdphoto33.wdp"/><Relationship Id="rId5" Type="http://schemas.openxmlformats.org/officeDocument/2006/relationships/image" Target="../media/image43.jpeg"/><Relationship Id="rId4" Type="http://schemas.openxmlformats.org/officeDocument/2006/relationships/image" Target="../media/image42.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7.xml"/><Relationship Id="rId7" Type="http://schemas.microsoft.com/office/2007/relationships/hdphoto" Target="../media/hdphoto34.wdp"/><Relationship Id="rId2" Type="http://schemas.openxmlformats.org/officeDocument/2006/relationships/slideLayout" Target="../slideLayouts/slideLayout2.xml"/><Relationship Id="rId1" Type="http://schemas.openxmlformats.org/officeDocument/2006/relationships/tags" Target="../tags/tag35.xml"/><Relationship Id="rId6" Type="http://schemas.openxmlformats.org/officeDocument/2006/relationships/image" Target="../media/image45.jpeg"/><Relationship Id="rId5" Type="http://schemas.openxmlformats.org/officeDocument/2006/relationships/hyperlink" Target="http://www.google.com/url?sa=i&amp;rct=j&amp;q=&amp;esrc=s&amp;frm=1&amp;source=images&amp;cd=&amp;cad=rja&amp;docid=vUlyUVPkx3tahM&amp;tbnid=TvPMI8r5l7_elM:&amp;ved=0CAUQjRw&amp;url=http://gentleshepherdbaptist.blogspot.com/2012/10/the-sinners-prayer.html&amp;ei=lfZxUffmJ6qp2QWoxICoDw&amp;psig=AFQjCNFfdshPKJq0Eh2gecVF8GOac5EGSQ&amp;ust=1366509573987640" TargetMode="External"/><Relationship Id="rId4" Type="http://schemas.openxmlformats.org/officeDocument/2006/relationships/image" Target="../media/image44.jpe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microsoft.com/office/2007/relationships/hdphoto" Target="../media/hdphoto35.wdp"/><Relationship Id="rId2" Type="http://schemas.openxmlformats.org/officeDocument/2006/relationships/image" Target="../media/image50.png"/><Relationship Id="rId1" Type="http://schemas.openxmlformats.org/officeDocument/2006/relationships/slideLayout" Target="../slideLayouts/slideLayout2.xml"/><Relationship Id="rId5" Type="http://schemas.microsoft.com/office/2007/relationships/hdphoto" Target="../media/hdphoto36.wdp"/><Relationship Id="rId4" Type="http://schemas.openxmlformats.org/officeDocument/2006/relationships/image" Target="../media/image51.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37.xml"/><Relationship Id="rId5" Type="http://schemas.openxmlformats.org/officeDocument/2006/relationships/image" Target="../media/image53.jpeg"/><Relationship Id="rId4" Type="http://schemas.openxmlformats.org/officeDocument/2006/relationships/image" Target="../media/image52.jpeg"/></Relationships>
</file>

<file path=ppt/slides/_rels/slide48.xml.rels><?xml version="1.0" encoding="UTF-8" standalone="yes"?>
<Relationships xmlns="http://schemas.openxmlformats.org/package/2006/relationships"><Relationship Id="rId3" Type="http://schemas.microsoft.com/office/2007/relationships/hdphoto" Target="../media/hdphoto35.wdp"/><Relationship Id="rId2" Type="http://schemas.openxmlformats.org/officeDocument/2006/relationships/image" Target="../media/image50.png"/><Relationship Id="rId1" Type="http://schemas.openxmlformats.org/officeDocument/2006/relationships/slideLayout" Target="../slideLayouts/slideLayout2.xml"/><Relationship Id="rId5" Type="http://schemas.microsoft.com/office/2007/relationships/hdphoto" Target="../media/hdphoto36.wdp"/><Relationship Id="rId4" Type="http://schemas.openxmlformats.org/officeDocument/2006/relationships/image" Target="../media/image51.png"/></Relationships>
</file>

<file path=ppt/slides/_rels/slide49.xml.rels><?xml version="1.0" encoding="UTF-8" standalone="yes"?>
<Relationships xmlns="http://schemas.openxmlformats.org/package/2006/relationships"><Relationship Id="rId3" Type="http://schemas.microsoft.com/office/2007/relationships/hdphoto" Target="../media/hdphoto37.wdp"/><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png"/><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microsoft.com/office/2007/relationships/hdphoto" Target="../media/hdphoto35.wdp"/><Relationship Id="rId2" Type="http://schemas.openxmlformats.org/officeDocument/2006/relationships/image" Target="../media/image50.png"/><Relationship Id="rId1" Type="http://schemas.openxmlformats.org/officeDocument/2006/relationships/slideLayout" Target="../slideLayouts/slideLayout2.xml"/><Relationship Id="rId5" Type="http://schemas.microsoft.com/office/2007/relationships/hdphoto" Target="../media/hdphoto36.wdp"/><Relationship Id="rId4" Type="http://schemas.openxmlformats.org/officeDocument/2006/relationships/image" Target="../media/image51.png"/></Relationships>
</file>

<file path=ppt/slides/_rels/slide51.xml.rels><?xml version="1.0" encoding="UTF-8" standalone="yes"?>
<Relationships xmlns="http://schemas.openxmlformats.org/package/2006/relationships"><Relationship Id="rId3" Type="http://schemas.openxmlformats.org/officeDocument/2006/relationships/hyperlink" Target="https://www.christianbook.com/Christian/Books/product?event=AFF&amp;p=1198926&amp;item_no=777776"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5.gif"/></Relationships>
</file>

<file path=ppt/slides/_rels/slide52.xml.rels><?xml version="1.0" encoding="UTF-8" standalone="yes"?>
<Relationships xmlns="http://schemas.openxmlformats.org/package/2006/relationships"><Relationship Id="rId8" Type="http://schemas.openxmlformats.org/officeDocument/2006/relationships/hyperlink" Target="https://partners.christianbook.com/affiliate/link_builder?action=Link+List&amp;order_by=created+desc#1638926" TargetMode="External"/><Relationship Id="rId3" Type="http://schemas.openxmlformats.org/officeDocument/2006/relationships/hyperlink" Target="https://www.christianbook.com/Christian/Books/product?event=AFF&amp;p=1198926&amp;item_no=777776" TargetMode="External"/><Relationship Id="rId7" Type="http://schemas.openxmlformats.org/officeDocument/2006/relationships/hyperlink" Target="https://partners.christianbook.com/affiliate/link_builder?action=Link+List&amp;order_by=created+desc#1638927"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57.jpeg"/><Relationship Id="rId5" Type="http://schemas.microsoft.com/office/2007/relationships/hdphoto" Target="../media/hdphoto38.wdp"/><Relationship Id="rId4" Type="http://schemas.openxmlformats.org/officeDocument/2006/relationships/image" Target="../media/image56.png"/></Relationships>
</file>

<file path=ppt/slides/_rels/slide5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xml"/><Relationship Id="rId5" Type="http://schemas.microsoft.com/office/2007/relationships/hdphoto" Target="../media/hdphoto3.wdp"/><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microsoft.com/office/2007/relationships/hdphoto" Target="../media/hdphoto39.wdp"/><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2.xml"/><Relationship Id="rId5" Type="http://schemas.microsoft.com/office/2007/relationships/hdphoto" Target="../media/hdphoto4.wdp"/><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3.xml"/><Relationship Id="rId6" Type="http://schemas.microsoft.com/office/2007/relationships/hdphoto" Target="../media/hdphoto5.wdp"/><Relationship Id="rId5" Type="http://schemas.openxmlformats.org/officeDocument/2006/relationships/image" Target="../media/image10.png"/><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3" Type="http://schemas.microsoft.com/office/2007/relationships/hdphoto" Target="../media/hdphoto35.wdp"/><Relationship Id="rId2" Type="http://schemas.openxmlformats.org/officeDocument/2006/relationships/image" Target="../media/image50.png"/><Relationship Id="rId1" Type="http://schemas.openxmlformats.org/officeDocument/2006/relationships/slideLayout" Target="../slideLayouts/slideLayout2.xml"/><Relationship Id="rId5" Type="http://schemas.microsoft.com/office/2007/relationships/hdphoto" Target="../media/hdphoto36.wdp"/><Relationship Id="rId4" Type="http://schemas.openxmlformats.org/officeDocument/2006/relationships/image" Target="../media/image51.png"/></Relationships>
</file>

<file path=ppt/slides/_rels/slide81.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microsoft.com/office/2007/relationships/hdphoto" Target="../media/hdphoto40.wdp"/><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microsoft.com/office/2007/relationships/hdphoto" Target="../media/hdphoto41.wdp"/></Relationships>
</file>

<file path=ppt/slides/_rels/slide86.xml.rels><?xml version="1.0" encoding="UTF-8" standalone="yes"?>
<Relationships xmlns="http://schemas.openxmlformats.org/package/2006/relationships"><Relationship Id="rId8" Type="http://schemas.openxmlformats.org/officeDocument/2006/relationships/hyperlink" Target="mailto:info@campaignkerusso.org" TargetMode="External"/><Relationship Id="rId3" Type="http://schemas.openxmlformats.org/officeDocument/2006/relationships/image" Target="../media/image3.jpeg"/><Relationship Id="rId7" Type="http://schemas.openxmlformats.org/officeDocument/2006/relationships/hyperlink" Target="http://campaignkerusso.org/?p=15984" TargetMode="External"/><Relationship Id="rId2" Type="http://schemas.openxmlformats.org/officeDocument/2006/relationships/hyperlink" Target="http://download.cnet.com/Free-YouTube-Downloader/3000-2071_4-75219434.html" TargetMode="External"/><Relationship Id="rId1" Type="http://schemas.openxmlformats.org/officeDocument/2006/relationships/slideLayout" Target="../slideLayouts/slideLayout2.xml"/><Relationship Id="rId6" Type="http://schemas.openxmlformats.org/officeDocument/2006/relationships/hyperlink" Target="http://campaignkerusso.org/sonshinetent/" TargetMode="External"/><Relationship Id="rId5" Type="http://schemas.openxmlformats.org/officeDocument/2006/relationships/image" Target="../media/image5.jpeg"/><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4.xml"/><Relationship Id="rId5" Type="http://schemas.microsoft.com/office/2007/relationships/hdphoto" Target="../media/hdphoto6.wdp"/><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D22AA2-B4C2-440B-B277-45A54045590B}"/>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0"/>
                    </a14:imgEffect>
                    <a14:imgEffect>
                      <a14:brightnessContrast bright="-2000" contrast="20000"/>
                    </a14:imgEffect>
                  </a14:imgLayer>
                </a14:imgProps>
              </a:ext>
              <a:ext uri="{28A0092B-C50C-407E-A947-70E740481C1C}">
                <a14:useLocalDpi xmlns:a14="http://schemas.microsoft.com/office/drawing/2010/main" val="0"/>
              </a:ext>
            </a:extLst>
          </a:blip>
          <a:srcRect l="5233"/>
          <a:stretch/>
        </p:blipFill>
        <p:spPr>
          <a:xfrm>
            <a:off x="-533400" y="5080"/>
            <a:ext cx="9749977" cy="6852920"/>
          </a:xfrm>
          <a:prstGeom prst="rect">
            <a:avLst/>
          </a:prstGeom>
        </p:spPr>
      </p:pic>
      <p:sp>
        <p:nvSpPr>
          <p:cNvPr id="9" name="Content Placeholder 2">
            <a:extLst>
              <a:ext uri="{FF2B5EF4-FFF2-40B4-BE49-F238E27FC236}">
                <a16:creationId xmlns:a16="http://schemas.microsoft.com/office/drawing/2014/main" id="{B7B7CEC0-1F38-4D4E-9283-B3F64B187AC4}"/>
              </a:ext>
            </a:extLst>
          </p:cNvPr>
          <p:cNvSpPr txBox="1">
            <a:spLocks/>
          </p:cNvSpPr>
          <p:nvPr/>
        </p:nvSpPr>
        <p:spPr bwMode="auto">
          <a:xfrm>
            <a:off x="4038600" y="20320"/>
            <a:ext cx="5181601" cy="6837680"/>
          </a:xfrm>
          <a:prstGeom prst="rect">
            <a:avLst/>
          </a:prstGeom>
          <a:noFill/>
          <a:ln>
            <a:noFill/>
          </a:ln>
          <a:effectLst>
            <a:outerShdw dist="35921" dir="2700000" algn="ctr" rotWithShape="0">
              <a:schemeClr val="bg2"/>
            </a:outerShdw>
            <a:softEdge rad="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91440" rIns="0" bIns="0" numCol="1" anchor="t" anchorCtr="0" compatLnSpc="1">
            <a:prstTxWarp prst="textNoShape">
              <a:avLst/>
            </a:prstTxWarp>
          </a:bodyPr>
          <a:lstStyle>
            <a:lvl1pPr marL="342900" indent="-342900" algn="l" rtl="0" eaLnBrk="1" fontAlgn="base" hangingPunct="1">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1" fontAlgn="base" hangingPunct="1">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gn="ctr">
              <a:lnSpc>
                <a:spcPts val="12000"/>
              </a:lnSpc>
              <a:spcBef>
                <a:spcPts val="0"/>
              </a:spcBef>
              <a:spcAft>
                <a:spcPts val="15000"/>
              </a:spcAft>
              <a:buFont typeface="Wingdings" pitchFamily="2" charset="2"/>
              <a:buNone/>
            </a:pPr>
            <a:r>
              <a:rPr lang="en-US" sz="5400" kern="0" dirty="0">
                <a:solidFill>
                  <a:srgbClr val="C00000"/>
                </a:solidFill>
                <a:effectLst>
                  <a:glow rad="76200">
                    <a:schemeClr val="accent2">
                      <a:lumMod val="20000"/>
                      <a:lumOff val="80000"/>
                    </a:schemeClr>
                  </a:glow>
                </a:effectLst>
                <a:latin typeface="Verdana" panose="020B0604030504040204" pitchFamily="34" charset="0"/>
                <a:ea typeface="Verdana" panose="020B0604030504040204" pitchFamily="34" charset="0"/>
              </a:rPr>
              <a:t>Please Don’t</a:t>
            </a:r>
          </a:p>
          <a:p>
            <a:pPr marL="0" indent="0" algn="ctr">
              <a:lnSpc>
                <a:spcPts val="12000"/>
              </a:lnSpc>
              <a:spcBef>
                <a:spcPts val="0"/>
              </a:spcBef>
              <a:spcAft>
                <a:spcPts val="0"/>
              </a:spcAft>
              <a:buFont typeface="Wingdings" pitchFamily="2" charset="2"/>
              <a:buNone/>
            </a:pPr>
            <a:endParaRPr lang="en-US" sz="30000" kern="0" dirty="0">
              <a:solidFill>
                <a:srgbClr val="C00000"/>
              </a:solidFill>
              <a:effectLst>
                <a:glow rad="76200">
                  <a:schemeClr val="accent2">
                    <a:lumMod val="20000"/>
                    <a:lumOff val="80000"/>
                  </a:schemeClr>
                </a:glow>
              </a:effectLst>
              <a:latin typeface="Verdana" panose="020B0604030504040204" pitchFamily="34" charset="0"/>
              <a:ea typeface="Verdana" panose="020B0604030504040204" pitchFamily="34" charset="0"/>
            </a:endParaRPr>
          </a:p>
          <a:p>
            <a:pPr marL="0" indent="0" algn="ctr">
              <a:lnSpc>
                <a:spcPts val="12000"/>
              </a:lnSpc>
              <a:spcBef>
                <a:spcPts val="0"/>
              </a:spcBef>
              <a:spcAft>
                <a:spcPts val="0"/>
              </a:spcAft>
              <a:buFont typeface="Wingdings" pitchFamily="2" charset="2"/>
              <a:buNone/>
            </a:pPr>
            <a:r>
              <a:rPr lang="en-US" sz="5400" kern="0" dirty="0">
                <a:solidFill>
                  <a:srgbClr val="C00000"/>
                </a:solidFill>
                <a:effectLst>
                  <a:glow rad="76200">
                    <a:schemeClr val="accent2">
                      <a:lumMod val="20000"/>
                      <a:lumOff val="80000"/>
                    </a:schemeClr>
                  </a:glow>
                </a:effectLst>
                <a:latin typeface="Verdana" panose="020B0604030504040204" pitchFamily="34" charset="0"/>
                <a:ea typeface="Verdana" panose="020B0604030504040204" pitchFamily="34" charset="0"/>
              </a:rPr>
              <a:t>My Name</a:t>
            </a:r>
          </a:p>
        </p:txBody>
      </p:sp>
      <p:pic>
        <p:nvPicPr>
          <p:cNvPr id="3" name="Picture 2" descr="A close up of a logo&#10;&#10;Description automatically generated">
            <a:extLst>
              <a:ext uri="{FF2B5EF4-FFF2-40B4-BE49-F238E27FC236}">
                <a16:creationId xmlns:a16="http://schemas.microsoft.com/office/drawing/2014/main" id="{204091CD-D4ED-4545-81E9-9BD868E7C2C7}"/>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38000"/>
                    </a14:imgEffect>
                    <a14:imgEffect>
                      <a14:colorTemperature colorTemp="5935"/>
                    </a14:imgEffect>
                    <a14:imgEffect>
                      <a14:saturation sat="240000"/>
                    </a14:imgEffect>
                    <a14:imgEffect>
                      <a14:brightnessContrast bright="-20000" contrast="10000"/>
                    </a14:imgEffect>
                  </a14:imgLayer>
                </a14:imgProps>
              </a:ext>
              <a:ext uri="{28A0092B-C50C-407E-A947-70E740481C1C}">
                <a14:useLocalDpi xmlns:a14="http://schemas.microsoft.com/office/drawing/2010/main" val="0"/>
              </a:ext>
            </a:extLst>
          </a:blip>
          <a:stretch>
            <a:fillRect/>
          </a:stretch>
        </p:blipFill>
        <p:spPr>
          <a:xfrm>
            <a:off x="5410200" y="1524000"/>
            <a:ext cx="3200400" cy="4003877"/>
          </a:xfrm>
          <a:prstGeom prst="rect">
            <a:avLst/>
          </a:prstGeom>
          <a:effectLst>
            <a:glow rad="177800">
              <a:schemeClr val="tx1">
                <a:alpha val="73000"/>
              </a:schemeClr>
            </a:glow>
          </a:effectLst>
        </p:spPr>
      </p:pic>
    </p:spTree>
    <p:extLst>
      <p:ext uri="{BB962C8B-B14F-4D97-AF65-F5344CB8AC3E}">
        <p14:creationId xmlns:p14="http://schemas.microsoft.com/office/powerpoint/2010/main" val="113890417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4"/>
          <p:cNvSpPr>
            <a:spLocks noGrp="1" noChangeArrowheads="1"/>
          </p:cNvSpPr>
          <p:nvPr>
            <p:ph idx="1"/>
          </p:nvPr>
        </p:nvSpPr>
        <p:spPr>
          <a:xfrm>
            <a:off x="4800602" y="0"/>
            <a:ext cx="4343398" cy="5410200"/>
          </a:xfrm>
          <a:solidFill>
            <a:schemeClr val="bg2">
              <a:alpha val="60000"/>
            </a:schemeClr>
          </a:solidFill>
          <a:effectLst>
            <a:softEdge rad="127000"/>
          </a:effectLst>
        </p:spPr>
        <p:txBody>
          <a:bodyPr lIns="91440" tIns="91440" rIns="0" bIns="0"/>
          <a:lstStyle/>
          <a:p>
            <a:pPr marL="0" indent="0">
              <a:lnSpc>
                <a:spcPts val="4000"/>
              </a:lnSpc>
              <a:buNone/>
            </a:pPr>
            <a:r>
              <a:rPr lang="en-US" sz="3600" dirty="0"/>
              <a:t>There is a sad tendency today to avoid Jesus’ name.</a:t>
            </a:r>
          </a:p>
          <a:p>
            <a:pPr marL="0" indent="0">
              <a:lnSpc>
                <a:spcPts val="4000"/>
              </a:lnSpc>
              <a:buNone/>
            </a:pPr>
            <a:r>
              <a:rPr lang="en-US" sz="3600" dirty="0"/>
              <a:t>Jesus is called:</a:t>
            </a:r>
          </a:p>
          <a:p>
            <a:pPr>
              <a:lnSpc>
                <a:spcPts val="4000"/>
              </a:lnSpc>
            </a:pPr>
            <a:r>
              <a:rPr lang="en-US" sz="3000" dirty="0"/>
              <a:t>“my faith” </a:t>
            </a:r>
          </a:p>
          <a:p>
            <a:pPr>
              <a:lnSpc>
                <a:spcPts val="4000"/>
              </a:lnSpc>
            </a:pPr>
            <a:r>
              <a:rPr lang="en-US" sz="3000" dirty="0"/>
              <a:t>“being thankful”</a:t>
            </a:r>
          </a:p>
          <a:p>
            <a:pPr>
              <a:lnSpc>
                <a:spcPts val="4000"/>
              </a:lnSpc>
            </a:pPr>
            <a:r>
              <a:rPr lang="en-US" sz="3000" dirty="0"/>
              <a:t>“Christmas spirit” </a:t>
            </a:r>
          </a:p>
          <a:p>
            <a:pPr>
              <a:lnSpc>
                <a:spcPts val="4000"/>
              </a:lnSpc>
            </a:pPr>
            <a:r>
              <a:rPr lang="en-US" sz="3000" dirty="0"/>
              <a:t>“thoughts &amp; prayers, etc.” </a:t>
            </a:r>
          </a:p>
          <a:p>
            <a:pPr marL="0" indent="0">
              <a:buNone/>
            </a:pPr>
            <a:endParaRPr lang="en-US" dirty="0"/>
          </a:p>
        </p:txBody>
      </p:sp>
      <p:pic>
        <p:nvPicPr>
          <p:cNvPr id="4098" name="Picture 2" descr="Image result for keep the faith">
            <a:extLst>
              <a:ext uri="{FF2B5EF4-FFF2-40B4-BE49-F238E27FC236}">
                <a16:creationId xmlns:a16="http://schemas.microsoft.com/office/drawing/2014/main" id="{7F19A2A3-1575-4626-B048-6C3A8231FA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8" y="0"/>
            <a:ext cx="4797974" cy="51816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4">
            <a:extLst>
              <a:ext uri="{FF2B5EF4-FFF2-40B4-BE49-F238E27FC236}">
                <a16:creationId xmlns:a16="http://schemas.microsoft.com/office/drawing/2014/main" id="{5039CEAC-BC93-4556-9EAE-D029FD7BCD53}"/>
              </a:ext>
            </a:extLst>
          </p:cNvPr>
          <p:cNvSpPr txBox="1">
            <a:spLocks noChangeArrowheads="1"/>
          </p:cNvSpPr>
          <p:nvPr/>
        </p:nvSpPr>
        <p:spPr bwMode="auto">
          <a:xfrm>
            <a:off x="0" y="5181600"/>
            <a:ext cx="9067800" cy="1676400"/>
          </a:xfrm>
          <a:prstGeom prst="rect">
            <a:avLst/>
          </a:prstGeom>
          <a:solidFill>
            <a:schemeClr val="bg2">
              <a:alpha val="60000"/>
            </a:schemeClr>
          </a:solidFill>
          <a:ln>
            <a:noFill/>
          </a:ln>
          <a:effectLst>
            <a:softEdge rad="12700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0" bIns="0" numCol="1" anchor="t" anchorCtr="0" compatLnSpc="1">
            <a:prstTxWarp prst="textNoShape">
              <a:avLst/>
            </a:prstTxWarp>
          </a:bodyPr>
          <a:lstStyle>
            <a:lvl1pPr marL="342900" indent="-342900" algn="l" rtl="0" eaLnBrk="1" fontAlgn="base" hangingPunct="1">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1" fontAlgn="base" hangingPunct="1">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nSpc>
                <a:spcPts val="4000"/>
              </a:lnSpc>
              <a:buFont typeface="Wingdings" pitchFamily="2" charset="2"/>
              <a:buNone/>
            </a:pPr>
            <a:r>
              <a:rPr lang="en-US" sz="3600" kern="0" dirty="0"/>
              <a:t>Even saying, “God” or “Heavenly Father” can be ways to sidestep proudly proclaiming the Savior’s name. </a:t>
            </a:r>
          </a:p>
        </p:txBody>
      </p:sp>
    </p:spTree>
    <p:custDataLst>
      <p:tags r:id="rId1"/>
    </p:custDataLst>
    <p:extLst>
      <p:ext uri="{BB962C8B-B14F-4D97-AF65-F5344CB8AC3E}">
        <p14:creationId xmlns:p14="http://schemas.microsoft.com/office/powerpoint/2010/main" val="31527239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40">
                                            <p:txEl>
                                              <p:pRg st="0" end="0"/>
                                            </p:txEl>
                                          </p:spTgt>
                                        </p:tgtEl>
                                        <p:attrNameLst>
                                          <p:attrName>style.visibility</p:attrName>
                                        </p:attrNameLst>
                                      </p:cBhvr>
                                      <p:to>
                                        <p:strVal val="visible"/>
                                      </p:to>
                                    </p:set>
                                    <p:anim calcmode="lin" valueType="num">
                                      <p:cBhvr additive="base">
                                        <p:cTn id="7" dur="500" fill="hold"/>
                                        <p:tgtEl>
                                          <p:spTgt spid="1434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4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340">
                                            <p:txEl>
                                              <p:pRg st="1" end="1"/>
                                            </p:txEl>
                                          </p:spTgt>
                                        </p:tgtEl>
                                        <p:attrNameLst>
                                          <p:attrName>style.visibility</p:attrName>
                                        </p:attrNameLst>
                                      </p:cBhvr>
                                      <p:to>
                                        <p:strVal val="visible"/>
                                      </p:to>
                                    </p:set>
                                    <p:anim calcmode="lin" valueType="num">
                                      <p:cBhvr additive="base">
                                        <p:cTn id="13" dur="500" fill="hold"/>
                                        <p:tgtEl>
                                          <p:spTgt spid="1434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34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340">
                                            <p:txEl>
                                              <p:pRg st="2" end="2"/>
                                            </p:txEl>
                                          </p:spTgt>
                                        </p:tgtEl>
                                        <p:attrNameLst>
                                          <p:attrName>style.visibility</p:attrName>
                                        </p:attrNameLst>
                                      </p:cBhvr>
                                      <p:to>
                                        <p:strVal val="visible"/>
                                      </p:to>
                                    </p:set>
                                    <p:anim calcmode="lin" valueType="num">
                                      <p:cBhvr additive="base">
                                        <p:cTn id="19" dur="500" fill="hold"/>
                                        <p:tgtEl>
                                          <p:spTgt spid="1434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34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340">
                                            <p:txEl>
                                              <p:pRg st="3" end="3"/>
                                            </p:txEl>
                                          </p:spTgt>
                                        </p:tgtEl>
                                        <p:attrNameLst>
                                          <p:attrName>style.visibility</p:attrName>
                                        </p:attrNameLst>
                                      </p:cBhvr>
                                      <p:to>
                                        <p:strVal val="visible"/>
                                      </p:to>
                                    </p:set>
                                    <p:anim calcmode="lin" valueType="num">
                                      <p:cBhvr additive="base">
                                        <p:cTn id="25" dur="500" fill="hold"/>
                                        <p:tgtEl>
                                          <p:spTgt spid="1434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34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4340">
                                            <p:txEl>
                                              <p:pRg st="4" end="4"/>
                                            </p:txEl>
                                          </p:spTgt>
                                        </p:tgtEl>
                                        <p:attrNameLst>
                                          <p:attrName>style.visibility</p:attrName>
                                        </p:attrNameLst>
                                      </p:cBhvr>
                                      <p:to>
                                        <p:strVal val="visible"/>
                                      </p:to>
                                    </p:set>
                                    <p:anim calcmode="lin" valueType="num">
                                      <p:cBhvr additive="base">
                                        <p:cTn id="31" dur="500" fill="hold"/>
                                        <p:tgtEl>
                                          <p:spTgt spid="14340">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434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4340">
                                            <p:txEl>
                                              <p:pRg st="5" end="5"/>
                                            </p:txEl>
                                          </p:spTgt>
                                        </p:tgtEl>
                                        <p:attrNameLst>
                                          <p:attrName>style.visibility</p:attrName>
                                        </p:attrNameLst>
                                      </p:cBhvr>
                                      <p:to>
                                        <p:strVal val="visible"/>
                                      </p:to>
                                    </p:set>
                                    <p:anim calcmode="lin" valueType="num">
                                      <p:cBhvr additive="base">
                                        <p:cTn id="37" dur="500" fill="hold"/>
                                        <p:tgtEl>
                                          <p:spTgt spid="14340">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340">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ppt_x"/>
                                          </p:val>
                                        </p:tav>
                                        <p:tav tm="100000">
                                          <p:val>
                                            <p:strVal val="#ppt_x"/>
                                          </p:val>
                                        </p:tav>
                                      </p:tavLst>
                                    </p:anim>
                                    <p:anim calcmode="lin" valueType="num">
                                      <p:cBhvr additive="base">
                                        <p:cTn id="4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4"/>
          <p:cNvSpPr>
            <a:spLocks noGrp="1" noChangeArrowheads="1"/>
          </p:cNvSpPr>
          <p:nvPr>
            <p:ph idx="1"/>
          </p:nvPr>
        </p:nvSpPr>
        <p:spPr>
          <a:xfrm>
            <a:off x="0" y="762000"/>
            <a:ext cx="3657600" cy="6096000"/>
          </a:xfrm>
          <a:solidFill>
            <a:schemeClr val="bg2">
              <a:alpha val="60000"/>
            </a:schemeClr>
          </a:solidFill>
          <a:effectLst>
            <a:softEdge rad="127000"/>
          </a:effectLst>
        </p:spPr>
        <p:txBody>
          <a:bodyPr lIns="91440" tIns="91440" rIns="0" bIns="0"/>
          <a:lstStyle/>
          <a:p>
            <a:pPr marL="0" indent="0">
              <a:buNone/>
            </a:pPr>
            <a:r>
              <a:rPr lang="en-US" sz="5400" dirty="0">
                <a:effectLst>
                  <a:glow rad="165100">
                    <a:srgbClr val="0070C0"/>
                  </a:glow>
                </a:effectLst>
              </a:rPr>
              <a:t>The Father, and the Holy Spirit point our attention to Jesus.</a:t>
            </a:r>
          </a:p>
        </p:txBody>
      </p:sp>
      <p:pic>
        <p:nvPicPr>
          <p:cNvPr id="5122" name="Picture 2" descr="https://2.bp.blogspot.com/-DGwjhyVhQOU/VBhX2XFFoII/AAAAAAAAC4s/lngqpT3JZNI/s1600/jesus_paraclito.jpg">
            <a:extLst>
              <a:ext uri="{FF2B5EF4-FFF2-40B4-BE49-F238E27FC236}">
                <a16:creationId xmlns:a16="http://schemas.microsoft.com/office/drawing/2014/main" id="{05CCBA5E-8CFF-4114-8D0C-EFD8B0F7F21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000"/>
                    </a14:imgEffect>
                    <a14:imgEffect>
                      <a14:colorTemperature colorTemp="5703"/>
                    </a14:imgEffect>
                    <a14:imgEffect>
                      <a14:saturation sat="164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505200" y="0"/>
            <a:ext cx="5730875" cy="6858000"/>
          </a:xfrm>
          <a:prstGeom prst="rect">
            <a:avLst/>
          </a:prstGeom>
          <a:noFill/>
          <a:effectLst>
            <a:softEdge rad="279400"/>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161436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4"/>
          <p:cNvSpPr>
            <a:spLocks noGrp="1" noChangeArrowheads="1"/>
          </p:cNvSpPr>
          <p:nvPr>
            <p:ph idx="1"/>
          </p:nvPr>
        </p:nvSpPr>
        <p:spPr>
          <a:xfrm>
            <a:off x="4944022" y="533400"/>
            <a:ext cx="4199978" cy="6324600"/>
          </a:xfrm>
          <a:solidFill>
            <a:schemeClr val="bg2">
              <a:alpha val="60000"/>
            </a:schemeClr>
          </a:solidFill>
          <a:effectLst>
            <a:softEdge rad="127000"/>
          </a:effectLst>
        </p:spPr>
        <p:txBody>
          <a:bodyPr lIns="91440" tIns="91440" rIns="0" bIns="0"/>
          <a:lstStyle/>
          <a:p>
            <a:pPr marL="0" indent="0">
              <a:lnSpc>
                <a:spcPts val="4500"/>
              </a:lnSpc>
              <a:buNone/>
            </a:pPr>
            <a:r>
              <a:rPr lang="en-US" sz="4000" dirty="0"/>
              <a:t>“…that all may honor the Son, even as they honor the Father. He who does not honor the Son does not honor the Father who sent him. </a:t>
            </a:r>
            <a:r>
              <a:rPr lang="en-US" sz="1800" dirty="0"/>
              <a:t>John 5:23 RSV</a:t>
            </a:r>
          </a:p>
          <a:p>
            <a:pPr marL="0" indent="0">
              <a:buNone/>
            </a:pPr>
            <a:endParaRPr lang="en-US" sz="3600" dirty="0"/>
          </a:p>
          <a:p>
            <a:pPr marL="0" indent="0">
              <a:buNone/>
            </a:pPr>
            <a:endParaRPr lang="en-US" dirty="0"/>
          </a:p>
        </p:txBody>
      </p:sp>
      <p:pic>
        <p:nvPicPr>
          <p:cNvPr id="6146" name="Picture 2" descr="Image result for jesus and the father">
            <a:extLst>
              <a:ext uri="{FF2B5EF4-FFF2-40B4-BE49-F238E27FC236}">
                <a16:creationId xmlns:a16="http://schemas.microsoft.com/office/drawing/2014/main" id="{AB821FE7-2282-48E0-92EF-6BC25958AC7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8000"/>
                    </a14:imgEffect>
                    <a14:imgEffect>
                      <a14:colorTemperature colorTemp="7408"/>
                    </a14:imgEffect>
                    <a14:imgEffect>
                      <a14:saturation sat="132000"/>
                    </a14:imgEffect>
                    <a14:imgEffect>
                      <a14:brightnessContrast bright="-10000" contrast="52000"/>
                    </a14:imgEffect>
                  </a14:imgLayer>
                </a14:imgProps>
              </a:ext>
              <a:ext uri="{28A0092B-C50C-407E-A947-70E740481C1C}">
                <a14:useLocalDpi xmlns:a14="http://schemas.microsoft.com/office/drawing/2010/main" val="0"/>
              </a:ext>
            </a:extLst>
          </a:blip>
          <a:srcRect/>
          <a:stretch>
            <a:fillRect/>
          </a:stretch>
        </p:blipFill>
        <p:spPr bwMode="auto">
          <a:xfrm>
            <a:off x="-2628" y="0"/>
            <a:ext cx="4946650" cy="6858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381292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4"/>
          <p:cNvSpPr>
            <a:spLocks noGrp="1" noChangeArrowheads="1"/>
          </p:cNvSpPr>
          <p:nvPr>
            <p:ph idx="1"/>
          </p:nvPr>
        </p:nvSpPr>
        <p:spPr>
          <a:xfrm>
            <a:off x="5181600" y="0"/>
            <a:ext cx="3962400" cy="6858000"/>
          </a:xfrm>
          <a:solidFill>
            <a:schemeClr val="bg2">
              <a:alpha val="60000"/>
            </a:schemeClr>
          </a:solidFill>
          <a:effectLst>
            <a:softEdge rad="127000"/>
          </a:effectLst>
        </p:spPr>
        <p:txBody>
          <a:bodyPr lIns="0" tIns="91440" rIns="0" bIns="0"/>
          <a:lstStyle/>
          <a:p>
            <a:pPr marL="114300" indent="0">
              <a:buNone/>
            </a:pPr>
            <a:r>
              <a:rPr lang="en-US" sz="4000" b="1" dirty="0"/>
              <a:t>Here is My Servant, whom I uphold, My Chosen One, in whom My soul delights. I will put My Spirit on Him, and He will bring justice to the nations. </a:t>
            </a:r>
            <a:r>
              <a:rPr lang="en-US" sz="1800" b="1" dirty="0"/>
              <a:t>Isa. 42:1</a:t>
            </a:r>
          </a:p>
        </p:txBody>
      </p:sp>
      <p:pic>
        <p:nvPicPr>
          <p:cNvPr id="8194" name="Picture 2" descr="Image result for gallery-wrapped canvas art print 11 x 15 entitled baptism by jerry bacik">
            <a:extLst>
              <a:ext uri="{FF2B5EF4-FFF2-40B4-BE49-F238E27FC236}">
                <a16:creationId xmlns:a16="http://schemas.microsoft.com/office/drawing/2014/main" id="{77C76BE5-02D1-47F7-A4E4-EB4874AA11A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36000"/>
                    </a14:imgEffect>
                    <a14:imgEffect>
                      <a14:colorTemperature colorTemp="6161"/>
                    </a14:imgEffect>
                    <a14:imgEffect>
                      <a14:saturation sat="134000"/>
                    </a14:imgEffect>
                    <a14:imgEffect>
                      <a14:brightnessContrast bright="-2000" contrast="24000"/>
                    </a14:imgEffect>
                  </a14:imgLayer>
                </a14:imgProps>
              </a:ext>
              <a:ext uri="{28A0092B-C50C-407E-A947-70E740481C1C}">
                <a14:useLocalDpi xmlns:a14="http://schemas.microsoft.com/office/drawing/2010/main" val="0"/>
              </a:ext>
            </a:extLst>
          </a:blip>
          <a:srcRect/>
          <a:stretch>
            <a:fillRect/>
          </a:stretch>
        </p:blipFill>
        <p:spPr bwMode="auto">
          <a:xfrm>
            <a:off x="-7884" y="-15767"/>
            <a:ext cx="5189484" cy="6912222"/>
          </a:xfrm>
          <a:prstGeom prst="rect">
            <a:avLst/>
          </a:prstGeom>
          <a:noFill/>
          <a:effectLst>
            <a:softEdge rad="101600"/>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5602591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4"/>
          <p:cNvSpPr>
            <a:spLocks noGrp="1" noChangeArrowheads="1"/>
          </p:cNvSpPr>
          <p:nvPr>
            <p:ph idx="1"/>
          </p:nvPr>
        </p:nvSpPr>
        <p:spPr>
          <a:xfrm>
            <a:off x="152400" y="4038600"/>
            <a:ext cx="8991600" cy="2819400"/>
          </a:xfrm>
          <a:solidFill>
            <a:schemeClr val="bg2">
              <a:alpha val="60000"/>
            </a:schemeClr>
          </a:solidFill>
          <a:effectLst>
            <a:softEdge rad="127000"/>
          </a:effectLst>
        </p:spPr>
        <p:txBody>
          <a:bodyPr lIns="91440" tIns="0" rIns="91440" bIns="0"/>
          <a:lstStyle/>
          <a:p>
            <a:pPr marL="0" indent="0">
              <a:buNone/>
            </a:pPr>
            <a:r>
              <a:rPr lang="en-US" sz="3600" dirty="0"/>
              <a:t>While Peter was still speaking, a bright cloud enveloped them, and a voice from the cloud said, "This is My beloved Son, in whom I am well pleased. Listen to Him! </a:t>
            </a:r>
            <a:r>
              <a:rPr lang="en-US" sz="1800" dirty="0"/>
              <a:t>Mat. 17:5</a:t>
            </a:r>
          </a:p>
        </p:txBody>
      </p:sp>
      <p:pic>
        <p:nvPicPr>
          <p:cNvPr id="9218" name="Picture 2" descr="Image result for transfiguration">
            <a:extLst>
              <a:ext uri="{FF2B5EF4-FFF2-40B4-BE49-F238E27FC236}">
                <a16:creationId xmlns:a16="http://schemas.microsoft.com/office/drawing/2014/main" id="{B69E1EBF-F11D-40BF-ABB4-E221E3D8710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8621"/>
          <a:stretch/>
        </p:blipFill>
        <p:spPr bwMode="auto">
          <a:xfrm>
            <a:off x="15766" y="0"/>
            <a:ext cx="9144000" cy="40386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0914439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Image result for jesus universe">
            <a:extLst>
              <a:ext uri="{FF2B5EF4-FFF2-40B4-BE49-F238E27FC236}">
                <a16:creationId xmlns:a16="http://schemas.microsoft.com/office/drawing/2014/main" id="{0F61DBAC-1E61-48B7-858F-EC31545CA21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0000"/>
                    </a14:imgEffect>
                    <a14:imgEffect>
                      <a14:colorTemperature colorTemp="9797"/>
                    </a14:imgEffect>
                    <a14:imgEffect>
                      <a14:saturation sat="105000"/>
                    </a14:imgEffect>
                    <a14:imgEffect>
                      <a14:brightnessContrast bright="20000" contrast="16000"/>
                    </a14:imgEffect>
                  </a14:imgLayer>
                </a14:imgProps>
              </a:ext>
              <a:ext uri="{28A0092B-C50C-407E-A947-70E740481C1C}">
                <a14:useLocalDpi xmlns:a14="http://schemas.microsoft.com/office/drawing/2010/main" val="0"/>
              </a:ext>
            </a:extLst>
          </a:blip>
          <a:srcRect/>
          <a:stretch>
            <a:fillRect/>
          </a:stretch>
        </p:blipFill>
        <p:spPr bwMode="auto">
          <a:xfrm>
            <a:off x="-84084" y="0"/>
            <a:ext cx="9228083" cy="6858000"/>
          </a:xfrm>
          <a:prstGeom prst="rect">
            <a:avLst/>
          </a:prstGeom>
          <a:noFill/>
          <a:extLst>
            <a:ext uri="{909E8E84-426E-40DD-AFC4-6F175D3DCCD1}">
              <a14:hiddenFill xmlns:a14="http://schemas.microsoft.com/office/drawing/2010/main">
                <a:solidFill>
                  <a:srgbClr val="FFFFFF"/>
                </a:solidFill>
              </a14:hiddenFill>
            </a:ext>
          </a:extLst>
        </p:spPr>
      </p:pic>
      <p:sp>
        <p:nvSpPr>
          <p:cNvPr id="14340" name="Rectangle 4"/>
          <p:cNvSpPr>
            <a:spLocks noGrp="1" noChangeArrowheads="1"/>
          </p:cNvSpPr>
          <p:nvPr>
            <p:ph idx="1"/>
          </p:nvPr>
        </p:nvSpPr>
        <p:spPr>
          <a:xfrm>
            <a:off x="-84084" y="0"/>
            <a:ext cx="4427484" cy="6858000"/>
          </a:xfrm>
          <a:noFill/>
          <a:effectLst>
            <a:softEdge rad="127000"/>
          </a:effectLst>
        </p:spPr>
        <p:txBody>
          <a:bodyPr lIns="91440" tIns="91440" rIns="0" bIns="0"/>
          <a:lstStyle/>
          <a:p>
            <a:pPr marL="0" indent="0">
              <a:buNone/>
            </a:pPr>
            <a:r>
              <a:rPr lang="en-US" sz="6000" dirty="0">
                <a:effectLst>
                  <a:glow rad="165100">
                    <a:schemeClr val="bg2"/>
                  </a:glow>
                </a:effectLst>
              </a:rPr>
              <a:t>“The Father loveth the Son, and hath given all things into his hand.”</a:t>
            </a:r>
            <a:r>
              <a:rPr lang="en-US" sz="2400" dirty="0">
                <a:effectLst>
                  <a:glow rad="127000">
                    <a:schemeClr val="bg2"/>
                  </a:glow>
                </a:effectLst>
              </a:rPr>
              <a:t> Jn. 3:35</a:t>
            </a:r>
          </a:p>
          <a:p>
            <a:endParaRPr lang="en-US" dirty="0"/>
          </a:p>
          <a:p>
            <a:pPr marL="0" indent="0">
              <a:buNone/>
            </a:pPr>
            <a:endParaRPr lang="en-US" dirty="0"/>
          </a:p>
          <a:p>
            <a:pPr marL="0" indent="0">
              <a:buNone/>
            </a:pPr>
            <a:endParaRPr lang="en-US" dirty="0"/>
          </a:p>
        </p:txBody>
      </p:sp>
    </p:spTree>
    <p:custDataLst>
      <p:tags r:id="rId1"/>
    </p:custDataLst>
    <p:extLst>
      <p:ext uri="{BB962C8B-B14F-4D97-AF65-F5344CB8AC3E}">
        <p14:creationId xmlns:p14="http://schemas.microsoft.com/office/powerpoint/2010/main" val="369119250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toward the throne! a fantasy novel based">
            <a:extLst>
              <a:ext uri="{FF2B5EF4-FFF2-40B4-BE49-F238E27FC236}">
                <a16:creationId xmlns:a16="http://schemas.microsoft.com/office/drawing/2014/main" id="{72B487C9-EF0C-45BD-ABFB-6256E4F2712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41000"/>
                    </a14:imgEffect>
                    <a14:imgEffect>
                      <a14:saturation sat="205000"/>
                    </a14:imgEffect>
                    <a14:imgEffect>
                      <a14:brightnessContrast bright="-14000" contrast="12000"/>
                    </a14:imgEffect>
                  </a14:imgLayer>
                </a14:imgProps>
              </a:ext>
              <a:ext uri="{28A0092B-C50C-407E-A947-70E740481C1C}">
                <a14:useLocalDpi xmlns:a14="http://schemas.microsoft.com/office/drawing/2010/main" val="0"/>
              </a:ext>
            </a:extLst>
          </a:blip>
          <a:srcRect l="12222" r="12778"/>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4340" name="Rectangle 4"/>
          <p:cNvSpPr>
            <a:spLocks noGrp="1" noChangeArrowheads="1"/>
          </p:cNvSpPr>
          <p:nvPr>
            <p:ph idx="1"/>
          </p:nvPr>
        </p:nvSpPr>
        <p:spPr>
          <a:xfrm>
            <a:off x="0" y="1905000"/>
            <a:ext cx="3429000" cy="4953000"/>
          </a:xfrm>
          <a:noFill/>
          <a:effectLst>
            <a:softEdge rad="127000"/>
          </a:effectLst>
        </p:spPr>
        <p:txBody>
          <a:bodyPr lIns="91440" tIns="91440" rIns="0" bIns="0"/>
          <a:lstStyle/>
          <a:p>
            <a:pPr marL="0" indent="0">
              <a:buNone/>
            </a:pPr>
            <a:r>
              <a:rPr lang="en-US" sz="4400" dirty="0">
                <a:effectLst>
                  <a:glow rad="127000">
                    <a:schemeClr val="bg2"/>
                  </a:glow>
                </a:effectLst>
              </a:rPr>
              <a:t>Why is Jesus’ name avoided?</a:t>
            </a:r>
          </a:p>
          <a:p>
            <a:pPr marL="0" indent="0">
              <a:buNone/>
            </a:pPr>
            <a:r>
              <a:rPr lang="en-US" sz="4400" dirty="0">
                <a:effectLst>
                  <a:glow rad="127000">
                    <a:schemeClr val="bg2"/>
                  </a:glow>
                </a:effectLst>
              </a:rPr>
              <a:t>Why do we marginalize His name?</a:t>
            </a:r>
          </a:p>
        </p:txBody>
      </p:sp>
      <p:sp>
        <p:nvSpPr>
          <p:cNvPr id="4" name="Rectangle 4">
            <a:extLst>
              <a:ext uri="{FF2B5EF4-FFF2-40B4-BE49-F238E27FC236}">
                <a16:creationId xmlns:a16="http://schemas.microsoft.com/office/drawing/2014/main" id="{2E3A4A14-F65A-4FD9-9AAB-90C48FC9993F}"/>
              </a:ext>
            </a:extLst>
          </p:cNvPr>
          <p:cNvSpPr txBox="1">
            <a:spLocks noChangeArrowheads="1"/>
          </p:cNvSpPr>
          <p:nvPr/>
        </p:nvSpPr>
        <p:spPr bwMode="auto">
          <a:xfrm>
            <a:off x="5562600" y="457200"/>
            <a:ext cx="3581400" cy="6400800"/>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0" bIns="0" numCol="1" anchor="t" anchorCtr="0" compatLnSpc="1">
            <a:prstTxWarp prst="textNoShape">
              <a:avLst/>
            </a:prstTxWarp>
          </a:bodyPr>
          <a:lstStyle>
            <a:lvl1pPr marL="342900" indent="-342900" algn="l" rtl="0" eaLnBrk="1" fontAlgn="base" hangingPunct="1">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1" fontAlgn="base" hangingPunct="1">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nSpc>
                <a:spcPts val="4900"/>
              </a:lnSpc>
              <a:buFont typeface="Wingdings" pitchFamily="2" charset="2"/>
              <a:buNone/>
            </a:pPr>
            <a:r>
              <a:rPr lang="en-US" sz="4400" kern="0" dirty="0">
                <a:effectLst>
                  <a:glow rad="127000">
                    <a:schemeClr val="bg2"/>
                  </a:glow>
                </a:effectLst>
              </a:rPr>
              <a:t>It is because Jesus Christ is fearsome, &amp; mankind (even Christians) are not fully submitted to His authority!!!</a:t>
            </a:r>
          </a:p>
        </p:txBody>
      </p:sp>
    </p:spTree>
    <p:custDataLst>
      <p:tags r:id="rId1"/>
    </p:custDataLst>
    <p:extLst>
      <p:ext uri="{BB962C8B-B14F-4D97-AF65-F5344CB8AC3E}">
        <p14:creationId xmlns:p14="http://schemas.microsoft.com/office/powerpoint/2010/main" val="39869813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40">
                                            <p:txEl>
                                              <p:pRg st="1" end="1"/>
                                            </p:txEl>
                                          </p:spTgt>
                                        </p:tgtEl>
                                        <p:attrNameLst>
                                          <p:attrName>style.visibility</p:attrName>
                                        </p:attrNameLst>
                                      </p:cBhvr>
                                      <p:to>
                                        <p:strVal val="visible"/>
                                      </p:to>
                                    </p:set>
                                    <p:anim calcmode="lin" valueType="num">
                                      <p:cBhvr additive="base">
                                        <p:cTn id="7" dur="500" fill="hold"/>
                                        <p:tgtEl>
                                          <p:spTgt spid="14340">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4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elated image">
            <a:extLst>
              <a:ext uri="{FF2B5EF4-FFF2-40B4-BE49-F238E27FC236}">
                <a16:creationId xmlns:a16="http://schemas.microsoft.com/office/drawing/2014/main" id="{D259D1C0-0774-4E5C-8CF6-C6482AEE6663}"/>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60000"/>
                    </a14:imgEffect>
                    <a14:imgEffect>
                      <a14:colorTemperature colorTemp="5819"/>
                    </a14:imgEffect>
                    <a14:imgEffect>
                      <a14:saturation sat="114000"/>
                    </a14:imgEffect>
                    <a14:imgEffect>
                      <a14:brightnessContrast bright="-12000" contrast="18000"/>
                    </a14:imgEffect>
                  </a14:imgLayer>
                </a14:imgProps>
              </a:ext>
              <a:ext uri="{28A0092B-C50C-407E-A947-70E740481C1C}">
                <a14:useLocalDpi xmlns:a14="http://schemas.microsoft.com/office/drawing/2010/main" val="0"/>
              </a:ext>
            </a:extLst>
          </a:blip>
          <a:srcRect l="11308"/>
          <a:stretch/>
        </p:blipFill>
        <p:spPr bwMode="auto">
          <a:xfrm>
            <a:off x="21190" y="0"/>
            <a:ext cx="9096810" cy="6858000"/>
          </a:xfrm>
          <a:prstGeom prst="rect">
            <a:avLst/>
          </a:prstGeom>
          <a:noFill/>
          <a:extLst>
            <a:ext uri="{909E8E84-426E-40DD-AFC4-6F175D3DCCD1}">
              <a14:hiddenFill xmlns:a14="http://schemas.microsoft.com/office/drawing/2010/main">
                <a:solidFill>
                  <a:srgbClr val="FFFFFF"/>
                </a:solidFill>
              </a14:hiddenFill>
            </a:ext>
          </a:extLst>
        </p:spPr>
      </p:pic>
      <p:sp>
        <p:nvSpPr>
          <p:cNvPr id="14340" name="Rectangle 4"/>
          <p:cNvSpPr>
            <a:spLocks noGrp="1" noChangeArrowheads="1"/>
          </p:cNvSpPr>
          <p:nvPr>
            <p:ph idx="1"/>
          </p:nvPr>
        </p:nvSpPr>
        <p:spPr>
          <a:xfrm>
            <a:off x="3276600" y="0"/>
            <a:ext cx="5841400" cy="6858000"/>
          </a:xfrm>
          <a:noFill/>
          <a:effectLst>
            <a:softEdge rad="127000"/>
          </a:effectLst>
        </p:spPr>
        <p:txBody>
          <a:bodyPr lIns="91440" tIns="91440" rIns="0" bIns="0"/>
          <a:lstStyle/>
          <a:p>
            <a:pPr marL="0" indent="0">
              <a:spcBef>
                <a:spcPts val="600"/>
              </a:spcBef>
              <a:buNone/>
            </a:pPr>
            <a:r>
              <a:rPr lang="en-US" sz="3600" dirty="0">
                <a:effectLst>
                  <a:glow rad="165100">
                    <a:schemeClr val="accent4">
                      <a:lumMod val="10000"/>
                    </a:schemeClr>
                  </a:glow>
                </a:effectLst>
              </a:rPr>
              <a:t>“The people who did not believe you became angry. </a:t>
            </a:r>
          </a:p>
          <a:p>
            <a:pPr marL="0" indent="0">
              <a:spcBef>
                <a:spcPts val="600"/>
              </a:spcBef>
              <a:buNone/>
            </a:pPr>
            <a:r>
              <a:rPr lang="en-US" sz="3600" dirty="0">
                <a:effectLst>
                  <a:glow rad="165100">
                    <a:schemeClr val="accent4">
                      <a:lumMod val="10000"/>
                    </a:schemeClr>
                  </a:glow>
                </a:effectLst>
              </a:rPr>
              <a:t>But now you are angry. It is time for dead people to be judged. And it is time to reward your servants, the prophets of God, and your holy people and all </a:t>
            </a:r>
          </a:p>
          <a:p>
            <a:pPr marL="0" indent="0">
              <a:spcBef>
                <a:spcPts val="0"/>
              </a:spcBef>
              <a:buNone/>
            </a:pPr>
            <a:r>
              <a:rPr lang="en-US" sz="3600" dirty="0">
                <a:effectLst>
                  <a:glow rad="165100">
                    <a:schemeClr val="accent4">
                      <a:lumMod val="10000"/>
                    </a:schemeClr>
                  </a:glow>
                </a:effectLst>
              </a:rPr>
              <a:t>who respect</a:t>
            </a:r>
          </a:p>
          <a:p>
            <a:pPr marL="0" indent="0">
              <a:spcBef>
                <a:spcPts val="0"/>
              </a:spcBef>
              <a:buNone/>
            </a:pPr>
            <a:r>
              <a:rPr lang="en-US" dirty="0">
                <a:effectLst>
                  <a:glow rad="165100">
                    <a:schemeClr val="accent4">
                      <a:lumMod val="10000"/>
                    </a:schemeClr>
                  </a:glow>
                </a:effectLst>
              </a:rPr>
              <a:t> </a:t>
            </a:r>
            <a:r>
              <a:rPr lang="en-US" sz="6600" dirty="0">
                <a:effectLst>
                  <a:glow rad="165100">
                    <a:schemeClr val="accent4">
                      <a:lumMod val="10000"/>
                    </a:schemeClr>
                  </a:glow>
                </a:effectLst>
              </a:rPr>
              <a:t>your name</a:t>
            </a:r>
            <a:r>
              <a:rPr lang="en-US" sz="4000" dirty="0">
                <a:effectLst>
                  <a:glow rad="165100">
                    <a:schemeClr val="accent4">
                      <a:lumMod val="10000"/>
                    </a:schemeClr>
                  </a:glow>
                </a:effectLst>
              </a:rPr>
              <a:t>…</a:t>
            </a:r>
          </a:p>
        </p:txBody>
      </p:sp>
    </p:spTree>
    <p:custDataLst>
      <p:tags r:id="rId1"/>
    </p:custDataLst>
    <p:extLst>
      <p:ext uri="{BB962C8B-B14F-4D97-AF65-F5344CB8AC3E}">
        <p14:creationId xmlns:p14="http://schemas.microsoft.com/office/powerpoint/2010/main" val="141660642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elated image">
            <a:extLst>
              <a:ext uri="{FF2B5EF4-FFF2-40B4-BE49-F238E27FC236}">
                <a16:creationId xmlns:a16="http://schemas.microsoft.com/office/drawing/2014/main" id="{D259D1C0-0774-4E5C-8CF6-C6482AEE6663}"/>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60000"/>
                    </a14:imgEffect>
                    <a14:imgEffect>
                      <a14:colorTemperature colorTemp="5819"/>
                    </a14:imgEffect>
                    <a14:imgEffect>
                      <a14:saturation sat="114000"/>
                    </a14:imgEffect>
                    <a14:imgEffect>
                      <a14:brightnessContrast bright="-12000" contrast="18000"/>
                    </a14:imgEffect>
                  </a14:imgLayer>
                </a14:imgProps>
              </a:ext>
              <a:ext uri="{28A0092B-C50C-407E-A947-70E740481C1C}">
                <a14:useLocalDpi xmlns:a14="http://schemas.microsoft.com/office/drawing/2010/main" val="0"/>
              </a:ext>
            </a:extLst>
          </a:blip>
          <a:srcRect l="11308"/>
          <a:stretch/>
        </p:blipFill>
        <p:spPr bwMode="auto">
          <a:xfrm>
            <a:off x="21190" y="0"/>
            <a:ext cx="9096810" cy="6858000"/>
          </a:xfrm>
          <a:prstGeom prst="rect">
            <a:avLst/>
          </a:prstGeom>
          <a:noFill/>
          <a:extLst>
            <a:ext uri="{909E8E84-426E-40DD-AFC4-6F175D3DCCD1}">
              <a14:hiddenFill xmlns:a14="http://schemas.microsoft.com/office/drawing/2010/main">
                <a:solidFill>
                  <a:srgbClr val="FFFFFF"/>
                </a:solidFill>
              </a14:hiddenFill>
            </a:ext>
          </a:extLst>
        </p:spPr>
      </p:pic>
      <p:sp>
        <p:nvSpPr>
          <p:cNvPr id="14340" name="Rectangle 4"/>
          <p:cNvSpPr>
            <a:spLocks noGrp="1" noChangeArrowheads="1"/>
          </p:cNvSpPr>
          <p:nvPr>
            <p:ph idx="1"/>
          </p:nvPr>
        </p:nvSpPr>
        <p:spPr>
          <a:xfrm>
            <a:off x="3962400" y="76200"/>
            <a:ext cx="5155600" cy="6781800"/>
          </a:xfrm>
          <a:noFill/>
          <a:effectLst>
            <a:softEdge rad="127000"/>
          </a:effectLst>
        </p:spPr>
        <p:txBody>
          <a:bodyPr lIns="0" tIns="91440" rIns="91440" bIns="0"/>
          <a:lstStyle/>
          <a:p>
            <a:pPr marL="0" indent="0">
              <a:lnSpc>
                <a:spcPts val="4000"/>
              </a:lnSpc>
              <a:buNone/>
            </a:pPr>
            <a:r>
              <a:rPr lang="en-US" sz="3600" dirty="0">
                <a:effectLst>
                  <a:glow rad="165100">
                    <a:srgbClr val="181612"/>
                  </a:glow>
                </a:effectLst>
              </a:rPr>
              <a:t>“…those who are great and those who are not so great. </a:t>
            </a:r>
          </a:p>
          <a:p>
            <a:pPr marL="0" indent="0">
              <a:lnSpc>
                <a:spcPts val="4000"/>
              </a:lnSpc>
              <a:buNone/>
            </a:pPr>
            <a:r>
              <a:rPr lang="en-US" sz="3600" dirty="0">
                <a:effectLst>
                  <a:glow rad="165100">
                    <a:srgbClr val="181612"/>
                  </a:glow>
                </a:effectLst>
              </a:rPr>
              <a:t>It is time to destroy those who destroy the earth.” </a:t>
            </a:r>
            <a:r>
              <a:rPr lang="en-US" sz="2000" dirty="0">
                <a:effectLst>
                  <a:glow rad="127000">
                    <a:srgbClr val="181612"/>
                  </a:glow>
                </a:effectLst>
              </a:rPr>
              <a:t>Rev. 11:18 WE</a:t>
            </a:r>
          </a:p>
          <a:p>
            <a:pPr marL="0" indent="0">
              <a:lnSpc>
                <a:spcPts val="4000"/>
              </a:lnSpc>
              <a:buNone/>
            </a:pPr>
            <a:endParaRPr lang="en-US" sz="2400" dirty="0">
              <a:effectLst>
                <a:glow rad="127000">
                  <a:srgbClr val="181612"/>
                </a:glow>
              </a:effectLst>
            </a:endParaRPr>
          </a:p>
          <a:p>
            <a:pPr marL="0" indent="0">
              <a:lnSpc>
                <a:spcPts val="4000"/>
              </a:lnSpc>
              <a:buNone/>
            </a:pPr>
            <a:r>
              <a:rPr lang="en-US" sz="4800" dirty="0">
                <a:effectLst>
                  <a:glow rad="127000">
                    <a:srgbClr val="181612"/>
                  </a:glow>
                </a:effectLst>
              </a:rPr>
              <a:t>This is the truth about Jesus that we tend to avoid or ignore.</a:t>
            </a:r>
          </a:p>
        </p:txBody>
      </p:sp>
    </p:spTree>
    <p:custDataLst>
      <p:tags r:id="rId1"/>
    </p:custDataLst>
    <p:extLst>
      <p:ext uri="{BB962C8B-B14F-4D97-AF65-F5344CB8AC3E}">
        <p14:creationId xmlns:p14="http://schemas.microsoft.com/office/powerpoint/2010/main" val="395301112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tse2.mm.bing.net/th?id=OIP.vEZiWDya1ZMKmVnxxZ6yoAHaFL">
            <a:extLst>
              <a:ext uri="{FF2B5EF4-FFF2-40B4-BE49-F238E27FC236}">
                <a16:creationId xmlns:a16="http://schemas.microsoft.com/office/drawing/2014/main" id="{9290C0E1-0210-4CD6-BB64-96944E395F5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36000"/>
                    </a14:imgEffect>
                    <a14:imgEffect>
                      <a14:colorTemperature colorTemp="7520"/>
                    </a14:imgEffect>
                    <a14:imgEffect>
                      <a14:saturation sat="131000"/>
                    </a14:imgEffect>
                    <a14:imgEffect>
                      <a14:brightnessContrast bright="-24000" contrast="32000"/>
                    </a14:imgEffect>
                  </a14:imgLayer>
                </a14:imgProps>
              </a:ext>
              <a:ext uri="{28A0092B-C50C-407E-A947-70E740481C1C}">
                <a14:useLocalDpi xmlns:a14="http://schemas.microsoft.com/office/drawing/2010/main" val="0"/>
              </a:ext>
            </a:extLst>
          </a:blip>
          <a:srcRect r="6817"/>
          <a:stretch/>
        </p:blipFill>
        <p:spPr bwMode="auto">
          <a:xfrm>
            <a:off x="-6825" y="0"/>
            <a:ext cx="9151311" cy="6858000"/>
          </a:xfrm>
          <a:prstGeom prst="rect">
            <a:avLst/>
          </a:prstGeom>
          <a:noFill/>
          <a:extLst>
            <a:ext uri="{909E8E84-426E-40DD-AFC4-6F175D3DCCD1}">
              <a14:hiddenFill xmlns:a14="http://schemas.microsoft.com/office/drawing/2010/main">
                <a:solidFill>
                  <a:srgbClr val="FFFFFF"/>
                </a:solidFill>
              </a14:hiddenFill>
            </a:ext>
          </a:extLst>
        </p:spPr>
      </p:pic>
      <p:sp>
        <p:nvSpPr>
          <p:cNvPr id="14340" name="Rectangle 4"/>
          <p:cNvSpPr>
            <a:spLocks noGrp="1" noChangeArrowheads="1"/>
          </p:cNvSpPr>
          <p:nvPr>
            <p:ph idx="1"/>
          </p:nvPr>
        </p:nvSpPr>
        <p:spPr>
          <a:xfrm>
            <a:off x="4648200" y="76200"/>
            <a:ext cx="4495800" cy="6781800"/>
          </a:xfrm>
          <a:noFill/>
          <a:effectLst>
            <a:softEdge rad="127000"/>
          </a:effectLst>
        </p:spPr>
        <p:txBody>
          <a:bodyPr lIns="0" tIns="0" rIns="91440" bIns="0"/>
          <a:lstStyle/>
          <a:p>
            <a:pPr marL="0" indent="0">
              <a:lnSpc>
                <a:spcPts val="4400"/>
              </a:lnSpc>
              <a:buNone/>
            </a:pPr>
            <a:r>
              <a:rPr lang="en-US" sz="4000" dirty="0">
                <a:effectLst>
                  <a:glow rad="165100">
                    <a:srgbClr val="050403"/>
                  </a:glow>
                </a:effectLst>
              </a:rPr>
              <a:t>“Lord, who will not fear and glorify </a:t>
            </a:r>
          </a:p>
          <a:p>
            <a:pPr marL="0" indent="0">
              <a:lnSpc>
                <a:spcPts val="4400"/>
              </a:lnSpc>
              <a:buNone/>
            </a:pPr>
            <a:r>
              <a:rPr lang="en-US" sz="6000" dirty="0">
                <a:effectLst>
                  <a:glow rad="165100">
                    <a:srgbClr val="050403"/>
                  </a:glow>
                </a:effectLst>
              </a:rPr>
              <a:t>your name? </a:t>
            </a:r>
            <a:endParaRPr lang="en-US" sz="3600" dirty="0">
              <a:effectLst>
                <a:glow rad="165100">
                  <a:srgbClr val="050403"/>
                </a:glow>
              </a:effectLst>
            </a:endParaRPr>
          </a:p>
          <a:p>
            <a:pPr marL="0" indent="0">
              <a:lnSpc>
                <a:spcPts val="4400"/>
              </a:lnSpc>
              <a:buNone/>
            </a:pPr>
            <a:r>
              <a:rPr lang="en-US" sz="4000" dirty="0">
                <a:effectLst>
                  <a:glow rad="165100">
                    <a:srgbClr val="050403"/>
                  </a:glow>
                </a:effectLst>
              </a:rPr>
              <a:t>For you alone are holy. All nations will come and worship before you, for your judgments have been revealed.”</a:t>
            </a:r>
          </a:p>
          <a:p>
            <a:pPr marL="0" indent="0" algn="r">
              <a:buNone/>
            </a:pPr>
            <a:r>
              <a:rPr lang="en-US" sz="1800" dirty="0">
                <a:effectLst>
                  <a:glow rad="165100">
                    <a:srgbClr val="010101"/>
                  </a:glow>
                </a:effectLst>
              </a:rPr>
              <a:t>Rev. </a:t>
            </a:r>
            <a:r>
              <a:rPr lang="en-US" sz="1800" dirty="0">
                <a:effectLst>
                  <a:glow rad="127000">
                    <a:srgbClr val="010101"/>
                  </a:glow>
                </a:effectLst>
              </a:rPr>
              <a:t>15:4 NRSV</a:t>
            </a:r>
          </a:p>
        </p:txBody>
      </p:sp>
    </p:spTree>
    <p:custDataLst>
      <p:tags r:id="rId1"/>
    </p:custDataLst>
    <p:extLst>
      <p:ext uri="{BB962C8B-B14F-4D97-AF65-F5344CB8AC3E}">
        <p14:creationId xmlns:p14="http://schemas.microsoft.com/office/powerpoint/2010/main" val="17091851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40">
                                            <p:txEl>
                                              <p:pRg st="2" end="2"/>
                                            </p:txEl>
                                          </p:spTgt>
                                        </p:tgtEl>
                                        <p:attrNameLst>
                                          <p:attrName>style.visibility</p:attrName>
                                        </p:attrNameLst>
                                      </p:cBhvr>
                                      <p:to>
                                        <p:strVal val="visible"/>
                                      </p:to>
                                    </p:set>
                                    <p:anim calcmode="lin" valueType="num">
                                      <p:cBhvr additive="base">
                                        <p:cTn id="7" dur="500" fill="hold"/>
                                        <p:tgtEl>
                                          <p:spTgt spid="14340">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40">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340">
                                            <p:txEl>
                                              <p:pRg st="3" end="3"/>
                                            </p:txEl>
                                          </p:spTgt>
                                        </p:tgtEl>
                                        <p:attrNameLst>
                                          <p:attrName>style.visibility</p:attrName>
                                        </p:attrNameLst>
                                      </p:cBhvr>
                                      <p:to>
                                        <p:strVal val="visible"/>
                                      </p:to>
                                    </p:set>
                                    <p:anim calcmode="lin" valueType="num">
                                      <p:cBhvr additive="base">
                                        <p:cTn id="11" dur="500" fill="hold"/>
                                        <p:tgtEl>
                                          <p:spTgt spid="14340">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34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idx="1"/>
          </p:nvPr>
        </p:nvSpPr>
        <p:spPr>
          <a:xfrm>
            <a:off x="2362200" y="304800"/>
            <a:ext cx="6705600" cy="1752600"/>
          </a:xfrm>
        </p:spPr>
        <p:txBody>
          <a:bodyPr/>
          <a:lstStyle/>
          <a:p>
            <a:pPr eaLnBrk="1" hangingPunct="1">
              <a:lnSpc>
                <a:spcPct val="90000"/>
              </a:lnSpc>
              <a:buNone/>
            </a:pPr>
            <a:r>
              <a:rPr lang="en-US" sz="2400" dirty="0"/>
              <a:t>Note: After you download the slideshow, you may also need to download some videos from YouTube &amp; add them into this PowerPoint. This tool can help you: </a:t>
            </a:r>
            <a:br>
              <a:rPr lang="en-US" sz="2400" dirty="0"/>
            </a:br>
            <a:r>
              <a:rPr lang="en-US" sz="2400" dirty="0">
                <a:hlinkClick r:id="rId2"/>
              </a:rPr>
              <a:t>Free YouTube Download</a:t>
            </a:r>
            <a:r>
              <a:rPr lang="en-US" sz="2400" dirty="0"/>
              <a:t> </a:t>
            </a:r>
          </a:p>
        </p:txBody>
      </p:sp>
      <p:pic>
        <p:nvPicPr>
          <p:cNvPr id="23555" name="Picture 3" descr="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74700"/>
            <a:ext cx="236220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vi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743202"/>
            <a:ext cx="2514600"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mail"/>
          <p:cNvPicPr>
            <a:picLocks noChangeAspect="1" noChangeArrowheads="1"/>
          </p:cNvPicPr>
          <p:nvPr/>
        </p:nvPicPr>
        <p:blipFill>
          <a:blip r:embed="rId5">
            <a:lum contrast="14000"/>
            <a:extLst>
              <a:ext uri="{28A0092B-C50C-407E-A947-70E740481C1C}">
                <a14:useLocalDpi xmlns:a14="http://schemas.microsoft.com/office/drawing/2010/main" val="0"/>
              </a:ext>
            </a:extLst>
          </a:blip>
          <a:srcRect/>
          <a:stretch>
            <a:fillRect/>
          </a:stretch>
        </p:blipFill>
        <p:spPr bwMode="auto">
          <a:xfrm>
            <a:off x="304800" y="4724400"/>
            <a:ext cx="2209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6"/>
          <p:cNvSpPr>
            <a:spLocks noChangeArrowheads="1"/>
          </p:cNvSpPr>
          <p:nvPr/>
        </p:nvSpPr>
        <p:spPr bwMode="auto">
          <a:xfrm>
            <a:off x="2819400" y="2209800"/>
            <a:ext cx="624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pPr>
            <a:endParaRPr lang="en-US" sz="1600" dirty="0">
              <a:latin typeface="Arial" charset="0"/>
            </a:endParaRPr>
          </a:p>
          <a:p>
            <a:pPr marL="342900" indent="-342900" eaLnBrk="1" hangingPunct="1">
              <a:lnSpc>
                <a:spcPct val="90000"/>
              </a:lnSpc>
              <a:spcBef>
                <a:spcPct val="20000"/>
              </a:spcBef>
              <a:buClr>
                <a:schemeClr val="accent2"/>
              </a:buClr>
              <a:buSzPct val="75000"/>
            </a:pPr>
            <a:r>
              <a:rPr lang="en-US" sz="2400" b="1" dirty="0">
                <a:latin typeface="Arial" charset="0"/>
              </a:rPr>
              <a:t>We present these messages in outdoor venues using the </a:t>
            </a:r>
            <a:r>
              <a:rPr lang="en-US" sz="2400" b="1" dirty="0">
                <a:latin typeface="Arial" charset="0"/>
                <a:hlinkClick r:id="rId6"/>
              </a:rPr>
              <a:t>SonShineTent</a:t>
            </a:r>
            <a:r>
              <a:rPr lang="en-US" sz="2400" b="1" dirty="0">
                <a:latin typeface="Arial" charset="0"/>
              </a:rPr>
              <a:t>.</a:t>
            </a:r>
            <a:br>
              <a:rPr lang="en-US" sz="2400" b="1" dirty="0">
                <a:latin typeface="Arial" charset="0"/>
              </a:rPr>
            </a:br>
            <a:r>
              <a:rPr lang="en-US" sz="2400" b="1" dirty="0">
                <a:latin typeface="Arial" charset="0"/>
              </a:rPr>
              <a:t>Watch the video of our service that goes with this message, click here: </a:t>
            </a:r>
            <a:r>
              <a:rPr lang="en-US" sz="2400" b="1" dirty="0">
                <a:latin typeface="Arial" charset="0"/>
                <a:hlinkClick r:id="rId7"/>
              </a:rPr>
              <a:t>http://campaignkerusso.org/?p=15984</a:t>
            </a:r>
            <a:endParaRPr lang="en-US" sz="2400" b="1" dirty="0">
              <a:latin typeface="Arial" charset="0"/>
            </a:endParaRPr>
          </a:p>
          <a:p>
            <a:pPr marL="342900" indent="-342900" eaLnBrk="1" hangingPunct="1">
              <a:lnSpc>
                <a:spcPct val="90000"/>
              </a:lnSpc>
              <a:spcBef>
                <a:spcPct val="20000"/>
              </a:spcBef>
              <a:buClr>
                <a:schemeClr val="accent2"/>
              </a:buClr>
              <a:buSzPct val="75000"/>
            </a:pPr>
            <a:endParaRPr lang="en-US" sz="2400" b="1" dirty="0">
              <a:latin typeface="Arial" charset="0"/>
            </a:endParaRPr>
          </a:p>
          <a:p>
            <a:pPr algn="ctr"/>
            <a:endParaRPr lang="en-US" sz="2000" dirty="0"/>
          </a:p>
        </p:txBody>
      </p:sp>
      <p:sp>
        <p:nvSpPr>
          <p:cNvPr id="23559" name="Rectangle 7"/>
          <p:cNvSpPr>
            <a:spLocks noChangeArrowheads="1"/>
          </p:cNvSpPr>
          <p:nvPr/>
        </p:nvSpPr>
        <p:spPr bwMode="auto">
          <a:xfrm>
            <a:off x="2514600" y="4724400"/>
            <a:ext cx="6400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pPr>
            <a:r>
              <a:rPr lang="en-US" sz="2400" b="1" dirty="0">
                <a:latin typeface="Arial" charset="0"/>
              </a:rPr>
              <a:t>We would love to know more about the people who download our lessons &amp; sermons. We invite you to email us &amp; let us know where &amp; how you use them.</a:t>
            </a:r>
            <a:r>
              <a:rPr lang="en-US" sz="2000" b="1" dirty="0">
                <a:latin typeface="Arial" charset="0"/>
              </a:rPr>
              <a:t> </a:t>
            </a:r>
          </a:p>
          <a:p>
            <a:pPr marL="342900" indent="-342900" algn="ctr" eaLnBrk="1" hangingPunct="1">
              <a:lnSpc>
                <a:spcPct val="90000"/>
              </a:lnSpc>
              <a:spcBef>
                <a:spcPct val="20000"/>
              </a:spcBef>
              <a:buClr>
                <a:schemeClr val="accent2"/>
              </a:buClr>
              <a:buSzPct val="75000"/>
            </a:pPr>
            <a:r>
              <a:rPr lang="en-US" sz="2400" b="1" dirty="0">
                <a:latin typeface="Arial" charset="0"/>
                <a:hlinkClick r:id="rId8"/>
              </a:rPr>
              <a:t>info@campaignkerusso.org</a:t>
            </a:r>
            <a:r>
              <a:rPr lang="en-US" sz="2400" b="1" dirty="0">
                <a:latin typeface="Arial" charset="0"/>
              </a:rPr>
              <a:t>  </a:t>
            </a:r>
          </a:p>
        </p:txBody>
      </p:sp>
    </p:spTree>
    <p:extLst>
      <p:ext uri="{BB962C8B-B14F-4D97-AF65-F5344CB8AC3E}">
        <p14:creationId xmlns:p14="http://schemas.microsoft.com/office/powerpoint/2010/main" val="1038030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test.portalanalitika.me/storage/2014/04/22/thumbs/2204voljeti-previewOrg.jpg">
            <a:extLst>
              <a:ext uri="{FF2B5EF4-FFF2-40B4-BE49-F238E27FC236}">
                <a16:creationId xmlns:a16="http://schemas.microsoft.com/office/drawing/2014/main" id="{4014AADF-83D4-4C09-9F90-E8C8E1109DAF}"/>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12000"/>
                    </a14:imgEffect>
                    <a14:imgEffect>
                      <a14:colorTemperature colorTemp="5590"/>
                    </a14:imgEffect>
                    <a14:imgEffect>
                      <a14:saturation sat="105000"/>
                    </a14:imgEffect>
                    <a14:imgEffect>
                      <a14:brightnessContrast bright="10000" contrast="26000"/>
                    </a14:imgEffect>
                  </a14:imgLayer>
                </a14:imgProps>
              </a:ext>
              <a:ext uri="{28A0092B-C50C-407E-A947-70E740481C1C}">
                <a14:useLocalDpi xmlns:a14="http://schemas.microsoft.com/office/drawing/2010/main" val="0"/>
              </a:ext>
            </a:extLst>
          </a:blip>
          <a:srcRect l="5833" r="4166"/>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14340" name="Rectangle 4"/>
          <p:cNvSpPr>
            <a:spLocks noGrp="1" noChangeArrowheads="1"/>
          </p:cNvSpPr>
          <p:nvPr>
            <p:ph idx="1"/>
          </p:nvPr>
        </p:nvSpPr>
        <p:spPr>
          <a:xfrm>
            <a:off x="0" y="3962400"/>
            <a:ext cx="9144000" cy="2895600"/>
          </a:xfrm>
          <a:noFill/>
          <a:effectLst>
            <a:softEdge rad="127000"/>
          </a:effectLst>
        </p:spPr>
        <p:txBody>
          <a:bodyPr lIns="91440" tIns="91440" rIns="0" bIns="0"/>
          <a:lstStyle/>
          <a:p>
            <a:pPr marL="0" indent="0">
              <a:lnSpc>
                <a:spcPct val="90000"/>
              </a:lnSpc>
              <a:buClr>
                <a:schemeClr val="tx1"/>
              </a:buClr>
              <a:buNone/>
            </a:pPr>
            <a:r>
              <a:rPr lang="en-US" sz="4000" dirty="0">
                <a:effectLst>
                  <a:glow rad="165100">
                    <a:schemeClr val="bg2">
                      <a:alpha val="99000"/>
                    </a:schemeClr>
                  </a:glow>
                </a:effectLst>
              </a:rPr>
              <a:t>We try to make the Lord Jesus Christ more palatable (to our natural man) by only equating Him with good thoughts, family ties, fellowship, blessings, church attendance, etc. </a:t>
            </a:r>
          </a:p>
        </p:txBody>
      </p:sp>
    </p:spTree>
    <p:custDataLst>
      <p:tags r:id="rId1"/>
    </p:custDataLst>
    <p:extLst>
      <p:ext uri="{BB962C8B-B14F-4D97-AF65-F5344CB8AC3E}">
        <p14:creationId xmlns:p14="http://schemas.microsoft.com/office/powerpoint/2010/main" val="80906068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a:extLst>
              <a:ext uri="{FF2B5EF4-FFF2-40B4-BE49-F238E27FC236}">
                <a16:creationId xmlns:a16="http://schemas.microsoft.com/office/drawing/2014/main" id="{93B626AF-FB80-4E59-865D-4F0A01C4201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7182"/>
                    </a14:imgEffect>
                    <a14:imgEffect>
                      <a14:saturation sat="133000"/>
                    </a14:imgEffect>
                    <a14:imgEffect>
                      <a14:brightnessContrast bright="-16000" contrast="31000"/>
                    </a14:imgEffect>
                  </a14:imgLayer>
                </a14:imgProps>
              </a:ext>
              <a:ext uri="{28A0092B-C50C-407E-A947-70E740481C1C}">
                <a14:useLocalDpi xmlns:a14="http://schemas.microsoft.com/office/drawing/2010/main" val="0"/>
              </a:ext>
            </a:extLst>
          </a:blip>
          <a:srcRect b="4445"/>
          <a:stretch/>
        </p:blipFill>
        <p:spPr bwMode="auto">
          <a:xfrm>
            <a:off x="-18198" y="-5687"/>
            <a:ext cx="9143999" cy="6872984"/>
          </a:xfrm>
          <a:prstGeom prst="rect">
            <a:avLst/>
          </a:prstGeom>
          <a:noFill/>
          <a:extLst>
            <a:ext uri="{909E8E84-426E-40DD-AFC4-6F175D3DCCD1}">
              <a14:hiddenFill xmlns:a14="http://schemas.microsoft.com/office/drawing/2010/main">
                <a:solidFill>
                  <a:srgbClr val="FFFFFF"/>
                </a:solidFill>
              </a14:hiddenFill>
            </a:ext>
          </a:extLst>
        </p:spPr>
      </p:pic>
      <p:sp>
        <p:nvSpPr>
          <p:cNvPr id="14340" name="Rectangle 4"/>
          <p:cNvSpPr>
            <a:spLocks noGrp="1" noChangeArrowheads="1"/>
          </p:cNvSpPr>
          <p:nvPr>
            <p:ph idx="1"/>
          </p:nvPr>
        </p:nvSpPr>
        <p:spPr>
          <a:xfrm>
            <a:off x="381000" y="2667000"/>
            <a:ext cx="8784611" cy="4200297"/>
          </a:xfrm>
          <a:noFill/>
          <a:effectLst>
            <a:softEdge rad="127000"/>
          </a:effectLst>
        </p:spPr>
        <p:txBody>
          <a:bodyPr lIns="91440" tIns="91440" rIns="0" bIns="0"/>
          <a:lstStyle/>
          <a:p>
            <a:pPr marL="0" indent="0">
              <a:lnSpc>
                <a:spcPts val="4600"/>
              </a:lnSpc>
              <a:buNone/>
            </a:pPr>
            <a:r>
              <a:rPr lang="en-US" sz="4400" dirty="0">
                <a:effectLst>
                  <a:glow rad="165100">
                    <a:srgbClr val="132551"/>
                  </a:glow>
                </a:effectLst>
              </a:rPr>
              <a:t>But, when we speak repeatedly about the Lord Jesus Christ, it denotes submission to the authority of the One and only individual worthy of our reverence, devotion and unquestioning obedience.</a:t>
            </a:r>
          </a:p>
        </p:txBody>
      </p:sp>
    </p:spTree>
    <p:custDataLst>
      <p:tags r:id="rId1"/>
    </p:custDataLst>
    <p:extLst>
      <p:ext uri="{BB962C8B-B14F-4D97-AF65-F5344CB8AC3E}">
        <p14:creationId xmlns:p14="http://schemas.microsoft.com/office/powerpoint/2010/main" val="160015951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4"/>
          <p:cNvSpPr>
            <a:spLocks noGrp="1" noChangeArrowheads="1"/>
          </p:cNvSpPr>
          <p:nvPr>
            <p:ph idx="1"/>
          </p:nvPr>
        </p:nvSpPr>
        <p:spPr>
          <a:xfrm>
            <a:off x="-1" y="0"/>
            <a:ext cx="4244975" cy="6858000"/>
          </a:xfrm>
          <a:solidFill>
            <a:schemeClr val="bg2">
              <a:alpha val="60000"/>
            </a:schemeClr>
          </a:solidFill>
          <a:effectLst/>
        </p:spPr>
        <p:txBody>
          <a:bodyPr lIns="91440" tIns="91440" rIns="91440" bIns="0"/>
          <a:lstStyle/>
          <a:p>
            <a:pPr marL="0" indent="0">
              <a:buNone/>
            </a:pPr>
            <a:r>
              <a:rPr lang="en-US" sz="4800" dirty="0"/>
              <a:t>Unbelievers cringe at the name of Jesus and even believers often sidestep its implications.</a:t>
            </a:r>
          </a:p>
        </p:txBody>
      </p:sp>
      <p:pic>
        <p:nvPicPr>
          <p:cNvPr id="1026" name="Picture 2" descr="https://i.pinimg.com/originals/58/1e/c8/581ec8cd5e35d16b0109a485b13b6eca.jpg">
            <a:extLst>
              <a:ext uri="{FF2B5EF4-FFF2-40B4-BE49-F238E27FC236}">
                <a16:creationId xmlns:a16="http://schemas.microsoft.com/office/drawing/2014/main" id="{83D8C1B5-4E21-4CCE-A07E-D8AC7A57716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32000"/>
                    </a14:imgEffect>
                    <a14:imgEffect>
                      <a14:colorTemperature colorTemp="6501"/>
                    </a14:imgEffect>
                    <a14:imgEffect>
                      <a14:saturation sat="121000"/>
                    </a14:imgEffect>
                    <a14:imgEffect>
                      <a14:brightnessContrast contrast="42000"/>
                    </a14:imgEffect>
                  </a14:imgLayer>
                </a14:imgProps>
              </a:ext>
              <a:ext uri="{28A0092B-C50C-407E-A947-70E740481C1C}">
                <a14:useLocalDpi xmlns:a14="http://schemas.microsoft.com/office/drawing/2010/main" val="0"/>
              </a:ext>
            </a:extLst>
          </a:blip>
          <a:srcRect/>
          <a:stretch>
            <a:fillRect/>
          </a:stretch>
        </p:blipFill>
        <p:spPr bwMode="auto">
          <a:xfrm>
            <a:off x="4244975" y="0"/>
            <a:ext cx="4899025" cy="6858000"/>
          </a:xfrm>
          <a:prstGeom prst="rect">
            <a:avLst/>
          </a:prstGeom>
          <a:noFill/>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18374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40">
                                            <p:txEl>
                                              <p:pRg st="0" end="0"/>
                                            </p:txEl>
                                          </p:spTgt>
                                        </p:tgtEl>
                                        <p:attrNameLst>
                                          <p:attrName>style.visibility</p:attrName>
                                        </p:attrNameLst>
                                      </p:cBhvr>
                                      <p:to>
                                        <p:strVal val="visible"/>
                                      </p:to>
                                    </p:set>
                                    <p:anim calcmode="lin" valueType="num">
                                      <p:cBhvr additive="base">
                                        <p:cTn id="7" dur="500" fill="hold"/>
                                        <p:tgtEl>
                                          <p:spTgt spid="1434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4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4"/>
          <p:cNvSpPr>
            <a:spLocks noGrp="1" noChangeArrowheads="1"/>
          </p:cNvSpPr>
          <p:nvPr>
            <p:ph idx="1"/>
          </p:nvPr>
        </p:nvSpPr>
        <p:spPr>
          <a:xfrm>
            <a:off x="0" y="3733800"/>
            <a:ext cx="9144000" cy="3124200"/>
          </a:xfrm>
          <a:noFill/>
          <a:effectLst>
            <a:softEdge rad="127000"/>
          </a:effectLst>
        </p:spPr>
        <p:txBody>
          <a:bodyPr lIns="91440" tIns="91440" rIns="91440" bIns="0"/>
          <a:lstStyle/>
          <a:p>
            <a:pPr marL="0" indent="0">
              <a:lnSpc>
                <a:spcPts val="4200"/>
              </a:lnSpc>
              <a:buNone/>
            </a:pPr>
            <a:r>
              <a:rPr lang="en-US" sz="4400" dirty="0"/>
              <a:t>Sadly, in self-justifying response to Jesus’ power &amp; authority, unbelievers make His name foolish, common, laughable — even contemptable.</a:t>
            </a:r>
          </a:p>
        </p:txBody>
      </p:sp>
      <p:pic>
        <p:nvPicPr>
          <p:cNvPr id="2054" name="Picture 6" descr="Related image">
            <a:extLst>
              <a:ext uri="{FF2B5EF4-FFF2-40B4-BE49-F238E27FC236}">
                <a16:creationId xmlns:a16="http://schemas.microsoft.com/office/drawing/2014/main" id="{C85DB8C2-24DD-449C-A03E-5C66FDDA187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2000"/>
                    </a14:imgEffect>
                    <a14:imgEffect>
                      <a14:saturation sat="264000"/>
                    </a14:imgEffect>
                    <a14:imgEffect>
                      <a14:brightnessContrast contrast="40000"/>
                    </a14:imgEffect>
                  </a14:imgLayer>
                </a14:imgProps>
              </a:ext>
              <a:ext uri="{28A0092B-C50C-407E-A947-70E740481C1C}">
                <a14:useLocalDpi xmlns:a14="http://schemas.microsoft.com/office/drawing/2010/main" val="0"/>
              </a:ext>
            </a:extLst>
          </a:blip>
          <a:srcRect l="23109" t="31112" r="13443" b="40000"/>
          <a:stretch/>
        </p:blipFill>
        <p:spPr bwMode="auto">
          <a:xfrm>
            <a:off x="0" y="0"/>
            <a:ext cx="9144000" cy="35814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3334382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lated image">
            <a:extLst>
              <a:ext uri="{FF2B5EF4-FFF2-40B4-BE49-F238E27FC236}">
                <a16:creationId xmlns:a16="http://schemas.microsoft.com/office/drawing/2014/main" id="{35B0299F-29F4-490A-A8BD-082E5D2981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320"/>
            <a:ext cx="5695950" cy="3848100"/>
          </a:xfrm>
          <a:prstGeom prst="rect">
            <a:avLst/>
          </a:prstGeom>
          <a:noFill/>
          <a:extLst>
            <a:ext uri="{909E8E84-426E-40DD-AFC4-6F175D3DCCD1}">
              <a14:hiddenFill xmlns:a14="http://schemas.microsoft.com/office/drawing/2010/main">
                <a:solidFill>
                  <a:srgbClr val="FFFFFF"/>
                </a:solidFill>
              </a14:hiddenFill>
            </a:ext>
          </a:extLst>
        </p:spPr>
      </p:pic>
      <p:sp>
        <p:nvSpPr>
          <p:cNvPr id="14340" name="Rectangle 4"/>
          <p:cNvSpPr>
            <a:spLocks noGrp="1" noChangeArrowheads="1"/>
          </p:cNvSpPr>
          <p:nvPr>
            <p:ph idx="1"/>
          </p:nvPr>
        </p:nvSpPr>
        <p:spPr>
          <a:xfrm>
            <a:off x="5695950" y="0"/>
            <a:ext cx="3448050" cy="3962400"/>
          </a:xfrm>
          <a:solidFill>
            <a:srgbClr val="C6E07F"/>
          </a:solidFill>
          <a:effectLst/>
        </p:spPr>
        <p:txBody>
          <a:bodyPr lIns="91440" tIns="91440" rIns="0" bIns="0"/>
          <a:lstStyle/>
          <a:p>
            <a:pPr marL="0" indent="0">
              <a:buNone/>
            </a:pPr>
            <a:r>
              <a:rPr lang="en-US" sz="4400" dirty="0">
                <a:effectLst>
                  <a:glow rad="127000">
                    <a:srgbClr val="0797D7"/>
                  </a:glow>
                </a:effectLst>
              </a:rPr>
              <a:t>Believers often fear the reproach of  unbelievers.</a:t>
            </a:r>
          </a:p>
          <a:p>
            <a:pPr marL="0" indent="0">
              <a:buNone/>
            </a:pPr>
            <a:endParaRPr lang="en-US" dirty="0">
              <a:effectLst>
                <a:glow rad="127000">
                  <a:srgbClr val="0797D7"/>
                </a:glow>
              </a:effectLst>
            </a:endParaRPr>
          </a:p>
          <a:p>
            <a:pPr marL="0" indent="0" eaLnBrk="1" hangingPunct="1">
              <a:lnSpc>
                <a:spcPct val="90000"/>
              </a:lnSpc>
              <a:buClr>
                <a:schemeClr val="tx1"/>
              </a:buClr>
              <a:buNone/>
            </a:pPr>
            <a:endParaRPr lang="en-US" sz="3200" dirty="0"/>
          </a:p>
        </p:txBody>
      </p:sp>
      <p:sp>
        <p:nvSpPr>
          <p:cNvPr id="4" name="Rectangle 4">
            <a:extLst>
              <a:ext uri="{FF2B5EF4-FFF2-40B4-BE49-F238E27FC236}">
                <a16:creationId xmlns:a16="http://schemas.microsoft.com/office/drawing/2014/main" id="{96FB50F8-73C4-4020-A8E2-B791669FBC2E}"/>
              </a:ext>
            </a:extLst>
          </p:cNvPr>
          <p:cNvSpPr txBox="1">
            <a:spLocks noChangeArrowheads="1"/>
          </p:cNvSpPr>
          <p:nvPr/>
        </p:nvSpPr>
        <p:spPr bwMode="auto">
          <a:xfrm>
            <a:off x="0" y="3827780"/>
            <a:ext cx="9144000" cy="3030220"/>
          </a:xfrm>
          <a:prstGeom prst="rect">
            <a:avLst/>
          </a:prstGeom>
          <a:solidFill>
            <a:srgbClr val="C6E07F"/>
          </a:solidFill>
          <a:ln>
            <a:noFill/>
          </a:ln>
          <a:effectLst/>
          <a:extLst/>
        </p:spPr>
        <p:txBody>
          <a:bodyPr vert="horz" wrap="square" lIns="91440" tIns="0" rIns="0" bIns="0" numCol="1" anchor="t" anchorCtr="0" compatLnSpc="1">
            <a:prstTxWarp prst="textNoShape">
              <a:avLst/>
            </a:prstTxWarp>
          </a:bodyPr>
          <a:lstStyle>
            <a:lvl1pPr marL="342900" indent="-342900" algn="l" rtl="0" eaLnBrk="1" fontAlgn="base" hangingPunct="1">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1" fontAlgn="base" hangingPunct="1">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None/>
            </a:pPr>
            <a:r>
              <a:rPr lang="en-US" sz="4800" dirty="0">
                <a:effectLst>
                  <a:glow rad="165100">
                    <a:srgbClr val="0797D7"/>
                  </a:glow>
                </a:effectLst>
              </a:rPr>
              <a:t>“…For you have only a little strength, yet you have kept My word and have not denied My name.” </a:t>
            </a:r>
            <a:r>
              <a:rPr lang="en-US" sz="2000" dirty="0">
                <a:effectLst>
                  <a:glow rad="127000">
                    <a:srgbClr val="0797D7"/>
                  </a:glow>
                </a:effectLst>
              </a:rPr>
              <a:t>Rev. 3:8</a:t>
            </a:r>
            <a:endParaRPr lang="en-US" sz="2000" kern="0" dirty="0">
              <a:effectLst>
                <a:glow rad="127000">
                  <a:srgbClr val="0797D7"/>
                </a:glow>
              </a:effectLst>
            </a:endParaRPr>
          </a:p>
        </p:txBody>
      </p:sp>
    </p:spTree>
    <p:custDataLst>
      <p:tags r:id="rId1"/>
    </p:custDataLst>
    <p:extLst>
      <p:ext uri="{BB962C8B-B14F-4D97-AF65-F5344CB8AC3E}">
        <p14:creationId xmlns:p14="http://schemas.microsoft.com/office/powerpoint/2010/main" val="29368077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4"/>
          <p:cNvSpPr>
            <a:spLocks noGrp="1" noChangeArrowheads="1"/>
          </p:cNvSpPr>
          <p:nvPr>
            <p:ph idx="1"/>
          </p:nvPr>
        </p:nvSpPr>
        <p:spPr>
          <a:xfrm>
            <a:off x="0" y="3962400"/>
            <a:ext cx="9144000" cy="2895600"/>
          </a:xfrm>
          <a:solidFill>
            <a:schemeClr val="bg2">
              <a:alpha val="60000"/>
            </a:schemeClr>
          </a:solidFill>
          <a:effectLst/>
        </p:spPr>
        <p:txBody>
          <a:bodyPr lIns="91440" tIns="0" rIns="0" bIns="0"/>
          <a:lstStyle/>
          <a:p>
            <a:pPr marL="0" indent="0">
              <a:buNone/>
            </a:pPr>
            <a:r>
              <a:rPr lang="en-US" sz="3600" dirty="0"/>
              <a:t>“Don’t be ashamed of me and my teaching. If that happens, I will be ashamed of you when I come with my divine greatness and that of the Father and the holy angels.” </a:t>
            </a:r>
            <a:r>
              <a:rPr lang="en-US" sz="1800" dirty="0"/>
              <a:t>Lk. 9:26 ERV</a:t>
            </a:r>
          </a:p>
        </p:txBody>
      </p:sp>
      <p:pic>
        <p:nvPicPr>
          <p:cNvPr id="4098" name="Picture 2" descr="Related image">
            <a:extLst>
              <a:ext uri="{FF2B5EF4-FFF2-40B4-BE49-F238E27FC236}">
                <a16:creationId xmlns:a16="http://schemas.microsoft.com/office/drawing/2014/main" id="{E746EDF0-A52D-498C-82A3-623CD972C0D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74000"/>
                    </a14:imgEffect>
                    <a14:imgEffect>
                      <a14:colorTemperature colorTemp="7409"/>
                    </a14:imgEffect>
                    <a14:imgEffect>
                      <a14:saturation sat="125000"/>
                    </a14:imgEffect>
                    <a14:imgEffect>
                      <a14:brightnessContrast bright="10000" contrast="30000"/>
                    </a14:imgEffect>
                  </a14:imgLayer>
                </a14:imgProps>
              </a:ext>
              <a:ext uri="{28A0092B-C50C-407E-A947-70E740481C1C}">
                <a14:useLocalDpi xmlns:a14="http://schemas.microsoft.com/office/drawing/2010/main" val="0"/>
              </a:ext>
            </a:extLst>
          </a:blip>
          <a:srcRect/>
          <a:stretch>
            <a:fillRect/>
          </a:stretch>
        </p:blipFill>
        <p:spPr bwMode="auto">
          <a:xfrm>
            <a:off x="1219200" y="168401"/>
            <a:ext cx="6865565" cy="3872179"/>
          </a:xfrm>
          <a:prstGeom prst="rect">
            <a:avLst/>
          </a:prstGeom>
          <a:noFill/>
          <a:effectLst>
            <a:softEdge rad="50800"/>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15942780"/>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4"/>
          <p:cNvSpPr>
            <a:spLocks noGrp="1" noChangeArrowheads="1"/>
          </p:cNvSpPr>
          <p:nvPr>
            <p:ph idx="1"/>
          </p:nvPr>
        </p:nvSpPr>
        <p:spPr>
          <a:xfrm>
            <a:off x="0" y="3480382"/>
            <a:ext cx="9144000" cy="3377618"/>
          </a:xfrm>
          <a:solidFill>
            <a:schemeClr val="bg2">
              <a:alpha val="60000"/>
            </a:schemeClr>
          </a:solidFill>
          <a:effectLst>
            <a:softEdge rad="127000"/>
          </a:effectLst>
        </p:spPr>
        <p:txBody>
          <a:bodyPr lIns="91440" tIns="91440" rIns="0" bIns="0"/>
          <a:lstStyle/>
          <a:p>
            <a:pPr marL="0" indent="0" algn="ctr">
              <a:buNone/>
            </a:pPr>
            <a:r>
              <a:rPr lang="en-US" sz="6000" dirty="0"/>
              <a:t>We love our names.</a:t>
            </a:r>
          </a:p>
          <a:p>
            <a:pPr marL="0" indent="0" algn="ctr">
              <a:buNone/>
            </a:pPr>
            <a:r>
              <a:rPr lang="en-US" sz="4000" dirty="0"/>
              <a:t>“Hey, I have a name you know!”	</a:t>
            </a:r>
          </a:p>
          <a:p>
            <a:pPr marL="0" indent="0" algn="ctr">
              <a:buNone/>
            </a:pPr>
            <a:r>
              <a:rPr lang="en-US" sz="4000" dirty="0"/>
              <a:t>“My name is mud.”</a:t>
            </a:r>
          </a:p>
          <a:p>
            <a:pPr marL="0" indent="0" algn="ctr">
              <a:buNone/>
            </a:pPr>
            <a:r>
              <a:rPr lang="en-US" sz="4000" dirty="0"/>
              <a:t>“ My name up in lights”</a:t>
            </a:r>
          </a:p>
        </p:txBody>
      </p:sp>
      <p:pic>
        <p:nvPicPr>
          <p:cNvPr id="11266" name="Picture 2" descr="Image result for my name">
            <a:extLst>
              <a:ext uri="{FF2B5EF4-FFF2-40B4-BE49-F238E27FC236}">
                <a16:creationId xmlns:a16="http://schemas.microsoft.com/office/drawing/2014/main" id="{EB28FBE5-A41A-4125-9DD2-8ABDDCF990A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aturation sat="204000"/>
                    </a14:imgEffect>
                    <a14:imgEffect>
                      <a14:brightnessContrast bright="-18000" contrast="38000"/>
                    </a14:imgEffect>
                  </a14:imgLayer>
                </a14:imgProps>
              </a:ext>
              <a:ext uri="{28A0092B-C50C-407E-A947-70E740481C1C}">
                <a14:useLocalDpi xmlns:a14="http://schemas.microsoft.com/office/drawing/2010/main" val="0"/>
              </a:ext>
            </a:extLst>
          </a:blip>
          <a:srcRect/>
          <a:stretch>
            <a:fillRect/>
          </a:stretch>
        </p:blipFill>
        <p:spPr bwMode="auto">
          <a:xfrm>
            <a:off x="2362200" y="51382"/>
            <a:ext cx="4724400" cy="337761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119536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40">
                                            <p:txEl>
                                              <p:pRg st="1" end="1"/>
                                            </p:txEl>
                                          </p:spTgt>
                                        </p:tgtEl>
                                        <p:attrNameLst>
                                          <p:attrName>style.visibility</p:attrName>
                                        </p:attrNameLst>
                                      </p:cBhvr>
                                      <p:to>
                                        <p:strVal val="visible"/>
                                      </p:to>
                                    </p:set>
                                    <p:anim calcmode="lin" valueType="num">
                                      <p:cBhvr additive="base">
                                        <p:cTn id="7" dur="500" fill="hold"/>
                                        <p:tgtEl>
                                          <p:spTgt spid="14340">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4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340">
                                            <p:txEl>
                                              <p:pRg st="2" end="2"/>
                                            </p:txEl>
                                          </p:spTgt>
                                        </p:tgtEl>
                                        <p:attrNameLst>
                                          <p:attrName>style.visibility</p:attrName>
                                        </p:attrNameLst>
                                      </p:cBhvr>
                                      <p:to>
                                        <p:strVal val="visible"/>
                                      </p:to>
                                    </p:set>
                                    <p:anim calcmode="lin" valueType="num">
                                      <p:cBhvr additive="base">
                                        <p:cTn id="13" dur="500" fill="hold"/>
                                        <p:tgtEl>
                                          <p:spTgt spid="14340">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34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340">
                                            <p:txEl>
                                              <p:pRg st="3" end="3"/>
                                            </p:txEl>
                                          </p:spTgt>
                                        </p:tgtEl>
                                        <p:attrNameLst>
                                          <p:attrName>style.visibility</p:attrName>
                                        </p:attrNameLst>
                                      </p:cBhvr>
                                      <p:to>
                                        <p:strVal val="visible"/>
                                      </p:to>
                                    </p:set>
                                    <p:anim calcmode="lin" valueType="num">
                                      <p:cBhvr additive="base">
                                        <p:cTn id="19" dur="500" fill="hold"/>
                                        <p:tgtEl>
                                          <p:spTgt spid="14340">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34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jesus knows my name">
            <a:extLst>
              <a:ext uri="{FF2B5EF4-FFF2-40B4-BE49-F238E27FC236}">
                <a16:creationId xmlns:a16="http://schemas.microsoft.com/office/drawing/2014/main" id="{AF548669-FB84-4CA5-AC7F-A5D1560AD68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36000"/>
                    </a14:imgEffect>
                    <a14:imgEffect>
                      <a14:colorTemperature colorTemp="6273"/>
                    </a14:imgEffect>
                    <a14:imgEffect>
                      <a14:saturation sat="186000"/>
                    </a14:imgEffect>
                    <a14:imgEffect>
                      <a14:brightnessContrast bright="4000" contrast="10000"/>
                    </a14:imgEffect>
                  </a14:imgLayer>
                </a14:imgProps>
              </a:ext>
              <a:ext uri="{28A0092B-C50C-407E-A947-70E740481C1C}">
                <a14:useLocalDpi xmlns:a14="http://schemas.microsoft.com/office/drawing/2010/main" val="0"/>
              </a:ext>
            </a:extLst>
          </a:blip>
          <a:srcRect t="29005" b="22234"/>
          <a:stretch/>
        </p:blipFill>
        <p:spPr bwMode="auto">
          <a:xfrm>
            <a:off x="0" y="1"/>
            <a:ext cx="9144000" cy="2971800"/>
          </a:xfrm>
          <a:prstGeom prst="rect">
            <a:avLst/>
          </a:prstGeom>
          <a:noFill/>
          <a:extLst>
            <a:ext uri="{909E8E84-426E-40DD-AFC4-6F175D3DCCD1}">
              <a14:hiddenFill xmlns:a14="http://schemas.microsoft.com/office/drawing/2010/main">
                <a:solidFill>
                  <a:srgbClr val="FFFFFF"/>
                </a:solidFill>
              </a14:hiddenFill>
            </a:ext>
          </a:extLst>
        </p:spPr>
      </p:pic>
      <p:sp>
        <p:nvSpPr>
          <p:cNvPr id="14340" name="Rectangle 4"/>
          <p:cNvSpPr>
            <a:spLocks noGrp="1" noChangeArrowheads="1"/>
          </p:cNvSpPr>
          <p:nvPr>
            <p:ph idx="1"/>
          </p:nvPr>
        </p:nvSpPr>
        <p:spPr>
          <a:xfrm>
            <a:off x="0" y="2971802"/>
            <a:ext cx="9144000" cy="3886198"/>
          </a:xfrm>
          <a:solidFill>
            <a:schemeClr val="bg2">
              <a:alpha val="60000"/>
            </a:schemeClr>
          </a:solidFill>
          <a:effectLst>
            <a:softEdge rad="127000"/>
          </a:effectLst>
        </p:spPr>
        <p:txBody>
          <a:bodyPr lIns="91440" tIns="91440" rIns="182880" bIns="0"/>
          <a:lstStyle/>
          <a:p>
            <a:pPr marL="0" indent="0">
              <a:buNone/>
            </a:pPr>
            <a:r>
              <a:rPr lang="en-US" sz="3600" dirty="0"/>
              <a:t>“…the Lord who created you says, “Do not be afraid—I will save you. I have called you by name—you are mine.” </a:t>
            </a:r>
          </a:p>
          <a:p>
            <a:pPr marL="0" indent="0" algn="r">
              <a:buNone/>
            </a:pPr>
            <a:r>
              <a:rPr lang="en-US" sz="1800" dirty="0"/>
              <a:t>Isa. 43:1 GNT</a:t>
            </a:r>
          </a:p>
          <a:p>
            <a:pPr marL="0" indent="0">
              <a:buNone/>
            </a:pPr>
            <a:r>
              <a:rPr lang="en-US" sz="3600" dirty="0"/>
              <a:t>“…The sheep hear his voice, and he calls his own sheep by name and leads them out.” </a:t>
            </a:r>
            <a:r>
              <a:rPr lang="en-US" sz="1800" dirty="0"/>
              <a:t>Jn. 10:3 ESV</a:t>
            </a:r>
            <a:r>
              <a:rPr lang="en-US" dirty="0"/>
              <a:t>	</a:t>
            </a:r>
          </a:p>
        </p:txBody>
      </p:sp>
    </p:spTree>
    <p:custDataLst>
      <p:tags r:id="rId1"/>
    </p:custDataLst>
    <p:extLst>
      <p:ext uri="{BB962C8B-B14F-4D97-AF65-F5344CB8AC3E}">
        <p14:creationId xmlns:p14="http://schemas.microsoft.com/office/powerpoint/2010/main" val="25081297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40">
                                            <p:txEl>
                                              <p:pRg st="0" end="0"/>
                                            </p:txEl>
                                          </p:spTgt>
                                        </p:tgtEl>
                                        <p:attrNameLst>
                                          <p:attrName>style.visibility</p:attrName>
                                        </p:attrNameLst>
                                      </p:cBhvr>
                                      <p:to>
                                        <p:strVal val="visible"/>
                                      </p:to>
                                    </p:set>
                                    <p:anim calcmode="lin" valueType="num">
                                      <p:cBhvr additive="base">
                                        <p:cTn id="7" dur="500" fill="hold"/>
                                        <p:tgtEl>
                                          <p:spTgt spid="1434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40">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340">
                                            <p:txEl>
                                              <p:pRg st="1" end="1"/>
                                            </p:txEl>
                                          </p:spTgt>
                                        </p:tgtEl>
                                        <p:attrNameLst>
                                          <p:attrName>style.visibility</p:attrName>
                                        </p:attrNameLst>
                                      </p:cBhvr>
                                      <p:to>
                                        <p:strVal val="visible"/>
                                      </p:to>
                                    </p:set>
                                    <p:anim calcmode="lin" valueType="num">
                                      <p:cBhvr additive="base">
                                        <p:cTn id="11" dur="500" fill="hold"/>
                                        <p:tgtEl>
                                          <p:spTgt spid="14340">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34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340">
                                            <p:txEl>
                                              <p:pRg st="2" end="2"/>
                                            </p:txEl>
                                          </p:spTgt>
                                        </p:tgtEl>
                                        <p:attrNameLst>
                                          <p:attrName>style.visibility</p:attrName>
                                        </p:attrNameLst>
                                      </p:cBhvr>
                                      <p:to>
                                        <p:strVal val="visible"/>
                                      </p:to>
                                    </p:set>
                                    <p:anim calcmode="lin" valueType="num">
                                      <p:cBhvr additive="base">
                                        <p:cTn id="17" dur="500" fill="hold"/>
                                        <p:tgtEl>
                                          <p:spTgt spid="14340">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34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abram abraham">
            <a:extLst>
              <a:ext uri="{FF2B5EF4-FFF2-40B4-BE49-F238E27FC236}">
                <a16:creationId xmlns:a16="http://schemas.microsoft.com/office/drawing/2014/main" id="{53B88FF7-98E4-4FEC-87E1-4C967826BEE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38000"/>
                    </a14:imgEffect>
                    <a14:imgEffect>
                      <a14:colorTemperature colorTemp="8435"/>
                    </a14:imgEffect>
                    <a14:imgEffect>
                      <a14:saturation sat="178000"/>
                    </a14:imgEffect>
                    <a14:imgEffect>
                      <a14:brightnessContrast bright="4000" contrast="22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4340" name="Rectangle 4"/>
          <p:cNvSpPr>
            <a:spLocks noGrp="1" noChangeArrowheads="1"/>
          </p:cNvSpPr>
          <p:nvPr>
            <p:ph idx="1"/>
          </p:nvPr>
        </p:nvSpPr>
        <p:spPr>
          <a:xfrm>
            <a:off x="11908" y="0"/>
            <a:ext cx="9144000" cy="2514600"/>
          </a:xfrm>
          <a:noFill/>
          <a:effectLst>
            <a:softEdge rad="127000"/>
          </a:effectLst>
        </p:spPr>
        <p:txBody>
          <a:bodyPr lIns="91440" tIns="91440" rIns="0" bIns="0"/>
          <a:lstStyle/>
          <a:p>
            <a:pPr marL="0" indent="0">
              <a:buNone/>
            </a:pPr>
            <a:r>
              <a:rPr lang="en-US" sz="4000" dirty="0">
                <a:effectLst>
                  <a:glow rad="165100">
                    <a:srgbClr val="0B1D2F"/>
                  </a:glow>
                </a:effectLst>
              </a:rPr>
              <a:t>“…no longer shall your name be called Abram, but your name shall be Abraham; for I have made you a father of many nations </a:t>
            </a:r>
            <a:r>
              <a:rPr lang="en-US" sz="1800" dirty="0">
                <a:effectLst>
                  <a:glow rad="165100">
                    <a:srgbClr val="0B1D2F"/>
                  </a:glow>
                </a:effectLst>
              </a:rPr>
              <a:t>Gen.  17:5</a:t>
            </a:r>
          </a:p>
        </p:txBody>
      </p:sp>
      <p:sp>
        <p:nvSpPr>
          <p:cNvPr id="5" name="Rectangle 4">
            <a:extLst>
              <a:ext uri="{FF2B5EF4-FFF2-40B4-BE49-F238E27FC236}">
                <a16:creationId xmlns:a16="http://schemas.microsoft.com/office/drawing/2014/main" id="{BD291DE2-ED72-4AAB-85E5-338AC797F205}"/>
              </a:ext>
            </a:extLst>
          </p:cNvPr>
          <p:cNvSpPr txBox="1">
            <a:spLocks noChangeArrowheads="1"/>
          </p:cNvSpPr>
          <p:nvPr/>
        </p:nvSpPr>
        <p:spPr bwMode="auto">
          <a:xfrm>
            <a:off x="11908" y="5257800"/>
            <a:ext cx="9144000" cy="1600200"/>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0" bIns="0" numCol="1" anchor="t" anchorCtr="0" compatLnSpc="1">
            <a:prstTxWarp prst="textNoShape">
              <a:avLst/>
            </a:prstTxWarp>
          </a:bodyPr>
          <a:lstStyle>
            <a:lvl1pPr marL="342900" indent="-342900" algn="l" rtl="0" eaLnBrk="1" fontAlgn="base" hangingPunct="1">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1" fontAlgn="base" hangingPunct="1">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gn="ctr">
              <a:buFont typeface="Wingdings" pitchFamily="2" charset="2"/>
              <a:buNone/>
            </a:pPr>
            <a:r>
              <a:rPr lang="en-US" sz="4000" kern="0" dirty="0">
                <a:effectLst>
                  <a:glow rad="127000">
                    <a:srgbClr val="0A0703"/>
                  </a:glow>
                </a:effectLst>
              </a:rPr>
              <a:t>He gives </a:t>
            </a:r>
            <a:r>
              <a:rPr lang="en-US" sz="4000" i="1" kern="0" dirty="0">
                <a:effectLst>
                  <a:glow rad="127000">
                    <a:srgbClr val="0A0703"/>
                  </a:glow>
                </a:effectLst>
              </a:rPr>
              <a:t>us</a:t>
            </a:r>
            <a:r>
              <a:rPr lang="en-US" sz="4000" kern="0" dirty="0">
                <a:effectLst>
                  <a:glow rad="127000">
                    <a:srgbClr val="0A0703"/>
                  </a:glow>
                </a:effectLst>
              </a:rPr>
              <a:t> a name that depicts whom we really are in Him!</a:t>
            </a:r>
            <a:endParaRPr lang="en-US" sz="1800" kern="0" dirty="0">
              <a:effectLst>
                <a:glow rad="127000">
                  <a:srgbClr val="0A0703"/>
                </a:glow>
              </a:effectLst>
            </a:endParaRPr>
          </a:p>
        </p:txBody>
      </p:sp>
    </p:spTree>
    <p:custDataLst>
      <p:tags r:id="rId1"/>
    </p:custDataLst>
    <p:extLst>
      <p:ext uri="{BB962C8B-B14F-4D97-AF65-F5344CB8AC3E}">
        <p14:creationId xmlns:p14="http://schemas.microsoft.com/office/powerpoint/2010/main" val="21310055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new name white stone">
            <a:extLst>
              <a:ext uri="{FF2B5EF4-FFF2-40B4-BE49-F238E27FC236}">
                <a16:creationId xmlns:a16="http://schemas.microsoft.com/office/drawing/2014/main" id="{6CEC78E9-9949-49E5-95AB-290DE642C01F}"/>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74000"/>
                    </a14:imgEffect>
                    <a14:imgEffect>
                      <a14:brightnessContrast bright="-2000" contrast="36000"/>
                    </a14:imgEffect>
                  </a14:imgLayer>
                </a14:imgProps>
              </a:ext>
              <a:ext uri="{28A0092B-C50C-407E-A947-70E740481C1C}">
                <a14:useLocalDpi xmlns:a14="http://schemas.microsoft.com/office/drawing/2010/main" val="0"/>
              </a:ext>
            </a:extLst>
          </a:blip>
          <a:srcRect l="833" t="12748" r="833" b="8576"/>
          <a:stretch/>
        </p:blipFill>
        <p:spPr bwMode="auto">
          <a:xfrm>
            <a:off x="23816" y="0"/>
            <a:ext cx="9132092" cy="4267200"/>
          </a:xfrm>
          <a:prstGeom prst="rect">
            <a:avLst/>
          </a:prstGeom>
          <a:noFill/>
          <a:extLst>
            <a:ext uri="{909E8E84-426E-40DD-AFC4-6F175D3DCCD1}">
              <a14:hiddenFill xmlns:a14="http://schemas.microsoft.com/office/drawing/2010/main">
                <a:solidFill>
                  <a:srgbClr val="FFFFFF"/>
                </a:solidFill>
              </a14:hiddenFill>
            </a:ext>
          </a:extLst>
        </p:spPr>
      </p:pic>
      <p:sp>
        <p:nvSpPr>
          <p:cNvPr id="14340" name="Rectangle 4"/>
          <p:cNvSpPr>
            <a:spLocks noGrp="1" noChangeArrowheads="1"/>
          </p:cNvSpPr>
          <p:nvPr>
            <p:ph idx="1"/>
          </p:nvPr>
        </p:nvSpPr>
        <p:spPr>
          <a:xfrm>
            <a:off x="11908" y="4191000"/>
            <a:ext cx="9144000" cy="2667000"/>
          </a:xfrm>
          <a:noFill/>
          <a:effectLst>
            <a:softEdge rad="127000"/>
          </a:effectLst>
        </p:spPr>
        <p:txBody>
          <a:bodyPr lIns="91440" tIns="0" rIns="0" bIns="0"/>
          <a:lstStyle/>
          <a:p>
            <a:pPr marL="0" indent="0">
              <a:buNone/>
            </a:pPr>
            <a:r>
              <a:rPr lang="en-US" sz="3200" dirty="0"/>
              <a:t>What will your new name be? </a:t>
            </a:r>
          </a:p>
          <a:p>
            <a:pPr marL="0" indent="0">
              <a:buNone/>
            </a:pPr>
            <a:r>
              <a:rPr lang="en-US" sz="3200" dirty="0"/>
              <a:t>It will describe your heart, your calling, your ministry, and your relationship with Him. </a:t>
            </a:r>
          </a:p>
          <a:p>
            <a:pPr marL="0" indent="0">
              <a:buNone/>
            </a:pPr>
            <a:r>
              <a:rPr lang="en-US" sz="3200" dirty="0"/>
              <a:t>You will recognize it the moment you read it and wonder at His amazing intimacy with you.</a:t>
            </a:r>
          </a:p>
        </p:txBody>
      </p:sp>
    </p:spTree>
    <p:custDataLst>
      <p:tags r:id="rId1"/>
    </p:custDataLst>
    <p:extLst>
      <p:ext uri="{BB962C8B-B14F-4D97-AF65-F5344CB8AC3E}">
        <p14:creationId xmlns:p14="http://schemas.microsoft.com/office/powerpoint/2010/main" val="24720756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40">
                                            <p:txEl>
                                              <p:pRg st="0" end="0"/>
                                            </p:txEl>
                                          </p:spTgt>
                                        </p:tgtEl>
                                        <p:attrNameLst>
                                          <p:attrName>style.visibility</p:attrName>
                                        </p:attrNameLst>
                                      </p:cBhvr>
                                      <p:to>
                                        <p:strVal val="visible"/>
                                      </p:to>
                                    </p:set>
                                    <p:anim calcmode="lin" valueType="num">
                                      <p:cBhvr additive="base">
                                        <p:cTn id="7" dur="500" fill="hold"/>
                                        <p:tgtEl>
                                          <p:spTgt spid="1434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4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340">
                                            <p:txEl>
                                              <p:pRg st="1" end="1"/>
                                            </p:txEl>
                                          </p:spTgt>
                                        </p:tgtEl>
                                        <p:attrNameLst>
                                          <p:attrName>style.visibility</p:attrName>
                                        </p:attrNameLst>
                                      </p:cBhvr>
                                      <p:to>
                                        <p:strVal val="visible"/>
                                      </p:to>
                                    </p:set>
                                    <p:anim calcmode="lin" valueType="num">
                                      <p:cBhvr additive="base">
                                        <p:cTn id="13" dur="500" fill="hold"/>
                                        <p:tgtEl>
                                          <p:spTgt spid="1434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34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340">
                                            <p:txEl>
                                              <p:pRg st="2" end="2"/>
                                            </p:txEl>
                                          </p:spTgt>
                                        </p:tgtEl>
                                        <p:attrNameLst>
                                          <p:attrName>style.visibility</p:attrName>
                                        </p:attrNameLst>
                                      </p:cBhvr>
                                      <p:to>
                                        <p:strVal val="visible"/>
                                      </p:to>
                                    </p:set>
                                    <p:anim calcmode="lin" valueType="num">
                                      <p:cBhvr additive="base">
                                        <p:cTn id="19" dur="500" fill="hold"/>
                                        <p:tgtEl>
                                          <p:spTgt spid="1434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34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934200"/>
          </a:xfrm>
          <a:prstGeom prst="rect">
            <a:avLst/>
          </a:prstGeom>
          <a:solidFill>
            <a:schemeClr val="tx1"/>
          </a:solidFill>
        </p:spPr>
        <p:txBody>
          <a:bodyPr wrap="square" lIns="0" tIns="0" rIns="0" bIns="0">
            <a:noAutofit/>
          </a:bodyPr>
          <a:lstStyle/>
          <a:p>
            <a:pPr algn="ctr">
              <a:lnSpc>
                <a:spcPts val="7200"/>
              </a:lnSpc>
              <a:spcBef>
                <a:spcPts val="0"/>
              </a:spcBef>
              <a:spcAft>
                <a:spcPts val="0"/>
              </a:spcAft>
            </a:pPr>
            <a:r>
              <a:rPr lang="en-US" sz="6000" b="1" dirty="0">
                <a:solidFill>
                  <a:schemeClr val="bg2"/>
                </a:solidFill>
                <a:latin typeface="+mn-lt"/>
                <a:ea typeface="Calibri" panose="020F0502020204030204" pitchFamily="34" charset="0"/>
                <a:cs typeface="Aharoni" panose="02010803020104030203" pitchFamily="2" charset="-79"/>
              </a:rPr>
              <a:t>Let’s Begin with Prayer</a:t>
            </a:r>
            <a:endParaRPr lang="en-US" sz="6000" b="1" dirty="0">
              <a:solidFill>
                <a:schemeClr val="bg2"/>
              </a:solidFill>
              <a:latin typeface="+mn-lt"/>
              <a:ea typeface="Calibri" panose="020F0502020204030204" pitchFamily="34" charset="0"/>
              <a:cs typeface="Calibri" panose="020F0502020204030204" pitchFamily="34" charset="0"/>
            </a:endParaRPr>
          </a:p>
          <a:p>
            <a:pPr>
              <a:lnSpc>
                <a:spcPct val="107000"/>
              </a:lnSpc>
              <a:spcBef>
                <a:spcPts val="0"/>
              </a:spcBef>
              <a:spcAft>
                <a:spcPts val="800"/>
              </a:spcAft>
            </a:pPr>
            <a:endParaRPr lang="en-US" sz="7200" b="1" dirty="0">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0600"/>
            <a:ext cx="9067800" cy="5410200"/>
          </a:xfrm>
          <a:prstGeom prst="rect">
            <a:avLst/>
          </a:prstGeom>
        </p:spPr>
      </p:pic>
    </p:spTree>
    <p:extLst>
      <p:ext uri="{BB962C8B-B14F-4D97-AF65-F5344CB8AC3E}">
        <p14:creationId xmlns:p14="http://schemas.microsoft.com/office/powerpoint/2010/main" val="768632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4"/>
          <p:cNvSpPr>
            <a:spLocks noGrp="1" noChangeArrowheads="1"/>
          </p:cNvSpPr>
          <p:nvPr>
            <p:ph idx="1"/>
          </p:nvPr>
        </p:nvSpPr>
        <p:spPr>
          <a:xfrm>
            <a:off x="5181600" y="0"/>
            <a:ext cx="3962400" cy="7162800"/>
          </a:xfrm>
          <a:noFill/>
          <a:effectLst>
            <a:softEdge rad="127000"/>
          </a:effectLst>
        </p:spPr>
        <p:txBody>
          <a:bodyPr lIns="91440" tIns="91440" rIns="0" bIns="0"/>
          <a:lstStyle/>
          <a:p>
            <a:pPr marL="0" indent="0">
              <a:lnSpc>
                <a:spcPts val="3900"/>
              </a:lnSpc>
              <a:buNone/>
            </a:pPr>
            <a:r>
              <a:rPr lang="en-US" sz="3900" dirty="0"/>
              <a:t>Jesus is pleased to declare the believer’s name.</a:t>
            </a:r>
          </a:p>
          <a:p>
            <a:pPr marL="0" indent="0">
              <a:lnSpc>
                <a:spcPts val="3900"/>
              </a:lnSpc>
              <a:buNone/>
            </a:pPr>
            <a:r>
              <a:rPr lang="en-US" sz="3900" dirty="0"/>
              <a:t>“…I will never blot his name out of the book of life. I will confess his name before my Father and before his angels.” </a:t>
            </a:r>
            <a:r>
              <a:rPr lang="en-US" sz="1800" dirty="0"/>
              <a:t>Rev. 3:5 ESV </a:t>
            </a:r>
          </a:p>
          <a:p>
            <a:pPr marL="0" indent="0">
              <a:buNone/>
            </a:pPr>
            <a:endParaRPr lang="en-US" dirty="0"/>
          </a:p>
        </p:txBody>
      </p:sp>
      <p:pic>
        <p:nvPicPr>
          <p:cNvPr id="6148" name="Picture 4" descr="Related image">
            <a:extLst>
              <a:ext uri="{FF2B5EF4-FFF2-40B4-BE49-F238E27FC236}">
                <a16:creationId xmlns:a16="http://schemas.microsoft.com/office/drawing/2014/main" id="{B175C47F-F395-42EC-B2AF-CCCFC3D365E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40000"/>
                    </a14:imgEffect>
                    <a14:imgEffect>
                      <a14:colorTemperature colorTemp="7296"/>
                    </a14:imgEffect>
                    <a14:imgEffect>
                      <a14:saturation sat="196000"/>
                    </a14:imgEffect>
                    <a14:imgEffect>
                      <a14:brightnessContrast bright="-2000" contrast="6000"/>
                    </a14:imgEffect>
                  </a14:imgLayer>
                </a14:imgProps>
              </a:ext>
              <a:ext uri="{28A0092B-C50C-407E-A947-70E740481C1C}">
                <a14:useLocalDpi xmlns:a14="http://schemas.microsoft.com/office/drawing/2010/main" val="0"/>
              </a:ext>
            </a:extLst>
          </a:blip>
          <a:srcRect l="6213" r="6170"/>
          <a:stretch/>
        </p:blipFill>
        <p:spPr bwMode="auto">
          <a:xfrm>
            <a:off x="-31531" y="5255"/>
            <a:ext cx="5213131" cy="6884933"/>
          </a:xfrm>
          <a:prstGeom prst="rect">
            <a:avLst/>
          </a:prstGeom>
          <a:noFill/>
          <a:effectLst>
            <a:softEdge rad="139700"/>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887272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40">
                                            <p:txEl>
                                              <p:pRg st="1" end="1"/>
                                            </p:txEl>
                                          </p:spTgt>
                                        </p:tgtEl>
                                        <p:attrNameLst>
                                          <p:attrName>style.visibility</p:attrName>
                                        </p:attrNameLst>
                                      </p:cBhvr>
                                      <p:to>
                                        <p:strVal val="visible"/>
                                      </p:to>
                                    </p:set>
                                    <p:anim calcmode="lin" valueType="num">
                                      <p:cBhvr additive="base">
                                        <p:cTn id="7" dur="500" fill="hold"/>
                                        <p:tgtEl>
                                          <p:spTgt spid="14340">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4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Related image">
            <a:extLst>
              <a:ext uri="{FF2B5EF4-FFF2-40B4-BE49-F238E27FC236}">
                <a16:creationId xmlns:a16="http://schemas.microsoft.com/office/drawing/2014/main" id="{EC6B5C79-DAF4-411F-A6E8-D2CFDC2D02A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6000"/>
                    </a14:imgEffect>
                    <a14:imgEffect>
                      <a14:colorTemperature colorTemp="6387"/>
                    </a14:imgEffect>
                    <a14:imgEffect>
                      <a14:saturation sat="239000"/>
                    </a14:imgEffect>
                    <a14:imgEffect>
                      <a14:brightnessContrast bright="-4000" contrast="-6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4340" name="Rectangle 4"/>
          <p:cNvSpPr>
            <a:spLocks noGrp="1" noChangeArrowheads="1"/>
          </p:cNvSpPr>
          <p:nvPr>
            <p:ph idx="1"/>
          </p:nvPr>
        </p:nvSpPr>
        <p:spPr>
          <a:xfrm>
            <a:off x="0" y="3733800"/>
            <a:ext cx="9144000" cy="3124200"/>
          </a:xfrm>
          <a:noFill/>
          <a:effectLst>
            <a:softEdge rad="127000"/>
          </a:effectLst>
        </p:spPr>
        <p:txBody>
          <a:bodyPr lIns="91440" tIns="91440" rIns="0" bIns="0"/>
          <a:lstStyle/>
          <a:p>
            <a:pPr marL="0" indent="0">
              <a:lnSpc>
                <a:spcPts val="4800"/>
              </a:lnSpc>
              <a:buNone/>
            </a:pPr>
            <a:r>
              <a:rPr lang="en-US" sz="4800" dirty="0">
                <a:effectLst>
                  <a:glow rad="165100">
                    <a:srgbClr val="B18501"/>
                  </a:glow>
                </a:effectLst>
              </a:rPr>
              <a:t>“…far above every ruler and authority, power and dominion, and every title given, not only in this age but also in the one to come.” </a:t>
            </a:r>
            <a:r>
              <a:rPr lang="en-US" sz="1800" dirty="0">
                <a:effectLst>
                  <a:glow rad="165100">
                    <a:srgbClr val="B18501"/>
                  </a:glow>
                </a:effectLst>
              </a:rPr>
              <a:t>Eph. 1:21</a:t>
            </a:r>
          </a:p>
          <a:p>
            <a:pPr marL="0" indent="0">
              <a:lnSpc>
                <a:spcPts val="4800"/>
              </a:lnSpc>
              <a:buNone/>
            </a:pPr>
            <a:endParaRPr lang="en-US" dirty="0"/>
          </a:p>
          <a:p>
            <a:pPr marL="0" indent="0">
              <a:buNone/>
            </a:pPr>
            <a:endParaRPr lang="en-US" dirty="0"/>
          </a:p>
        </p:txBody>
      </p:sp>
      <p:sp>
        <p:nvSpPr>
          <p:cNvPr id="4" name="Rectangle 4">
            <a:extLst>
              <a:ext uri="{FF2B5EF4-FFF2-40B4-BE49-F238E27FC236}">
                <a16:creationId xmlns:a16="http://schemas.microsoft.com/office/drawing/2014/main" id="{B68F50C3-32B9-4E75-A1E2-6BB3032A858E}"/>
              </a:ext>
            </a:extLst>
          </p:cNvPr>
          <p:cNvSpPr txBox="1">
            <a:spLocks noChangeArrowheads="1"/>
          </p:cNvSpPr>
          <p:nvPr/>
        </p:nvSpPr>
        <p:spPr bwMode="auto">
          <a:xfrm>
            <a:off x="0" y="76200"/>
            <a:ext cx="9144000" cy="1219200"/>
          </a:xfrm>
          <a:prstGeom prst="rect">
            <a:avLst/>
          </a:prstGeom>
          <a:noFill/>
          <a:ln>
            <a:noFill/>
          </a:ln>
          <a:effectLst>
            <a:softEdge rad="127000"/>
          </a:effectLst>
          <a:extLst/>
        </p:spPr>
        <p:txBody>
          <a:bodyPr vert="horz" wrap="square" lIns="91440" tIns="91440" rIns="0" bIns="0" numCol="1" anchor="t" anchorCtr="0" compatLnSpc="1">
            <a:prstTxWarp prst="textNoShape">
              <a:avLst/>
            </a:prstTxWarp>
          </a:bodyPr>
          <a:lstStyle>
            <a:lvl1pPr marL="342900" indent="-342900" algn="l" rtl="0" eaLnBrk="1" fontAlgn="base" hangingPunct="1">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1" fontAlgn="base" hangingPunct="1">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gn="ctr">
              <a:lnSpc>
                <a:spcPts val="4500"/>
              </a:lnSpc>
              <a:spcBef>
                <a:spcPts val="0"/>
              </a:spcBef>
              <a:buFont typeface="Wingdings" pitchFamily="2" charset="2"/>
              <a:buNone/>
            </a:pPr>
            <a:r>
              <a:rPr lang="en-US" sz="5400" kern="0" dirty="0">
                <a:effectLst>
                  <a:glow rad="165100">
                    <a:srgbClr val="B18501"/>
                  </a:glow>
                </a:effectLst>
              </a:rPr>
              <a:t>If He so honors our name, can we not honor His?</a:t>
            </a:r>
          </a:p>
        </p:txBody>
      </p:sp>
    </p:spTree>
    <p:custDataLst>
      <p:tags r:id="rId1"/>
    </p:custDataLst>
    <p:extLst>
      <p:ext uri="{BB962C8B-B14F-4D97-AF65-F5344CB8AC3E}">
        <p14:creationId xmlns:p14="http://schemas.microsoft.com/office/powerpoint/2010/main" val="28309621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40">
                                            <p:txEl>
                                              <p:pRg st="0" end="0"/>
                                            </p:txEl>
                                          </p:spTgt>
                                        </p:tgtEl>
                                        <p:attrNameLst>
                                          <p:attrName>style.visibility</p:attrName>
                                        </p:attrNameLst>
                                      </p:cBhvr>
                                      <p:to>
                                        <p:strVal val="visible"/>
                                      </p:to>
                                    </p:set>
                                    <p:anim calcmode="lin" valueType="num">
                                      <p:cBhvr additive="base">
                                        <p:cTn id="7" dur="500" fill="hold"/>
                                        <p:tgtEl>
                                          <p:spTgt spid="1434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4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phil 2:9">
            <a:extLst>
              <a:ext uri="{FF2B5EF4-FFF2-40B4-BE49-F238E27FC236}">
                <a16:creationId xmlns:a16="http://schemas.microsoft.com/office/drawing/2014/main" id="{70FD9CF8-A898-464A-A0F2-81391F15538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32000"/>
                    </a14:imgEffect>
                    <a14:imgEffect>
                      <a14:colorTemperature colorTemp="10026"/>
                    </a14:imgEffect>
                    <a14:imgEffect>
                      <a14:saturation sat="124000"/>
                    </a14:imgEffect>
                    <a14:imgEffect>
                      <a14:brightnessContrast bright="18000" contrast="32000"/>
                    </a14:imgEffect>
                  </a14:imgLayer>
                </a14:imgProps>
              </a:ext>
              <a:ext uri="{28A0092B-C50C-407E-A947-70E740481C1C}">
                <a14:useLocalDpi xmlns:a14="http://schemas.microsoft.com/office/drawing/2010/main" val="0"/>
              </a:ext>
            </a:extLst>
          </a:blip>
          <a:srcRect b="6615"/>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72903047"/>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mage result for Psalm 103:1">
            <a:extLst>
              <a:ext uri="{FF2B5EF4-FFF2-40B4-BE49-F238E27FC236}">
                <a16:creationId xmlns:a16="http://schemas.microsoft.com/office/drawing/2014/main" id="{A3EFE08A-6429-4D5E-87F9-6814CED57958}"/>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4000"/>
                    </a14:imgEffect>
                    <a14:imgEffect>
                      <a14:colorTemperature colorTemp="7182"/>
                    </a14:imgEffect>
                    <a14:imgEffect>
                      <a14:saturation sat="117000"/>
                    </a14:imgEffect>
                    <a14:imgEffect>
                      <a14:brightnessContrast bright="4000" contrast="12000"/>
                    </a14:imgEffect>
                  </a14:imgLayer>
                </a14:imgProps>
              </a:ext>
              <a:ext uri="{28A0092B-C50C-407E-A947-70E740481C1C}">
                <a14:useLocalDpi xmlns:a14="http://schemas.microsoft.com/office/drawing/2010/main" val="0"/>
              </a:ext>
            </a:extLst>
          </a:blip>
          <a:srcRect t="7466" b="15555"/>
          <a:stretch/>
        </p:blipFill>
        <p:spPr bwMode="auto">
          <a:xfrm>
            <a:off x="-18394" y="-152399"/>
            <a:ext cx="9162394" cy="7053024"/>
          </a:xfrm>
          <a:prstGeom prst="rect">
            <a:avLst/>
          </a:prstGeom>
          <a:noFill/>
          <a:extLst>
            <a:ext uri="{909E8E84-426E-40DD-AFC4-6F175D3DCCD1}">
              <a14:hiddenFill xmlns:a14="http://schemas.microsoft.com/office/drawing/2010/main">
                <a:solidFill>
                  <a:srgbClr val="FFFFFF"/>
                </a:solidFill>
              </a14:hiddenFill>
            </a:ext>
          </a:extLst>
        </p:spPr>
      </p:pic>
      <p:sp>
        <p:nvSpPr>
          <p:cNvPr id="14340" name="Rectangle 4"/>
          <p:cNvSpPr>
            <a:spLocks noGrp="1" noChangeArrowheads="1"/>
          </p:cNvSpPr>
          <p:nvPr>
            <p:ph idx="1"/>
          </p:nvPr>
        </p:nvSpPr>
        <p:spPr>
          <a:xfrm>
            <a:off x="0" y="4724399"/>
            <a:ext cx="9144000" cy="2176225"/>
          </a:xfrm>
          <a:noFill/>
          <a:effectLst>
            <a:softEdge rad="127000"/>
          </a:effectLst>
        </p:spPr>
        <p:txBody>
          <a:bodyPr lIns="91440" tIns="91440" rIns="0" bIns="0"/>
          <a:lstStyle/>
          <a:p>
            <a:pPr marL="0" indent="0" algn="ctr">
              <a:lnSpc>
                <a:spcPts val="5500"/>
              </a:lnSpc>
              <a:buNone/>
            </a:pPr>
            <a:r>
              <a:rPr lang="en-US" sz="5400" dirty="0">
                <a:effectLst>
                  <a:glow rad="165100">
                    <a:srgbClr val="5D1149"/>
                  </a:glow>
                </a:effectLst>
              </a:rPr>
              <a:t>It starts with us, say His name, praise His name shout His Name!</a:t>
            </a:r>
          </a:p>
        </p:txBody>
      </p:sp>
    </p:spTree>
    <p:custDataLst>
      <p:tags r:id="rId1"/>
    </p:custDataLst>
    <p:extLst>
      <p:ext uri="{BB962C8B-B14F-4D97-AF65-F5344CB8AC3E}">
        <p14:creationId xmlns:p14="http://schemas.microsoft.com/office/powerpoint/2010/main" val="25834722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40">
                                            <p:txEl>
                                              <p:pRg st="0" end="0"/>
                                            </p:txEl>
                                          </p:spTgt>
                                        </p:tgtEl>
                                        <p:attrNameLst>
                                          <p:attrName>style.visibility</p:attrName>
                                        </p:attrNameLst>
                                      </p:cBhvr>
                                      <p:to>
                                        <p:strVal val="visible"/>
                                      </p:to>
                                    </p:set>
                                    <p:anim calcmode="lin" valueType="num">
                                      <p:cBhvr additive="base">
                                        <p:cTn id="7" dur="500" fill="hold"/>
                                        <p:tgtEl>
                                          <p:spTgt spid="1434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4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Image result for Acts 4:12">
            <a:extLst>
              <a:ext uri="{FF2B5EF4-FFF2-40B4-BE49-F238E27FC236}">
                <a16:creationId xmlns:a16="http://schemas.microsoft.com/office/drawing/2014/main" id="{B8B45091-C7E9-414A-AAE3-7333F9AA66B6}"/>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000"/>
                    </a14:imgEffect>
                    <a14:imgEffect>
                      <a14:colorTemperature colorTemp="6841"/>
                    </a14:imgEffect>
                    <a14:imgEffect>
                      <a14:saturation sat="215000"/>
                    </a14:imgEffect>
                    <a14:imgEffect>
                      <a14:brightnessContrast bright="14000" contrast="30000"/>
                    </a14:imgEffect>
                  </a14:imgLayer>
                </a14:imgProps>
              </a:ext>
              <a:ext uri="{28A0092B-C50C-407E-A947-70E740481C1C}">
                <a14:useLocalDpi xmlns:a14="http://schemas.microsoft.com/office/drawing/2010/main" val="0"/>
              </a:ext>
            </a:extLst>
          </a:blip>
          <a:srcRect l="7500" r="4167" b="11111"/>
          <a:stretch/>
        </p:blipFill>
        <p:spPr bwMode="auto">
          <a:xfrm>
            <a:off x="0" y="0"/>
            <a:ext cx="9133078" cy="6096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51262340"/>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Image result for Romans 10:13">
            <a:extLst>
              <a:ext uri="{FF2B5EF4-FFF2-40B4-BE49-F238E27FC236}">
                <a16:creationId xmlns:a16="http://schemas.microsoft.com/office/drawing/2014/main" id="{8C919C07-CB45-406C-99B5-3C6C984B179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32000"/>
                    </a14:imgEffect>
                    <a14:imgEffect>
                      <a14:colorTemperature colorTemp="7863"/>
                    </a14:imgEffect>
                    <a14:imgEffect>
                      <a14:saturation sat="155000"/>
                    </a14:imgEffect>
                    <a14:imgEffect>
                      <a14:brightnessContrast bright="18000" contrast="12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81818901"/>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3867" y="0"/>
            <a:ext cx="9144000" cy="685800"/>
          </a:xfrm>
        </p:spPr>
        <p:txBody>
          <a:bodyPr/>
          <a:lstStyle/>
          <a:p>
            <a:pPr>
              <a:lnSpc>
                <a:spcPts val="3900"/>
              </a:lnSpc>
            </a:pPr>
            <a:r>
              <a:rPr lang="en-US" sz="3600" dirty="0">
                <a:effectLst>
                  <a:glow rad="152400">
                    <a:srgbClr val="321C3D"/>
                  </a:glow>
                </a:effectLst>
              </a:rPr>
              <a:t>Song: I’m Yours</a:t>
            </a:r>
          </a:p>
        </p:txBody>
      </p:sp>
      <p:sp>
        <p:nvSpPr>
          <p:cNvPr id="3" name="Content Placeholder 2"/>
          <p:cNvSpPr>
            <a:spLocks noGrp="1"/>
          </p:cNvSpPr>
          <p:nvPr>
            <p:ph idx="1"/>
          </p:nvPr>
        </p:nvSpPr>
        <p:spPr>
          <a:xfrm>
            <a:off x="0" y="1219202"/>
            <a:ext cx="9144000" cy="5642113"/>
          </a:xfrm>
        </p:spPr>
        <p:txBody>
          <a:bodyPr lIns="0" tIns="0" rIns="0" bIns="0"/>
          <a:lstStyle/>
          <a:p>
            <a:pPr marL="0" indent="0" algn="ctr">
              <a:buNone/>
            </a:pPr>
            <a:endParaRPr lang="en-US" sz="4400" dirty="0"/>
          </a:p>
          <a:p>
            <a:pPr marL="0" indent="0" algn="ctr">
              <a:buNone/>
            </a:pPr>
            <a:r>
              <a:rPr lang="en-US" sz="4400" dirty="0"/>
              <a:t>Video Goes Here</a:t>
            </a:r>
            <a:br>
              <a:rPr lang="en-US" sz="4400" dirty="0"/>
            </a:br>
            <a:r>
              <a:rPr lang="en-US" sz="4000" dirty="0"/>
              <a:t>Title: </a:t>
            </a:r>
            <a:r>
              <a:rPr lang="en-US" sz="4000" dirty="0">
                <a:effectLst>
                  <a:glow rad="152400">
                    <a:srgbClr val="321C3D"/>
                  </a:glow>
                </a:effectLst>
              </a:rPr>
              <a:t>I’m Yours</a:t>
            </a:r>
            <a:br>
              <a:rPr lang="en-US" sz="4400" dirty="0"/>
            </a:br>
            <a:br>
              <a:rPr lang="en-US" sz="4400" dirty="0"/>
            </a:br>
            <a:r>
              <a:rPr lang="en-US" sz="4400" dirty="0"/>
              <a:t>Download Here:</a:t>
            </a:r>
          </a:p>
          <a:p>
            <a:pPr marL="0" indent="0" algn="ctr">
              <a:buNone/>
            </a:pPr>
            <a:r>
              <a:rPr lang="en-US" dirty="0">
                <a:hlinkClick r:id="rId2"/>
              </a:rPr>
              <a:t>https://youtu.be/9DwQgSZ287A</a:t>
            </a:r>
            <a:endParaRPr lang="en-US" dirty="0"/>
          </a:p>
          <a:p>
            <a:pPr marL="0" indent="0" algn="ctr">
              <a:buNone/>
            </a:pPr>
            <a:endParaRPr lang="en-US" dirty="0"/>
          </a:p>
          <a:p>
            <a:pPr marL="0" indent="0" algn="ctr">
              <a:buNone/>
            </a:pPr>
            <a:br>
              <a:rPr lang="en-US" dirty="0"/>
            </a:br>
            <a:endParaRPr lang="en-US" dirty="0"/>
          </a:p>
        </p:txBody>
      </p:sp>
    </p:spTree>
    <p:extLst>
      <p:ext uri="{BB962C8B-B14F-4D97-AF65-F5344CB8AC3E}">
        <p14:creationId xmlns:p14="http://schemas.microsoft.com/office/powerpoint/2010/main" val="2637858597"/>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3"/>
          <p:cNvSpPr>
            <a:spLocks noGrp="1" noChangeArrowheads="1"/>
          </p:cNvSpPr>
          <p:nvPr>
            <p:ph type="body" sz="half" idx="1"/>
          </p:nvPr>
        </p:nvSpPr>
        <p:spPr>
          <a:xfrm>
            <a:off x="4267200" y="3038935"/>
            <a:ext cx="4876800" cy="3819065"/>
          </a:xfrm>
          <a:noFill/>
        </p:spPr>
        <p:txBody>
          <a:bodyPr lIns="0" tIns="0" rIns="0" bIns="182880"/>
          <a:lstStyle/>
          <a:p>
            <a:pPr algn="ctr">
              <a:lnSpc>
                <a:spcPct val="90000"/>
              </a:lnSpc>
              <a:buFont typeface="Wingdings" pitchFamily="2" charset="2"/>
              <a:buNone/>
            </a:pPr>
            <a:r>
              <a:rPr lang="en-US" b="1" u="sng" dirty="0"/>
              <a:t>John Wesley Said:</a:t>
            </a:r>
          </a:p>
          <a:p>
            <a:pPr>
              <a:lnSpc>
                <a:spcPct val="90000"/>
              </a:lnSpc>
              <a:buFont typeface="Wingdings" pitchFamily="2" charset="2"/>
              <a:buNone/>
            </a:pPr>
            <a:endParaRPr lang="en-US" sz="800" u="sng" dirty="0">
              <a:latin typeface="Times New Roman" pitchFamily="18" charset="0"/>
            </a:endParaRPr>
          </a:p>
          <a:p>
            <a:pPr marL="0" indent="0">
              <a:lnSpc>
                <a:spcPct val="90000"/>
              </a:lnSpc>
              <a:buNone/>
            </a:pPr>
            <a:r>
              <a:rPr lang="en-US" sz="2700" dirty="0"/>
              <a:t>“…the preacher was describing the change which God works in the heart through faith in Christ and I felt my heart strangely warmed.”</a:t>
            </a:r>
          </a:p>
          <a:p>
            <a:pPr marL="0" indent="0">
              <a:lnSpc>
                <a:spcPct val="90000"/>
              </a:lnSpc>
              <a:buNone/>
            </a:pPr>
            <a:endParaRPr lang="en-US" sz="600" dirty="0"/>
          </a:p>
          <a:p>
            <a:pPr marL="0" indent="0">
              <a:lnSpc>
                <a:spcPct val="90000"/>
              </a:lnSpc>
              <a:buNone/>
            </a:pPr>
            <a:r>
              <a:rPr lang="en-US" sz="2700" dirty="0"/>
              <a:t>Jesus makes His presence Known by a small voice!</a:t>
            </a:r>
          </a:p>
          <a:p>
            <a:pPr marL="0" indent="0">
              <a:lnSpc>
                <a:spcPct val="90000"/>
              </a:lnSpc>
              <a:buNone/>
            </a:pPr>
            <a:endParaRPr lang="en-US" dirty="0"/>
          </a:p>
          <a:p>
            <a:pPr marL="0" indent="0">
              <a:lnSpc>
                <a:spcPct val="90000"/>
              </a:lnSpc>
              <a:buNone/>
            </a:pPr>
            <a:endParaRPr lang="en-US" sz="2800" dirty="0"/>
          </a:p>
        </p:txBody>
      </p:sp>
      <p:pic>
        <p:nvPicPr>
          <p:cNvPr id="35842" name="Picture 5" descr="JacksonWesleyLL"/>
          <p:cNvPicPr>
            <a:picLocks noGrp="1" noChangeAspect="1" noChangeArrowheads="1"/>
          </p:cNvPicPr>
          <p:nvPr>
            <p:ph sz="half" idx="2"/>
          </p:nvPr>
        </p:nvPicPr>
        <p:blipFill rotWithShape="1">
          <a:blip r:embed="rId4">
            <a:lum contrast="6000"/>
            <a:extLst>
              <a:ext uri="{28A0092B-C50C-407E-A947-70E740481C1C}">
                <a14:useLocalDpi xmlns:a14="http://schemas.microsoft.com/office/drawing/2010/main" val="0"/>
              </a:ext>
            </a:extLst>
          </a:blip>
          <a:srcRect l="5760" t="24958" r="13440" b="26153"/>
          <a:stretch/>
        </p:blipFill>
        <p:spPr>
          <a:xfrm>
            <a:off x="1" y="3863020"/>
            <a:ext cx="3733799" cy="29949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6" name="Picture 2" descr="http://2.bp.blogspot.com/_Gz7Z11J0DDU/S7dYe6RJAII/AAAAAAAABIk/B081pidxw8k/s1600/Emmaus.jpeg"/>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Effect>
                      <a14:saturation sat="66000"/>
                    </a14:imgEffect>
                    <a14:imgEffect>
                      <a14:brightnessContrast bright="20000" contrast="20000"/>
                    </a14:imgEffect>
                  </a14:imgLayer>
                </a14:imgProps>
              </a:ext>
              <a:ext uri="{28A0092B-C50C-407E-A947-70E740481C1C}">
                <a14:useLocalDpi xmlns:a14="http://schemas.microsoft.com/office/drawing/2010/main" val="0"/>
              </a:ext>
            </a:extLst>
          </a:blip>
          <a:srcRect l="33104" t="43124" r="13874"/>
          <a:stretch/>
        </p:blipFill>
        <p:spPr bwMode="auto">
          <a:xfrm>
            <a:off x="5144253" y="1483"/>
            <a:ext cx="3861646" cy="28941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bwMode="auto">
          <a:xfrm>
            <a:off x="0" y="1482"/>
            <a:ext cx="4724400" cy="4037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182880" rIns="137160" bIns="18288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algn="ctr">
              <a:lnSpc>
                <a:spcPct val="90000"/>
              </a:lnSpc>
              <a:buFont typeface="Wingdings" pitchFamily="2" charset="2"/>
              <a:buNone/>
            </a:pPr>
            <a:r>
              <a:rPr lang="en-US" sz="3200" b="1" u="sng" dirty="0"/>
              <a:t>Is Jesus</a:t>
            </a:r>
          </a:p>
          <a:p>
            <a:pPr algn="ctr">
              <a:lnSpc>
                <a:spcPct val="90000"/>
              </a:lnSpc>
              <a:buFont typeface="Wingdings" pitchFamily="2" charset="2"/>
              <a:buNone/>
            </a:pPr>
            <a:r>
              <a:rPr lang="en-US" sz="3200" b="1" u="sng" dirty="0"/>
              <a:t>Speaking to You?</a:t>
            </a:r>
          </a:p>
          <a:p>
            <a:pPr>
              <a:lnSpc>
                <a:spcPct val="90000"/>
              </a:lnSpc>
              <a:buFont typeface="Wingdings" pitchFamily="2" charset="2"/>
              <a:buNone/>
            </a:pPr>
            <a:endParaRPr lang="en-US" sz="1000" u="sng" dirty="0">
              <a:latin typeface="Times New Roman" pitchFamily="18" charset="0"/>
            </a:endParaRPr>
          </a:p>
          <a:p>
            <a:pPr marL="0" indent="0">
              <a:lnSpc>
                <a:spcPct val="90000"/>
              </a:lnSpc>
              <a:buNone/>
            </a:pPr>
            <a:r>
              <a:rPr lang="en-US" sz="2800" b="1" dirty="0"/>
              <a:t>“They said to each other, ‘Did not our hearts burn within us while he talked to us on the road, while he opened to us the Scriptures?’”</a:t>
            </a:r>
          </a:p>
        </p:txBody>
      </p:sp>
    </p:spTree>
    <p:custDataLst>
      <p:tags r:id="rId1"/>
    </p:custDataLst>
    <p:extLst>
      <p:ext uri="{BB962C8B-B14F-4D97-AF65-F5344CB8AC3E}">
        <p14:creationId xmlns:p14="http://schemas.microsoft.com/office/powerpoint/2010/main" val="13789582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 calcmode="lin" valueType="num">
                                      <p:cBhvr additive="base">
                                        <p:cTn id="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5842"/>
                                        </p:tgtEl>
                                        <p:attrNameLst>
                                          <p:attrName>style.visibility</p:attrName>
                                        </p:attrNameLst>
                                      </p:cBhvr>
                                      <p:to>
                                        <p:strVal val="visible"/>
                                      </p:to>
                                    </p:set>
                                    <p:anim calcmode="lin" valueType="num">
                                      <p:cBhvr additive="base">
                                        <p:cTn id="13" dur="500" fill="hold"/>
                                        <p:tgtEl>
                                          <p:spTgt spid="35842"/>
                                        </p:tgtEl>
                                        <p:attrNameLst>
                                          <p:attrName>ppt_x</p:attrName>
                                        </p:attrNameLst>
                                      </p:cBhvr>
                                      <p:tavLst>
                                        <p:tav tm="0">
                                          <p:val>
                                            <p:strVal val="#ppt_x"/>
                                          </p:val>
                                        </p:tav>
                                        <p:tav tm="100000">
                                          <p:val>
                                            <p:strVal val="#ppt_x"/>
                                          </p:val>
                                        </p:tav>
                                      </p:tavLst>
                                    </p:anim>
                                    <p:anim calcmode="lin" valueType="num">
                                      <p:cBhvr additive="base">
                                        <p:cTn id="14" dur="500" fill="hold"/>
                                        <p:tgtEl>
                                          <p:spTgt spid="35842"/>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5843">
                                            <p:txEl>
                                              <p:pRg st="0" end="0"/>
                                            </p:txEl>
                                          </p:spTgt>
                                        </p:tgtEl>
                                        <p:attrNameLst>
                                          <p:attrName>style.visibility</p:attrName>
                                        </p:attrNameLst>
                                      </p:cBhvr>
                                      <p:to>
                                        <p:strVal val="visible"/>
                                      </p:to>
                                    </p:set>
                                    <p:anim calcmode="lin" valueType="num">
                                      <p:cBhvr additive="base">
                                        <p:cTn id="17" dur="500" fill="hold"/>
                                        <p:tgtEl>
                                          <p:spTgt spid="3584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5843">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5843">
                                            <p:txEl>
                                              <p:pRg st="2" end="2"/>
                                            </p:txEl>
                                          </p:spTgt>
                                        </p:tgtEl>
                                        <p:attrNameLst>
                                          <p:attrName>style.visibility</p:attrName>
                                        </p:attrNameLst>
                                      </p:cBhvr>
                                      <p:to>
                                        <p:strVal val="visible"/>
                                      </p:to>
                                    </p:set>
                                    <p:anim calcmode="lin" valueType="num">
                                      <p:cBhvr additive="base">
                                        <p:cTn id="21" dur="500" fill="hold"/>
                                        <p:tgtEl>
                                          <p:spTgt spid="3584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58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5843">
                                            <p:txEl>
                                              <p:pRg st="4" end="4"/>
                                            </p:txEl>
                                          </p:spTgt>
                                        </p:tgtEl>
                                        <p:attrNameLst>
                                          <p:attrName>style.visibility</p:attrName>
                                        </p:attrNameLst>
                                      </p:cBhvr>
                                      <p:to>
                                        <p:strVal val="visible"/>
                                      </p:to>
                                    </p:set>
                                    <p:anim calcmode="lin" valueType="num">
                                      <p:cBhvr additive="base">
                                        <p:cTn id="27" dur="500" fill="hold"/>
                                        <p:tgtEl>
                                          <p:spTgt spid="3584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584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iblevs_rev3_20_atdoor"/>
          <p:cNvPicPr>
            <a:picLocks noGrp="1" noChangeAspect="1" noChangeArrowheads="1"/>
          </p:cNvPicPr>
          <p:nvPr>
            <p:ph idx="1"/>
          </p:nvPr>
        </p:nvPicPr>
        <p:blipFill>
          <a:blip r:embed="rId2">
            <a:lum bright="8000" contrast="42000"/>
            <a:extLst>
              <a:ext uri="{BEBA8EAE-BF5A-486C-A8C5-ECC9F3942E4B}">
                <a14:imgProps xmlns:a14="http://schemas.microsoft.com/office/drawing/2010/main">
                  <a14:imgLayer r:embed="rId3">
                    <a14:imgEffect>
                      <a14:colorTemperature colorTemp="6860"/>
                    </a14:imgEffect>
                    <a14:imgEffect>
                      <a14:saturation sat="125000"/>
                    </a14:imgEffect>
                  </a14:imgLayer>
                </a14:imgProps>
              </a:ext>
              <a:ext uri="{28A0092B-C50C-407E-A947-70E740481C1C}">
                <a14:useLocalDpi xmlns:a14="http://schemas.microsoft.com/office/drawing/2010/main" val="0"/>
              </a:ext>
            </a:extLst>
          </a:blip>
          <a:srcRect/>
          <a:stretch>
            <a:fillRect/>
          </a:stretch>
        </p:blipFill>
        <p:spPr>
          <a:xfrm>
            <a:off x="0" y="-26504"/>
            <a:ext cx="9144000" cy="6884504"/>
          </a:xfrm>
          <a:noFill/>
        </p:spPr>
      </p:pic>
    </p:spTree>
    <p:extLst>
      <p:ext uri="{BB962C8B-B14F-4D97-AF65-F5344CB8AC3E}">
        <p14:creationId xmlns:p14="http://schemas.microsoft.com/office/powerpoint/2010/main" val="1233256459"/>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title"/>
          </p:nvPr>
        </p:nvSpPr>
        <p:spPr>
          <a:xfrm>
            <a:off x="0" y="-228600"/>
            <a:ext cx="9144000" cy="990600"/>
          </a:xfrm>
        </p:spPr>
        <p:txBody>
          <a:bodyPr/>
          <a:lstStyle/>
          <a:p>
            <a:pPr algn="ctr" eaLnBrk="1" hangingPunct="1"/>
            <a:r>
              <a:rPr lang="en-US" dirty="0"/>
              <a:t>What is the Sinner‘s Prayer?</a:t>
            </a:r>
          </a:p>
        </p:txBody>
      </p:sp>
      <p:pic>
        <p:nvPicPr>
          <p:cNvPr id="6146" name="Picture 2" descr="confession-sign-3"/>
          <p:cNvPicPr>
            <a:picLocks noGrp="1" noChangeAspect="1" noChangeArrowheads="1"/>
          </p:cNvPicPr>
          <p:nvPr>
            <p:ph idx="1"/>
          </p:nvPr>
        </p:nvPicPr>
        <p:blipFill>
          <a:blip r:embed="rId3">
            <a:extLst>
              <a:ext uri="{BEBA8EAE-BF5A-486C-A8C5-ECC9F3942E4B}">
                <a14:imgProps xmlns:a14="http://schemas.microsoft.com/office/drawing/2010/main">
                  <a14:imgLayer r:embed="rId4">
                    <a14:imgEffect>
                      <a14:brightnessContrast bright="1000" contrast="65000"/>
                    </a14:imgEffect>
                  </a14:imgLayer>
                </a14:imgProps>
              </a:ext>
              <a:ext uri="{28A0092B-C50C-407E-A947-70E740481C1C}">
                <a14:useLocalDpi xmlns:a14="http://schemas.microsoft.com/office/drawing/2010/main" val="0"/>
              </a:ext>
            </a:extLst>
          </a:blip>
          <a:srcRect/>
          <a:stretch>
            <a:fillRect/>
          </a:stretch>
        </p:blipFill>
        <p:spPr>
          <a:xfrm>
            <a:off x="0" y="1676400"/>
            <a:ext cx="5486400" cy="5181600"/>
          </a:xfrm>
          <a:noFill/>
        </p:spPr>
      </p:pic>
      <p:sp>
        <p:nvSpPr>
          <p:cNvPr id="6148" name="Rectangle 4"/>
          <p:cNvSpPr>
            <a:spLocks noChangeArrowheads="1"/>
          </p:cNvSpPr>
          <p:nvPr/>
        </p:nvSpPr>
        <p:spPr bwMode="auto">
          <a:xfrm>
            <a:off x="5410200" y="762000"/>
            <a:ext cx="37338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spcBef>
                <a:spcPct val="20000"/>
              </a:spcBef>
              <a:buClr>
                <a:schemeClr val="accent2"/>
              </a:buClr>
              <a:buSzPct val="75000"/>
            </a:pPr>
            <a:r>
              <a:rPr lang="en-US" sz="3200" b="1" dirty="0">
                <a:latin typeface="Arial" charset="0"/>
              </a:rPr>
              <a:t>This is a prayer we can pray when we are ready to admit we are sinners and need Christ’s forgiveness.</a:t>
            </a:r>
          </a:p>
          <a:p>
            <a:pPr eaLnBrk="1" hangingPunct="1">
              <a:lnSpc>
                <a:spcPct val="80000"/>
              </a:lnSpc>
              <a:spcBef>
                <a:spcPct val="20000"/>
              </a:spcBef>
              <a:buClr>
                <a:schemeClr val="accent2"/>
              </a:buClr>
              <a:buSzPct val="75000"/>
            </a:pPr>
            <a:endParaRPr lang="en-US" sz="2000" b="1" dirty="0">
              <a:latin typeface="Arial" charset="0"/>
            </a:endParaRPr>
          </a:p>
          <a:p>
            <a:pPr eaLnBrk="1" hangingPunct="1">
              <a:lnSpc>
                <a:spcPct val="80000"/>
              </a:lnSpc>
              <a:spcBef>
                <a:spcPct val="20000"/>
              </a:spcBef>
              <a:buClr>
                <a:schemeClr val="accent2"/>
              </a:buClr>
              <a:buSzPct val="75000"/>
            </a:pPr>
            <a:r>
              <a:rPr lang="en-US" sz="3200" b="1" dirty="0">
                <a:latin typeface="Arial" charset="0"/>
              </a:rPr>
              <a:t>It must be prayed with faith in our hearts and a readiness to have a life-changing encounter with Jesus Christ.</a:t>
            </a:r>
          </a:p>
        </p:txBody>
      </p:sp>
    </p:spTree>
    <p:custDataLst>
      <p:tags r:id="rId1"/>
    </p:custDataLst>
    <p:extLst>
      <p:ext uri="{BB962C8B-B14F-4D97-AF65-F5344CB8AC3E}">
        <p14:creationId xmlns:p14="http://schemas.microsoft.com/office/powerpoint/2010/main" val="15226421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anim calcmode="lin" valueType="num">
                                      <p:cBhvr additive="base">
                                        <p:cTn id="7" dur="500" fill="hold"/>
                                        <p:tgtEl>
                                          <p:spTgt spid="614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1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148">
                                            <p:txEl>
                                              <p:pRg st="2" end="2"/>
                                            </p:txEl>
                                          </p:spTgt>
                                        </p:tgtEl>
                                        <p:attrNameLst>
                                          <p:attrName>style.visibility</p:attrName>
                                        </p:attrNameLst>
                                      </p:cBhvr>
                                      <p:to>
                                        <p:strVal val="visible"/>
                                      </p:to>
                                    </p:set>
                                    <p:anim calcmode="lin" valueType="num">
                                      <p:cBhvr additive="base">
                                        <p:cTn id="13" dur="500" fill="hold"/>
                                        <p:tgtEl>
                                          <p:spTgt spid="614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14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3867" y="0"/>
            <a:ext cx="9144000" cy="685800"/>
          </a:xfrm>
        </p:spPr>
        <p:txBody>
          <a:bodyPr/>
          <a:lstStyle/>
          <a:p>
            <a:pPr>
              <a:lnSpc>
                <a:spcPts val="3900"/>
              </a:lnSpc>
            </a:pPr>
            <a:r>
              <a:rPr lang="en-US" sz="3600" dirty="0">
                <a:effectLst>
                  <a:glow rad="152400">
                    <a:srgbClr val="321C3D"/>
                  </a:glow>
                </a:effectLst>
              </a:rPr>
              <a:t>Song: Jesus Name Above All Names</a:t>
            </a:r>
          </a:p>
        </p:txBody>
      </p:sp>
      <p:sp>
        <p:nvSpPr>
          <p:cNvPr id="3" name="Content Placeholder 2"/>
          <p:cNvSpPr>
            <a:spLocks noGrp="1"/>
          </p:cNvSpPr>
          <p:nvPr>
            <p:ph idx="1"/>
          </p:nvPr>
        </p:nvSpPr>
        <p:spPr>
          <a:xfrm>
            <a:off x="0" y="1219202"/>
            <a:ext cx="9144000" cy="5642113"/>
          </a:xfrm>
        </p:spPr>
        <p:txBody>
          <a:bodyPr lIns="0" tIns="0" rIns="0" bIns="0"/>
          <a:lstStyle/>
          <a:p>
            <a:pPr marL="0" indent="0" algn="ctr">
              <a:buNone/>
            </a:pPr>
            <a:endParaRPr lang="en-US" sz="4400" dirty="0"/>
          </a:p>
          <a:p>
            <a:pPr marL="0" indent="0" algn="ctr">
              <a:buNone/>
            </a:pPr>
            <a:r>
              <a:rPr lang="en-US" sz="4400" dirty="0"/>
              <a:t>Video Goes Here</a:t>
            </a:r>
            <a:br>
              <a:rPr lang="en-US" sz="4400" dirty="0"/>
            </a:br>
            <a:r>
              <a:rPr lang="en-US" sz="4000" dirty="0"/>
              <a:t>Title: </a:t>
            </a:r>
            <a:r>
              <a:rPr lang="en-US" sz="4000" dirty="0">
                <a:effectLst>
                  <a:glow rad="152400">
                    <a:srgbClr val="321C3D"/>
                  </a:glow>
                </a:effectLst>
              </a:rPr>
              <a:t>Jesus Name Above All Names</a:t>
            </a:r>
            <a:br>
              <a:rPr lang="en-US" sz="4400" dirty="0"/>
            </a:br>
            <a:br>
              <a:rPr lang="en-US" sz="4400" dirty="0"/>
            </a:br>
            <a:r>
              <a:rPr lang="en-US" sz="4400" dirty="0"/>
              <a:t>Download Here:</a:t>
            </a:r>
          </a:p>
          <a:p>
            <a:pPr marL="0" indent="0" algn="ctr">
              <a:buNone/>
            </a:pPr>
            <a:r>
              <a:rPr lang="en-US" dirty="0">
                <a:hlinkClick r:id="rId2"/>
              </a:rPr>
              <a:t>https://youtu.be/iBVFvtM9SzM</a:t>
            </a:r>
            <a:endParaRPr lang="en-US" dirty="0"/>
          </a:p>
          <a:p>
            <a:pPr marL="0" indent="0" algn="ctr">
              <a:buNone/>
            </a:pPr>
            <a:endParaRPr lang="en-US" dirty="0"/>
          </a:p>
          <a:p>
            <a:pPr marL="0" indent="0" algn="ctr">
              <a:buNone/>
            </a:pPr>
            <a:br>
              <a:rPr lang="en-US" dirty="0"/>
            </a:br>
            <a:endParaRPr lang="en-US" dirty="0"/>
          </a:p>
        </p:txBody>
      </p:sp>
    </p:spTree>
    <p:extLst>
      <p:ext uri="{BB962C8B-B14F-4D97-AF65-F5344CB8AC3E}">
        <p14:creationId xmlns:p14="http://schemas.microsoft.com/office/powerpoint/2010/main" val="2563398340"/>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leap"/>
          <p:cNvPicPr>
            <a:picLocks noGrp="1" noChangeAspect="1" noChangeArrowheads="1"/>
          </p:cNvPicPr>
          <p:nvPr>
            <p:ph sz="half" idx="2"/>
          </p:nvPr>
        </p:nvPicPr>
        <p:blipFill>
          <a:blip r:embed="rId4">
            <a:extLst>
              <a:ext uri="{BEBA8EAE-BF5A-486C-A8C5-ECC9F3942E4B}">
                <a14:imgProps xmlns:a14="http://schemas.microsoft.com/office/drawing/2010/main">
                  <a14:imgLayer r:embed="rId5">
                    <a14:imgEffect>
                      <a14:brightnessContrast bright="-14000" contrast="48000"/>
                    </a14:imgEffect>
                  </a14:imgLayer>
                </a14:imgProps>
              </a:ext>
              <a:ext uri="{28A0092B-C50C-407E-A947-70E740481C1C}">
                <a14:useLocalDpi xmlns:a14="http://schemas.microsoft.com/office/drawing/2010/main" val="0"/>
              </a:ext>
            </a:extLst>
          </a:blip>
          <a:srcRect/>
          <a:stretch>
            <a:fillRect/>
          </a:stretch>
        </p:blipFill>
        <p:spPr>
          <a:xfrm>
            <a:off x="0" y="0"/>
            <a:ext cx="9144000" cy="6858000"/>
          </a:xfrm>
          <a:noFill/>
        </p:spPr>
      </p:pic>
      <p:sp>
        <p:nvSpPr>
          <p:cNvPr id="9219" name="Rectangle 3"/>
          <p:cNvSpPr>
            <a:spLocks noGrp="1" noChangeArrowheads="1"/>
          </p:cNvSpPr>
          <p:nvPr>
            <p:ph type="title"/>
          </p:nvPr>
        </p:nvSpPr>
        <p:spPr>
          <a:xfrm>
            <a:off x="-76200" y="-152400"/>
            <a:ext cx="9296400" cy="914400"/>
          </a:xfrm>
          <a:solidFill>
            <a:schemeClr val="bg2">
              <a:alpha val="50000"/>
            </a:schemeClr>
          </a:solidFill>
          <a:effectLst>
            <a:softEdge rad="76200"/>
          </a:effectLst>
        </p:spPr>
        <p:txBody>
          <a:bodyPr/>
          <a:lstStyle/>
          <a:p>
            <a:pPr eaLnBrk="1" hangingPunct="1"/>
            <a:r>
              <a:rPr lang="en-US" sz="3600" b="1" dirty="0"/>
              <a:t>A prayer of faith </a:t>
            </a:r>
            <a:r>
              <a:rPr lang="en-US" sz="3600" b="1" dirty="0">
                <a:sym typeface="Wingdings" pitchFamily="2" charset="2"/>
              </a:rPr>
              <a:t></a:t>
            </a:r>
            <a:r>
              <a:rPr lang="en-US" sz="3600" b="1" dirty="0"/>
              <a:t> Pray this prayer if :</a:t>
            </a:r>
          </a:p>
        </p:txBody>
      </p:sp>
      <p:sp>
        <p:nvSpPr>
          <p:cNvPr id="9220" name="Rectangle 4"/>
          <p:cNvSpPr>
            <a:spLocks noGrp="1" noChangeArrowheads="1"/>
          </p:cNvSpPr>
          <p:nvPr>
            <p:ph type="body" sz="half" idx="1"/>
          </p:nvPr>
        </p:nvSpPr>
        <p:spPr>
          <a:xfrm>
            <a:off x="6324600" y="605832"/>
            <a:ext cx="2895600" cy="6252168"/>
          </a:xfrm>
          <a:solidFill>
            <a:schemeClr val="bg2">
              <a:alpha val="58823"/>
            </a:schemeClr>
          </a:solidFill>
          <a:effectLst>
            <a:softEdge rad="50800"/>
          </a:effectLst>
        </p:spPr>
        <p:txBody>
          <a:bodyPr tIns="182880"/>
          <a:lstStyle/>
          <a:p>
            <a:pPr marL="590550" indent="-590550" eaLnBrk="1" hangingPunct="1">
              <a:lnSpc>
                <a:spcPct val="90000"/>
              </a:lnSpc>
              <a:buClr>
                <a:schemeClr val="tx1"/>
              </a:buClr>
            </a:pPr>
            <a:r>
              <a:rPr lang="en-US" sz="3000" dirty="0"/>
              <a:t>You want to set an example &amp; show others how it is done</a:t>
            </a:r>
          </a:p>
          <a:p>
            <a:pPr marL="590550" indent="-590550" eaLnBrk="1" hangingPunct="1">
              <a:lnSpc>
                <a:spcPct val="90000"/>
              </a:lnSpc>
              <a:buClr>
                <a:schemeClr val="tx1"/>
              </a:buClr>
            </a:pPr>
            <a:r>
              <a:rPr lang="en-US" sz="3000" dirty="0"/>
              <a:t>You just like to give your heart to Jesus again &amp; again</a:t>
            </a:r>
          </a:p>
        </p:txBody>
      </p:sp>
      <p:sp>
        <p:nvSpPr>
          <p:cNvPr id="9221" name="Rectangle 5"/>
          <p:cNvSpPr>
            <a:spLocks noChangeArrowheads="1"/>
          </p:cNvSpPr>
          <p:nvPr/>
        </p:nvSpPr>
        <p:spPr bwMode="auto">
          <a:xfrm>
            <a:off x="-76200" y="609600"/>
            <a:ext cx="3124200" cy="6252168"/>
          </a:xfrm>
          <a:prstGeom prst="rect">
            <a:avLst/>
          </a:prstGeom>
          <a:solidFill>
            <a:schemeClr val="bg2">
              <a:alpha val="58823"/>
            </a:schemeClr>
          </a:solidFill>
          <a:ln>
            <a:noFill/>
          </a:ln>
          <a:effectLst>
            <a:softEdge rad="50800"/>
          </a:effectLst>
          <a:extLst/>
        </p:spPr>
        <p:txBody>
          <a:bodyPr tIns="91440"/>
          <a:lstStyle/>
          <a:p>
            <a:pPr marL="590550" indent="-590550" eaLnBrk="1" hangingPunct="1">
              <a:lnSpc>
                <a:spcPct val="90000"/>
              </a:lnSpc>
              <a:spcBef>
                <a:spcPct val="20000"/>
              </a:spcBef>
              <a:buClr>
                <a:schemeClr val="tx1"/>
              </a:buClr>
              <a:buSzPct val="75000"/>
              <a:buFont typeface="Wingdings" pitchFamily="2" charset="2"/>
              <a:buChar char="n"/>
            </a:pPr>
            <a:endParaRPr lang="en-US" sz="800" b="1" dirty="0">
              <a:latin typeface="Arial" charset="0"/>
            </a:endParaRPr>
          </a:p>
          <a:p>
            <a:pPr marL="590550" indent="-590550" eaLnBrk="1" hangingPunct="1">
              <a:lnSpc>
                <a:spcPct val="90000"/>
              </a:lnSpc>
              <a:spcBef>
                <a:spcPct val="20000"/>
              </a:spcBef>
              <a:buClr>
                <a:schemeClr val="tx1"/>
              </a:buClr>
              <a:buSzPct val="75000"/>
              <a:buFont typeface="Wingdings" pitchFamily="2" charset="2"/>
              <a:buChar char="n"/>
            </a:pPr>
            <a:r>
              <a:rPr lang="en-US" sz="3000" b="1" dirty="0">
                <a:latin typeface="Arial" charset="0"/>
              </a:rPr>
              <a:t>If you never have before</a:t>
            </a:r>
          </a:p>
          <a:p>
            <a:pPr marL="590550" indent="-590550" eaLnBrk="1" hangingPunct="1">
              <a:lnSpc>
                <a:spcPct val="90000"/>
              </a:lnSpc>
              <a:spcBef>
                <a:spcPct val="20000"/>
              </a:spcBef>
              <a:buClr>
                <a:schemeClr val="tx1"/>
              </a:buClr>
              <a:buSzPct val="75000"/>
              <a:buFont typeface="Wingdings" pitchFamily="2" charset="2"/>
              <a:buChar char="n"/>
            </a:pPr>
            <a:r>
              <a:rPr lang="en-US" sz="3000" b="1" dirty="0">
                <a:latin typeface="Arial" charset="0"/>
              </a:rPr>
              <a:t>You have in the past, but you think it would mean more today</a:t>
            </a:r>
          </a:p>
          <a:p>
            <a:pPr marL="590550" indent="-590550" eaLnBrk="1" hangingPunct="1">
              <a:lnSpc>
                <a:spcPct val="90000"/>
              </a:lnSpc>
              <a:spcBef>
                <a:spcPct val="20000"/>
              </a:spcBef>
              <a:buClr>
                <a:schemeClr val="tx1"/>
              </a:buClr>
              <a:buSzPct val="75000"/>
              <a:buFont typeface="Wingdings" pitchFamily="2" charset="2"/>
              <a:buChar char="n"/>
            </a:pPr>
            <a:r>
              <a:rPr lang="en-US" sz="3000" b="1" dirty="0">
                <a:latin typeface="Arial" charset="0"/>
              </a:rPr>
              <a:t>You have been walking afar off and you want to come back</a:t>
            </a:r>
          </a:p>
        </p:txBody>
      </p:sp>
      <p:sp>
        <p:nvSpPr>
          <p:cNvPr id="2" name="TextBox 1"/>
          <p:cNvSpPr txBox="1"/>
          <p:nvPr/>
        </p:nvSpPr>
        <p:spPr>
          <a:xfrm>
            <a:off x="3505200" y="4114800"/>
            <a:ext cx="2209800" cy="914400"/>
          </a:xfrm>
          <a:prstGeom prst="rect">
            <a:avLst/>
          </a:prstGeom>
          <a:solidFill>
            <a:schemeClr val="bg1">
              <a:alpha val="67000"/>
            </a:schemeClr>
          </a:solidFill>
          <a:effectLst>
            <a:glow rad="533400">
              <a:srgbClr val="FFFF00">
                <a:alpha val="66000"/>
              </a:srgbClr>
            </a:glow>
            <a:softEdge rad="114300"/>
          </a:effectLst>
        </p:spPr>
        <p:txBody>
          <a:bodyPr wrap="none" rtlCol="0">
            <a:normAutofit lnSpcReduction="10000"/>
          </a:bodyPr>
          <a:lstStyle/>
          <a:p>
            <a:pPr algn="ctr"/>
            <a:r>
              <a:rPr lang="en-US" sz="6000" b="1" dirty="0"/>
              <a:t>Faith</a:t>
            </a:r>
          </a:p>
        </p:txBody>
      </p:sp>
    </p:spTree>
    <p:custDataLst>
      <p:tags r:id="rId1"/>
    </p:custDataLst>
    <p:extLst>
      <p:ext uri="{BB962C8B-B14F-4D97-AF65-F5344CB8AC3E}">
        <p14:creationId xmlns:p14="http://schemas.microsoft.com/office/powerpoint/2010/main" val="322580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21">
                                            <p:txEl>
                                              <p:pRg st="1" end="1"/>
                                            </p:txEl>
                                          </p:spTgt>
                                        </p:tgtEl>
                                        <p:attrNameLst>
                                          <p:attrName>style.visibility</p:attrName>
                                        </p:attrNameLst>
                                      </p:cBhvr>
                                      <p:to>
                                        <p:strVal val="visible"/>
                                      </p:to>
                                    </p:set>
                                    <p:anim calcmode="lin" valueType="num">
                                      <p:cBhvr additive="base">
                                        <p:cTn id="7" dur="500" fill="hold"/>
                                        <p:tgtEl>
                                          <p:spTgt spid="9221">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22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221">
                                            <p:txEl>
                                              <p:pRg st="2" end="2"/>
                                            </p:txEl>
                                          </p:spTgt>
                                        </p:tgtEl>
                                        <p:attrNameLst>
                                          <p:attrName>style.visibility</p:attrName>
                                        </p:attrNameLst>
                                      </p:cBhvr>
                                      <p:to>
                                        <p:strVal val="visible"/>
                                      </p:to>
                                    </p:set>
                                    <p:anim calcmode="lin" valueType="num">
                                      <p:cBhvr additive="base">
                                        <p:cTn id="13" dur="500" fill="hold"/>
                                        <p:tgtEl>
                                          <p:spTgt spid="9221">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22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221">
                                            <p:txEl>
                                              <p:pRg st="3" end="3"/>
                                            </p:txEl>
                                          </p:spTgt>
                                        </p:tgtEl>
                                        <p:attrNameLst>
                                          <p:attrName>style.visibility</p:attrName>
                                        </p:attrNameLst>
                                      </p:cBhvr>
                                      <p:to>
                                        <p:strVal val="visible"/>
                                      </p:to>
                                    </p:set>
                                    <p:anim calcmode="lin" valueType="num">
                                      <p:cBhvr additive="base">
                                        <p:cTn id="19" dur="500" fill="hold"/>
                                        <p:tgtEl>
                                          <p:spTgt spid="9221">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22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220">
                                            <p:txEl>
                                              <p:pRg st="0" end="0"/>
                                            </p:txEl>
                                          </p:spTgt>
                                        </p:tgtEl>
                                        <p:attrNameLst>
                                          <p:attrName>style.visibility</p:attrName>
                                        </p:attrNameLst>
                                      </p:cBhvr>
                                      <p:to>
                                        <p:strVal val="visible"/>
                                      </p:to>
                                    </p:set>
                                    <p:anim calcmode="lin" valueType="num">
                                      <p:cBhvr additive="base">
                                        <p:cTn id="25" dur="500" fill="hold"/>
                                        <p:tgtEl>
                                          <p:spTgt spid="9220">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2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220">
                                            <p:txEl>
                                              <p:pRg st="1" end="1"/>
                                            </p:txEl>
                                          </p:spTgt>
                                        </p:tgtEl>
                                        <p:attrNameLst>
                                          <p:attrName>style.visibility</p:attrName>
                                        </p:attrNameLst>
                                      </p:cBhvr>
                                      <p:to>
                                        <p:strVal val="visible"/>
                                      </p:to>
                                    </p:set>
                                    <p:anim calcmode="lin" valueType="num">
                                      <p:cBhvr additive="base">
                                        <p:cTn id="31" dur="500" fill="hold"/>
                                        <p:tgtEl>
                                          <p:spTgt spid="9220">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22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elebrate-the-cross"/>
          <p:cNvPicPr>
            <a:picLocks noGrp="1" noChangeAspect="1" noChangeArrowheads="1"/>
          </p:cNvPicPr>
          <p:nvPr>
            <p:ph sz="half" idx="1"/>
          </p:nvPr>
        </p:nvPicPr>
        <p:blipFill rotWithShape="1">
          <a:blip r:embed="rId4">
            <a:lum contrast="14000"/>
            <a:extLst>
              <a:ext uri="{28A0092B-C50C-407E-A947-70E740481C1C}">
                <a14:useLocalDpi xmlns:a14="http://schemas.microsoft.com/office/drawing/2010/main" val="0"/>
              </a:ext>
            </a:extLst>
          </a:blip>
          <a:srcRect t="27812"/>
          <a:stretch/>
        </p:blipFill>
        <p:spPr>
          <a:xfrm>
            <a:off x="0" y="152400"/>
            <a:ext cx="9144000" cy="5029200"/>
          </a:xfrm>
          <a:noFill/>
        </p:spPr>
      </p:pic>
      <p:sp>
        <p:nvSpPr>
          <p:cNvPr id="10244" name="Rectangle 4"/>
          <p:cNvSpPr>
            <a:spLocks noGrp="1" noChangeArrowheads="1"/>
          </p:cNvSpPr>
          <p:nvPr>
            <p:ph type="title"/>
          </p:nvPr>
        </p:nvSpPr>
        <p:spPr>
          <a:xfrm>
            <a:off x="5080" y="0"/>
            <a:ext cx="9144000" cy="889000"/>
          </a:xfrm>
          <a:solidFill>
            <a:schemeClr val="bg2"/>
          </a:solidFill>
        </p:spPr>
        <p:txBody>
          <a:bodyPr lIns="91440" tIns="0" rIns="0" bIns="0"/>
          <a:lstStyle/>
          <a:p>
            <a:pPr eaLnBrk="1" hangingPunct="1"/>
            <a:r>
              <a:rPr lang="en-US" sz="3200" dirty="0"/>
              <a:t>We Declare Our Faith Publicly Because </a:t>
            </a:r>
            <a:br>
              <a:rPr lang="en-US" sz="3200" dirty="0"/>
            </a:br>
            <a:r>
              <a:rPr lang="en-US" sz="3200" dirty="0"/>
              <a:t>Jesus Declared His LOVE Publicly</a:t>
            </a:r>
          </a:p>
        </p:txBody>
      </p:sp>
      <p:pic>
        <p:nvPicPr>
          <p:cNvPr id="10243" name="Picture 3" descr="Milverton1"/>
          <p:cNvPicPr>
            <a:picLocks noGrp="1" noChangeAspect="1" noChangeArrowheads="1"/>
          </p:cNvPicPr>
          <p:nvPr>
            <p:ph sz="half" idx="2"/>
          </p:nvPr>
        </p:nvPicPr>
        <p:blipFill>
          <a:blip r:embed="rId5">
            <a:extLst>
              <a:ext uri="{BEBA8EAE-BF5A-486C-A8C5-ECC9F3942E4B}">
                <a14:imgProps xmlns:a14="http://schemas.microsoft.com/office/drawing/2010/main">
                  <a14:imgLayer r:embed="rId6">
                    <a14:imgEffect>
                      <a14:sharpenSoften amount="3000"/>
                    </a14:imgEffect>
                    <a14:imgEffect>
                      <a14:colorTemperature colorTemp="7400"/>
                    </a14:imgEffect>
                    <a14:imgEffect>
                      <a14:saturation sat="136000"/>
                    </a14:imgEffect>
                    <a14:imgEffect>
                      <a14:brightnessContrast bright="16000" contrast="25000"/>
                    </a14:imgEffect>
                  </a14:imgLayer>
                </a14:imgProps>
              </a:ext>
              <a:ext uri="{28A0092B-C50C-407E-A947-70E740481C1C}">
                <a14:useLocalDpi xmlns:a14="http://schemas.microsoft.com/office/drawing/2010/main" val="0"/>
              </a:ext>
            </a:extLst>
          </a:blip>
          <a:srcRect/>
          <a:stretch>
            <a:fillRect/>
          </a:stretch>
        </p:blipFill>
        <p:spPr>
          <a:xfrm>
            <a:off x="5943600" y="1066800"/>
            <a:ext cx="3175000" cy="3175000"/>
          </a:xfrm>
          <a:prstGeom prst="rect">
            <a:avLst/>
          </a:prstGeom>
          <a:ln w="38100" cap="sq">
            <a:solidFill>
              <a:srgbClr val="000000"/>
            </a:solidFill>
            <a:prstDash val="solid"/>
            <a:miter lim="800000"/>
          </a:ln>
          <a:effectLst>
            <a:outerShdw blurRad="88900" dist="38100" dir="2700000" algn="tl" rotWithShape="0">
              <a:srgbClr val="000000">
                <a:alpha val="43000"/>
              </a:srgbClr>
            </a:outerShdw>
          </a:effectLst>
        </p:spPr>
      </p:pic>
      <p:sp>
        <p:nvSpPr>
          <p:cNvPr id="10245" name="Rectangle 5"/>
          <p:cNvSpPr>
            <a:spLocks noChangeArrowheads="1"/>
          </p:cNvSpPr>
          <p:nvPr/>
        </p:nvSpPr>
        <p:spPr bwMode="auto">
          <a:xfrm>
            <a:off x="0" y="4572000"/>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2800"/>
              </a:lnSpc>
              <a:spcBef>
                <a:spcPct val="20000"/>
              </a:spcBef>
              <a:buClr>
                <a:schemeClr val="accent2"/>
              </a:buClr>
              <a:buSzPct val="75000"/>
            </a:pPr>
            <a:r>
              <a:rPr lang="en-US" sz="2800" b="1" dirty="0">
                <a:latin typeface="Arial" charset="0"/>
              </a:rPr>
              <a:t>“If you stand before others and are willing to say you believe in me, then I will tell my Father in heaven that you belong to me.”</a:t>
            </a:r>
            <a:r>
              <a:rPr lang="en-US" sz="3100" b="1" dirty="0">
                <a:latin typeface="Arial" charset="0"/>
              </a:rPr>
              <a:t> </a:t>
            </a:r>
            <a:r>
              <a:rPr lang="en-US" sz="2000" b="1" dirty="0">
                <a:latin typeface="Arial" charset="0"/>
              </a:rPr>
              <a:t>Mat 10:32</a:t>
            </a:r>
            <a:r>
              <a:rPr lang="en-US" sz="3100" b="1" dirty="0">
                <a:latin typeface="Arial" charset="0"/>
              </a:rPr>
              <a:t> </a:t>
            </a:r>
          </a:p>
          <a:p>
            <a:pPr eaLnBrk="1" hangingPunct="1">
              <a:lnSpc>
                <a:spcPts val="2800"/>
              </a:lnSpc>
              <a:spcBef>
                <a:spcPct val="20000"/>
              </a:spcBef>
              <a:buClr>
                <a:schemeClr val="accent2"/>
              </a:buClr>
              <a:buSzPct val="75000"/>
            </a:pPr>
            <a:r>
              <a:rPr lang="en-US" sz="2800" b="1" dirty="0">
                <a:latin typeface="Arial" charset="0"/>
              </a:rPr>
              <a:t>If you are ready to give your heart &amp; life to Jesus right now, please come to the front as we pray this prayer together.</a:t>
            </a:r>
          </a:p>
        </p:txBody>
      </p:sp>
    </p:spTree>
    <p:custDataLst>
      <p:tags r:id="rId1"/>
    </p:custDataLst>
    <p:extLst>
      <p:ext uri="{BB962C8B-B14F-4D97-AF65-F5344CB8AC3E}">
        <p14:creationId xmlns:p14="http://schemas.microsoft.com/office/powerpoint/2010/main" val="37450078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45">
                                            <p:txEl>
                                              <p:pRg st="0" end="0"/>
                                            </p:txEl>
                                          </p:spTgt>
                                        </p:tgtEl>
                                        <p:attrNameLst>
                                          <p:attrName>style.visibility</p:attrName>
                                        </p:attrNameLst>
                                      </p:cBhvr>
                                      <p:to>
                                        <p:strVal val="visible"/>
                                      </p:to>
                                    </p:set>
                                    <p:anim calcmode="lin" valueType="num">
                                      <p:cBhvr additive="base">
                                        <p:cTn id="7" dur="500" fill="hold"/>
                                        <p:tgtEl>
                                          <p:spTgt spid="1024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24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45">
                                            <p:txEl>
                                              <p:pRg st="1" end="1"/>
                                            </p:txEl>
                                          </p:spTgt>
                                        </p:tgtEl>
                                        <p:attrNameLst>
                                          <p:attrName>style.visibility</p:attrName>
                                        </p:attrNameLst>
                                      </p:cBhvr>
                                      <p:to>
                                        <p:strVal val="visible"/>
                                      </p:to>
                                    </p:set>
                                    <p:anim calcmode="lin" valueType="num">
                                      <p:cBhvr additive="base">
                                        <p:cTn id="13" dur="500" fill="hold"/>
                                        <p:tgtEl>
                                          <p:spTgt spid="1024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24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elima_mihanlog_com-child-praying%20(17)"/>
          <p:cNvPicPr>
            <a:picLocks noChangeAspect="1" noChangeArrowheads="1"/>
          </p:cNvPicPr>
          <p:nvPr/>
        </p:nvPicPr>
        <p:blipFill rotWithShape="1">
          <a:blip r:embed="rId4">
            <a:lum bright="26000" contrast="50000"/>
            <a:extLst>
              <a:ext uri="{28A0092B-C50C-407E-A947-70E740481C1C}">
                <a14:useLocalDpi xmlns:a14="http://schemas.microsoft.com/office/drawing/2010/main" val="0"/>
              </a:ext>
            </a:extLst>
          </a:blip>
          <a:srcRect l="28290" t="14901"/>
          <a:stretch/>
        </p:blipFill>
        <p:spPr bwMode="auto">
          <a:xfrm>
            <a:off x="34523" y="0"/>
            <a:ext cx="4375688" cy="3894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3"/>
          <p:cNvSpPr>
            <a:spLocks noGrp="1" noChangeArrowheads="1"/>
          </p:cNvSpPr>
          <p:nvPr>
            <p:ph idx="1"/>
          </p:nvPr>
        </p:nvSpPr>
        <p:spPr>
          <a:xfrm>
            <a:off x="4410211" y="0"/>
            <a:ext cx="4733789" cy="6858000"/>
          </a:xfrm>
          <a:solidFill>
            <a:schemeClr val="bg2">
              <a:alpha val="83922"/>
            </a:schemeClr>
          </a:solidFill>
        </p:spPr>
        <p:txBody>
          <a:bodyPr/>
          <a:lstStyle/>
          <a:p>
            <a:pPr marL="0" indent="0" algn="ctr" eaLnBrk="1" hangingPunct="1">
              <a:lnSpc>
                <a:spcPct val="80000"/>
              </a:lnSpc>
              <a:buClr>
                <a:srgbClr val="F5F5F5"/>
              </a:buClr>
              <a:buNone/>
            </a:pPr>
            <a:r>
              <a:rPr lang="en-US" sz="3200" dirty="0"/>
              <a:t>Three Important Questions</a:t>
            </a:r>
            <a:endParaRPr lang="en-US" sz="3200" b="1" dirty="0"/>
          </a:p>
          <a:p>
            <a:pPr eaLnBrk="1" hangingPunct="1">
              <a:lnSpc>
                <a:spcPct val="80000"/>
              </a:lnSpc>
              <a:buClr>
                <a:srgbClr val="F5F5F5"/>
              </a:buClr>
            </a:pPr>
            <a:endParaRPr lang="en-US" sz="900" dirty="0"/>
          </a:p>
          <a:p>
            <a:pPr eaLnBrk="1" hangingPunct="1">
              <a:lnSpc>
                <a:spcPct val="80000"/>
              </a:lnSpc>
              <a:buClr>
                <a:srgbClr val="F5F5F5"/>
              </a:buClr>
            </a:pPr>
            <a:r>
              <a:rPr lang="en-US" sz="3200" b="1" dirty="0"/>
              <a:t>Do you want to know Jesus as your Savior right now?</a:t>
            </a:r>
          </a:p>
          <a:p>
            <a:pPr eaLnBrk="1" hangingPunct="1">
              <a:lnSpc>
                <a:spcPct val="80000"/>
              </a:lnSpc>
              <a:buClr>
                <a:srgbClr val="F5F5F5"/>
              </a:buClr>
            </a:pPr>
            <a:endParaRPr lang="en-US" sz="3200" b="1" dirty="0"/>
          </a:p>
          <a:p>
            <a:pPr eaLnBrk="1" hangingPunct="1">
              <a:lnSpc>
                <a:spcPct val="80000"/>
              </a:lnSpc>
              <a:buClr>
                <a:srgbClr val="F5F5F5"/>
              </a:buClr>
            </a:pPr>
            <a:r>
              <a:rPr lang="en-US" sz="3200" b="1" dirty="0"/>
              <a:t>Do you believe He died to save you from your sins &amp; that He rose from the dead? </a:t>
            </a:r>
          </a:p>
          <a:p>
            <a:pPr eaLnBrk="1" hangingPunct="1">
              <a:lnSpc>
                <a:spcPct val="80000"/>
              </a:lnSpc>
              <a:buClr>
                <a:srgbClr val="F5F5F5"/>
              </a:buClr>
            </a:pPr>
            <a:endParaRPr lang="en-US" sz="3200" b="1" dirty="0"/>
          </a:p>
          <a:p>
            <a:pPr eaLnBrk="1" hangingPunct="1">
              <a:lnSpc>
                <a:spcPct val="80000"/>
              </a:lnSpc>
              <a:buClr>
                <a:srgbClr val="F5F5F5"/>
              </a:buClr>
            </a:pPr>
            <a:r>
              <a:rPr lang="en-US" sz="3200" b="1" dirty="0"/>
              <a:t>Do you believe that He is here, waiting to save you right now?</a:t>
            </a:r>
            <a:r>
              <a:rPr lang="en-US" sz="3200" dirty="0"/>
              <a:t> </a:t>
            </a:r>
          </a:p>
        </p:txBody>
      </p:sp>
      <p:pic>
        <p:nvPicPr>
          <p:cNvPr id="1026" name="Picture 2" descr="http://2.bp.blogspot.com/-hRYmUc3XEAA/UHBTVCLCBXI/AAAAAAAAEDQ/zszKIJ9k6Y8/s1600/prayer.jpg">
            <a:hlinkClick r:id="rId5"/>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88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l="9442" r="2680" b="9729"/>
          <a:stretch/>
        </p:blipFill>
        <p:spPr bwMode="auto">
          <a:xfrm>
            <a:off x="7401" y="3478884"/>
            <a:ext cx="4402810" cy="337911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685182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267">
                                            <p:txEl>
                                              <p:pRg st="2" end="2"/>
                                            </p:txEl>
                                          </p:spTgt>
                                        </p:tgtEl>
                                        <p:attrNameLst>
                                          <p:attrName>style.visibility</p:attrName>
                                        </p:attrNameLst>
                                      </p:cBhvr>
                                      <p:to>
                                        <p:strVal val="visible"/>
                                      </p:to>
                                    </p:set>
                                    <p:anim calcmode="lin" valueType="num">
                                      <p:cBhvr additive="base">
                                        <p:cTn id="7" dur="500" fill="hold"/>
                                        <p:tgtEl>
                                          <p:spTgt spid="11267">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26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267">
                                            <p:txEl>
                                              <p:pRg st="4" end="4"/>
                                            </p:txEl>
                                          </p:spTgt>
                                        </p:tgtEl>
                                        <p:attrNameLst>
                                          <p:attrName>style.visibility</p:attrName>
                                        </p:attrNameLst>
                                      </p:cBhvr>
                                      <p:to>
                                        <p:strVal val="visible"/>
                                      </p:to>
                                    </p:set>
                                    <p:anim calcmode="lin" valueType="num">
                                      <p:cBhvr additive="base">
                                        <p:cTn id="13" dur="500" fill="hold"/>
                                        <p:tgtEl>
                                          <p:spTgt spid="11267">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26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267">
                                            <p:txEl>
                                              <p:pRg st="6" end="6"/>
                                            </p:txEl>
                                          </p:spTgt>
                                        </p:tgtEl>
                                        <p:attrNameLst>
                                          <p:attrName>style.visibility</p:attrName>
                                        </p:attrNameLst>
                                      </p:cBhvr>
                                      <p:to>
                                        <p:strVal val="visible"/>
                                      </p:to>
                                    </p:set>
                                    <p:anim calcmode="lin" valueType="num">
                                      <p:cBhvr additive="base">
                                        <p:cTn id="19" dur="500" fill="hold"/>
                                        <p:tgtEl>
                                          <p:spTgt spid="11267">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26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lIns="0" tIns="0" rIns="0" bIns="0"/>
          <a:lstStyle/>
          <a:p>
            <a:r>
              <a:rPr lang="en-US" sz="3600" dirty="0"/>
              <a:t>The Prayer of a Sinner Turning to Jesus</a:t>
            </a:r>
          </a:p>
        </p:txBody>
      </p:sp>
      <p:sp>
        <p:nvSpPr>
          <p:cNvPr id="3" name="Content Placeholder 2"/>
          <p:cNvSpPr>
            <a:spLocks noGrp="1"/>
          </p:cNvSpPr>
          <p:nvPr>
            <p:ph idx="1"/>
          </p:nvPr>
        </p:nvSpPr>
        <p:spPr>
          <a:xfrm>
            <a:off x="0" y="1066800"/>
            <a:ext cx="9144000" cy="5794513"/>
          </a:xfrm>
        </p:spPr>
        <p:txBody>
          <a:bodyPr lIns="91440" tIns="0" rIns="0" bIns="0"/>
          <a:lstStyle/>
          <a:p>
            <a:pPr>
              <a:buClr>
                <a:schemeClr val="tx1"/>
              </a:buClr>
              <a:buFont typeface="Wingdings" pitchFamily="2" charset="2"/>
              <a:buChar char="v"/>
            </a:pPr>
            <a:r>
              <a:rPr lang="en-US" dirty="0"/>
              <a:t>Dear Jesus, I know that I have sinned against You and that my sins separate me from You. </a:t>
            </a:r>
          </a:p>
          <a:p>
            <a:pPr>
              <a:buClr>
                <a:schemeClr val="tx1"/>
              </a:buClr>
              <a:buFont typeface="Wingdings" pitchFamily="2" charset="2"/>
              <a:buChar char="v"/>
            </a:pPr>
            <a:r>
              <a:rPr lang="en-US" dirty="0"/>
              <a:t>I am truly sorry. </a:t>
            </a:r>
          </a:p>
          <a:p>
            <a:pPr>
              <a:buClr>
                <a:schemeClr val="tx1"/>
              </a:buClr>
              <a:buFont typeface="Wingdings" pitchFamily="2" charset="2"/>
              <a:buChar char="v"/>
            </a:pPr>
            <a:r>
              <a:rPr lang="en-US" dirty="0"/>
              <a:t>Right now, I turn away from my sinful past .</a:t>
            </a:r>
          </a:p>
          <a:p>
            <a:pPr>
              <a:buClr>
                <a:schemeClr val="tx1"/>
              </a:buClr>
              <a:buFont typeface="Wingdings" pitchFamily="2" charset="2"/>
              <a:buChar char="v"/>
            </a:pPr>
            <a:r>
              <a:rPr lang="en-US" dirty="0"/>
              <a:t>Please forgive me, and help me to keep from sin. </a:t>
            </a:r>
          </a:p>
          <a:p>
            <a:pPr>
              <a:buClr>
                <a:schemeClr val="tx1"/>
              </a:buClr>
              <a:buFont typeface="Wingdings" pitchFamily="2" charset="2"/>
              <a:buChar char="v"/>
            </a:pPr>
            <a:r>
              <a:rPr lang="en-US" dirty="0"/>
              <a:t>I believe You died for my sins.</a:t>
            </a:r>
          </a:p>
          <a:p>
            <a:pPr>
              <a:buClr>
                <a:schemeClr val="tx1"/>
              </a:buClr>
              <a:buFont typeface="Wingdings" pitchFamily="2" charset="2"/>
              <a:buChar char="v"/>
            </a:pPr>
            <a:r>
              <a:rPr lang="en-US" dirty="0"/>
              <a:t>I Believe You rose from the dead,  you are alive, and you hear this prayer from my heart. </a:t>
            </a:r>
          </a:p>
          <a:p>
            <a:pPr>
              <a:buClr>
                <a:schemeClr val="tx1"/>
              </a:buClr>
              <a:buFont typeface="Wingdings" pitchFamily="2" charset="2"/>
              <a:buChar char="v"/>
            </a:pPr>
            <a:r>
              <a:rPr lang="en-US" dirty="0"/>
              <a:t>I invite You Jesus to be both my Savior and the Lord of my life.</a:t>
            </a:r>
          </a:p>
          <a:p>
            <a:pPr>
              <a:buClr>
                <a:schemeClr val="tx1"/>
              </a:buClr>
              <a:buFont typeface="Wingdings" pitchFamily="2" charset="2"/>
              <a:buChar char="v"/>
            </a:pPr>
            <a:r>
              <a:rPr lang="en-US" dirty="0"/>
              <a:t>I want You to rule my life from now on.</a:t>
            </a:r>
          </a:p>
          <a:p>
            <a:endParaRPr lang="en-US" dirty="0"/>
          </a:p>
        </p:txBody>
      </p:sp>
    </p:spTree>
    <p:custDataLst>
      <p:tags r:id="rId1"/>
    </p:custDataLst>
    <p:extLst>
      <p:ext uri="{BB962C8B-B14F-4D97-AF65-F5344CB8AC3E}">
        <p14:creationId xmlns:p14="http://schemas.microsoft.com/office/powerpoint/2010/main" val="31317457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sz="half" idx="1"/>
          </p:nvPr>
        </p:nvSpPr>
        <p:spPr>
          <a:xfrm>
            <a:off x="0" y="4572000"/>
            <a:ext cx="9144000" cy="2286000"/>
          </a:xfrm>
        </p:spPr>
        <p:txBody>
          <a:bodyPr/>
          <a:lstStyle/>
          <a:p>
            <a:pPr eaLnBrk="1" hangingPunct="1">
              <a:buFont typeface="Wingdings" pitchFamily="2" charset="2"/>
              <a:buNone/>
            </a:pPr>
            <a:r>
              <a:rPr lang="en-US" sz="3600" dirty="0"/>
              <a:t>“But some people did accept him. They believed in him, and he gave them the right to become children of God.”</a:t>
            </a:r>
            <a:r>
              <a:rPr lang="en-US" sz="2700" dirty="0"/>
              <a:t> </a:t>
            </a:r>
          </a:p>
          <a:p>
            <a:pPr algn="r" eaLnBrk="1" hangingPunct="1">
              <a:buFont typeface="Wingdings" pitchFamily="2" charset="2"/>
              <a:buNone/>
            </a:pPr>
            <a:r>
              <a:rPr lang="en-US" sz="2300" dirty="0"/>
              <a:t>John 1:12</a:t>
            </a:r>
            <a:r>
              <a:rPr lang="en-US" sz="2700" dirty="0"/>
              <a:t> </a:t>
            </a:r>
          </a:p>
        </p:txBody>
      </p:sp>
      <p:pic>
        <p:nvPicPr>
          <p:cNvPr id="12292" name="Picture 4" descr="PBWU_-_Child_of_God_-_black__19686_zoom"/>
          <p:cNvPicPr>
            <a:picLocks noGrp="1" noChangeAspect="1" noChangeArrowheads="1"/>
          </p:cNvPicPr>
          <p:nvPr>
            <p:ph sz="quarter" idx="2"/>
          </p:nvPr>
        </p:nvPicPr>
        <p:blipFill rotWithShape="1">
          <a:blip r:embed="rId2">
            <a:lum contrast="10000"/>
            <a:extLst>
              <a:ext uri="{28A0092B-C50C-407E-A947-70E740481C1C}">
                <a14:useLocalDpi xmlns:a14="http://schemas.microsoft.com/office/drawing/2010/main" val="0"/>
              </a:ext>
            </a:extLst>
          </a:blip>
          <a:srcRect l="-398" r="398" b="1292"/>
          <a:stretch/>
        </p:blipFill>
        <p:spPr>
          <a:xfrm>
            <a:off x="4648200" y="0"/>
            <a:ext cx="4495800" cy="4495800"/>
          </a:xfrm>
          <a:noFill/>
        </p:spPr>
      </p:pic>
      <p:pic>
        <p:nvPicPr>
          <p:cNvPr id="12293" name="Picture 5" descr="untitled"/>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17585" y="0"/>
            <a:ext cx="4574674" cy="4495800"/>
          </a:xfrm>
        </p:spPr>
      </p:pic>
    </p:spTree>
    <p:extLst>
      <p:ext uri="{BB962C8B-B14F-4D97-AF65-F5344CB8AC3E}">
        <p14:creationId xmlns:p14="http://schemas.microsoft.com/office/powerpoint/2010/main" val="3538658898"/>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2011_1000V_front_1-e1316632609332"/>
          <p:cNvPicPr>
            <a:picLocks noGrp="1" noChangeAspect="1" noChangeArrowheads="1"/>
          </p:cNvPicPr>
          <p:nvPr>
            <p:ph sz="half" idx="1"/>
          </p:nvPr>
        </p:nvPicPr>
        <p:blipFill>
          <a:blip r:embed="rId2">
            <a:lum contrast="30000"/>
            <a:extLst>
              <a:ext uri="{28A0092B-C50C-407E-A947-70E740481C1C}">
                <a14:useLocalDpi xmlns:a14="http://schemas.microsoft.com/office/drawing/2010/main" val="0"/>
              </a:ext>
            </a:extLst>
          </a:blip>
          <a:srcRect/>
          <a:stretch>
            <a:fillRect/>
          </a:stretch>
        </p:blipFill>
        <p:spPr>
          <a:xfrm>
            <a:off x="0" y="381000"/>
            <a:ext cx="3657600" cy="3017838"/>
          </a:xfrm>
          <a:noFill/>
        </p:spPr>
      </p:pic>
      <p:pic>
        <p:nvPicPr>
          <p:cNvPr id="13315" name="Picture 3" descr="new-creation-2-suzanne-carter"/>
          <p:cNvPicPr>
            <a:picLocks noGrp="1" noChangeAspect="1" noChangeArrowheads="1"/>
          </p:cNvPicPr>
          <p:nvPr>
            <p:ph sz="half" idx="2"/>
          </p:nvPr>
        </p:nvPicPr>
        <p:blipFill>
          <a:blip r:embed="rId3">
            <a:lum contrast="28000"/>
            <a:extLst>
              <a:ext uri="{28A0092B-C50C-407E-A947-70E740481C1C}">
                <a14:useLocalDpi xmlns:a14="http://schemas.microsoft.com/office/drawing/2010/main" val="0"/>
              </a:ext>
            </a:extLst>
          </a:blip>
          <a:srcRect/>
          <a:stretch>
            <a:fillRect/>
          </a:stretch>
        </p:blipFill>
        <p:spPr>
          <a:xfrm>
            <a:off x="3476625" y="838200"/>
            <a:ext cx="5667375" cy="6019800"/>
          </a:xfrm>
          <a:noFill/>
        </p:spPr>
      </p:pic>
    </p:spTree>
    <p:extLst>
      <p:ext uri="{BB962C8B-B14F-4D97-AF65-F5344CB8AC3E}">
        <p14:creationId xmlns:p14="http://schemas.microsoft.com/office/powerpoint/2010/main" val="1850024776"/>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555680"/>
            <a:ext cx="9144000" cy="3311720"/>
          </a:xfrm>
        </p:spPr>
        <p:txBody>
          <a:bodyPr vert="horz" wrap="square" lIns="45720" tIns="182880" rIns="0" bIns="0" numCol="1" anchor="t" anchorCtr="0" compatLnSpc="1">
            <a:prstTxWarp prst="textNoShape">
              <a:avLst/>
            </a:prstTxWarp>
          </a:bodyPr>
          <a:lstStyle/>
          <a:p>
            <a:pPr marL="0" indent="0">
              <a:spcBef>
                <a:spcPts val="600"/>
              </a:spcBef>
              <a:buNone/>
            </a:pPr>
            <a:r>
              <a:rPr lang="en-US" sz="4000" dirty="0">
                <a:effectLst/>
              </a:rPr>
              <a:t>Need a Volunteer (Kid or Adult) To:</a:t>
            </a:r>
          </a:p>
          <a:p>
            <a:pPr marL="0" indent="0">
              <a:spcBef>
                <a:spcPts val="600"/>
              </a:spcBef>
              <a:buNone/>
            </a:pPr>
            <a:r>
              <a:rPr lang="en-US" sz="4400" dirty="0">
                <a:effectLst/>
              </a:rPr>
              <a:t>	</a:t>
            </a:r>
            <a:r>
              <a:rPr lang="en-US" sz="3200" dirty="0"/>
              <a:t>Answer Lesson Questions</a:t>
            </a:r>
            <a:r>
              <a:rPr lang="en-US" sz="3200" dirty="0">
                <a:effectLst/>
              </a:rPr>
              <a:t>	</a:t>
            </a:r>
            <a:endParaRPr lang="en-US" sz="4400" dirty="0">
              <a:effectLst/>
            </a:endParaRPr>
          </a:p>
          <a:p>
            <a:pPr marL="0" indent="0" algn="ctr">
              <a:buNone/>
            </a:pPr>
            <a:br>
              <a:rPr lang="en-US" sz="4400" dirty="0">
                <a:effectLst/>
              </a:rPr>
            </a:br>
            <a:endParaRPr lang="en-US" dirty="0">
              <a:effectLst/>
            </a:endParaRPr>
          </a:p>
        </p:txBody>
      </p:sp>
      <p:pic>
        <p:nvPicPr>
          <p:cNvPr id="4" name="Picture 3">
            <a:extLst>
              <a:ext uri="{FF2B5EF4-FFF2-40B4-BE49-F238E27FC236}">
                <a16:creationId xmlns:a16="http://schemas.microsoft.com/office/drawing/2014/main" id="{20A86502-FD44-4E11-8D4E-B393E47744D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4000"/>
                    </a14:imgEffect>
                    <a14:imgEffect>
                      <a14:colorTemperature colorTemp="11065"/>
                    </a14:imgEffect>
                    <a14:imgEffect>
                      <a14:saturation sat="304000"/>
                    </a14:imgEffect>
                    <a14:imgEffect>
                      <a14:brightnessContrast contrast="46000"/>
                    </a14:imgEffect>
                  </a14:imgLayer>
                </a14:imgProps>
              </a:ext>
              <a:ext uri="{28A0092B-C50C-407E-A947-70E740481C1C}">
                <a14:useLocalDpi xmlns:a14="http://schemas.microsoft.com/office/drawing/2010/main" val="0"/>
              </a:ext>
            </a:extLst>
          </a:blip>
          <a:stretch>
            <a:fillRect/>
          </a:stretch>
        </p:blipFill>
        <p:spPr>
          <a:xfrm>
            <a:off x="0" y="-304800"/>
            <a:ext cx="9144000" cy="2860480"/>
          </a:xfrm>
          <a:prstGeom prst="rect">
            <a:avLst/>
          </a:prstGeom>
        </p:spPr>
      </p:pic>
      <p:pic>
        <p:nvPicPr>
          <p:cNvPr id="6" name="Picture 5">
            <a:extLst>
              <a:ext uri="{FF2B5EF4-FFF2-40B4-BE49-F238E27FC236}">
                <a16:creationId xmlns:a16="http://schemas.microsoft.com/office/drawing/2014/main" id="{5148D3B0-E347-443C-8115-C1E8E653E0F1}"/>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4000"/>
                    </a14:imgEffect>
                    <a14:imgEffect>
                      <a14:colorTemperature colorTemp="7239"/>
                    </a14:imgEffect>
                    <a14:imgEffect>
                      <a14:saturation sat="195000"/>
                    </a14:imgEffect>
                    <a14:imgEffect>
                      <a14:brightnessContrast contrast="18000"/>
                    </a14:imgEffect>
                  </a14:imgLayer>
                </a14:imgProps>
              </a:ext>
              <a:ext uri="{28A0092B-C50C-407E-A947-70E740481C1C}">
                <a14:useLocalDpi xmlns:a14="http://schemas.microsoft.com/office/drawing/2010/main" val="0"/>
              </a:ext>
            </a:extLst>
          </a:blip>
          <a:stretch>
            <a:fillRect/>
          </a:stretch>
        </p:blipFill>
        <p:spPr>
          <a:xfrm>
            <a:off x="0" y="5867400"/>
            <a:ext cx="9144000" cy="1143000"/>
          </a:xfrm>
          <a:prstGeom prst="rect">
            <a:avLst/>
          </a:prstGeom>
        </p:spPr>
      </p:pic>
    </p:spTree>
    <p:extLst>
      <p:ext uri="{BB962C8B-B14F-4D97-AF65-F5344CB8AC3E}">
        <p14:creationId xmlns:p14="http://schemas.microsoft.com/office/powerpoint/2010/main" val="35795991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8825280"/>
          <p:cNvPicPr>
            <a:picLocks noChangeAspect="1" noChangeArrowheads="1"/>
          </p:cNvPicPr>
          <p:nvPr/>
        </p:nvPicPr>
        <p:blipFill>
          <a:blip r:embed="rId4">
            <a:lum contrast="16000"/>
            <a:extLst>
              <a:ext uri="{28A0092B-C50C-407E-A947-70E740481C1C}">
                <a14:useLocalDpi xmlns:a14="http://schemas.microsoft.com/office/drawing/2010/main" val="0"/>
              </a:ext>
            </a:extLst>
          </a:blip>
          <a:srcRect/>
          <a:stretch>
            <a:fillRect/>
          </a:stretch>
        </p:blipFill>
        <p:spPr bwMode="auto">
          <a:xfrm>
            <a:off x="4343400" y="0"/>
            <a:ext cx="48006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descr="4469261588_9946469d09_z"/>
          <p:cNvPicPr>
            <a:picLocks noChangeAspect="1" noChangeArrowheads="1"/>
          </p:cNvPicPr>
          <p:nvPr/>
        </p:nvPicPr>
        <p:blipFill>
          <a:blip r:embed="rId5">
            <a:lum bright="8000" contrast="22000"/>
            <a:extLst>
              <a:ext uri="{28A0092B-C50C-407E-A947-70E740481C1C}">
                <a14:useLocalDpi xmlns:a14="http://schemas.microsoft.com/office/drawing/2010/main" val="0"/>
              </a:ext>
            </a:extLst>
          </a:blip>
          <a:srcRect/>
          <a:stretch>
            <a:fillRect/>
          </a:stretch>
        </p:blipFill>
        <p:spPr bwMode="auto">
          <a:xfrm>
            <a:off x="1501410" y="-304800"/>
            <a:ext cx="3908790" cy="6934200"/>
          </a:xfrm>
          <a:prstGeom prst="rect">
            <a:avLst/>
          </a:prstGeom>
          <a:noFill/>
          <a:ln>
            <a:noFill/>
          </a:ln>
          <a:effectLst>
            <a:softEdge rad="2159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4"/>
          <p:cNvSpPr>
            <a:spLocks noGrp="1" noChangeArrowheads="1"/>
          </p:cNvSpPr>
          <p:nvPr>
            <p:ph idx="1"/>
          </p:nvPr>
        </p:nvSpPr>
        <p:spPr>
          <a:xfrm>
            <a:off x="2895600" y="3352800"/>
            <a:ext cx="6248400" cy="3505200"/>
          </a:xfrm>
          <a:solidFill>
            <a:schemeClr val="bg2">
              <a:alpha val="60000"/>
            </a:schemeClr>
          </a:solidFill>
          <a:effectLst>
            <a:softEdge rad="127000"/>
          </a:effectLst>
        </p:spPr>
        <p:txBody>
          <a:bodyPr/>
          <a:lstStyle/>
          <a:p>
            <a:pPr eaLnBrk="1" hangingPunct="1">
              <a:lnSpc>
                <a:spcPct val="90000"/>
              </a:lnSpc>
              <a:buClr>
                <a:schemeClr val="tx1"/>
              </a:buClr>
            </a:pPr>
            <a:r>
              <a:rPr lang="en-US" sz="3200" b="1" dirty="0"/>
              <a:t>What did you learn today?</a:t>
            </a:r>
          </a:p>
          <a:p>
            <a:pPr eaLnBrk="1" hangingPunct="1">
              <a:lnSpc>
                <a:spcPct val="90000"/>
              </a:lnSpc>
              <a:buClr>
                <a:schemeClr val="tx1"/>
              </a:buClr>
            </a:pPr>
            <a:r>
              <a:rPr lang="en-US" sz="3200" dirty="0"/>
              <a:t>What about the 4 spiritual laws ?</a:t>
            </a:r>
            <a:endParaRPr lang="en-US" sz="3200" b="1" dirty="0"/>
          </a:p>
          <a:p>
            <a:pPr eaLnBrk="1" hangingPunct="1">
              <a:lnSpc>
                <a:spcPct val="90000"/>
              </a:lnSpc>
              <a:buClr>
                <a:schemeClr val="tx1"/>
              </a:buClr>
            </a:pPr>
            <a:r>
              <a:rPr lang="en-US" sz="3200" b="1" dirty="0"/>
              <a:t>What have you </a:t>
            </a:r>
            <a:r>
              <a:rPr lang="en-US" sz="3200" dirty="0"/>
              <a:t>b</a:t>
            </a:r>
            <a:r>
              <a:rPr lang="en-US" sz="3200" b="1" dirty="0"/>
              <a:t>een thinking about God lately?</a:t>
            </a:r>
          </a:p>
          <a:p>
            <a:pPr eaLnBrk="1" hangingPunct="1">
              <a:lnSpc>
                <a:spcPct val="90000"/>
              </a:lnSpc>
              <a:buClr>
                <a:schemeClr val="tx1"/>
              </a:buClr>
            </a:pPr>
            <a:r>
              <a:rPr lang="en-US" sz="3200" b="1" dirty="0"/>
              <a:t>What do you want to tell others about Jesus?</a:t>
            </a:r>
          </a:p>
        </p:txBody>
      </p:sp>
      <p:sp>
        <p:nvSpPr>
          <p:cNvPr id="14341" name="Rectangle 5"/>
          <p:cNvSpPr>
            <a:spLocks noChangeArrowheads="1"/>
          </p:cNvSpPr>
          <p:nvPr/>
        </p:nvSpPr>
        <p:spPr bwMode="auto">
          <a:xfrm>
            <a:off x="152400" y="174263"/>
            <a:ext cx="2590800" cy="6509474"/>
          </a:xfrm>
          <a:prstGeom prst="rect">
            <a:avLst/>
          </a:prstGeom>
          <a:solidFill>
            <a:srgbClr val="000000"/>
          </a:solidFill>
          <a:ln>
            <a:noFill/>
          </a:ln>
          <a:effectLst>
            <a:outerShdw dist="35921" dir="2700000" algn="ctr" rotWithShape="0">
              <a:srgbClr val="808080"/>
            </a:outerShdw>
            <a:softEdge rad="0"/>
          </a:effectLst>
          <a:extLst/>
        </p:spPr>
        <p:txBody>
          <a:bodyPr wrap="square" lIns="0" bIns="0" anchor="ctr">
            <a:spAutoFit/>
          </a:bodyPr>
          <a:lstStyle/>
          <a:p>
            <a:r>
              <a:rPr lang="en-US" sz="3600" b="1" dirty="0">
                <a:latin typeface="Arial" charset="0"/>
              </a:rPr>
              <a:t>“If you openly say, ‘Jesus is Lord’ and believe in your heart that God raised him from death, you will be saved.”</a:t>
            </a:r>
            <a:r>
              <a:rPr lang="en-US" b="1" dirty="0">
                <a:latin typeface="Arial" charset="0"/>
              </a:rPr>
              <a:t> </a:t>
            </a:r>
          </a:p>
          <a:p>
            <a:pPr algn="r"/>
            <a:r>
              <a:rPr lang="en-US" sz="2000" b="1" dirty="0">
                <a:latin typeface="Arial" charset="0"/>
              </a:rPr>
              <a:t>Rom. 10:9</a:t>
            </a:r>
            <a:r>
              <a:rPr lang="en-US" sz="2400" b="1" dirty="0">
                <a:latin typeface="Arial" charset="0"/>
              </a:rPr>
              <a:t> </a:t>
            </a:r>
          </a:p>
        </p:txBody>
      </p:sp>
    </p:spTree>
    <p:custDataLst>
      <p:tags r:id="rId1"/>
    </p:custDataLst>
    <p:extLst>
      <p:ext uri="{BB962C8B-B14F-4D97-AF65-F5344CB8AC3E}">
        <p14:creationId xmlns:p14="http://schemas.microsoft.com/office/powerpoint/2010/main" val="11837187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40">
                                            <p:txEl>
                                              <p:pRg st="0" end="0"/>
                                            </p:txEl>
                                          </p:spTgt>
                                        </p:tgtEl>
                                        <p:attrNameLst>
                                          <p:attrName>style.visibility</p:attrName>
                                        </p:attrNameLst>
                                      </p:cBhvr>
                                      <p:to>
                                        <p:strVal val="visible"/>
                                      </p:to>
                                    </p:set>
                                    <p:anim calcmode="lin" valueType="num">
                                      <p:cBhvr additive="base">
                                        <p:cTn id="7" dur="500" fill="hold"/>
                                        <p:tgtEl>
                                          <p:spTgt spid="1434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4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340">
                                            <p:txEl>
                                              <p:pRg st="1" end="1"/>
                                            </p:txEl>
                                          </p:spTgt>
                                        </p:tgtEl>
                                        <p:attrNameLst>
                                          <p:attrName>style.visibility</p:attrName>
                                        </p:attrNameLst>
                                      </p:cBhvr>
                                      <p:to>
                                        <p:strVal val="visible"/>
                                      </p:to>
                                    </p:set>
                                    <p:anim calcmode="lin" valueType="num">
                                      <p:cBhvr additive="base">
                                        <p:cTn id="13" dur="500" fill="hold"/>
                                        <p:tgtEl>
                                          <p:spTgt spid="1434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34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340">
                                            <p:txEl>
                                              <p:pRg st="2" end="2"/>
                                            </p:txEl>
                                          </p:spTgt>
                                        </p:tgtEl>
                                        <p:attrNameLst>
                                          <p:attrName>style.visibility</p:attrName>
                                        </p:attrNameLst>
                                      </p:cBhvr>
                                      <p:to>
                                        <p:strVal val="visible"/>
                                      </p:to>
                                    </p:set>
                                    <p:anim calcmode="lin" valueType="num">
                                      <p:cBhvr additive="base">
                                        <p:cTn id="19" dur="500" fill="hold"/>
                                        <p:tgtEl>
                                          <p:spTgt spid="1434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34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340">
                                            <p:txEl>
                                              <p:pRg st="3" end="3"/>
                                            </p:txEl>
                                          </p:spTgt>
                                        </p:tgtEl>
                                        <p:attrNameLst>
                                          <p:attrName>style.visibility</p:attrName>
                                        </p:attrNameLst>
                                      </p:cBhvr>
                                      <p:to>
                                        <p:strVal val="visible"/>
                                      </p:to>
                                    </p:set>
                                    <p:anim calcmode="lin" valueType="num">
                                      <p:cBhvr additive="base">
                                        <p:cTn id="25" dur="500" fill="hold"/>
                                        <p:tgtEl>
                                          <p:spTgt spid="1434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34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555680"/>
            <a:ext cx="9144000" cy="3311720"/>
          </a:xfrm>
        </p:spPr>
        <p:txBody>
          <a:bodyPr vert="horz" wrap="square" lIns="45720" tIns="182880" rIns="0" bIns="0" numCol="1" anchor="t" anchorCtr="0" compatLnSpc="1">
            <a:prstTxWarp prst="textNoShape">
              <a:avLst/>
            </a:prstTxWarp>
          </a:bodyPr>
          <a:lstStyle/>
          <a:p>
            <a:pPr marL="0" indent="0">
              <a:spcBef>
                <a:spcPts val="600"/>
              </a:spcBef>
              <a:buNone/>
            </a:pPr>
            <a:r>
              <a:rPr lang="en-US" sz="4000" dirty="0">
                <a:effectLst/>
              </a:rPr>
              <a:t>Need a Volunteer (Kid or Adult) To:</a:t>
            </a:r>
          </a:p>
          <a:p>
            <a:pPr marL="0" indent="0">
              <a:spcBef>
                <a:spcPts val="600"/>
              </a:spcBef>
              <a:buNone/>
            </a:pPr>
            <a:r>
              <a:rPr lang="en-US" sz="4400" dirty="0">
                <a:effectLst/>
              </a:rPr>
              <a:t>	</a:t>
            </a:r>
            <a:r>
              <a:rPr lang="en-US" sz="3200" dirty="0"/>
              <a:t>Answer Lesson Questions</a:t>
            </a:r>
          </a:p>
          <a:p>
            <a:pPr marL="0" indent="0">
              <a:spcBef>
                <a:spcPts val="600"/>
              </a:spcBef>
              <a:buNone/>
            </a:pPr>
            <a:r>
              <a:rPr lang="en-US" sz="3200" dirty="0">
                <a:effectLst/>
              </a:rPr>
              <a:t>	Explain the Gospel in a Nutshell Craft	</a:t>
            </a:r>
            <a:endParaRPr lang="en-US" sz="4400" dirty="0">
              <a:effectLst/>
            </a:endParaRPr>
          </a:p>
          <a:p>
            <a:pPr marL="0" indent="0" algn="ctr">
              <a:buNone/>
            </a:pPr>
            <a:br>
              <a:rPr lang="en-US" sz="4400" dirty="0">
                <a:effectLst/>
              </a:rPr>
            </a:br>
            <a:endParaRPr lang="en-US" dirty="0">
              <a:effectLst/>
            </a:endParaRPr>
          </a:p>
        </p:txBody>
      </p:sp>
      <p:pic>
        <p:nvPicPr>
          <p:cNvPr id="4" name="Picture 3">
            <a:extLst>
              <a:ext uri="{FF2B5EF4-FFF2-40B4-BE49-F238E27FC236}">
                <a16:creationId xmlns:a16="http://schemas.microsoft.com/office/drawing/2014/main" id="{20A86502-FD44-4E11-8D4E-B393E47744D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4000"/>
                    </a14:imgEffect>
                    <a14:imgEffect>
                      <a14:colorTemperature colorTemp="11065"/>
                    </a14:imgEffect>
                    <a14:imgEffect>
                      <a14:saturation sat="304000"/>
                    </a14:imgEffect>
                    <a14:imgEffect>
                      <a14:brightnessContrast contrast="46000"/>
                    </a14:imgEffect>
                  </a14:imgLayer>
                </a14:imgProps>
              </a:ext>
              <a:ext uri="{28A0092B-C50C-407E-A947-70E740481C1C}">
                <a14:useLocalDpi xmlns:a14="http://schemas.microsoft.com/office/drawing/2010/main" val="0"/>
              </a:ext>
            </a:extLst>
          </a:blip>
          <a:stretch>
            <a:fillRect/>
          </a:stretch>
        </p:blipFill>
        <p:spPr>
          <a:xfrm>
            <a:off x="0" y="-304800"/>
            <a:ext cx="9144000" cy="2860480"/>
          </a:xfrm>
          <a:prstGeom prst="rect">
            <a:avLst/>
          </a:prstGeom>
        </p:spPr>
      </p:pic>
      <p:pic>
        <p:nvPicPr>
          <p:cNvPr id="6" name="Picture 5">
            <a:extLst>
              <a:ext uri="{FF2B5EF4-FFF2-40B4-BE49-F238E27FC236}">
                <a16:creationId xmlns:a16="http://schemas.microsoft.com/office/drawing/2014/main" id="{5148D3B0-E347-443C-8115-C1E8E653E0F1}"/>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4000"/>
                    </a14:imgEffect>
                    <a14:imgEffect>
                      <a14:colorTemperature colorTemp="7239"/>
                    </a14:imgEffect>
                    <a14:imgEffect>
                      <a14:saturation sat="195000"/>
                    </a14:imgEffect>
                    <a14:imgEffect>
                      <a14:brightnessContrast contrast="18000"/>
                    </a14:imgEffect>
                  </a14:imgLayer>
                </a14:imgProps>
              </a:ext>
              <a:ext uri="{28A0092B-C50C-407E-A947-70E740481C1C}">
                <a14:useLocalDpi xmlns:a14="http://schemas.microsoft.com/office/drawing/2010/main" val="0"/>
              </a:ext>
            </a:extLst>
          </a:blip>
          <a:stretch>
            <a:fillRect/>
          </a:stretch>
        </p:blipFill>
        <p:spPr>
          <a:xfrm>
            <a:off x="0" y="5867400"/>
            <a:ext cx="9144000" cy="1143000"/>
          </a:xfrm>
          <a:prstGeom prst="rect">
            <a:avLst/>
          </a:prstGeom>
        </p:spPr>
      </p:pic>
    </p:spTree>
    <p:extLst>
      <p:ext uri="{BB962C8B-B14F-4D97-AF65-F5344CB8AC3E}">
        <p14:creationId xmlns:p14="http://schemas.microsoft.com/office/powerpoint/2010/main" val="1858092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gospel in a nutshell">
            <a:extLst>
              <a:ext uri="{FF2B5EF4-FFF2-40B4-BE49-F238E27FC236}">
                <a16:creationId xmlns:a16="http://schemas.microsoft.com/office/drawing/2014/main" id="{AF3F008F-72A3-48D2-A11B-160F93C5BF9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14000"/>
                    </a14:imgEffect>
                    <a14:imgEffect>
                      <a14:colorTemperature colorTemp="7070"/>
                    </a14:imgEffect>
                    <a14:imgEffect>
                      <a14:saturation sat="105000"/>
                    </a14:imgEffect>
                    <a14:imgEffect>
                      <a14:brightnessContrast bright="8000" contrast="12000"/>
                    </a14:imgEffect>
                  </a14:imgLayer>
                </a14:imgProps>
              </a:ext>
              <a:ext uri="{28A0092B-C50C-407E-A947-70E740481C1C}">
                <a14:useLocalDpi xmlns:a14="http://schemas.microsoft.com/office/drawing/2010/main" val="0"/>
              </a:ext>
            </a:extLst>
          </a:blip>
          <a:srcRect/>
          <a:stretch>
            <a:fillRect/>
          </a:stretch>
        </p:blipFill>
        <p:spPr bwMode="auto">
          <a:xfrm>
            <a:off x="6790" y="1"/>
            <a:ext cx="9130420" cy="69342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FFE5FB38-58A8-4071-81F0-FE769986DDE6}"/>
              </a:ext>
            </a:extLst>
          </p:cNvPr>
          <p:cNvSpPr>
            <a:spLocks noGrp="1"/>
          </p:cNvSpPr>
          <p:nvPr>
            <p:ph idx="1"/>
          </p:nvPr>
        </p:nvSpPr>
        <p:spPr>
          <a:xfrm>
            <a:off x="-152400" y="-152400"/>
            <a:ext cx="9144000" cy="671465"/>
          </a:xfrm>
        </p:spPr>
        <p:txBody>
          <a:bodyPr/>
          <a:lstStyle/>
          <a:p>
            <a:pPr marL="0" indent="0" algn="ctr">
              <a:buNone/>
            </a:pPr>
            <a:r>
              <a:rPr lang="en-US" sz="5400" dirty="0">
                <a:solidFill>
                  <a:schemeClr val="bg2"/>
                </a:solidFill>
              </a:rPr>
              <a:t>The Gospel</a:t>
            </a:r>
          </a:p>
        </p:txBody>
      </p:sp>
      <p:sp>
        <p:nvSpPr>
          <p:cNvPr id="5" name="Content Placeholder 2">
            <a:extLst>
              <a:ext uri="{FF2B5EF4-FFF2-40B4-BE49-F238E27FC236}">
                <a16:creationId xmlns:a16="http://schemas.microsoft.com/office/drawing/2014/main" id="{6CD56A34-D1B3-4E0B-B0F3-537AB3C1E426}"/>
              </a:ext>
            </a:extLst>
          </p:cNvPr>
          <p:cNvSpPr txBox="1">
            <a:spLocks/>
          </p:cNvSpPr>
          <p:nvPr/>
        </p:nvSpPr>
        <p:spPr bwMode="auto">
          <a:xfrm>
            <a:off x="6790" y="5867400"/>
            <a:ext cx="9144000" cy="900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lvl1pPr marL="342900" indent="-342900" algn="l" rtl="0" eaLnBrk="1" fontAlgn="base" hangingPunct="1">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1" fontAlgn="base" hangingPunct="1">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gn="ctr">
              <a:buFont typeface="Wingdings" pitchFamily="2" charset="2"/>
              <a:buNone/>
            </a:pPr>
            <a:r>
              <a:rPr lang="en-US" sz="6000" kern="0" dirty="0">
                <a:solidFill>
                  <a:schemeClr val="bg2"/>
                </a:solidFill>
              </a:rPr>
              <a:t>In a Nutshell</a:t>
            </a:r>
          </a:p>
        </p:txBody>
      </p:sp>
    </p:spTree>
    <p:extLst>
      <p:ext uri="{BB962C8B-B14F-4D97-AF65-F5344CB8AC3E}">
        <p14:creationId xmlns:p14="http://schemas.microsoft.com/office/powerpoint/2010/main" val="3106608649"/>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D22AA2-B4C2-440B-B277-45A54045590B}"/>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0"/>
                    </a14:imgEffect>
                    <a14:imgEffect>
                      <a14:brightnessContrast bright="-2000" contrast="20000"/>
                    </a14:imgEffect>
                  </a14:imgLayer>
                </a14:imgProps>
              </a:ext>
              <a:ext uri="{28A0092B-C50C-407E-A947-70E740481C1C}">
                <a14:useLocalDpi xmlns:a14="http://schemas.microsoft.com/office/drawing/2010/main" val="0"/>
              </a:ext>
            </a:extLst>
          </a:blip>
          <a:srcRect l="5233"/>
          <a:stretch/>
        </p:blipFill>
        <p:spPr>
          <a:xfrm>
            <a:off x="-533400" y="5080"/>
            <a:ext cx="9749977" cy="6852920"/>
          </a:xfrm>
          <a:prstGeom prst="rect">
            <a:avLst/>
          </a:prstGeom>
        </p:spPr>
      </p:pic>
      <p:sp>
        <p:nvSpPr>
          <p:cNvPr id="9" name="Content Placeholder 2">
            <a:extLst>
              <a:ext uri="{FF2B5EF4-FFF2-40B4-BE49-F238E27FC236}">
                <a16:creationId xmlns:a16="http://schemas.microsoft.com/office/drawing/2014/main" id="{B7B7CEC0-1F38-4D4E-9283-B3F64B187AC4}"/>
              </a:ext>
            </a:extLst>
          </p:cNvPr>
          <p:cNvSpPr txBox="1">
            <a:spLocks/>
          </p:cNvSpPr>
          <p:nvPr/>
        </p:nvSpPr>
        <p:spPr bwMode="auto">
          <a:xfrm>
            <a:off x="4038600" y="20320"/>
            <a:ext cx="5181601" cy="6837680"/>
          </a:xfrm>
          <a:prstGeom prst="rect">
            <a:avLst/>
          </a:prstGeom>
          <a:noFill/>
          <a:ln>
            <a:noFill/>
          </a:ln>
          <a:effectLst>
            <a:outerShdw dist="35921" dir="2700000" algn="ctr" rotWithShape="0">
              <a:schemeClr val="bg2"/>
            </a:outerShdw>
            <a:softEdge rad="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91440" rIns="0" bIns="0" numCol="1" anchor="t" anchorCtr="0" compatLnSpc="1">
            <a:prstTxWarp prst="textNoShape">
              <a:avLst/>
            </a:prstTxWarp>
          </a:bodyPr>
          <a:lstStyle>
            <a:lvl1pPr marL="342900" indent="-342900" algn="l" rtl="0" eaLnBrk="1" fontAlgn="base" hangingPunct="1">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1" fontAlgn="base" hangingPunct="1">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gn="ctr">
              <a:lnSpc>
                <a:spcPts val="12000"/>
              </a:lnSpc>
              <a:spcBef>
                <a:spcPts val="0"/>
              </a:spcBef>
              <a:spcAft>
                <a:spcPts val="15000"/>
              </a:spcAft>
              <a:buFont typeface="Wingdings" pitchFamily="2" charset="2"/>
              <a:buNone/>
            </a:pPr>
            <a:r>
              <a:rPr lang="en-US" sz="5400" kern="0" dirty="0">
                <a:solidFill>
                  <a:srgbClr val="C00000"/>
                </a:solidFill>
                <a:effectLst>
                  <a:glow rad="76200">
                    <a:schemeClr val="accent2">
                      <a:lumMod val="20000"/>
                      <a:lumOff val="80000"/>
                    </a:schemeClr>
                  </a:glow>
                </a:effectLst>
                <a:latin typeface="Verdana" panose="020B0604030504040204" pitchFamily="34" charset="0"/>
                <a:ea typeface="Verdana" panose="020B0604030504040204" pitchFamily="34" charset="0"/>
              </a:rPr>
              <a:t>Please Don’t</a:t>
            </a:r>
          </a:p>
          <a:p>
            <a:pPr marL="0" indent="0" algn="ctr">
              <a:lnSpc>
                <a:spcPts val="12000"/>
              </a:lnSpc>
              <a:spcBef>
                <a:spcPts val="0"/>
              </a:spcBef>
              <a:spcAft>
                <a:spcPts val="0"/>
              </a:spcAft>
              <a:buFont typeface="Wingdings" pitchFamily="2" charset="2"/>
              <a:buNone/>
            </a:pPr>
            <a:endParaRPr lang="en-US" sz="30000" kern="0" dirty="0">
              <a:solidFill>
                <a:srgbClr val="C00000"/>
              </a:solidFill>
              <a:effectLst>
                <a:glow rad="76200">
                  <a:schemeClr val="accent2">
                    <a:lumMod val="20000"/>
                    <a:lumOff val="80000"/>
                  </a:schemeClr>
                </a:glow>
              </a:effectLst>
              <a:latin typeface="Verdana" panose="020B0604030504040204" pitchFamily="34" charset="0"/>
              <a:ea typeface="Verdana" panose="020B0604030504040204" pitchFamily="34" charset="0"/>
            </a:endParaRPr>
          </a:p>
          <a:p>
            <a:pPr marL="0" indent="0" algn="ctr">
              <a:lnSpc>
                <a:spcPts val="12000"/>
              </a:lnSpc>
              <a:spcBef>
                <a:spcPts val="0"/>
              </a:spcBef>
              <a:spcAft>
                <a:spcPts val="0"/>
              </a:spcAft>
              <a:buFont typeface="Wingdings" pitchFamily="2" charset="2"/>
              <a:buNone/>
            </a:pPr>
            <a:r>
              <a:rPr lang="en-US" sz="5400" kern="0" dirty="0">
                <a:solidFill>
                  <a:srgbClr val="C00000"/>
                </a:solidFill>
                <a:effectLst>
                  <a:glow rad="76200">
                    <a:schemeClr val="accent2">
                      <a:lumMod val="20000"/>
                      <a:lumOff val="80000"/>
                    </a:schemeClr>
                  </a:glow>
                </a:effectLst>
                <a:latin typeface="Verdana" panose="020B0604030504040204" pitchFamily="34" charset="0"/>
                <a:ea typeface="Verdana" panose="020B0604030504040204" pitchFamily="34" charset="0"/>
              </a:rPr>
              <a:t>My Name</a:t>
            </a:r>
          </a:p>
        </p:txBody>
      </p:sp>
      <p:pic>
        <p:nvPicPr>
          <p:cNvPr id="3" name="Picture 2" descr="A close up of a logo&#10;&#10;Description automatically generated">
            <a:extLst>
              <a:ext uri="{FF2B5EF4-FFF2-40B4-BE49-F238E27FC236}">
                <a16:creationId xmlns:a16="http://schemas.microsoft.com/office/drawing/2014/main" id="{204091CD-D4ED-4545-81E9-9BD868E7C2C7}"/>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38000"/>
                    </a14:imgEffect>
                    <a14:imgEffect>
                      <a14:colorTemperature colorTemp="5935"/>
                    </a14:imgEffect>
                    <a14:imgEffect>
                      <a14:saturation sat="240000"/>
                    </a14:imgEffect>
                    <a14:imgEffect>
                      <a14:brightnessContrast bright="-20000" contrast="10000"/>
                    </a14:imgEffect>
                  </a14:imgLayer>
                </a14:imgProps>
              </a:ext>
              <a:ext uri="{28A0092B-C50C-407E-A947-70E740481C1C}">
                <a14:useLocalDpi xmlns:a14="http://schemas.microsoft.com/office/drawing/2010/main" val="0"/>
              </a:ext>
            </a:extLst>
          </a:blip>
          <a:stretch>
            <a:fillRect/>
          </a:stretch>
        </p:blipFill>
        <p:spPr>
          <a:xfrm>
            <a:off x="5410200" y="1524000"/>
            <a:ext cx="3200400" cy="4003877"/>
          </a:xfrm>
          <a:prstGeom prst="rect">
            <a:avLst/>
          </a:prstGeom>
          <a:effectLst>
            <a:glow rad="177800">
              <a:schemeClr val="tx1">
                <a:alpha val="73000"/>
              </a:schemeClr>
            </a:glow>
          </a:effectLst>
        </p:spPr>
      </p:pic>
    </p:spTree>
    <p:extLst>
      <p:ext uri="{BB962C8B-B14F-4D97-AF65-F5344CB8AC3E}">
        <p14:creationId xmlns:p14="http://schemas.microsoft.com/office/powerpoint/2010/main" val="398972612"/>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555680"/>
            <a:ext cx="9144000" cy="3311720"/>
          </a:xfrm>
        </p:spPr>
        <p:txBody>
          <a:bodyPr vert="horz" wrap="square" lIns="45720" tIns="182880" rIns="0" bIns="0" numCol="1" anchor="t" anchorCtr="0" compatLnSpc="1">
            <a:prstTxWarp prst="textNoShape">
              <a:avLst/>
            </a:prstTxWarp>
          </a:bodyPr>
          <a:lstStyle/>
          <a:p>
            <a:pPr marL="0" indent="0">
              <a:spcBef>
                <a:spcPts val="600"/>
              </a:spcBef>
              <a:buNone/>
            </a:pPr>
            <a:r>
              <a:rPr lang="en-US" sz="4000" dirty="0">
                <a:effectLst/>
              </a:rPr>
              <a:t>Need a Volunteer (Kid or Adult) To:</a:t>
            </a:r>
          </a:p>
          <a:p>
            <a:pPr marL="0" indent="0">
              <a:spcBef>
                <a:spcPts val="600"/>
              </a:spcBef>
              <a:buNone/>
            </a:pPr>
            <a:r>
              <a:rPr lang="en-US" sz="4400" dirty="0">
                <a:effectLst/>
              </a:rPr>
              <a:t>	</a:t>
            </a:r>
            <a:r>
              <a:rPr lang="en-US" sz="3200" dirty="0"/>
              <a:t>Answer Lesson Questions</a:t>
            </a:r>
          </a:p>
          <a:p>
            <a:pPr marL="0" indent="0">
              <a:spcBef>
                <a:spcPts val="600"/>
              </a:spcBef>
              <a:buNone/>
            </a:pPr>
            <a:r>
              <a:rPr lang="en-US" sz="3200" dirty="0">
                <a:effectLst/>
              </a:rPr>
              <a:t>	Explain the Gospel in a Nutshell Craft</a:t>
            </a:r>
          </a:p>
          <a:p>
            <a:pPr marL="0" indent="0">
              <a:spcBef>
                <a:spcPts val="600"/>
              </a:spcBef>
              <a:buNone/>
            </a:pPr>
            <a:r>
              <a:rPr lang="en-US" sz="3200" dirty="0">
                <a:effectLst/>
              </a:rPr>
              <a:t>	Explain the Big E-Cube</a:t>
            </a:r>
            <a:br>
              <a:rPr lang="en-US" sz="4400" dirty="0">
                <a:effectLst/>
              </a:rPr>
            </a:br>
            <a:endParaRPr lang="en-US" dirty="0">
              <a:effectLst/>
            </a:endParaRPr>
          </a:p>
        </p:txBody>
      </p:sp>
      <p:pic>
        <p:nvPicPr>
          <p:cNvPr id="4" name="Picture 3">
            <a:extLst>
              <a:ext uri="{FF2B5EF4-FFF2-40B4-BE49-F238E27FC236}">
                <a16:creationId xmlns:a16="http://schemas.microsoft.com/office/drawing/2014/main" id="{20A86502-FD44-4E11-8D4E-B393E47744D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4000"/>
                    </a14:imgEffect>
                    <a14:imgEffect>
                      <a14:colorTemperature colorTemp="11065"/>
                    </a14:imgEffect>
                    <a14:imgEffect>
                      <a14:saturation sat="304000"/>
                    </a14:imgEffect>
                    <a14:imgEffect>
                      <a14:brightnessContrast contrast="46000"/>
                    </a14:imgEffect>
                  </a14:imgLayer>
                </a14:imgProps>
              </a:ext>
              <a:ext uri="{28A0092B-C50C-407E-A947-70E740481C1C}">
                <a14:useLocalDpi xmlns:a14="http://schemas.microsoft.com/office/drawing/2010/main" val="0"/>
              </a:ext>
            </a:extLst>
          </a:blip>
          <a:stretch>
            <a:fillRect/>
          </a:stretch>
        </p:blipFill>
        <p:spPr>
          <a:xfrm>
            <a:off x="0" y="-304800"/>
            <a:ext cx="9144000" cy="2860480"/>
          </a:xfrm>
          <a:prstGeom prst="rect">
            <a:avLst/>
          </a:prstGeom>
        </p:spPr>
      </p:pic>
      <p:pic>
        <p:nvPicPr>
          <p:cNvPr id="6" name="Picture 5">
            <a:extLst>
              <a:ext uri="{FF2B5EF4-FFF2-40B4-BE49-F238E27FC236}">
                <a16:creationId xmlns:a16="http://schemas.microsoft.com/office/drawing/2014/main" id="{5148D3B0-E347-443C-8115-C1E8E653E0F1}"/>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4000"/>
                    </a14:imgEffect>
                    <a14:imgEffect>
                      <a14:colorTemperature colorTemp="7239"/>
                    </a14:imgEffect>
                    <a14:imgEffect>
                      <a14:saturation sat="195000"/>
                    </a14:imgEffect>
                    <a14:imgEffect>
                      <a14:brightnessContrast contrast="18000"/>
                    </a14:imgEffect>
                  </a14:imgLayer>
                </a14:imgProps>
              </a:ext>
              <a:ext uri="{28A0092B-C50C-407E-A947-70E740481C1C}">
                <a14:useLocalDpi xmlns:a14="http://schemas.microsoft.com/office/drawing/2010/main" val="0"/>
              </a:ext>
            </a:extLst>
          </a:blip>
          <a:stretch>
            <a:fillRect/>
          </a:stretch>
        </p:blipFill>
        <p:spPr>
          <a:xfrm>
            <a:off x="0" y="5867400"/>
            <a:ext cx="9144000" cy="1143000"/>
          </a:xfrm>
          <a:prstGeom prst="rect">
            <a:avLst/>
          </a:prstGeom>
        </p:spPr>
      </p:pic>
    </p:spTree>
    <p:extLst>
      <p:ext uri="{BB962C8B-B14F-4D97-AF65-F5344CB8AC3E}">
        <p14:creationId xmlns:p14="http://schemas.microsoft.com/office/powerpoint/2010/main" val="18207589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15E400-FDC3-4CE0-863A-670DE82B16F4}"/>
              </a:ext>
            </a:extLst>
          </p:cNvPr>
          <p:cNvSpPr>
            <a:spLocks noGrp="1"/>
          </p:cNvSpPr>
          <p:nvPr>
            <p:ph idx="1"/>
          </p:nvPr>
        </p:nvSpPr>
        <p:spPr>
          <a:xfrm>
            <a:off x="0" y="-74908"/>
            <a:ext cx="9144000" cy="6936222"/>
          </a:xfrm>
          <a:solidFill>
            <a:schemeClr val="tx1"/>
          </a:solidFill>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ss</a:t>
            </a:r>
          </a:p>
        </p:txBody>
      </p:sp>
      <p:sp>
        <p:nvSpPr>
          <p:cNvPr id="6" name="Rectangle 1">
            <a:extLst>
              <a:ext uri="{FF2B5EF4-FFF2-40B4-BE49-F238E27FC236}">
                <a16:creationId xmlns:a16="http://schemas.microsoft.com/office/drawing/2014/main" id="{48478B10-E598-49D5-80B6-7DCE089F5A99}"/>
              </a:ext>
            </a:extLst>
          </p:cNvPr>
          <p:cNvSpPr>
            <a:spLocks noChangeArrowheads="1"/>
          </p:cNvSpPr>
          <p:nvPr/>
        </p:nvSpPr>
        <p:spPr bwMode="auto">
          <a:xfrm>
            <a:off x="870751" y="-274260"/>
            <a:ext cx="7435049"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9600" b="1" dirty="0" err="1">
                <a:solidFill>
                  <a:srgbClr val="7B3907"/>
                </a:solidFill>
                <a:latin typeface="+mn-lt"/>
              </a:rPr>
              <a:t>Evangecube</a:t>
            </a:r>
            <a:endParaRPr kumimoji="0" lang="en-US" altLang="en-US" sz="9600" b="0" i="0" u="none" strike="noStrike" cap="none" normalizeH="0" baseline="0" dirty="0">
              <a:ln>
                <a:noFill/>
              </a:ln>
              <a:solidFill>
                <a:schemeClr val="tx1"/>
              </a:solidFill>
              <a:effectLst/>
              <a:latin typeface="+mn-lt"/>
            </a:endParaRPr>
          </a:p>
        </p:txBody>
      </p:sp>
      <p:pic>
        <p:nvPicPr>
          <p:cNvPr id="5" name="Picture 2" descr="777776: EvangeCube">
            <a:hlinkClick r:id="rId3"/>
            <a:extLst>
              <a:ext uri="{FF2B5EF4-FFF2-40B4-BE49-F238E27FC236}">
                <a16:creationId xmlns:a16="http://schemas.microsoft.com/office/drawing/2014/main" id="{72B17F26-9C67-4465-BA61-7834FB5F39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1295400"/>
            <a:ext cx="5562600" cy="5562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8334976"/>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48478B10-E598-49D5-80B6-7DCE089F5A99}"/>
              </a:ext>
            </a:extLst>
          </p:cNvPr>
          <p:cNvSpPr>
            <a:spLocks noChangeArrowheads="1"/>
          </p:cNvSpPr>
          <p:nvPr/>
        </p:nvSpPr>
        <p:spPr bwMode="auto">
          <a:xfrm>
            <a:off x="870751" y="-274260"/>
            <a:ext cx="7435049"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9600" b="1" dirty="0" err="1">
                <a:latin typeface="+mn-lt"/>
              </a:rPr>
              <a:t>Evangecube</a:t>
            </a:r>
            <a:endParaRPr kumimoji="0" lang="en-US" altLang="en-US" sz="9600" b="0" i="0" u="none" strike="noStrike" cap="none" normalizeH="0" baseline="0" dirty="0">
              <a:ln>
                <a:noFill/>
              </a:ln>
              <a:effectLst/>
              <a:latin typeface="+mn-lt"/>
            </a:endParaRPr>
          </a:p>
        </p:txBody>
      </p:sp>
      <p:pic>
        <p:nvPicPr>
          <p:cNvPr id="5" name="Picture 2" descr="777776: EvangeCube">
            <a:hlinkClick r:id="rId3"/>
            <a:extLst>
              <a:ext uri="{FF2B5EF4-FFF2-40B4-BE49-F238E27FC236}">
                <a16:creationId xmlns:a16="http://schemas.microsoft.com/office/drawing/2014/main" id="{72B17F26-9C67-4465-BA61-7834FB5F39D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34000"/>
                    </a14:imgEffect>
                    <a14:imgEffect>
                      <a14:colorTemperature colorTemp="7184"/>
                    </a14:imgEffect>
                    <a14:imgEffect>
                      <a14:saturation sat="130000"/>
                    </a14:imgEffect>
                    <a14:imgEffect>
                      <a14:brightnessContrast bright="-4000" contrast="20000"/>
                    </a14:imgEffect>
                  </a14:imgLayer>
                </a14:imgProps>
              </a:ext>
              <a:ext uri="{28A0092B-C50C-407E-A947-70E740481C1C}">
                <a14:useLocalDpi xmlns:a14="http://schemas.microsoft.com/office/drawing/2010/main" val="0"/>
              </a:ext>
            </a:extLst>
          </a:blip>
          <a:srcRect l="6666" t="4445" r="8889" b="2222"/>
          <a:stretch/>
        </p:blipFill>
        <p:spPr bwMode="auto">
          <a:xfrm>
            <a:off x="0" y="1066801"/>
            <a:ext cx="3447140" cy="380999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Evangecube Big Cube (assembled)   -     By: Evangecube&#10;">
            <a:extLst>
              <a:ext uri="{FF2B5EF4-FFF2-40B4-BE49-F238E27FC236}">
                <a16:creationId xmlns:a16="http://schemas.microsoft.com/office/drawing/2014/main" id="{7FD9D48E-3F78-41DF-8B20-C8A0786059F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0000" b="12000"/>
          <a:stretch/>
        </p:blipFill>
        <p:spPr bwMode="auto">
          <a:xfrm>
            <a:off x="3733800" y="2638044"/>
            <a:ext cx="5410200" cy="4219956"/>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27A5BF37-DC36-417E-8967-45D637406E1A}"/>
              </a:ext>
            </a:extLst>
          </p:cNvPr>
          <p:cNvSpPr>
            <a:spLocks noGrp="1"/>
          </p:cNvSpPr>
          <p:nvPr>
            <p:ph idx="1"/>
          </p:nvPr>
        </p:nvSpPr>
        <p:spPr>
          <a:xfrm>
            <a:off x="3505200" y="1066800"/>
            <a:ext cx="5575005" cy="1569660"/>
          </a:xfrm>
        </p:spPr>
        <p:txBody>
          <a:bodyPr vert="horz" wrap="square" lIns="45720" tIns="182880" rIns="0" bIns="0" numCol="1" anchor="t" anchorCtr="0" compatLnSpc="1">
            <a:prstTxWarp prst="textNoShape">
              <a:avLst/>
            </a:prstTxWarp>
          </a:bodyPr>
          <a:lstStyle/>
          <a:p>
            <a:pPr marL="0" indent="0" algn="ctr">
              <a:spcBef>
                <a:spcPts val="600"/>
              </a:spcBef>
              <a:buNone/>
            </a:pPr>
            <a:r>
              <a:rPr lang="en-US" sz="3200" dirty="0">
                <a:effectLst/>
              </a:rPr>
              <a:t>Buy a standard-sized </a:t>
            </a:r>
            <a:r>
              <a:rPr lang="en-US" sz="3200" dirty="0" err="1">
                <a:effectLst/>
              </a:rPr>
              <a:t>EvangeCube</a:t>
            </a:r>
            <a:r>
              <a:rPr lang="en-US" sz="3200" dirty="0">
                <a:effectLst/>
              </a:rPr>
              <a:t> here: </a:t>
            </a:r>
            <a:r>
              <a:rPr lang="en-US" sz="2400" dirty="0" err="1">
                <a:hlinkClick r:id="rId7"/>
              </a:rPr>
              <a:t>EvangeCube</a:t>
            </a:r>
            <a:r>
              <a:rPr lang="en-US" sz="3200" dirty="0"/>
              <a:t> </a:t>
            </a:r>
            <a:endParaRPr lang="en-US" sz="3200" dirty="0">
              <a:effectLst/>
            </a:endParaRPr>
          </a:p>
        </p:txBody>
      </p:sp>
      <p:sp>
        <p:nvSpPr>
          <p:cNvPr id="9" name="Content Placeholder 2">
            <a:extLst>
              <a:ext uri="{FF2B5EF4-FFF2-40B4-BE49-F238E27FC236}">
                <a16:creationId xmlns:a16="http://schemas.microsoft.com/office/drawing/2014/main" id="{8C3EA337-3A27-48C4-AC66-B57F7C4817D5}"/>
              </a:ext>
            </a:extLst>
          </p:cNvPr>
          <p:cNvSpPr txBox="1">
            <a:spLocks/>
          </p:cNvSpPr>
          <p:nvPr/>
        </p:nvSpPr>
        <p:spPr bwMode="auto">
          <a:xfrm>
            <a:off x="1" y="4876800"/>
            <a:ext cx="37338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20" tIns="182880" rIns="0" bIns="0" numCol="1" anchor="t" anchorCtr="0" compatLnSpc="1">
            <a:prstTxWarp prst="textNoShape">
              <a:avLst/>
            </a:prstTxWarp>
          </a:bodyPr>
          <a:lstStyle>
            <a:lvl1pPr marL="342900" indent="-342900" algn="l" rtl="0" eaLnBrk="1" fontAlgn="base" hangingPunct="1">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1" fontAlgn="base" hangingPunct="1">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gn="ctr">
              <a:spcBef>
                <a:spcPts val="600"/>
              </a:spcBef>
              <a:buNone/>
            </a:pPr>
            <a:r>
              <a:rPr lang="en-US" sz="3200" kern="0" dirty="0"/>
              <a:t>Buy a large sized </a:t>
            </a:r>
            <a:r>
              <a:rPr lang="en-US" sz="3200" kern="0" dirty="0" err="1"/>
              <a:t>EvangeCube</a:t>
            </a:r>
            <a:r>
              <a:rPr lang="en-US" sz="3200" kern="0" dirty="0"/>
              <a:t> here: </a:t>
            </a:r>
            <a:r>
              <a:rPr lang="en-US" sz="2700" dirty="0" err="1">
                <a:hlinkClick r:id="rId8"/>
              </a:rPr>
              <a:t>Evangecube</a:t>
            </a:r>
            <a:r>
              <a:rPr lang="en-US" sz="2700" dirty="0">
                <a:hlinkClick r:id="rId8"/>
              </a:rPr>
              <a:t> Big Cube</a:t>
            </a:r>
            <a:endParaRPr lang="en-US" sz="2700" kern="0" dirty="0"/>
          </a:p>
        </p:txBody>
      </p:sp>
    </p:spTree>
    <p:extLst>
      <p:ext uri="{BB962C8B-B14F-4D97-AF65-F5344CB8AC3E}">
        <p14:creationId xmlns:p14="http://schemas.microsoft.com/office/powerpoint/2010/main" val="3328042070"/>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95288CC5-14BA-49C9-8A65-AE9952B704B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58000"/>
          </a:xfrm>
        </p:spPr>
      </p:pic>
    </p:spTree>
    <p:extLst>
      <p:ext uri="{BB962C8B-B14F-4D97-AF65-F5344CB8AC3E}">
        <p14:creationId xmlns:p14="http://schemas.microsoft.com/office/powerpoint/2010/main" val="3910532245"/>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cell phone&#10;&#10;Description automatically generated">
            <a:extLst>
              <a:ext uri="{FF2B5EF4-FFF2-40B4-BE49-F238E27FC236}">
                <a16:creationId xmlns:a16="http://schemas.microsoft.com/office/drawing/2014/main" id="{31663203-B062-49C2-AB58-0D5FEFC2863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0161"/>
            <a:ext cx="9144000" cy="6847840"/>
          </a:xfrm>
        </p:spPr>
      </p:pic>
    </p:spTree>
    <p:extLst>
      <p:ext uri="{BB962C8B-B14F-4D97-AF65-F5344CB8AC3E}">
        <p14:creationId xmlns:p14="http://schemas.microsoft.com/office/powerpoint/2010/main" val="2213954085"/>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cell phone&#10;&#10;Description automatically generated">
            <a:extLst>
              <a:ext uri="{FF2B5EF4-FFF2-40B4-BE49-F238E27FC236}">
                <a16:creationId xmlns:a16="http://schemas.microsoft.com/office/drawing/2014/main" id="{BC2AC920-8231-4D1A-8CD9-572A85DDB64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 y="0"/>
            <a:ext cx="9220200" cy="6869993"/>
          </a:xfrm>
        </p:spPr>
      </p:pic>
    </p:spTree>
    <p:extLst>
      <p:ext uri="{BB962C8B-B14F-4D97-AF65-F5344CB8AC3E}">
        <p14:creationId xmlns:p14="http://schemas.microsoft.com/office/powerpoint/2010/main" val="1106603663"/>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cell phone&#10;&#10;Description automatically generated">
            <a:extLst>
              <a:ext uri="{FF2B5EF4-FFF2-40B4-BE49-F238E27FC236}">
                <a16:creationId xmlns:a16="http://schemas.microsoft.com/office/drawing/2014/main" id="{846A4343-91A9-44D5-A5F7-B14D1586909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0320"/>
            <a:ext cx="9144000" cy="6869993"/>
          </a:xfrm>
        </p:spPr>
      </p:pic>
    </p:spTree>
    <p:extLst>
      <p:ext uri="{BB962C8B-B14F-4D97-AF65-F5344CB8AC3E}">
        <p14:creationId xmlns:p14="http://schemas.microsoft.com/office/powerpoint/2010/main" val="3727137519"/>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cell phone&#10;&#10;Description automatically generated">
            <a:extLst>
              <a:ext uri="{FF2B5EF4-FFF2-40B4-BE49-F238E27FC236}">
                <a16:creationId xmlns:a16="http://schemas.microsoft.com/office/drawing/2014/main" id="{9B03D0AB-60C6-4071-A22D-9272E438131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1993"/>
            <a:ext cx="9144000" cy="6869993"/>
          </a:xfrm>
        </p:spPr>
      </p:pic>
    </p:spTree>
    <p:extLst>
      <p:ext uri="{BB962C8B-B14F-4D97-AF65-F5344CB8AC3E}">
        <p14:creationId xmlns:p14="http://schemas.microsoft.com/office/powerpoint/2010/main" val="2072777932"/>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cell phone&#10;&#10;Description automatically generated">
            <a:extLst>
              <a:ext uri="{FF2B5EF4-FFF2-40B4-BE49-F238E27FC236}">
                <a16:creationId xmlns:a16="http://schemas.microsoft.com/office/drawing/2014/main" id="{6E8BC70E-BC7D-4D3D-9602-7F29C16565E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69993"/>
          </a:xfrm>
        </p:spPr>
      </p:pic>
    </p:spTree>
    <p:extLst>
      <p:ext uri="{BB962C8B-B14F-4D97-AF65-F5344CB8AC3E}">
        <p14:creationId xmlns:p14="http://schemas.microsoft.com/office/powerpoint/2010/main" val="4206681646"/>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cell phone&#10;&#10;Description automatically generated">
            <a:extLst>
              <a:ext uri="{FF2B5EF4-FFF2-40B4-BE49-F238E27FC236}">
                <a16:creationId xmlns:a16="http://schemas.microsoft.com/office/drawing/2014/main" id="{D7DD97EA-C201-4A7A-981C-F54C6E3B553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80" y="0"/>
            <a:ext cx="9149080" cy="6858000"/>
          </a:xfrm>
        </p:spPr>
      </p:pic>
    </p:spTree>
    <p:extLst>
      <p:ext uri="{BB962C8B-B14F-4D97-AF65-F5344CB8AC3E}">
        <p14:creationId xmlns:p14="http://schemas.microsoft.com/office/powerpoint/2010/main" val="356917749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xmas">
            <a:extLst>
              <a:ext uri="{FF2B5EF4-FFF2-40B4-BE49-F238E27FC236}">
                <a16:creationId xmlns:a16="http://schemas.microsoft.com/office/drawing/2014/main" id="{BEED168F-EA0B-4F57-9B2A-C091C49E340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46000"/>
                    </a14:imgEffect>
                    <a14:imgEffect>
                      <a14:colorTemperature colorTemp="5363"/>
                    </a14:imgEffect>
                    <a14:imgEffect>
                      <a14:saturation sat="265000"/>
                    </a14:imgEffect>
                    <a14:imgEffect>
                      <a14:brightnessContrast bright="16000" contrast="27000"/>
                    </a14:imgEffect>
                  </a14:imgLayer>
                </a14:imgProps>
              </a:ext>
              <a:ext uri="{28A0092B-C50C-407E-A947-70E740481C1C}">
                <a14:useLocalDpi xmlns:a14="http://schemas.microsoft.com/office/drawing/2010/main" val="0"/>
              </a:ext>
            </a:extLst>
          </a:blip>
          <a:srcRect t="14001" b="40000"/>
          <a:stretch/>
        </p:blipFill>
        <p:spPr bwMode="auto">
          <a:xfrm>
            <a:off x="0" y="2208486"/>
            <a:ext cx="9144000" cy="2441028"/>
          </a:xfrm>
          <a:prstGeom prst="rect">
            <a:avLst/>
          </a:prstGeom>
          <a:noFill/>
          <a:effectLst>
            <a:softEdge rad="177800"/>
          </a:effectLst>
          <a:extLst>
            <a:ext uri="{909E8E84-426E-40DD-AFC4-6F175D3DCCD1}">
              <a14:hiddenFill xmlns:a14="http://schemas.microsoft.com/office/drawing/2010/main">
                <a:solidFill>
                  <a:srgbClr val="FFFFFF"/>
                </a:solidFill>
              </a14:hiddenFill>
            </a:ext>
          </a:extLst>
        </p:spPr>
      </p:pic>
      <p:sp>
        <p:nvSpPr>
          <p:cNvPr id="14340" name="Rectangle 4"/>
          <p:cNvSpPr>
            <a:spLocks noGrp="1" noChangeArrowheads="1"/>
          </p:cNvSpPr>
          <p:nvPr>
            <p:ph idx="1"/>
          </p:nvPr>
        </p:nvSpPr>
        <p:spPr>
          <a:xfrm>
            <a:off x="0" y="0"/>
            <a:ext cx="9144000" cy="1905000"/>
          </a:xfrm>
          <a:noFill/>
          <a:effectLst>
            <a:softEdge rad="127000"/>
          </a:effectLst>
        </p:spPr>
        <p:txBody>
          <a:bodyPr lIns="91440" tIns="91440" rIns="0" bIns="0"/>
          <a:lstStyle/>
          <a:p>
            <a:pPr marL="0" indent="0">
              <a:lnSpc>
                <a:spcPts val="4800"/>
              </a:lnSpc>
              <a:buNone/>
            </a:pPr>
            <a:r>
              <a:rPr lang="en-US" sz="4400" dirty="0"/>
              <a:t>Believers are concerned that the name of Jesus is being squeezed out of Christmas.</a:t>
            </a:r>
          </a:p>
        </p:txBody>
      </p:sp>
      <p:sp>
        <p:nvSpPr>
          <p:cNvPr id="6" name="Rectangle 4">
            <a:extLst>
              <a:ext uri="{FF2B5EF4-FFF2-40B4-BE49-F238E27FC236}">
                <a16:creationId xmlns:a16="http://schemas.microsoft.com/office/drawing/2014/main" id="{D45FFDB6-4BFF-49F9-B7E1-B043278BC335}"/>
              </a:ext>
            </a:extLst>
          </p:cNvPr>
          <p:cNvSpPr txBox="1">
            <a:spLocks noChangeArrowheads="1"/>
          </p:cNvSpPr>
          <p:nvPr/>
        </p:nvSpPr>
        <p:spPr bwMode="auto">
          <a:xfrm>
            <a:off x="0" y="4876800"/>
            <a:ext cx="9144000" cy="2133600"/>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0" bIns="0" numCol="1" anchor="t" anchorCtr="0" compatLnSpc="1">
            <a:prstTxWarp prst="textNoShape">
              <a:avLst/>
            </a:prstTxWarp>
          </a:bodyPr>
          <a:lstStyle>
            <a:lvl1pPr marL="342900" indent="-342900" algn="l" rtl="0" eaLnBrk="1" fontAlgn="base" hangingPunct="1">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1" fontAlgn="base" hangingPunct="1">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Font typeface="Wingdings" pitchFamily="2" charset="2"/>
              <a:buNone/>
            </a:pPr>
            <a:r>
              <a:rPr lang="en-US" sz="4400" kern="0" dirty="0"/>
              <a:t>Jesus has become common and is taken for granted.</a:t>
            </a:r>
          </a:p>
        </p:txBody>
      </p:sp>
    </p:spTree>
    <p:custDataLst>
      <p:tags r:id="rId1"/>
    </p:custDataLst>
    <p:extLst>
      <p:ext uri="{BB962C8B-B14F-4D97-AF65-F5344CB8AC3E}">
        <p14:creationId xmlns:p14="http://schemas.microsoft.com/office/powerpoint/2010/main" val="37667789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object&#10;&#10;Description automatically generated">
            <a:extLst>
              <a:ext uri="{FF2B5EF4-FFF2-40B4-BE49-F238E27FC236}">
                <a16:creationId xmlns:a16="http://schemas.microsoft.com/office/drawing/2014/main" id="{00DB524C-CDAB-401D-8607-A4246BB09A1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5240"/>
            <a:ext cx="9148322" cy="6873240"/>
          </a:xfrm>
        </p:spPr>
      </p:pic>
    </p:spTree>
    <p:extLst>
      <p:ext uri="{BB962C8B-B14F-4D97-AF65-F5344CB8AC3E}">
        <p14:creationId xmlns:p14="http://schemas.microsoft.com/office/powerpoint/2010/main" val="3242905902"/>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989D82A-FE9B-4A8B-8299-1FD1419845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58000"/>
          </a:xfrm>
        </p:spPr>
      </p:pic>
    </p:spTree>
    <p:extLst>
      <p:ext uri="{BB962C8B-B14F-4D97-AF65-F5344CB8AC3E}">
        <p14:creationId xmlns:p14="http://schemas.microsoft.com/office/powerpoint/2010/main" val="2795482570"/>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cell phone&#10;&#10;Description automatically generated">
            <a:extLst>
              <a:ext uri="{FF2B5EF4-FFF2-40B4-BE49-F238E27FC236}">
                <a16:creationId xmlns:a16="http://schemas.microsoft.com/office/drawing/2014/main" id="{14A5E8B2-B88B-4B2E-8773-459A5F8D1A6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 y="1"/>
            <a:ext cx="9204960" cy="6858000"/>
          </a:xfrm>
        </p:spPr>
      </p:pic>
    </p:spTree>
    <p:extLst>
      <p:ext uri="{BB962C8B-B14F-4D97-AF65-F5344CB8AC3E}">
        <p14:creationId xmlns:p14="http://schemas.microsoft.com/office/powerpoint/2010/main" val="3609435569"/>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cell phone&#10;&#10;Description automatically generated">
            <a:extLst>
              <a:ext uri="{FF2B5EF4-FFF2-40B4-BE49-F238E27FC236}">
                <a16:creationId xmlns:a16="http://schemas.microsoft.com/office/drawing/2014/main" id="{487F695E-3765-4E03-A5DC-340E132E1E5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69993"/>
          </a:xfrm>
        </p:spPr>
      </p:pic>
    </p:spTree>
    <p:extLst>
      <p:ext uri="{BB962C8B-B14F-4D97-AF65-F5344CB8AC3E}">
        <p14:creationId xmlns:p14="http://schemas.microsoft.com/office/powerpoint/2010/main" val="2859611845"/>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cell phone&#10;&#10;Description automatically generated">
            <a:extLst>
              <a:ext uri="{FF2B5EF4-FFF2-40B4-BE49-F238E27FC236}">
                <a16:creationId xmlns:a16="http://schemas.microsoft.com/office/drawing/2014/main" id="{E493CFB9-22F6-42CB-BAD2-B1C234B63E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 y="0"/>
            <a:ext cx="9220200" cy="6927243"/>
          </a:xfrm>
        </p:spPr>
      </p:pic>
    </p:spTree>
    <p:extLst>
      <p:ext uri="{BB962C8B-B14F-4D97-AF65-F5344CB8AC3E}">
        <p14:creationId xmlns:p14="http://schemas.microsoft.com/office/powerpoint/2010/main" val="470252135"/>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B44B95A-36A8-46AC-BD9F-8BA928141B0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320" y="10160"/>
            <a:ext cx="9164320" cy="6885260"/>
          </a:xfrm>
        </p:spPr>
      </p:pic>
    </p:spTree>
    <p:extLst>
      <p:ext uri="{BB962C8B-B14F-4D97-AF65-F5344CB8AC3E}">
        <p14:creationId xmlns:p14="http://schemas.microsoft.com/office/powerpoint/2010/main" val="1305860360"/>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94C172D0-EF41-4E56-ABE4-2584273E262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69993"/>
          </a:xfrm>
        </p:spPr>
      </p:pic>
    </p:spTree>
    <p:extLst>
      <p:ext uri="{BB962C8B-B14F-4D97-AF65-F5344CB8AC3E}">
        <p14:creationId xmlns:p14="http://schemas.microsoft.com/office/powerpoint/2010/main" val="2677622903"/>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cell phone&#10;&#10;Description automatically generated">
            <a:extLst>
              <a:ext uri="{FF2B5EF4-FFF2-40B4-BE49-F238E27FC236}">
                <a16:creationId xmlns:a16="http://schemas.microsoft.com/office/drawing/2014/main" id="{129FFF2E-F8BA-4AAE-942F-1427BA8BE47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69993"/>
          </a:xfrm>
        </p:spPr>
      </p:pic>
    </p:spTree>
    <p:extLst>
      <p:ext uri="{BB962C8B-B14F-4D97-AF65-F5344CB8AC3E}">
        <p14:creationId xmlns:p14="http://schemas.microsoft.com/office/powerpoint/2010/main" val="2636675041"/>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indoor, photo, different, animal&#10;&#10;Description automatically generated">
            <a:extLst>
              <a:ext uri="{FF2B5EF4-FFF2-40B4-BE49-F238E27FC236}">
                <a16:creationId xmlns:a16="http://schemas.microsoft.com/office/drawing/2014/main" id="{058832BF-0644-471E-910F-B5B92112E5D1}"/>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34000"/>
                    </a14:imgEffect>
                    <a14:imgEffect>
                      <a14:brightnessContrast contrast="18000"/>
                    </a14:imgEffect>
                  </a14:imgLayer>
                </a14:imgProps>
              </a:ext>
              <a:ext uri="{28A0092B-C50C-407E-A947-70E740481C1C}">
                <a14:useLocalDpi xmlns:a14="http://schemas.microsoft.com/office/drawing/2010/main" val="0"/>
              </a:ext>
            </a:extLst>
          </a:blip>
          <a:stretch>
            <a:fillRect/>
          </a:stretch>
        </p:blipFill>
        <p:spPr>
          <a:xfrm>
            <a:off x="0" y="0"/>
            <a:ext cx="9144000" cy="6869993"/>
          </a:xfrm>
        </p:spPr>
      </p:pic>
    </p:spTree>
    <p:extLst>
      <p:ext uri="{BB962C8B-B14F-4D97-AF65-F5344CB8AC3E}">
        <p14:creationId xmlns:p14="http://schemas.microsoft.com/office/powerpoint/2010/main" val="1016995551"/>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49A65106-2069-485A-8CCD-F0273CAF34E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58000"/>
          </a:xfrm>
        </p:spPr>
      </p:pic>
    </p:spTree>
    <p:extLst>
      <p:ext uri="{BB962C8B-B14F-4D97-AF65-F5344CB8AC3E}">
        <p14:creationId xmlns:p14="http://schemas.microsoft.com/office/powerpoint/2010/main" val="374977247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name above all names">
            <a:extLst>
              <a:ext uri="{FF2B5EF4-FFF2-40B4-BE49-F238E27FC236}">
                <a16:creationId xmlns:a16="http://schemas.microsoft.com/office/drawing/2014/main" id="{17CE6699-CA4A-441C-B34F-1D4F8C3C572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48000"/>
                    </a14:imgEffect>
                    <a14:imgEffect>
                      <a14:colorTemperature colorTemp="5250"/>
                    </a14:imgEffect>
                    <a14:imgEffect>
                      <a14:saturation sat="177000"/>
                    </a14:imgEffect>
                    <a14:imgEffect>
                      <a14:brightnessContrast bright="2000" contrast="6000"/>
                    </a14:imgEffect>
                  </a14:imgLayer>
                </a14:imgProps>
              </a:ext>
              <a:ext uri="{28A0092B-C50C-407E-A947-70E740481C1C}">
                <a14:useLocalDpi xmlns:a14="http://schemas.microsoft.com/office/drawing/2010/main" val="0"/>
              </a:ext>
            </a:extLst>
          </a:blip>
          <a:srcRect l="11485" r="10251"/>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a:extLst>
              <a:ext uri="{FF2B5EF4-FFF2-40B4-BE49-F238E27FC236}">
                <a16:creationId xmlns:a16="http://schemas.microsoft.com/office/drawing/2014/main" id="{D45FFDB6-4BFF-49F9-B7E1-B043278BC335}"/>
              </a:ext>
            </a:extLst>
          </p:cNvPr>
          <p:cNvSpPr txBox="1">
            <a:spLocks noChangeArrowheads="1"/>
          </p:cNvSpPr>
          <p:nvPr/>
        </p:nvSpPr>
        <p:spPr bwMode="auto">
          <a:xfrm>
            <a:off x="0" y="5181600"/>
            <a:ext cx="9144000" cy="1676400"/>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0" bIns="0" numCol="1" anchor="t" anchorCtr="0" compatLnSpc="1">
            <a:prstTxWarp prst="textNoShape">
              <a:avLst/>
            </a:prstTxWarp>
          </a:bodyPr>
          <a:lstStyle>
            <a:lvl1pPr marL="342900" indent="-342900" algn="l" rtl="0" eaLnBrk="1" fontAlgn="base" hangingPunct="1">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1" fontAlgn="base" hangingPunct="1">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gn="ctr">
              <a:lnSpc>
                <a:spcPts val="5500"/>
              </a:lnSpc>
              <a:buFont typeface="Wingdings" pitchFamily="2" charset="2"/>
              <a:buNone/>
            </a:pPr>
            <a:r>
              <a:rPr lang="en-US" sz="5800" kern="0" dirty="0">
                <a:effectLst>
                  <a:glow rad="165100">
                    <a:srgbClr val="740402"/>
                  </a:glow>
                </a:effectLst>
              </a:rPr>
              <a:t>Why is His name </a:t>
            </a:r>
          </a:p>
          <a:p>
            <a:pPr marL="0" indent="0" algn="ctr">
              <a:lnSpc>
                <a:spcPts val="5500"/>
              </a:lnSpc>
              <a:buFont typeface="Wingdings" pitchFamily="2" charset="2"/>
              <a:buNone/>
            </a:pPr>
            <a:r>
              <a:rPr lang="en-US" sz="5800" kern="0" dirty="0">
                <a:effectLst>
                  <a:glow rad="165100">
                    <a:srgbClr val="740402"/>
                  </a:glow>
                </a:effectLst>
              </a:rPr>
              <a:t>so important?</a:t>
            </a:r>
          </a:p>
        </p:txBody>
      </p:sp>
    </p:spTree>
    <p:custDataLst>
      <p:tags r:id="rId1"/>
    </p:custDataLst>
    <p:extLst>
      <p:ext uri="{BB962C8B-B14F-4D97-AF65-F5344CB8AC3E}">
        <p14:creationId xmlns:p14="http://schemas.microsoft.com/office/powerpoint/2010/main" val="3844405026"/>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cell phone&#10;&#10;Description automatically generated">
            <a:extLst>
              <a:ext uri="{FF2B5EF4-FFF2-40B4-BE49-F238E27FC236}">
                <a16:creationId xmlns:a16="http://schemas.microsoft.com/office/drawing/2014/main" id="{0573970B-8DBA-4348-968B-C39D5EAEA76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58000"/>
          </a:xfrm>
        </p:spPr>
      </p:pic>
    </p:spTree>
    <p:extLst>
      <p:ext uri="{BB962C8B-B14F-4D97-AF65-F5344CB8AC3E}">
        <p14:creationId xmlns:p14="http://schemas.microsoft.com/office/powerpoint/2010/main" val="3632699033"/>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social media post&#10;&#10;Description automatically generated">
            <a:extLst>
              <a:ext uri="{FF2B5EF4-FFF2-40B4-BE49-F238E27FC236}">
                <a16:creationId xmlns:a16="http://schemas.microsoft.com/office/drawing/2014/main" id="{DCD35F6E-74DD-476D-BB61-E20B104DE3D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1993"/>
            <a:ext cx="9144000" cy="6869993"/>
          </a:xfrm>
        </p:spPr>
      </p:pic>
    </p:spTree>
    <p:extLst>
      <p:ext uri="{BB962C8B-B14F-4D97-AF65-F5344CB8AC3E}">
        <p14:creationId xmlns:p14="http://schemas.microsoft.com/office/powerpoint/2010/main" val="2403648457"/>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lose up of a guitar&#10;&#10;Description automatically generated">
            <a:extLst>
              <a:ext uri="{FF2B5EF4-FFF2-40B4-BE49-F238E27FC236}">
                <a16:creationId xmlns:a16="http://schemas.microsoft.com/office/drawing/2014/main" id="{A4209DDC-D1CF-43EF-AF74-8BA303E6B72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320" y="0"/>
            <a:ext cx="9164320" cy="6885260"/>
          </a:xfrm>
        </p:spPr>
      </p:pic>
    </p:spTree>
    <p:extLst>
      <p:ext uri="{BB962C8B-B14F-4D97-AF65-F5344CB8AC3E}">
        <p14:creationId xmlns:p14="http://schemas.microsoft.com/office/powerpoint/2010/main" val="2739479194"/>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35CF71CB-15DB-424C-92E8-3A89C2B4B7F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0160"/>
            <a:ext cx="9144000" cy="6869993"/>
          </a:xfrm>
        </p:spPr>
      </p:pic>
    </p:spTree>
    <p:extLst>
      <p:ext uri="{BB962C8B-B14F-4D97-AF65-F5344CB8AC3E}">
        <p14:creationId xmlns:p14="http://schemas.microsoft.com/office/powerpoint/2010/main" val="3462927445"/>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E56B5A99-841B-4EAC-873C-E883543D1CB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160" y="0"/>
            <a:ext cx="9133840" cy="6862360"/>
          </a:xfrm>
        </p:spPr>
      </p:pic>
    </p:spTree>
    <p:extLst>
      <p:ext uri="{BB962C8B-B14F-4D97-AF65-F5344CB8AC3E}">
        <p14:creationId xmlns:p14="http://schemas.microsoft.com/office/powerpoint/2010/main" val="1760076150"/>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lose up of a logo&#10;&#10;Description automatically generated">
            <a:extLst>
              <a:ext uri="{FF2B5EF4-FFF2-40B4-BE49-F238E27FC236}">
                <a16:creationId xmlns:a16="http://schemas.microsoft.com/office/drawing/2014/main" id="{DDDF5FE4-1F33-4009-A0F4-B4611E300D0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69993"/>
          </a:xfrm>
        </p:spPr>
      </p:pic>
    </p:spTree>
    <p:extLst>
      <p:ext uri="{BB962C8B-B14F-4D97-AF65-F5344CB8AC3E}">
        <p14:creationId xmlns:p14="http://schemas.microsoft.com/office/powerpoint/2010/main" val="921907570"/>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450882BE-2500-46E2-B53B-7C73E50AD47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69993"/>
          </a:xfrm>
        </p:spPr>
      </p:pic>
    </p:spTree>
    <p:extLst>
      <p:ext uri="{BB962C8B-B14F-4D97-AF65-F5344CB8AC3E}">
        <p14:creationId xmlns:p14="http://schemas.microsoft.com/office/powerpoint/2010/main" val="479473266"/>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E3B852E-DCD1-4196-A6BA-08ED807A351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69993"/>
          </a:xfrm>
        </p:spPr>
      </p:pic>
    </p:spTree>
    <p:extLst>
      <p:ext uri="{BB962C8B-B14F-4D97-AF65-F5344CB8AC3E}">
        <p14:creationId xmlns:p14="http://schemas.microsoft.com/office/powerpoint/2010/main" val="3030629060"/>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3E5998A6-EA56-48FD-9EB6-4094DA251D8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 y="5080"/>
            <a:ext cx="9128760" cy="6858543"/>
          </a:xfrm>
        </p:spPr>
      </p:pic>
    </p:spTree>
    <p:extLst>
      <p:ext uri="{BB962C8B-B14F-4D97-AF65-F5344CB8AC3E}">
        <p14:creationId xmlns:p14="http://schemas.microsoft.com/office/powerpoint/2010/main" val="3712431287"/>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39A624DE-F323-4C96-93C5-FCC76A152F7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69993"/>
          </a:xfrm>
        </p:spPr>
      </p:pic>
    </p:spTree>
    <p:extLst>
      <p:ext uri="{BB962C8B-B14F-4D97-AF65-F5344CB8AC3E}">
        <p14:creationId xmlns:p14="http://schemas.microsoft.com/office/powerpoint/2010/main" val="218406790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4"/>
          <p:cNvSpPr>
            <a:spLocks noGrp="1" noChangeArrowheads="1"/>
          </p:cNvSpPr>
          <p:nvPr>
            <p:ph idx="1"/>
          </p:nvPr>
        </p:nvSpPr>
        <p:spPr>
          <a:xfrm>
            <a:off x="26894" y="3962400"/>
            <a:ext cx="4316506" cy="3048000"/>
          </a:xfrm>
          <a:solidFill>
            <a:schemeClr val="bg2">
              <a:alpha val="60000"/>
            </a:schemeClr>
          </a:solidFill>
          <a:effectLst>
            <a:softEdge rad="127000"/>
          </a:effectLst>
        </p:spPr>
        <p:txBody>
          <a:bodyPr lIns="91440" tIns="91440" rIns="0" bIns="0"/>
          <a:lstStyle/>
          <a:p>
            <a:pPr marL="0" indent="0">
              <a:lnSpc>
                <a:spcPts val="4500"/>
              </a:lnSpc>
              <a:buNone/>
            </a:pPr>
            <a:r>
              <a:rPr lang="en-US" sz="3600" dirty="0"/>
              <a:t>Jesus’ name is </a:t>
            </a:r>
          </a:p>
          <a:p>
            <a:pPr marL="0" indent="0">
              <a:lnSpc>
                <a:spcPts val="4500"/>
              </a:lnSpc>
              <a:buNone/>
            </a:pPr>
            <a:r>
              <a:rPr lang="en-US" sz="3600" dirty="0"/>
              <a:t>not a mere formula element (as in some rituals).</a:t>
            </a:r>
          </a:p>
        </p:txBody>
      </p:sp>
      <p:pic>
        <p:nvPicPr>
          <p:cNvPr id="1026" name="Picture 2" descr="Image result for formula">
            <a:extLst>
              <a:ext uri="{FF2B5EF4-FFF2-40B4-BE49-F238E27FC236}">
                <a16:creationId xmlns:a16="http://schemas.microsoft.com/office/drawing/2014/main" id="{6524454A-1883-4C27-BF19-E7F55D5FF4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48814"/>
            <a:ext cx="3886200" cy="385930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magic wand">
            <a:extLst>
              <a:ext uri="{FF2B5EF4-FFF2-40B4-BE49-F238E27FC236}">
                <a16:creationId xmlns:a16="http://schemas.microsoft.com/office/drawing/2014/main" id="{39429B9D-7491-4A54-A96C-D5DA45D5FE5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100000"/>
                    </a14:imgEffect>
                    <a14:imgEffect>
                      <a14:colorTemperature colorTemp="11500"/>
                    </a14:imgEffect>
                    <a14:imgEffect>
                      <a14:saturation sat="254000"/>
                    </a14:imgEffect>
                    <a14:imgEffect>
                      <a14:brightnessContrast bright="-10000" contrast="34000"/>
                    </a14:imgEffect>
                  </a14:imgLayer>
                </a14:imgProps>
              </a:ext>
              <a:ext uri="{28A0092B-C50C-407E-A947-70E740481C1C}">
                <a14:useLocalDpi xmlns:a14="http://schemas.microsoft.com/office/drawing/2010/main" val="0"/>
              </a:ext>
            </a:extLst>
          </a:blip>
          <a:srcRect/>
          <a:stretch>
            <a:fillRect/>
          </a:stretch>
        </p:blipFill>
        <p:spPr bwMode="auto">
          <a:xfrm>
            <a:off x="4819611" y="-101858"/>
            <a:ext cx="4316506" cy="431650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F564A96-42F8-4245-A5F1-1DAE65A8D75E}"/>
              </a:ext>
            </a:extLst>
          </p:cNvPr>
          <p:cNvSpPr txBox="1">
            <a:spLocks noChangeArrowheads="1"/>
          </p:cNvSpPr>
          <p:nvPr/>
        </p:nvSpPr>
        <p:spPr bwMode="auto">
          <a:xfrm>
            <a:off x="4343400" y="4008120"/>
            <a:ext cx="4724400" cy="2849880"/>
          </a:xfrm>
          <a:prstGeom prst="rect">
            <a:avLst/>
          </a:prstGeom>
          <a:solidFill>
            <a:schemeClr val="bg2">
              <a:alpha val="60000"/>
            </a:schemeClr>
          </a:solidFill>
          <a:ln>
            <a:noFill/>
          </a:ln>
          <a:effectLst>
            <a:softEdge rad="12700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42900" indent="-342900" algn="l" rtl="0" eaLnBrk="1" fontAlgn="base" hangingPunct="1">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1" fontAlgn="base" hangingPunct="1">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nSpc>
                <a:spcPts val="4500"/>
              </a:lnSpc>
              <a:buFont typeface="Wingdings" pitchFamily="2" charset="2"/>
              <a:buNone/>
            </a:pPr>
            <a:r>
              <a:rPr lang="en-US" sz="3600" kern="0" dirty="0"/>
              <a:t>Jesus’ name is not a magic wand for our prayers &amp; wishes, (as in, “In the Name of Jesus”).</a:t>
            </a:r>
          </a:p>
        </p:txBody>
      </p:sp>
    </p:spTree>
    <p:custDataLst>
      <p:tags r:id="rId1"/>
    </p:custDataLst>
    <p:extLst>
      <p:ext uri="{BB962C8B-B14F-4D97-AF65-F5344CB8AC3E}">
        <p14:creationId xmlns:p14="http://schemas.microsoft.com/office/powerpoint/2010/main" val="7937794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555680"/>
            <a:ext cx="9144000" cy="3311720"/>
          </a:xfrm>
        </p:spPr>
        <p:txBody>
          <a:bodyPr vert="horz" wrap="square" lIns="45720" tIns="182880" rIns="0" bIns="0" numCol="1" anchor="t" anchorCtr="0" compatLnSpc="1">
            <a:prstTxWarp prst="textNoShape">
              <a:avLst/>
            </a:prstTxWarp>
          </a:bodyPr>
          <a:lstStyle/>
          <a:p>
            <a:pPr marL="0" indent="0">
              <a:spcBef>
                <a:spcPts val="600"/>
              </a:spcBef>
              <a:buNone/>
            </a:pPr>
            <a:r>
              <a:rPr lang="en-US" sz="4000" dirty="0">
                <a:effectLst/>
              </a:rPr>
              <a:t>Need a Volunteer (Kid or Adult) To:</a:t>
            </a:r>
          </a:p>
          <a:p>
            <a:pPr marL="0" indent="0">
              <a:spcBef>
                <a:spcPts val="600"/>
              </a:spcBef>
              <a:buNone/>
            </a:pPr>
            <a:r>
              <a:rPr lang="en-US" sz="4400" dirty="0">
                <a:effectLst/>
              </a:rPr>
              <a:t>	</a:t>
            </a:r>
            <a:r>
              <a:rPr lang="en-US" sz="3200" dirty="0"/>
              <a:t>Answer Lesson Questions</a:t>
            </a:r>
          </a:p>
          <a:p>
            <a:pPr marL="0" indent="0">
              <a:spcBef>
                <a:spcPts val="600"/>
              </a:spcBef>
              <a:buNone/>
            </a:pPr>
            <a:r>
              <a:rPr lang="en-US" sz="3200" dirty="0">
                <a:effectLst/>
              </a:rPr>
              <a:t>	Explain the Gospel in a Nutshell Craft</a:t>
            </a:r>
          </a:p>
          <a:p>
            <a:pPr marL="0" indent="0">
              <a:spcBef>
                <a:spcPts val="600"/>
              </a:spcBef>
              <a:buNone/>
            </a:pPr>
            <a:r>
              <a:rPr lang="en-US" sz="3200" dirty="0">
                <a:effectLst/>
              </a:rPr>
              <a:t>	Explain the Big E-Cube</a:t>
            </a:r>
          </a:p>
          <a:p>
            <a:pPr marL="0" indent="0">
              <a:spcBef>
                <a:spcPts val="600"/>
              </a:spcBef>
              <a:buNone/>
            </a:pPr>
            <a:r>
              <a:rPr lang="en-US" sz="3200" dirty="0"/>
              <a:t>	Explain the “Gospel in My Hand”</a:t>
            </a:r>
            <a:endParaRPr lang="en-US" sz="3200" dirty="0">
              <a:effectLst/>
            </a:endParaRPr>
          </a:p>
          <a:p>
            <a:pPr marL="0" indent="0">
              <a:spcBef>
                <a:spcPts val="600"/>
              </a:spcBef>
              <a:buNone/>
            </a:pPr>
            <a:r>
              <a:rPr lang="en-US" sz="3200" dirty="0">
                <a:effectLst/>
              </a:rPr>
              <a:t>	</a:t>
            </a:r>
            <a:endParaRPr lang="en-US" sz="4400" dirty="0">
              <a:effectLst/>
            </a:endParaRPr>
          </a:p>
          <a:p>
            <a:pPr marL="0" indent="0" algn="ctr">
              <a:buNone/>
            </a:pPr>
            <a:br>
              <a:rPr lang="en-US" sz="4400" dirty="0">
                <a:effectLst/>
              </a:rPr>
            </a:br>
            <a:endParaRPr lang="en-US" dirty="0">
              <a:effectLst/>
            </a:endParaRPr>
          </a:p>
        </p:txBody>
      </p:sp>
      <p:pic>
        <p:nvPicPr>
          <p:cNvPr id="4" name="Picture 3">
            <a:extLst>
              <a:ext uri="{FF2B5EF4-FFF2-40B4-BE49-F238E27FC236}">
                <a16:creationId xmlns:a16="http://schemas.microsoft.com/office/drawing/2014/main" id="{20A86502-FD44-4E11-8D4E-B393E47744D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4000"/>
                    </a14:imgEffect>
                    <a14:imgEffect>
                      <a14:colorTemperature colorTemp="11065"/>
                    </a14:imgEffect>
                    <a14:imgEffect>
                      <a14:saturation sat="304000"/>
                    </a14:imgEffect>
                    <a14:imgEffect>
                      <a14:brightnessContrast contrast="46000"/>
                    </a14:imgEffect>
                  </a14:imgLayer>
                </a14:imgProps>
              </a:ext>
              <a:ext uri="{28A0092B-C50C-407E-A947-70E740481C1C}">
                <a14:useLocalDpi xmlns:a14="http://schemas.microsoft.com/office/drawing/2010/main" val="0"/>
              </a:ext>
            </a:extLst>
          </a:blip>
          <a:stretch>
            <a:fillRect/>
          </a:stretch>
        </p:blipFill>
        <p:spPr>
          <a:xfrm>
            <a:off x="0" y="-304800"/>
            <a:ext cx="9144000" cy="2860480"/>
          </a:xfrm>
          <a:prstGeom prst="rect">
            <a:avLst/>
          </a:prstGeom>
        </p:spPr>
      </p:pic>
      <p:pic>
        <p:nvPicPr>
          <p:cNvPr id="6" name="Picture 5">
            <a:extLst>
              <a:ext uri="{FF2B5EF4-FFF2-40B4-BE49-F238E27FC236}">
                <a16:creationId xmlns:a16="http://schemas.microsoft.com/office/drawing/2014/main" id="{5148D3B0-E347-443C-8115-C1E8E653E0F1}"/>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4000"/>
                    </a14:imgEffect>
                    <a14:imgEffect>
                      <a14:colorTemperature colorTemp="7239"/>
                    </a14:imgEffect>
                    <a14:imgEffect>
                      <a14:saturation sat="195000"/>
                    </a14:imgEffect>
                    <a14:imgEffect>
                      <a14:brightnessContrast contrast="18000"/>
                    </a14:imgEffect>
                  </a14:imgLayer>
                </a14:imgProps>
              </a:ext>
              <a:ext uri="{28A0092B-C50C-407E-A947-70E740481C1C}">
                <a14:useLocalDpi xmlns:a14="http://schemas.microsoft.com/office/drawing/2010/main" val="0"/>
              </a:ext>
            </a:extLst>
          </a:blip>
          <a:stretch>
            <a:fillRect/>
          </a:stretch>
        </p:blipFill>
        <p:spPr>
          <a:xfrm>
            <a:off x="0" y="5867400"/>
            <a:ext cx="9144000" cy="1143000"/>
          </a:xfrm>
          <a:prstGeom prst="rect">
            <a:avLst/>
          </a:prstGeom>
        </p:spPr>
      </p:pic>
    </p:spTree>
    <p:extLst>
      <p:ext uri="{BB962C8B-B14F-4D97-AF65-F5344CB8AC3E}">
        <p14:creationId xmlns:p14="http://schemas.microsoft.com/office/powerpoint/2010/main" val="29759960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5E6C3C-CFD5-4760-8CA3-A7621B2604AA}"/>
              </a:ext>
            </a:extLst>
          </p:cNvPr>
          <p:cNvSpPr>
            <a:spLocks noGrp="1"/>
          </p:cNvSpPr>
          <p:nvPr>
            <p:ph idx="1"/>
          </p:nvPr>
        </p:nvSpPr>
        <p:spPr>
          <a:xfrm>
            <a:off x="0" y="0"/>
            <a:ext cx="9144000" cy="6858000"/>
          </a:xfrm>
          <a:solidFill>
            <a:schemeClr val="tx1"/>
          </a:solidFill>
        </p:spPr>
        <p:txBody>
          <a:bodyPr/>
          <a:lstStyle/>
          <a:p>
            <a:pPr marL="0" indent="0">
              <a:buNone/>
            </a:pPr>
            <a:r>
              <a:rPr lang="en-US" dirty="0"/>
              <a:t>a</a:t>
            </a:r>
          </a:p>
        </p:txBody>
      </p:sp>
      <p:pic>
        <p:nvPicPr>
          <p:cNvPr id="7" name="Picture 6" descr="A persons hand&#10;&#10;Description generated with very high confidence">
            <a:extLst>
              <a:ext uri="{FF2B5EF4-FFF2-40B4-BE49-F238E27FC236}">
                <a16:creationId xmlns:a16="http://schemas.microsoft.com/office/drawing/2014/main" id="{EF27BF89-DC69-47B2-AFEA-EC3B7FE2C80A}"/>
              </a:ext>
            </a:extLst>
          </p:cNvPr>
          <p:cNvPicPr>
            <a:picLocks noChangeAspect="1"/>
          </p:cNvPicPr>
          <p:nvPr/>
        </p:nvPicPr>
        <p:blipFill rotWithShape="1">
          <a:blip r:embed="rId3">
            <a:extLst>
              <a:ext uri="{28A0092B-C50C-407E-A947-70E740481C1C}">
                <a14:useLocalDpi xmlns:a14="http://schemas.microsoft.com/office/drawing/2010/main" val="0"/>
              </a:ext>
            </a:extLst>
          </a:blip>
          <a:srcRect l="23750" r="7909" b="17778"/>
          <a:stretch/>
        </p:blipFill>
        <p:spPr>
          <a:xfrm rot="21126130">
            <a:off x="-649278" y="1296249"/>
            <a:ext cx="6272282" cy="5391712"/>
          </a:xfrm>
          <a:prstGeom prst="rect">
            <a:avLst/>
          </a:prstGeom>
        </p:spPr>
      </p:pic>
      <p:sp>
        <p:nvSpPr>
          <p:cNvPr id="8" name="Content Placeholder 2">
            <a:extLst>
              <a:ext uri="{FF2B5EF4-FFF2-40B4-BE49-F238E27FC236}">
                <a16:creationId xmlns:a16="http://schemas.microsoft.com/office/drawing/2014/main" id="{CF993E00-0598-4393-AC17-A094741E6FA9}"/>
              </a:ext>
            </a:extLst>
          </p:cNvPr>
          <p:cNvSpPr txBox="1">
            <a:spLocks/>
          </p:cNvSpPr>
          <p:nvPr/>
        </p:nvSpPr>
        <p:spPr bwMode="auto">
          <a:xfrm>
            <a:off x="-3810" y="533400"/>
            <a:ext cx="9147810" cy="6248400"/>
          </a:xfrm>
          <a:prstGeom prst="rect">
            <a:avLst/>
          </a:prstGeom>
          <a:noFill/>
          <a:ln>
            <a:noFill/>
          </a:ln>
          <a:effectLst/>
          <a:extLst/>
        </p:spPr>
        <p:txBody>
          <a:bodyPr vert="horz" wrap="square" lIns="182880" tIns="91440" rIns="137160" bIns="91440" numCol="1" anchor="t" anchorCtr="0" compatLnSpc="1">
            <a:prstTxWarp prst="textNoShape">
              <a:avLst/>
            </a:prstTxWarp>
          </a:bodyPr>
          <a:lstStyle>
            <a:lvl1pPr marL="342900" indent="-342900" algn="l" rtl="0" eaLnBrk="1" fontAlgn="base" hangingPunct="1">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1" fontAlgn="base" hangingPunct="1">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gn="ctr">
              <a:lnSpc>
                <a:spcPts val="8000"/>
              </a:lnSpc>
              <a:buFont typeface="Wingdings" pitchFamily="2" charset="2"/>
              <a:buNone/>
            </a:pPr>
            <a:r>
              <a:rPr lang="en-US" sz="10000" kern="0" dirty="0">
                <a:solidFill>
                  <a:srgbClr val="602B16"/>
                </a:solidFill>
                <a:latin typeface="Adobe Garamond Pro Bold" panose="02020702060506020403" pitchFamily="18" charset="0"/>
              </a:rPr>
              <a:t>The Gospel </a:t>
            </a:r>
          </a:p>
          <a:p>
            <a:pPr marL="0" indent="0" algn="ctr">
              <a:lnSpc>
                <a:spcPts val="8000"/>
              </a:lnSpc>
              <a:buFont typeface="Wingdings" pitchFamily="2" charset="2"/>
              <a:buNone/>
            </a:pPr>
            <a:r>
              <a:rPr lang="en-US" sz="10000" kern="0" dirty="0">
                <a:solidFill>
                  <a:srgbClr val="602B16"/>
                </a:solidFill>
                <a:latin typeface="Adobe Garamond Pro Bold" panose="02020702060506020403" pitchFamily="18" charset="0"/>
              </a:rPr>
              <a:t>                in</a:t>
            </a:r>
          </a:p>
          <a:p>
            <a:pPr marL="0" indent="0" algn="ctr">
              <a:lnSpc>
                <a:spcPts val="8000"/>
              </a:lnSpc>
              <a:buFont typeface="Wingdings" pitchFamily="2" charset="2"/>
              <a:buNone/>
            </a:pPr>
            <a:r>
              <a:rPr lang="en-US" sz="10000" kern="0" dirty="0">
                <a:solidFill>
                  <a:srgbClr val="602B16"/>
                </a:solidFill>
                <a:latin typeface="Adobe Garamond Pro Bold" panose="02020702060506020403" pitchFamily="18" charset="0"/>
              </a:rPr>
              <a:t>                My </a:t>
            </a:r>
          </a:p>
          <a:p>
            <a:pPr marL="0" indent="0" algn="ctr">
              <a:lnSpc>
                <a:spcPts val="8000"/>
              </a:lnSpc>
              <a:buFont typeface="Wingdings" pitchFamily="2" charset="2"/>
              <a:buNone/>
            </a:pPr>
            <a:r>
              <a:rPr lang="en-US" sz="10000" kern="0" dirty="0">
                <a:solidFill>
                  <a:srgbClr val="602B16"/>
                </a:solidFill>
                <a:latin typeface="Adobe Garamond Pro Bold" panose="02020702060506020403" pitchFamily="18" charset="0"/>
              </a:rPr>
              <a:t>                Hand</a:t>
            </a:r>
          </a:p>
        </p:txBody>
      </p:sp>
    </p:spTree>
    <p:extLst>
      <p:ext uri="{BB962C8B-B14F-4D97-AF65-F5344CB8AC3E}">
        <p14:creationId xmlns:p14="http://schemas.microsoft.com/office/powerpoint/2010/main" val="13787433"/>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5E6C3C-CFD5-4760-8CA3-A7621B2604AA}"/>
              </a:ext>
            </a:extLst>
          </p:cNvPr>
          <p:cNvSpPr>
            <a:spLocks noGrp="1"/>
          </p:cNvSpPr>
          <p:nvPr>
            <p:ph idx="1"/>
          </p:nvPr>
        </p:nvSpPr>
        <p:spPr>
          <a:xfrm>
            <a:off x="0" y="0"/>
            <a:ext cx="9144000" cy="6858000"/>
          </a:xfrm>
          <a:solidFill>
            <a:schemeClr val="tx1"/>
          </a:solidFill>
        </p:spPr>
        <p:txBody>
          <a:bodyPr/>
          <a:lstStyle/>
          <a:p>
            <a:pPr marL="0" indent="0">
              <a:buNone/>
            </a:pPr>
            <a:r>
              <a:rPr lang="en-US" dirty="0"/>
              <a:t>a</a:t>
            </a:r>
          </a:p>
        </p:txBody>
      </p:sp>
      <p:pic>
        <p:nvPicPr>
          <p:cNvPr id="7" name="Picture 6" descr="A persons hand&#10;&#10;Description generated with very high confidence">
            <a:extLst>
              <a:ext uri="{FF2B5EF4-FFF2-40B4-BE49-F238E27FC236}">
                <a16:creationId xmlns:a16="http://schemas.microsoft.com/office/drawing/2014/main" id="{EF27BF89-DC69-47B2-AFEA-EC3B7FE2C80A}"/>
              </a:ext>
            </a:extLst>
          </p:cNvPr>
          <p:cNvPicPr>
            <a:picLocks noChangeAspect="1"/>
          </p:cNvPicPr>
          <p:nvPr/>
        </p:nvPicPr>
        <p:blipFill rotWithShape="1">
          <a:blip r:embed="rId3">
            <a:extLst>
              <a:ext uri="{28A0092B-C50C-407E-A947-70E740481C1C}">
                <a14:useLocalDpi xmlns:a14="http://schemas.microsoft.com/office/drawing/2010/main" val="0"/>
              </a:ext>
            </a:extLst>
          </a:blip>
          <a:srcRect l="23750" r="7909" b="17778"/>
          <a:stretch/>
        </p:blipFill>
        <p:spPr>
          <a:xfrm rot="21126130">
            <a:off x="-649278" y="1296249"/>
            <a:ext cx="6272282" cy="5391712"/>
          </a:xfrm>
          <a:prstGeom prst="rect">
            <a:avLst/>
          </a:prstGeom>
        </p:spPr>
      </p:pic>
      <p:sp>
        <p:nvSpPr>
          <p:cNvPr id="8" name="Content Placeholder 2">
            <a:extLst>
              <a:ext uri="{FF2B5EF4-FFF2-40B4-BE49-F238E27FC236}">
                <a16:creationId xmlns:a16="http://schemas.microsoft.com/office/drawing/2014/main" id="{CF993E00-0598-4393-AC17-A094741E6FA9}"/>
              </a:ext>
            </a:extLst>
          </p:cNvPr>
          <p:cNvSpPr txBox="1">
            <a:spLocks/>
          </p:cNvSpPr>
          <p:nvPr/>
        </p:nvSpPr>
        <p:spPr bwMode="auto">
          <a:xfrm>
            <a:off x="-3810" y="381000"/>
            <a:ext cx="2899410" cy="1600200"/>
          </a:xfrm>
          <a:prstGeom prst="rect">
            <a:avLst/>
          </a:prstGeom>
          <a:noFill/>
          <a:ln>
            <a:noFill/>
          </a:ln>
          <a:effectLst/>
          <a:extLst/>
        </p:spPr>
        <p:txBody>
          <a:bodyPr vert="horz" wrap="square" lIns="182880" tIns="91440" rIns="137160" bIns="91440" numCol="1" anchor="t" anchorCtr="0" compatLnSpc="1">
            <a:prstTxWarp prst="textNoShape">
              <a:avLst/>
            </a:prstTxWarp>
          </a:bodyPr>
          <a:lstStyle>
            <a:lvl1pPr marL="342900" indent="-342900" algn="l" rtl="0" eaLnBrk="1" fontAlgn="base" hangingPunct="1">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1" fontAlgn="base" hangingPunct="1">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nSpc>
                <a:spcPts val="2800"/>
              </a:lnSpc>
              <a:buFont typeface="Wingdings" pitchFamily="2" charset="2"/>
              <a:buNone/>
            </a:pPr>
            <a:r>
              <a:rPr lang="en-US" sz="3200" kern="0" dirty="0">
                <a:solidFill>
                  <a:srgbClr val="602B16"/>
                </a:solidFill>
              </a:rPr>
              <a:t>My Thumb:</a:t>
            </a:r>
          </a:p>
          <a:p>
            <a:pPr marL="0" indent="0">
              <a:lnSpc>
                <a:spcPts val="2800"/>
              </a:lnSpc>
              <a:buNone/>
            </a:pPr>
            <a:r>
              <a:rPr lang="en-US" sz="2400" kern="0" dirty="0">
                <a:solidFill>
                  <a:srgbClr val="602B16"/>
                </a:solidFill>
              </a:rPr>
              <a:t>Like a hitchhiker, I need a free ride to Heaven.    </a:t>
            </a:r>
          </a:p>
        </p:txBody>
      </p:sp>
      <p:sp>
        <p:nvSpPr>
          <p:cNvPr id="9" name="Content Placeholder 2">
            <a:extLst>
              <a:ext uri="{FF2B5EF4-FFF2-40B4-BE49-F238E27FC236}">
                <a16:creationId xmlns:a16="http://schemas.microsoft.com/office/drawing/2014/main" id="{D18006AB-9635-4FFD-A3E2-8D514DDB7B2A}"/>
              </a:ext>
            </a:extLst>
          </p:cNvPr>
          <p:cNvSpPr txBox="1">
            <a:spLocks/>
          </p:cNvSpPr>
          <p:nvPr/>
        </p:nvSpPr>
        <p:spPr bwMode="auto">
          <a:xfrm>
            <a:off x="2667000" y="36968"/>
            <a:ext cx="2590800" cy="2362200"/>
          </a:xfrm>
          <a:prstGeom prst="rect">
            <a:avLst/>
          </a:prstGeom>
          <a:noFill/>
          <a:ln>
            <a:noFill/>
          </a:ln>
          <a:effectLst/>
          <a:extLst/>
        </p:spPr>
        <p:txBody>
          <a:bodyPr vert="horz" wrap="square" lIns="182880" tIns="91440" rIns="137160" bIns="91440" numCol="1" anchor="t" anchorCtr="0" compatLnSpc="1">
            <a:prstTxWarp prst="textNoShape">
              <a:avLst/>
            </a:prstTxWarp>
          </a:bodyPr>
          <a:lstStyle>
            <a:lvl1pPr marL="342900" indent="-342900" algn="l" rtl="0" eaLnBrk="1" fontAlgn="base" hangingPunct="1">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1" fontAlgn="base" hangingPunct="1">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nSpc>
                <a:spcPts val="2800"/>
              </a:lnSpc>
              <a:buFont typeface="Wingdings" pitchFamily="2" charset="2"/>
              <a:buNone/>
            </a:pPr>
            <a:r>
              <a:rPr lang="en-US" sz="3200" kern="0" dirty="0">
                <a:solidFill>
                  <a:srgbClr val="602B16"/>
                </a:solidFill>
              </a:rPr>
              <a:t>My Pointer:</a:t>
            </a:r>
          </a:p>
          <a:p>
            <a:pPr marL="0" indent="0">
              <a:lnSpc>
                <a:spcPts val="2800"/>
              </a:lnSpc>
              <a:buNone/>
            </a:pPr>
            <a:r>
              <a:rPr lang="en-US" sz="2400" kern="0" dirty="0">
                <a:solidFill>
                  <a:srgbClr val="602B16"/>
                </a:solidFill>
              </a:rPr>
              <a:t>Points to my sin. I don’t deserve Heaven.    </a:t>
            </a:r>
          </a:p>
        </p:txBody>
      </p:sp>
      <p:sp>
        <p:nvSpPr>
          <p:cNvPr id="10" name="Content Placeholder 2">
            <a:extLst>
              <a:ext uri="{FF2B5EF4-FFF2-40B4-BE49-F238E27FC236}">
                <a16:creationId xmlns:a16="http://schemas.microsoft.com/office/drawing/2014/main" id="{FE32F0AE-58CE-4633-B448-B3AB8E1A21E9}"/>
              </a:ext>
            </a:extLst>
          </p:cNvPr>
          <p:cNvSpPr txBox="1">
            <a:spLocks/>
          </p:cNvSpPr>
          <p:nvPr/>
        </p:nvSpPr>
        <p:spPr bwMode="auto">
          <a:xfrm>
            <a:off x="4648200" y="1066800"/>
            <a:ext cx="4114800" cy="1637167"/>
          </a:xfrm>
          <a:prstGeom prst="rect">
            <a:avLst/>
          </a:prstGeom>
          <a:noFill/>
          <a:ln>
            <a:noFill/>
          </a:ln>
          <a:effectLst/>
          <a:extLst/>
        </p:spPr>
        <p:txBody>
          <a:bodyPr vert="horz" wrap="square" lIns="182880" tIns="91440" rIns="137160" bIns="91440" numCol="1" anchor="t" anchorCtr="0" compatLnSpc="1">
            <a:prstTxWarp prst="textNoShape">
              <a:avLst/>
            </a:prstTxWarp>
          </a:bodyPr>
          <a:lstStyle>
            <a:lvl1pPr marL="342900" indent="-342900" algn="l" rtl="0" eaLnBrk="1" fontAlgn="base" hangingPunct="1">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1" fontAlgn="base" hangingPunct="1">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nSpc>
                <a:spcPts val="3000"/>
              </a:lnSpc>
              <a:buFont typeface="Wingdings" pitchFamily="2" charset="2"/>
              <a:buNone/>
            </a:pPr>
            <a:r>
              <a:rPr lang="en-US" sz="3200" kern="0" dirty="0">
                <a:solidFill>
                  <a:srgbClr val="602B16"/>
                </a:solidFill>
              </a:rPr>
              <a:t>My Longest Finger:</a:t>
            </a:r>
          </a:p>
          <a:p>
            <a:pPr marL="0" indent="0">
              <a:lnSpc>
                <a:spcPts val="2800"/>
              </a:lnSpc>
              <a:buNone/>
            </a:pPr>
            <a:r>
              <a:rPr lang="en-US" sz="2400" kern="0" dirty="0">
                <a:solidFill>
                  <a:srgbClr val="602B16"/>
                </a:solidFill>
              </a:rPr>
              <a:t>Reminds me of God. The greatest person in the universe.</a:t>
            </a:r>
          </a:p>
        </p:txBody>
      </p:sp>
      <p:sp>
        <p:nvSpPr>
          <p:cNvPr id="11" name="Content Placeholder 2">
            <a:extLst>
              <a:ext uri="{FF2B5EF4-FFF2-40B4-BE49-F238E27FC236}">
                <a16:creationId xmlns:a16="http://schemas.microsoft.com/office/drawing/2014/main" id="{33C633F2-189F-4640-8A6C-99E5BE1DCF3C}"/>
              </a:ext>
            </a:extLst>
          </p:cNvPr>
          <p:cNvSpPr txBox="1">
            <a:spLocks/>
          </p:cNvSpPr>
          <p:nvPr/>
        </p:nvSpPr>
        <p:spPr bwMode="auto">
          <a:xfrm>
            <a:off x="5715000" y="2743200"/>
            <a:ext cx="3429000" cy="1981200"/>
          </a:xfrm>
          <a:prstGeom prst="rect">
            <a:avLst/>
          </a:prstGeom>
          <a:noFill/>
          <a:ln>
            <a:noFill/>
          </a:ln>
          <a:effectLst/>
          <a:extLst/>
        </p:spPr>
        <p:txBody>
          <a:bodyPr vert="horz" wrap="square" lIns="182880" tIns="91440" rIns="137160" bIns="91440" numCol="1" anchor="t" anchorCtr="0" compatLnSpc="1">
            <a:prstTxWarp prst="textNoShape">
              <a:avLst/>
            </a:prstTxWarp>
          </a:bodyPr>
          <a:lstStyle>
            <a:lvl1pPr marL="342900" indent="-342900" algn="l" rtl="0" eaLnBrk="1" fontAlgn="base" hangingPunct="1">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1" fontAlgn="base" hangingPunct="1">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nSpc>
                <a:spcPts val="2800"/>
              </a:lnSpc>
              <a:buFont typeface="Wingdings" pitchFamily="2" charset="2"/>
              <a:buNone/>
            </a:pPr>
            <a:r>
              <a:rPr lang="en-US" sz="3200" kern="0" dirty="0">
                <a:solidFill>
                  <a:srgbClr val="602B16"/>
                </a:solidFill>
              </a:rPr>
              <a:t>My Ring Finger:</a:t>
            </a:r>
          </a:p>
          <a:p>
            <a:pPr marL="0" indent="0">
              <a:lnSpc>
                <a:spcPts val="2800"/>
              </a:lnSpc>
              <a:buNone/>
            </a:pPr>
            <a:r>
              <a:rPr lang="en-US" sz="2400" kern="0" dirty="0">
                <a:solidFill>
                  <a:srgbClr val="602B16"/>
                </a:solidFill>
              </a:rPr>
              <a:t>Reminds me of Jesus who loves me forever. He died to pay for my sin.</a:t>
            </a:r>
          </a:p>
        </p:txBody>
      </p:sp>
      <p:sp>
        <p:nvSpPr>
          <p:cNvPr id="12" name="Content Placeholder 2">
            <a:extLst>
              <a:ext uri="{FF2B5EF4-FFF2-40B4-BE49-F238E27FC236}">
                <a16:creationId xmlns:a16="http://schemas.microsoft.com/office/drawing/2014/main" id="{90578984-0566-4B86-B1C7-136FFCB51436}"/>
              </a:ext>
            </a:extLst>
          </p:cNvPr>
          <p:cNvSpPr txBox="1">
            <a:spLocks/>
          </p:cNvSpPr>
          <p:nvPr/>
        </p:nvSpPr>
        <p:spPr bwMode="auto">
          <a:xfrm>
            <a:off x="4952999" y="4800600"/>
            <a:ext cx="4191001" cy="2094368"/>
          </a:xfrm>
          <a:prstGeom prst="rect">
            <a:avLst/>
          </a:prstGeom>
          <a:noFill/>
          <a:ln>
            <a:noFill/>
          </a:ln>
          <a:effectLst/>
          <a:extLst/>
        </p:spPr>
        <p:txBody>
          <a:bodyPr vert="horz" wrap="square" lIns="182880" tIns="91440" rIns="137160" bIns="91440" numCol="1" anchor="t" anchorCtr="0" compatLnSpc="1">
            <a:prstTxWarp prst="textNoShape">
              <a:avLst/>
            </a:prstTxWarp>
          </a:bodyPr>
          <a:lstStyle>
            <a:lvl1pPr marL="342900" indent="-342900" algn="l" rtl="0" eaLnBrk="1" fontAlgn="base" hangingPunct="1">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1" fontAlgn="base" hangingPunct="1">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nSpc>
                <a:spcPts val="2800"/>
              </a:lnSpc>
              <a:buNone/>
            </a:pPr>
            <a:r>
              <a:rPr lang="en-US" sz="3200" kern="0" dirty="0">
                <a:solidFill>
                  <a:srgbClr val="602B16"/>
                </a:solidFill>
              </a:rPr>
              <a:t>My Pinkie Finger:</a:t>
            </a:r>
          </a:p>
          <a:p>
            <a:pPr marL="0" indent="0">
              <a:lnSpc>
                <a:spcPts val="2700"/>
              </a:lnSpc>
              <a:buNone/>
            </a:pPr>
            <a:r>
              <a:rPr lang="en-US" sz="2400" kern="0" dirty="0">
                <a:solidFill>
                  <a:srgbClr val="602B16"/>
                </a:solidFill>
              </a:rPr>
              <a:t>It only take a little faith  in Jesus (mustard seed size) </a:t>
            </a:r>
          </a:p>
          <a:p>
            <a:pPr marL="0" indent="0">
              <a:lnSpc>
                <a:spcPts val="2700"/>
              </a:lnSpc>
              <a:buNone/>
            </a:pPr>
            <a:r>
              <a:rPr lang="en-US" sz="2400" kern="0" dirty="0">
                <a:solidFill>
                  <a:srgbClr val="602B16"/>
                </a:solidFill>
              </a:rPr>
              <a:t>to give Him my heart and </a:t>
            </a:r>
          </a:p>
          <a:p>
            <a:pPr marL="0" indent="0">
              <a:lnSpc>
                <a:spcPts val="2700"/>
              </a:lnSpc>
              <a:buNone/>
            </a:pPr>
            <a:r>
              <a:rPr lang="en-US" sz="2400" kern="0" dirty="0">
                <a:solidFill>
                  <a:srgbClr val="602B16"/>
                </a:solidFill>
              </a:rPr>
              <a:t>my whole life. </a:t>
            </a:r>
          </a:p>
        </p:txBody>
      </p:sp>
    </p:spTree>
    <p:extLst>
      <p:ext uri="{BB962C8B-B14F-4D97-AF65-F5344CB8AC3E}">
        <p14:creationId xmlns:p14="http://schemas.microsoft.com/office/powerpoint/2010/main" val="41973828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883E8D48-2591-4B9E-A998-AAD62E66D9B7}"/>
              </a:ext>
            </a:extLst>
          </p:cNvPr>
          <p:cNvSpPr txBox="1">
            <a:spLocks/>
          </p:cNvSpPr>
          <p:nvPr/>
        </p:nvSpPr>
        <p:spPr bwMode="auto">
          <a:xfrm>
            <a:off x="76200" y="76200"/>
            <a:ext cx="8991600" cy="4114800"/>
          </a:xfrm>
          <a:prstGeom prst="rect">
            <a:avLst/>
          </a:prstGeom>
          <a:solidFill>
            <a:schemeClr val="tx1">
              <a:alpha val="48000"/>
            </a:schemeClr>
          </a:solidFill>
          <a:ln w="82550">
            <a:solidFill>
              <a:schemeClr val="bg2"/>
            </a:solidFill>
            <a:prstDash val="lgDashDot"/>
            <a:miter lim="800000"/>
            <a:headEnd/>
            <a:tailEnd/>
          </a:ln>
          <a:effectLst>
            <a:glow rad="127000">
              <a:schemeClr val="tx1"/>
            </a:glow>
          </a:effectLst>
          <a:extLst/>
        </p:spPr>
        <p:txBody>
          <a:bodyPr vert="horz" wrap="square" lIns="182880" tIns="91440" rIns="137160" bIns="9144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None/>
            </a:pPr>
            <a:endParaRPr lang="en-US" sz="4000" b="0" kern="0" dirty="0">
              <a:solidFill>
                <a:srgbClr val="643200"/>
              </a:solidFill>
            </a:endParaRPr>
          </a:p>
        </p:txBody>
      </p:sp>
      <p:sp>
        <p:nvSpPr>
          <p:cNvPr id="3" name="Content Placeholder 2">
            <a:extLst>
              <a:ext uri="{FF2B5EF4-FFF2-40B4-BE49-F238E27FC236}">
                <a16:creationId xmlns:a16="http://schemas.microsoft.com/office/drawing/2014/main" id="{2A1F1999-BBD9-4062-A7FF-4FED64372F75}"/>
              </a:ext>
            </a:extLst>
          </p:cNvPr>
          <p:cNvSpPr>
            <a:spLocks noGrp="1"/>
          </p:cNvSpPr>
          <p:nvPr>
            <p:ph idx="1"/>
          </p:nvPr>
        </p:nvSpPr>
        <p:spPr>
          <a:xfrm>
            <a:off x="381000" y="2738718"/>
            <a:ext cx="8305800" cy="1299882"/>
          </a:xfrm>
        </p:spPr>
        <p:txBody>
          <a:bodyPr vert="horz" wrap="square" lIns="91440" tIns="0" rIns="0" bIns="0" numCol="1" anchor="t" anchorCtr="0" compatLnSpc="1">
            <a:prstTxWarp prst="textNoShape">
              <a:avLst/>
            </a:prstTxWarp>
          </a:bodyPr>
          <a:lstStyle/>
          <a:p>
            <a:pPr marL="0" indent="0" algn="ctr">
              <a:buNone/>
            </a:pPr>
            <a:r>
              <a:rPr lang="en-US" sz="4000" dirty="0">
                <a:solidFill>
                  <a:schemeClr val="bg2"/>
                </a:solidFill>
              </a:rPr>
              <a:t>This Coupon is Good for One </a:t>
            </a:r>
          </a:p>
          <a:p>
            <a:pPr marL="0" indent="0" algn="ctr">
              <a:buNone/>
            </a:pPr>
            <a:r>
              <a:rPr lang="en-US" sz="4000" dirty="0">
                <a:solidFill>
                  <a:schemeClr val="bg2"/>
                </a:solidFill>
              </a:rPr>
              <a:t>Free Prize at The SonShineTent </a:t>
            </a:r>
            <a:r>
              <a:rPr lang="en-US" sz="4000" b="0" dirty="0">
                <a:solidFill>
                  <a:srgbClr val="643200"/>
                </a:solidFill>
              </a:rPr>
              <a:t>	</a:t>
            </a:r>
          </a:p>
        </p:txBody>
      </p:sp>
      <p:pic>
        <p:nvPicPr>
          <p:cNvPr id="4" name="Picture 3">
            <a:extLst>
              <a:ext uri="{FF2B5EF4-FFF2-40B4-BE49-F238E27FC236}">
                <a16:creationId xmlns:a16="http://schemas.microsoft.com/office/drawing/2014/main" id="{5A98BBCE-2BB5-4872-978D-C853D69A39C8}"/>
              </a:ext>
            </a:extLst>
          </p:cNvPr>
          <p:cNvPicPr>
            <a:picLocks noChangeAspect="1"/>
          </p:cNvPicPr>
          <p:nvPr/>
        </p:nvPicPr>
        <p:blipFill>
          <a:blip r:embed="rId3">
            <a:lum contrast="30000"/>
          </a:blip>
          <a:stretch>
            <a:fillRect/>
          </a:stretch>
        </p:blipFill>
        <p:spPr>
          <a:xfrm>
            <a:off x="219256" y="304802"/>
            <a:ext cx="8705488" cy="2438399"/>
          </a:xfrm>
          <a:prstGeom prst="rect">
            <a:avLst/>
          </a:prstGeom>
        </p:spPr>
      </p:pic>
      <p:sp>
        <p:nvSpPr>
          <p:cNvPr id="7" name="Content Placeholder 2">
            <a:extLst>
              <a:ext uri="{FF2B5EF4-FFF2-40B4-BE49-F238E27FC236}">
                <a16:creationId xmlns:a16="http://schemas.microsoft.com/office/drawing/2014/main" id="{5F8E918D-505B-4DCA-B659-242F0FB1E197}"/>
              </a:ext>
            </a:extLst>
          </p:cNvPr>
          <p:cNvSpPr txBox="1">
            <a:spLocks/>
          </p:cNvSpPr>
          <p:nvPr/>
        </p:nvSpPr>
        <p:spPr bwMode="auto">
          <a:xfrm>
            <a:off x="0" y="4267202"/>
            <a:ext cx="9144000" cy="2514599"/>
          </a:xfrm>
          <a:prstGeom prst="rect">
            <a:avLst/>
          </a:prstGeom>
          <a:solidFill>
            <a:schemeClr val="bg2"/>
          </a:solidFill>
          <a:ln>
            <a:noFill/>
          </a:ln>
          <a:effectLst>
            <a:outerShdw dist="35921" dir="2700000" algn="ctr" rotWithShape="0">
              <a:schemeClr val="bg2"/>
            </a:outerShdw>
          </a:effectLst>
          <a:extLst/>
        </p:spPr>
        <p:txBody>
          <a:bodyPr vert="horz" wrap="square" lIns="182880" tIns="91440" rIns="137160" bIns="9144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None/>
            </a:pPr>
            <a:r>
              <a:rPr lang="en-US" sz="4000" kern="0" dirty="0">
                <a:effectLst/>
              </a:rPr>
              <a:t>Give away 3 of  these coupons to 3 different children. Then bring back the plastic bag for another prize for you.</a:t>
            </a:r>
          </a:p>
        </p:txBody>
      </p:sp>
    </p:spTree>
    <p:extLst>
      <p:ext uri="{BB962C8B-B14F-4D97-AF65-F5344CB8AC3E}">
        <p14:creationId xmlns:p14="http://schemas.microsoft.com/office/powerpoint/2010/main" val="29171576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D0F49C-ACB5-473A-8039-1807F5F71AF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0000"/>
                    </a14:imgEffect>
                    <a14:imgEffect>
                      <a14:colorTemperature colorTemp="10469"/>
                    </a14:imgEffect>
                    <a14:imgEffect>
                      <a14:saturation sat="110000"/>
                    </a14:imgEffect>
                    <a14:imgEffect>
                      <a14:brightnessContrast bright="10000" contrast="5000"/>
                    </a14:imgEffect>
                  </a14:imgLayer>
                </a14:imgProps>
              </a:ext>
              <a:ext uri="{28A0092B-C50C-407E-A947-70E740481C1C}">
                <a14:useLocalDpi xmlns:a14="http://schemas.microsoft.com/office/drawing/2010/main" val="0"/>
              </a:ext>
            </a:extLst>
          </a:blip>
          <a:stretch>
            <a:fillRect/>
          </a:stretch>
        </p:blipFill>
        <p:spPr>
          <a:xfrm>
            <a:off x="-1" y="-35169"/>
            <a:ext cx="9220201" cy="6896482"/>
          </a:xfrm>
          <a:prstGeom prst="rect">
            <a:avLst/>
          </a:prstGeom>
        </p:spPr>
      </p:pic>
      <p:sp>
        <p:nvSpPr>
          <p:cNvPr id="3" name="Content Placeholder 2">
            <a:extLst>
              <a:ext uri="{FF2B5EF4-FFF2-40B4-BE49-F238E27FC236}">
                <a16:creationId xmlns:a16="http://schemas.microsoft.com/office/drawing/2014/main" id="{2A1F1999-BBD9-4062-A7FF-4FED64372F75}"/>
              </a:ext>
            </a:extLst>
          </p:cNvPr>
          <p:cNvSpPr>
            <a:spLocks noGrp="1"/>
          </p:cNvSpPr>
          <p:nvPr>
            <p:ph idx="1"/>
          </p:nvPr>
        </p:nvSpPr>
        <p:spPr>
          <a:xfrm>
            <a:off x="6553200" y="152400"/>
            <a:ext cx="2590800" cy="5410200"/>
          </a:xfrm>
          <a:effectLst>
            <a:glow rad="114300">
              <a:schemeClr val="tx1"/>
            </a:glow>
          </a:effectLst>
        </p:spPr>
        <p:txBody>
          <a:bodyPr lIns="0" tIns="0" rIns="0" bIns="0"/>
          <a:lstStyle/>
          <a:p>
            <a:pPr marL="0" indent="0">
              <a:lnSpc>
                <a:spcPts val="3800"/>
              </a:lnSpc>
              <a:spcBef>
                <a:spcPts val="0"/>
              </a:spcBef>
              <a:buNone/>
            </a:pPr>
            <a:r>
              <a:rPr lang="en-US" sz="4000" dirty="0">
                <a:solidFill>
                  <a:srgbClr val="643200"/>
                </a:solidFill>
              </a:rPr>
              <a:t>A small gift from us to you at the hospitality </a:t>
            </a:r>
            <a:r>
              <a:rPr lang="en-US" sz="4000" dirty="0">
                <a:solidFill>
                  <a:srgbClr val="643200"/>
                </a:solidFill>
                <a:effectLst>
                  <a:glow rad="165100">
                    <a:schemeClr val="tx1"/>
                  </a:glow>
                </a:effectLst>
              </a:rPr>
              <a:t>ta</a:t>
            </a:r>
            <a:r>
              <a:rPr lang="en-US" sz="4000" dirty="0">
                <a:solidFill>
                  <a:srgbClr val="643200"/>
                </a:solidFill>
              </a:rPr>
              <a:t>ble.</a:t>
            </a:r>
          </a:p>
          <a:p>
            <a:pPr marL="0" indent="0">
              <a:lnSpc>
                <a:spcPts val="3800"/>
              </a:lnSpc>
              <a:spcBef>
                <a:spcPts val="0"/>
              </a:spcBef>
              <a:buNone/>
            </a:pPr>
            <a:endParaRPr lang="en-US" sz="2000" dirty="0">
              <a:solidFill>
                <a:srgbClr val="643200"/>
              </a:solidFill>
            </a:endParaRPr>
          </a:p>
          <a:p>
            <a:pPr marL="0" indent="0" algn="ctr">
              <a:lnSpc>
                <a:spcPts val="3800"/>
              </a:lnSpc>
              <a:spcBef>
                <a:spcPts val="0"/>
              </a:spcBef>
              <a:buNone/>
            </a:pPr>
            <a:r>
              <a:rPr lang="en-US" sz="4000" dirty="0">
                <a:solidFill>
                  <a:srgbClr val="643200"/>
                </a:solidFill>
                <a:effectLst>
                  <a:glow rad="165100">
                    <a:schemeClr val="tx1"/>
                  </a:glow>
                </a:effectLst>
              </a:rPr>
              <a:t>T</a:t>
            </a:r>
            <a:r>
              <a:rPr lang="en-US" sz="4000" dirty="0">
                <a:solidFill>
                  <a:srgbClr val="643200"/>
                </a:solidFill>
              </a:rPr>
              <a:t>hank </a:t>
            </a:r>
          </a:p>
          <a:p>
            <a:pPr marL="0" indent="0" algn="ctr">
              <a:lnSpc>
                <a:spcPts val="3800"/>
              </a:lnSpc>
              <a:spcBef>
                <a:spcPts val="0"/>
              </a:spcBef>
              <a:buNone/>
            </a:pPr>
            <a:r>
              <a:rPr lang="en-US" sz="4000" dirty="0">
                <a:solidFill>
                  <a:srgbClr val="643200"/>
                </a:solidFill>
              </a:rPr>
              <a:t>you </a:t>
            </a:r>
            <a:r>
              <a:rPr lang="en-US" sz="4000" dirty="0">
                <a:solidFill>
                  <a:srgbClr val="643200"/>
                </a:solidFill>
                <a:effectLst>
                  <a:glow rad="165100">
                    <a:schemeClr val="tx1"/>
                  </a:glow>
                </a:effectLst>
              </a:rPr>
              <a:t>for</a:t>
            </a:r>
            <a:r>
              <a:rPr lang="en-US" sz="4000" dirty="0">
                <a:solidFill>
                  <a:srgbClr val="643200"/>
                </a:solidFill>
              </a:rPr>
              <a:t> </a:t>
            </a:r>
            <a:r>
              <a:rPr lang="en-US" sz="4000" dirty="0">
                <a:solidFill>
                  <a:srgbClr val="643200"/>
                </a:solidFill>
                <a:effectLst>
                  <a:glow rad="114300">
                    <a:schemeClr val="tx1"/>
                  </a:glow>
                </a:effectLst>
              </a:rPr>
              <a:t>c</a:t>
            </a:r>
            <a:r>
              <a:rPr lang="en-US" sz="4000" dirty="0">
                <a:solidFill>
                  <a:srgbClr val="643200"/>
                </a:solidFill>
                <a:effectLst>
                  <a:glow rad="165100">
                    <a:schemeClr val="tx1"/>
                  </a:glow>
                </a:effectLst>
              </a:rPr>
              <a:t>om</a:t>
            </a:r>
            <a:r>
              <a:rPr lang="en-US" sz="4000" dirty="0">
                <a:solidFill>
                  <a:srgbClr val="643200"/>
                </a:solidFill>
              </a:rPr>
              <a:t>ing.</a:t>
            </a:r>
          </a:p>
        </p:txBody>
      </p:sp>
    </p:spTree>
    <p:extLst>
      <p:ext uri="{BB962C8B-B14F-4D97-AF65-F5344CB8AC3E}">
        <p14:creationId xmlns:p14="http://schemas.microsoft.com/office/powerpoint/2010/main" val="2788140852"/>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bright="12000" contrast="20000"/>
                    </a14:imgEffect>
                  </a14:imgLayer>
                </a14:imgProps>
              </a:ext>
              <a:ext uri="{28A0092B-C50C-407E-A947-70E740481C1C}">
                <a14:useLocalDpi xmlns:a14="http://schemas.microsoft.com/office/drawing/2010/main" val="0"/>
              </a:ext>
            </a:extLst>
          </a:blip>
          <a:srcRect l="21629" r="6828"/>
          <a:stretch/>
        </p:blipFill>
        <p:spPr>
          <a:xfrm>
            <a:off x="0" y="-8467"/>
            <a:ext cx="9153676" cy="6858000"/>
          </a:xfrm>
          <a:prstGeom prst="rect">
            <a:avLst/>
          </a:prstGeom>
        </p:spPr>
      </p:pic>
      <p:sp>
        <p:nvSpPr>
          <p:cNvPr id="4" name="Rectangle 3"/>
          <p:cNvSpPr/>
          <p:nvPr/>
        </p:nvSpPr>
        <p:spPr>
          <a:xfrm>
            <a:off x="457200" y="457200"/>
            <a:ext cx="2743200" cy="6400800"/>
          </a:xfrm>
          <a:prstGeom prst="rect">
            <a:avLst/>
          </a:prstGeom>
          <a:noFill/>
          <a:effectLst>
            <a:glow rad="279400">
              <a:schemeClr val="accent1">
                <a:alpha val="82000"/>
              </a:schemeClr>
            </a:glow>
          </a:effectLst>
        </p:spPr>
        <p:txBody>
          <a:bodyPr wrap="square" lIns="0" tIns="0" rIns="0" bIns="0">
            <a:noAutofit/>
          </a:bodyPr>
          <a:lstStyle/>
          <a:p>
            <a:pPr marL="0" marR="0">
              <a:lnSpc>
                <a:spcPts val="6200"/>
              </a:lnSpc>
              <a:spcBef>
                <a:spcPts val="0"/>
              </a:spcBef>
              <a:spcAft>
                <a:spcPts val="0"/>
              </a:spcAft>
            </a:pPr>
            <a:r>
              <a:rPr lang="en-US" sz="6000" b="1" dirty="0">
                <a:ln>
                  <a:solidFill>
                    <a:schemeClr val="bg1"/>
                  </a:solidFill>
                </a:ln>
                <a:solidFill>
                  <a:srgbClr val="643200"/>
                </a:solidFill>
                <a:effectLst>
                  <a:glow rad="127000">
                    <a:srgbClr val="FFFF00"/>
                  </a:glow>
                </a:effectLst>
                <a:latin typeface="+mn-lt"/>
                <a:ea typeface="Calibri" panose="020F0502020204030204" pitchFamily="34" charset="0"/>
                <a:cs typeface="Aharoni" panose="02010803020104030203" pitchFamily="2" charset="-79"/>
              </a:rPr>
              <a:t>Let’s Close in Prayer</a:t>
            </a:r>
          </a:p>
          <a:p>
            <a:pPr marL="0" marR="0">
              <a:lnSpc>
                <a:spcPct val="107000"/>
              </a:lnSpc>
              <a:spcBef>
                <a:spcPts val="0"/>
              </a:spcBef>
              <a:spcAft>
                <a:spcPts val="800"/>
              </a:spcAft>
            </a:pPr>
            <a:endParaRPr lang="en-US" sz="7200" b="1"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34605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idx="1"/>
          </p:nvPr>
        </p:nvSpPr>
        <p:spPr>
          <a:xfrm>
            <a:off x="2362200" y="304800"/>
            <a:ext cx="6705600" cy="1752600"/>
          </a:xfrm>
        </p:spPr>
        <p:txBody>
          <a:bodyPr/>
          <a:lstStyle/>
          <a:p>
            <a:pPr eaLnBrk="1" hangingPunct="1">
              <a:lnSpc>
                <a:spcPct val="90000"/>
              </a:lnSpc>
              <a:buNone/>
            </a:pPr>
            <a:r>
              <a:rPr lang="en-US" sz="2400" dirty="0"/>
              <a:t>Note: After you download the slideshow, you may also need to download some videos from YouTube &amp; add them into this PowerPoint. This tool can help you: </a:t>
            </a:r>
            <a:br>
              <a:rPr lang="en-US" sz="2400" dirty="0"/>
            </a:br>
            <a:r>
              <a:rPr lang="en-US" sz="2400" dirty="0">
                <a:hlinkClick r:id="rId2"/>
              </a:rPr>
              <a:t>Free YouTube Download</a:t>
            </a:r>
            <a:r>
              <a:rPr lang="en-US" sz="2400" dirty="0"/>
              <a:t> </a:t>
            </a:r>
          </a:p>
        </p:txBody>
      </p:sp>
      <p:pic>
        <p:nvPicPr>
          <p:cNvPr id="23555" name="Picture 3" descr="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74700"/>
            <a:ext cx="236220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vi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743202"/>
            <a:ext cx="2514600"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mail"/>
          <p:cNvPicPr>
            <a:picLocks noChangeAspect="1" noChangeArrowheads="1"/>
          </p:cNvPicPr>
          <p:nvPr/>
        </p:nvPicPr>
        <p:blipFill>
          <a:blip r:embed="rId5">
            <a:lum contrast="14000"/>
            <a:extLst>
              <a:ext uri="{28A0092B-C50C-407E-A947-70E740481C1C}">
                <a14:useLocalDpi xmlns:a14="http://schemas.microsoft.com/office/drawing/2010/main" val="0"/>
              </a:ext>
            </a:extLst>
          </a:blip>
          <a:srcRect/>
          <a:stretch>
            <a:fillRect/>
          </a:stretch>
        </p:blipFill>
        <p:spPr bwMode="auto">
          <a:xfrm>
            <a:off x="304800" y="4724400"/>
            <a:ext cx="2209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6"/>
          <p:cNvSpPr>
            <a:spLocks noChangeArrowheads="1"/>
          </p:cNvSpPr>
          <p:nvPr/>
        </p:nvSpPr>
        <p:spPr bwMode="auto">
          <a:xfrm>
            <a:off x="2819400" y="2209800"/>
            <a:ext cx="624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pPr>
            <a:endParaRPr lang="en-US" sz="1600" dirty="0">
              <a:latin typeface="Arial" charset="0"/>
            </a:endParaRPr>
          </a:p>
          <a:p>
            <a:pPr marL="342900" indent="-342900" eaLnBrk="1" hangingPunct="1">
              <a:lnSpc>
                <a:spcPct val="90000"/>
              </a:lnSpc>
              <a:spcBef>
                <a:spcPct val="20000"/>
              </a:spcBef>
              <a:buClr>
                <a:schemeClr val="accent2"/>
              </a:buClr>
              <a:buSzPct val="75000"/>
            </a:pPr>
            <a:r>
              <a:rPr lang="en-US" sz="2400" b="1" dirty="0">
                <a:latin typeface="Arial" charset="0"/>
              </a:rPr>
              <a:t>We present these messages in outdoor venues using the </a:t>
            </a:r>
            <a:r>
              <a:rPr lang="en-US" sz="2400" b="1" dirty="0">
                <a:latin typeface="Arial" charset="0"/>
                <a:hlinkClick r:id="rId6"/>
              </a:rPr>
              <a:t>SonShineTent</a:t>
            </a:r>
            <a:r>
              <a:rPr lang="en-US" sz="2400" b="1" dirty="0">
                <a:latin typeface="Arial" charset="0"/>
              </a:rPr>
              <a:t>.</a:t>
            </a:r>
            <a:br>
              <a:rPr lang="en-US" sz="2400" b="1" dirty="0">
                <a:latin typeface="Arial" charset="0"/>
              </a:rPr>
            </a:br>
            <a:r>
              <a:rPr lang="en-US" sz="2400" b="1" dirty="0">
                <a:latin typeface="Arial" charset="0"/>
              </a:rPr>
              <a:t>Watch the video of our service that goes with this message, click here: </a:t>
            </a:r>
            <a:r>
              <a:rPr lang="en-US" sz="2400" b="1" dirty="0">
                <a:latin typeface="Arial" charset="0"/>
                <a:hlinkClick r:id="rId7"/>
              </a:rPr>
              <a:t>http://campaignkerusso.org/?p=15984</a:t>
            </a:r>
            <a:endParaRPr lang="en-US" sz="2400" b="1" dirty="0">
              <a:latin typeface="Arial" charset="0"/>
            </a:endParaRPr>
          </a:p>
          <a:p>
            <a:pPr marL="342900" indent="-342900" eaLnBrk="1" hangingPunct="1">
              <a:lnSpc>
                <a:spcPct val="90000"/>
              </a:lnSpc>
              <a:spcBef>
                <a:spcPct val="20000"/>
              </a:spcBef>
              <a:buClr>
                <a:schemeClr val="accent2"/>
              </a:buClr>
              <a:buSzPct val="75000"/>
            </a:pPr>
            <a:endParaRPr lang="en-US" sz="2400" b="1" dirty="0">
              <a:latin typeface="Arial" charset="0"/>
            </a:endParaRPr>
          </a:p>
          <a:p>
            <a:pPr algn="ctr"/>
            <a:endParaRPr lang="en-US" sz="2000" dirty="0"/>
          </a:p>
        </p:txBody>
      </p:sp>
      <p:sp>
        <p:nvSpPr>
          <p:cNvPr id="23559" name="Rectangle 7"/>
          <p:cNvSpPr>
            <a:spLocks noChangeArrowheads="1"/>
          </p:cNvSpPr>
          <p:nvPr/>
        </p:nvSpPr>
        <p:spPr bwMode="auto">
          <a:xfrm>
            <a:off x="2514600" y="4724400"/>
            <a:ext cx="6400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pPr>
            <a:r>
              <a:rPr lang="en-US" sz="2400" b="1" dirty="0">
                <a:latin typeface="Arial" charset="0"/>
              </a:rPr>
              <a:t>We would love to know more about the people who download our lessons &amp; sermons. We invite you to email us &amp; let us know where &amp; how you use them.</a:t>
            </a:r>
            <a:r>
              <a:rPr lang="en-US" sz="2000" b="1" dirty="0">
                <a:latin typeface="Arial" charset="0"/>
              </a:rPr>
              <a:t> </a:t>
            </a:r>
          </a:p>
          <a:p>
            <a:pPr marL="342900" indent="-342900" algn="ctr" eaLnBrk="1" hangingPunct="1">
              <a:lnSpc>
                <a:spcPct val="90000"/>
              </a:lnSpc>
              <a:spcBef>
                <a:spcPct val="20000"/>
              </a:spcBef>
              <a:buClr>
                <a:schemeClr val="accent2"/>
              </a:buClr>
              <a:buSzPct val="75000"/>
            </a:pPr>
            <a:r>
              <a:rPr lang="en-US" sz="2400" b="1" dirty="0">
                <a:latin typeface="Arial" charset="0"/>
                <a:hlinkClick r:id="rId8"/>
              </a:rPr>
              <a:t>info@campaignkerusso.org</a:t>
            </a:r>
            <a:r>
              <a:rPr lang="en-US" sz="2400" b="1" dirty="0">
                <a:latin typeface="Arial" charset="0"/>
              </a:rPr>
              <a:t>  </a:t>
            </a:r>
          </a:p>
        </p:txBody>
      </p:sp>
    </p:spTree>
    <p:extLst>
      <p:ext uri="{BB962C8B-B14F-4D97-AF65-F5344CB8AC3E}">
        <p14:creationId xmlns:p14="http://schemas.microsoft.com/office/powerpoint/2010/main" val="2910326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4"/>
          <p:cNvSpPr>
            <a:spLocks noGrp="1" noChangeArrowheads="1"/>
          </p:cNvSpPr>
          <p:nvPr>
            <p:ph idx="1"/>
          </p:nvPr>
        </p:nvSpPr>
        <p:spPr>
          <a:xfrm>
            <a:off x="4825580" y="0"/>
            <a:ext cx="4242220" cy="6858000"/>
          </a:xfrm>
          <a:solidFill>
            <a:schemeClr val="bg2">
              <a:alpha val="60000"/>
            </a:schemeClr>
          </a:solidFill>
          <a:effectLst>
            <a:softEdge rad="127000"/>
          </a:effectLst>
        </p:spPr>
        <p:txBody>
          <a:bodyPr lIns="91440" tIns="91440" rIns="0" bIns="0"/>
          <a:lstStyle/>
          <a:p>
            <a:pPr marL="0" indent="0">
              <a:buNone/>
            </a:pPr>
            <a:r>
              <a:rPr lang="en-US" sz="4200" dirty="0"/>
              <a:t>Jesus is the name of the most important person in the universe…ever! </a:t>
            </a:r>
          </a:p>
          <a:p>
            <a:pPr marL="0" indent="0">
              <a:buNone/>
            </a:pPr>
            <a:r>
              <a:rPr lang="en-US" sz="4200" dirty="0"/>
              <a:t>      </a:t>
            </a:r>
          </a:p>
          <a:p>
            <a:pPr marL="0" indent="0">
              <a:buNone/>
            </a:pPr>
            <a:r>
              <a:rPr lang="en-US" sz="4200" dirty="0"/>
              <a:t>“The Lord Jesus Christ” is His title forever!</a:t>
            </a:r>
          </a:p>
        </p:txBody>
      </p:sp>
      <p:pic>
        <p:nvPicPr>
          <p:cNvPr id="3074" name="Picture 2" descr="Related image">
            <a:extLst>
              <a:ext uri="{FF2B5EF4-FFF2-40B4-BE49-F238E27FC236}">
                <a16:creationId xmlns:a16="http://schemas.microsoft.com/office/drawing/2014/main" id="{961269BF-847E-42FB-87BA-F7943E2AED9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72000"/>
                    </a14:imgEffect>
                    <a14:imgEffect>
                      <a14:colorTemperature colorTemp="5591"/>
                    </a14:imgEffect>
                    <a14:imgEffect>
                      <a14:saturation sat="83000"/>
                    </a14:imgEffect>
                    <a14:imgEffect>
                      <a14:brightnessContrast bright="16000" contrast="34000"/>
                    </a14:imgEffect>
                  </a14:imgLayer>
                </a14:imgProps>
              </a:ext>
              <a:ext uri="{28A0092B-C50C-407E-A947-70E740481C1C}">
                <a14:useLocalDpi xmlns:a14="http://schemas.microsoft.com/office/drawing/2010/main" val="0"/>
              </a:ext>
            </a:extLst>
          </a:blip>
          <a:srcRect/>
          <a:stretch>
            <a:fillRect/>
          </a:stretch>
        </p:blipFill>
        <p:spPr bwMode="auto">
          <a:xfrm>
            <a:off x="-76200" y="0"/>
            <a:ext cx="4901780" cy="6966294"/>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523411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40">
                                            <p:txEl>
                                              <p:pRg st="2" end="2"/>
                                            </p:txEl>
                                          </p:spTgt>
                                        </p:tgtEl>
                                        <p:attrNameLst>
                                          <p:attrName>style.visibility</p:attrName>
                                        </p:attrNameLst>
                                      </p:cBhvr>
                                      <p:to>
                                        <p:strVal val="visible"/>
                                      </p:to>
                                    </p:set>
                                    <p:anim calcmode="lin" valueType="num">
                                      <p:cBhvr additive="base">
                                        <p:cTn id="7" dur="500" fill="hold"/>
                                        <p:tgtEl>
                                          <p:spTgt spid="14340">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4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9|1.1|1.3|1.6"/>
</p:tagLst>
</file>

<file path=ppt/tags/tag10.xml><?xml version="1.0" encoding="utf-8"?>
<p:tagLst xmlns:a="http://schemas.openxmlformats.org/drawingml/2006/main" xmlns:r="http://schemas.openxmlformats.org/officeDocument/2006/relationships" xmlns:p="http://schemas.openxmlformats.org/presentationml/2006/main">
  <p:tag name="TIMING" val="|0.9|1.1|1.3|1.6"/>
</p:tagLst>
</file>

<file path=ppt/tags/tag11.xml><?xml version="1.0" encoding="utf-8"?>
<p:tagLst xmlns:a="http://schemas.openxmlformats.org/drawingml/2006/main" xmlns:r="http://schemas.openxmlformats.org/officeDocument/2006/relationships" xmlns:p="http://schemas.openxmlformats.org/presentationml/2006/main">
  <p:tag name="TIMING" val="|0.9|1.1|1.3|1.6"/>
</p:tagLst>
</file>

<file path=ppt/tags/tag12.xml><?xml version="1.0" encoding="utf-8"?>
<p:tagLst xmlns:a="http://schemas.openxmlformats.org/drawingml/2006/main" xmlns:r="http://schemas.openxmlformats.org/officeDocument/2006/relationships" xmlns:p="http://schemas.openxmlformats.org/presentationml/2006/main">
  <p:tag name="TIMING" val="|0.9|1.1|1.3|1.6"/>
</p:tagLst>
</file>

<file path=ppt/tags/tag13.xml><?xml version="1.0" encoding="utf-8"?>
<p:tagLst xmlns:a="http://schemas.openxmlformats.org/drawingml/2006/main" xmlns:r="http://schemas.openxmlformats.org/officeDocument/2006/relationships" xmlns:p="http://schemas.openxmlformats.org/presentationml/2006/main">
  <p:tag name="TIMING" val="|0.9|1.1|1.3|1.6"/>
</p:tagLst>
</file>

<file path=ppt/tags/tag14.xml><?xml version="1.0" encoding="utf-8"?>
<p:tagLst xmlns:a="http://schemas.openxmlformats.org/drawingml/2006/main" xmlns:r="http://schemas.openxmlformats.org/officeDocument/2006/relationships" xmlns:p="http://schemas.openxmlformats.org/presentationml/2006/main">
  <p:tag name="TIMING" val="|0.9|1.1|1.3|1.6"/>
</p:tagLst>
</file>

<file path=ppt/tags/tag15.xml><?xml version="1.0" encoding="utf-8"?>
<p:tagLst xmlns:a="http://schemas.openxmlformats.org/drawingml/2006/main" xmlns:r="http://schemas.openxmlformats.org/officeDocument/2006/relationships" xmlns:p="http://schemas.openxmlformats.org/presentationml/2006/main">
  <p:tag name="TIMING" val="|0.9|1.1|1.3|1.6"/>
</p:tagLst>
</file>

<file path=ppt/tags/tag16.xml><?xml version="1.0" encoding="utf-8"?>
<p:tagLst xmlns:a="http://schemas.openxmlformats.org/drawingml/2006/main" xmlns:r="http://schemas.openxmlformats.org/officeDocument/2006/relationships" xmlns:p="http://schemas.openxmlformats.org/presentationml/2006/main">
  <p:tag name="TIMING" val="|0.9|1.1|1.3|1.6"/>
</p:tagLst>
</file>

<file path=ppt/tags/tag17.xml><?xml version="1.0" encoding="utf-8"?>
<p:tagLst xmlns:a="http://schemas.openxmlformats.org/drawingml/2006/main" xmlns:r="http://schemas.openxmlformats.org/officeDocument/2006/relationships" xmlns:p="http://schemas.openxmlformats.org/presentationml/2006/main">
  <p:tag name="TIMING" val="|0.9|1.1|1.3|1.6"/>
</p:tagLst>
</file>

<file path=ppt/tags/tag18.xml><?xml version="1.0" encoding="utf-8"?>
<p:tagLst xmlns:a="http://schemas.openxmlformats.org/drawingml/2006/main" xmlns:r="http://schemas.openxmlformats.org/officeDocument/2006/relationships" xmlns:p="http://schemas.openxmlformats.org/presentationml/2006/main">
  <p:tag name="TIMING" val="|0.9|1.1|1.3|1.6"/>
</p:tagLst>
</file>

<file path=ppt/tags/tag19.xml><?xml version="1.0" encoding="utf-8"?>
<p:tagLst xmlns:a="http://schemas.openxmlformats.org/drawingml/2006/main" xmlns:r="http://schemas.openxmlformats.org/officeDocument/2006/relationships" xmlns:p="http://schemas.openxmlformats.org/presentationml/2006/main">
  <p:tag name="TIMING" val="|0.9|1.1|1.3|1.6"/>
</p:tagLst>
</file>

<file path=ppt/tags/tag2.xml><?xml version="1.0" encoding="utf-8"?>
<p:tagLst xmlns:a="http://schemas.openxmlformats.org/drawingml/2006/main" xmlns:r="http://schemas.openxmlformats.org/officeDocument/2006/relationships" xmlns:p="http://schemas.openxmlformats.org/presentationml/2006/main">
  <p:tag name="TIMING" val="|0.9|1.1|1.3|1.6"/>
</p:tagLst>
</file>

<file path=ppt/tags/tag20.xml><?xml version="1.0" encoding="utf-8"?>
<p:tagLst xmlns:a="http://schemas.openxmlformats.org/drawingml/2006/main" xmlns:r="http://schemas.openxmlformats.org/officeDocument/2006/relationships" xmlns:p="http://schemas.openxmlformats.org/presentationml/2006/main">
  <p:tag name="TIMING" val="|0.9|1.1|1.3|1.6"/>
</p:tagLst>
</file>

<file path=ppt/tags/tag21.xml><?xml version="1.0" encoding="utf-8"?>
<p:tagLst xmlns:a="http://schemas.openxmlformats.org/drawingml/2006/main" xmlns:r="http://schemas.openxmlformats.org/officeDocument/2006/relationships" xmlns:p="http://schemas.openxmlformats.org/presentationml/2006/main">
  <p:tag name="TIMING" val="|0.9|1.1|1.3|1.6"/>
</p:tagLst>
</file>

<file path=ppt/tags/tag22.xml><?xml version="1.0" encoding="utf-8"?>
<p:tagLst xmlns:a="http://schemas.openxmlformats.org/drawingml/2006/main" xmlns:r="http://schemas.openxmlformats.org/officeDocument/2006/relationships" xmlns:p="http://schemas.openxmlformats.org/presentationml/2006/main">
  <p:tag name="TIMING" val="|0.9|1.1|1.3|1.6"/>
</p:tagLst>
</file>

<file path=ppt/tags/tag23.xml><?xml version="1.0" encoding="utf-8"?>
<p:tagLst xmlns:a="http://schemas.openxmlformats.org/drawingml/2006/main" xmlns:r="http://schemas.openxmlformats.org/officeDocument/2006/relationships" xmlns:p="http://schemas.openxmlformats.org/presentationml/2006/main">
  <p:tag name="TIMING" val="|0.9|1.1|1.3|1.6"/>
</p:tagLst>
</file>

<file path=ppt/tags/tag24.xml><?xml version="1.0" encoding="utf-8"?>
<p:tagLst xmlns:a="http://schemas.openxmlformats.org/drawingml/2006/main" xmlns:r="http://schemas.openxmlformats.org/officeDocument/2006/relationships" xmlns:p="http://schemas.openxmlformats.org/presentationml/2006/main">
  <p:tag name="TIMING" val="|0.9|1.1|1.3|1.6"/>
</p:tagLst>
</file>

<file path=ppt/tags/tag25.xml><?xml version="1.0" encoding="utf-8"?>
<p:tagLst xmlns:a="http://schemas.openxmlformats.org/drawingml/2006/main" xmlns:r="http://schemas.openxmlformats.org/officeDocument/2006/relationships" xmlns:p="http://schemas.openxmlformats.org/presentationml/2006/main">
  <p:tag name="TIMING" val="|0.9|1.1|1.3|1.6"/>
</p:tagLst>
</file>

<file path=ppt/tags/tag26.xml><?xml version="1.0" encoding="utf-8"?>
<p:tagLst xmlns:a="http://schemas.openxmlformats.org/drawingml/2006/main" xmlns:r="http://schemas.openxmlformats.org/officeDocument/2006/relationships" xmlns:p="http://schemas.openxmlformats.org/presentationml/2006/main">
  <p:tag name="TIMING" val="|0.9|1.1|1.3|1.6"/>
</p:tagLst>
</file>

<file path=ppt/tags/tag27.xml><?xml version="1.0" encoding="utf-8"?>
<p:tagLst xmlns:a="http://schemas.openxmlformats.org/drawingml/2006/main" xmlns:r="http://schemas.openxmlformats.org/officeDocument/2006/relationships" xmlns:p="http://schemas.openxmlformats.org/presentationml/2006/main">
  <p:tag name="TIMING" val="|0.9|1.1|1.3|1.6"/>
</p:tagLst>
</file>

<file path=ppt/tags/tag28.xml><?xml version="1.0" encoding="utf-8"?>
<p:tagLst xmlns:a="http://schemas.openxmlformats.org/drawingml/2006/main" xmlns:r="http://schemas.openxmlformats.org/officeDocument/2006/relationships" xmlns:p="http://schemas.openxmlformats.org/presentationml/2006/main">
  <p:tag name="TIMING" val="|0.9|1.1|1.3|1.6"/>
</p:tagLst>
</file>

<file path=ppt/tags/tag29.xml><?xml version="1.0" encoding="utf-8"?>
<p:tagLst xmlns:a="http://schemas.openxmlformats.org/drawingml/2006/main" xmlns:r="http://schemas.openxmlformats.org/officeDocument/2006/relationships" xmlns:p="http://schemas.openxmlformats.org/presentationml/2006/main">
  <p:tag name="TIMING" val="|0.9|1.1|1.3|1.6"/>
</p:tagLst>
</file>

<file path=ppt/tags/tag3.xml><?xml version="1.0" encoding="utf-8"?>
<p:tagLst xmlns:a="http://schemas.openxmlformats.org/drawingml/2006/main" xmlns:r="http://schemas.openxmlformats.org/officeDocument/2006/relationships" xmlns:p="http://schemas.openxmlformats.org/presentationml/2006/main">
  <p:tag name="TIMING" val="|0.9|1.1|1.3|1.6"/>
</p:tagLst>
</file>

<file path=ppt/tags/tag30.xml><?xml version="1.0" encoding="utf-8"?>
<p:tagLst xmlns:a="http://schemas.openxmlformats.org/drawingml/2006/main" xmlns:r="http://schemas.openxmlformats.org/officeDocument/2006/relationships" xmlns:p="http://schemas.openxmlformats.org/presentationml/2006/main">
  <p:tag name="TIMING" val="|0.9|1.1|1.3|1.6"/>
</p:tagLst>
</file>

<file path=ppt/tags/tag31.xml><?xml version="1.0" encoding="utf-8"?>
<p:tagLst xmlns:a="http://schemas.openxmlformats.org/drawingml/2006/main" xmlns:r="http://schemas.openxmlformats.org/officeDocument/2006/relationships" xmlns:p="http://schemas.openxmlformats.org/presentationml/2006/main">
  <p:tag name="TIMING" val="|1|1.1|1.4"/>
</p:tagLst>
</file>

<file path=ppt/tags/tag32.xml><?xml version="1.0" encoding="utf-8"?>
<p:tagLst xmlns:a="http://schemas.openxmlformats.org/drawingml/2006/main" xmlns:r="http://schemas.openxmlformats.org/officeDocument/2006/relationships" xmlns:p="http://schemas.openxmlformats.org/presentationml/2006/main">
  <p:tag name="TIMING" val="|1.1|1.5"/>
</p:tagLst>
</file>

<file path=ppt/tags/tag33.xml><?xml version="1.0" encoding="utf-8"?>
<p:tagLst xmlns:a="http://schemas.openxmlformats.org/drawingml/2006/main" xmlns:r="http://schemas.openxmlformats.org/officeDocument/2006/relationships" xmlns:p="http://schemas.openxmlformats.org/presentationml/2006/main">
  <p:tag name="TIMING" val="|0.8|1.6|2.1|2.5|2.2"/>
</p:tagLst>
</file>

<file path=ppt/tags/tag34.xml><?xml version="1.0" encoding="utf-8"?>
<p:tagLst xmlns:a="http://schemas.openxmlformats.org/drawingml/2006/main" xmlns:r="http://schemas.openxmlformats.org/officeDocument/2006/relationships" xmlns:p="http://schemas.openxmlformats.org/presentationml/2006/main">
  <p:tag name="TIMING" val="|0.8"/>
</p:tagLst>
</file>

<file path=ppt/tags/tag35.xml><?xml version="1.0" encoding="utf-8"?>
<p:tagLst xmlns:a="http://schemas.openxmlformats.org/drawingml/2006/main" xmlns:r="http://schemas.openxmlformats.org/officeDocument/2006/relationships" xmlns:p="http://schemas.openxmlformats.org/presentationml/2006/main">
  <p:tag name="TIMING" val="|0.6|1.6|1.9"/>
</p:tagLst>
</file>

<file path=ppt/tags/tag36.xml><?xml version="1.0" encoding="utf-8"?>
<p:tagLst xmlns:a="http://schemas.openxmlformats.org/drawingml/2006/main" xmlns:r="http://schemas.openxmlformats.org/officeDocument/2006/relationships" xmlns:p="http://schemas.openxmlformats.org/presentationml/2006/main">
  <p:tag name="TIMING" val="|0.7|1.3|1.2|1.3|1.3|1.4|1.4|1.3"/>
</p:tagLst>
</file>

<file path=ppt/tags/tag37.xml><?xml version="1.0" encoding="utf-8"?>
<p:tagLst xmlns:a="http://schemas.openxmlformats.org/drawingml/2006/main" xmlns:r="http://schemas.openxmlformats.org/officeDocument/2006/relationships" xmlns:p="http://schemas.openxmlformats.org/presentationml/2006/main">
  <p:tag name="TIMING" val="|0.9|1.1|1.3|1.6"/>
</p:tagLst>
</file>

<file path=ppt/tags/tag4.xml><?xml version="1.0" encoding="utf-8"?>
<p:tagLst xmlns:a="http://schemas.openxmlformats.org/drawingml/2006/main" xmlns:r="http://schemas.openxmlformats.org/officeDocument/2006/relationships" xmlns:p="http://schemas.openxmlformats.org/presentationml/2006/main">
  <p:tag name="TIMING" val="|0.9|1.1|1.3|1.6"/>
</p:tagLst>
</file>

<file path=ppt/tags/tag5.xml><?xml version="1.0" encoding="utf-8"?>
<p:tagLst xmlns:a="http://schemas.openxmlformats.org/drawingml/2006/main" xmlns:r="http://schemas.openxmlformats.org/officeDocument/2006/relationships" xmlns:p="http://schemas.openxmlformats.org/presentationml/2006/main">
  <p:tag name="TIMING" val="|0.9|1.1|1.3|1.6"/>
</p:tagLst>
</file>

<file path=ppt/tags/tag6.xml><?xml version="1.0" encoding="utf-8"?>
<p:tagLst xmlns:a="http://schemas.openxmlformats.org/drawingml/2006/main" xmlns:r="http://schemas.openxmlformats.org/officeDocument/2006/relationships" xmlns:p="http://schemas.openxmlformats.org/presentationml/2006/main">
  <p:tag name="TIMING" val="|0.9|1.1|1.3|1.6"/>
</p:tagLst>
</file>

<file path=ppt/tags/tag7.xml><?xml version="1.0" encoding="utf-8"?>
<p:tagLst xmlns:a="http://schemas.openxmlformats.org/drawingml/2006/main" xmlns:r="http://schemas.openxmlformats.org/officeDocument/2006/relationships" xmlns:p="http://schemas.openxmlformats.org/presentationml/2006/main">
  <p:tag name="TIMING" val="|0.9|1.1|1.3|1.6"/>
</p:tagLst>
</file>

<file path=ppt/tags/tag8.xml><?xml version="1.0" encoding="utf-8"?>
<p:tagLst xmlns:a="http://schemas.openxmlformats.org/drawingml/2006/main" xmlns:r="http://schemas.openxmlformats.org/officeDocument/2006/relationships" xmlns:p="http://schemas.openxmlformats.org/presentationml/2006/main">
  <p:tag name="TIMING" val="|0.9|1.1|1.3|1.6"/>
</p:tagLst>
</file>

<file path=ppt/tags/tag9.xml><?xml version="1.0" encoding="utf-8"?>
<p:tagLst xmlns:a="http://schemas.openxmlformats.org/drawingml/2006/main" xmlns:r="http://schemas.openxmlformats.org/officeDocument/2006/relationships" xmlns:p="http://schemas.openxmlformats.org/presentationml/2006/main">
  <p:tag name="TIMING" val="|0.9|1.1|1.3|1.6"/>
</p:tagLst>
</file>

<file path=ppt/theme/theme1.xml><?xml version="1.0" encoding="utf-8"?>
<a:theme xmlns:a="http://schemas.openxmlformats.org/drawingml/2006/main" name="Theme1">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heme1" id="{B0807EF5-D325-407F-9165-96D64E760306}" vid="{C2E42426-06F4-4DB5-AAC3-54152C5376D6}"/>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Theme2</Template>
  <TotalTime>7180</TotalTime>
  <Words>1882</Words>
  <Application>Microsoft Office PowerPoint</Application>
  <PresentationFormat>On-screen Show (4:3)</PresentationFormat>
  <Paragraphs>240</Paragraphs>
  <Slides>86</Slides>
  <Notes>44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86</vt:i4>
      </vt:variant>
    </vt:vector>
  </HeadingPairs>
  <TitlesOfParts>
    <vt:vector size="93" baseType="lpstr">
      <vt:lpstr>Adobe Garamond Pro Bold</vt:lpstr>
      <vt:lpstr>Arial</vt:lpstr>
      <vt:lpstr>Calibri</vt:lpstr>
      <vt:lpstr>Times New Roman</vt:lpstr>
      <vt:lpstr>Verdana</vt:lpstr>
      <vt:lpstr>Wingdings</vt:lpstr>
      <vt:lpstr>Theme1</vt:lpstr>
      <vt:lpstr>PowerPoint Presentation</vt:lpstr>
      <vt:lpstr>PowerPoint Presentation</vt:lpstr>
      <vt:lpstr>PowerPoint Presentation</vt:lpstr>
      <vt:lpstr>Song: Jesus Name Above All Names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Song: I’m Yours</vt:lpstr>
      <vt:lpstr>PowerPoint Presentation</vt:lpstr>
      <vt:lpstr>PowerPoint Presentation</vt:lpstr>
      <vt:lpstr>What is the Sinner‘s Prayer?</vt:lpstr>
      <vt:lpstr>A prayer of faith  Pray this prayer if :</vt:lpstr>
      <vt:lpstr>We Declare Our Faith Publicly Because  Jesus Declared His LOVE Publicly</vt:lpstr>
      <vt:lpstr>PowerPoint Presentation</vt:lpstr>
      <vt:lpstr>The Prayer of a Sinner Turning to Jesus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Campaign Kerusso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Page</dc:title>
  <dc:creator>Therese Greenberg</dc:creator>
  <cp:lastModifiedBy>Harold Greenberg</cp:lastModifiedBy>
  <cp:revision>661</cp:revision>
  <dcterms:created xsi:type="dcterms:W3CDTF">2012-08-28T02:53:07Z</dcterms:created>
  <dcterms:modified xsi:type="dcterms:W3CDTF">2018-12-06T19:42:45Z</dcterms:modified>
</cp:coreProperties>
</file>