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82"/>
  </p:notesMasterIdLst>
  <p:sldIdLst>
    <p:sldId id="332" r:id="rId2"/>
    <p:sldId id="764" r:id="rId3"/>
    <p:sldId id="554" r:id="rId4"/>
    <p:sldId id="543" r:id="rId5"/>
    <p:sldId id="765" r:id="rId6"/>
    <p:sldId id="330" r:id="rId7"/>
    <p:sldId id="325" r:id="rId8"/>
    <p:sldId id="331" r:id="rId9"/>
    <p:sldId id="333" r:id="rId10"/>
    <p:sldId id="341" r:id="rId11"/>
    <p:sldId id="334" r:id="rId12"/>
    <p:sldId id="336" r:id="rId13"/>
    <p:sldId id="337" r:id="rId14"/>
    <p:sldId id="359" r:id="rId15"/>
    <p:sldId id="338" r:id="rId16"/>
    <p:sldId id="335" r:id="rId17"/>
    <p:sldId id="340" r:id="rId18"/>
    <p:sldId id="343" r:id="rId19"/>
    <p:sldId id="339" r:id="rId20"/>
    <p:sldId id="766" r:id="rId21"/>
    <p:sldId id="345" r:id="rId22"/>
    <p:sldId id="347" r:id="rId23"/>
    <p:sldId id="348" r:id="rId24"/>
    <p:sldId id="344" r:id="rId25"/>
    <p:sldId id="350" r:id="rId26"/>
    <p:sldId id="349" r:id="rId27"/>
    <p:sldId id="358" r:id="rId28"/>
    <p:sldId id="360" r:id="rId29"/>
    <p:sldId id="383" r:id="rId30"/>
    <p:sldId id="404" r:id="rId31"/>
    <p:sldId id="621" r:id="rId32"/>
    <p:sldId id="721" r:id="rId33"/>
    <p:sldId id="623" r:id="rId34"/>
    <p:sldId id="567" r:id="rId35"/>
    <p:sldId id="625" r:id="rId36"/>
    <p:sldId id="626" r:id="rId37"/>
    <p:sldId id="627" r:id="rId38"/>
    <p:sldId id="628" r:id="rId39"/>
    <p:sldId id="629" r:id="rId40"/>
    <p:sldId id="579" r:id="rId41"/>
    <p:sldId id="630" r:id="rId42"/>
    <p:sldId id="684" r:id="rId43"/>
    <p:sldId id="655" r:id="rId44"/>
    <p:sldId id="685" r:id="rId45"/>
    <p:sldId id="688" r:id="rId46"/>
    <p:sldId id="739" r:id="rId47"/>
    <p:sldId id="656" r:id="rId48"/>
    <p:sldId id="657" r:id="rId49"/>
    <p:sldId id="658" r:id="rId50"/>
    <p:sldId id="659" r:id="rId51"/>
    <p:sldId id="660" r:id="rId52"/>
    <p:sldId id="661" r:id="rId53"/>
    <p:sldId id="662" r:id="rId54"/>
    <p:sldId id="663" r:id="rId55"/>
    <p:sldId id="664" r:id="rId56"/>
    <p:sldId id="665" r:id="rId57"/>
    <p:sldId id="666" r:id="rId58"/>
    <p:sldId id="668" r:id="rId59"/>
    <p:sldId id="763" r:id="rId60"/>
    <p:sldId id="669" r:id="rId61"/>
    <p:sldId id="670" r:id="rId62"/>
    <p:sldId id="671" r:id="rId63"/>
    <p:sldId id="672" r:id="rId64"/>
    <p:sldId id="673" r:id="rId65"/>
    <p:sldId id="674" r:id="rId66"/>
    <p:sldId id="675" r:id="rId67"/>
    <p:sldId id="676" r:id="rId68"/>
    <p:sldId id="677" r:id="rId69"/>
    <p:sldId id="679" r:id="rId70"/>
    <p:sldId id="680" r:id="rId71"/>
    <p:sldId id="681" r:id="rId72"/>
    <p:sldId id="682" r:id="rId73"/>
    <p:sldId id="683" r:id="rId74"/>
    <p:sldId id="686" r:id="rId75"/>
    <p:sldId id="650" r:id="rId76"/>
    <p:sldId id="654" r:id="rId77"/>
    <p:sldId id="581" r:id="rId78"/>
    <p:sldId id="580" r:id="rId79"/>
    <p:sldId id="631" r:id="rId80"/>
    <p:sldId id="738" r:id="rId8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1A5035"/>
    <a:srgbClr val="14D40A"/>
    <a:srgbClr val="00D000"/>
    <a:srgbClr val="F6FF3F"/>
    <a:srgbClr val="BC7000"/>
    <a:srgbClr val="FF9900"/>
    <a:srgbClr val="FF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4EC31-BD1D-45F6-8EF8-DA73A42E16B2}" v="19" dt="2019-08-17T16:47:42.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40" autoAdjust="0"/>
    <p:restoredTop sz="98140" autoAdjust="0"/>
  </p:normalViewPr>
  <p:slideViewPr>
    <p:cSldViewPr>
      <p:cViewPr varScale="1">
        <p:scale>
          <a:sx n="60" d="100"/>
          <a:sy n="60" d="100"/>
        </p:scale>
        <p:origin x="-5" y="295"/>
      </p:cViewPr>
      <p:guideLst>
        <p:guide orient="horz" pos="2160"/>
        <p:guide pos="2880"/>
      </p:guideLst>
    </p:cSldViewPr>
  </p:slideViewPr>
  <p:outlineViewPr>
    <p:cViewPr>
      <p:scale>
        <a:sx n="33" d="100"/>
        <a:sy n="33" d="100"/>
      </p:scale>
      <p:origin x="58"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18F4EC31-BD1D-45F6-8EF8-DA73A42E16B2}"/>
    <pc:docChg chg="custSel addSld delSld modSld sldOrd">
      <pc:chgData name="Harold Greenberg" userId="d5c41c3ac8bf082f" providerId="LiveId" clId="{18F4EC31-BD1D-45F6-8EF8-DA73A42E16B2}" dt="2019-08-17T16:54:42.732" v="88" actId="255"/>
      <pc:docMkLst>
        <pc:docMk/>
      </pc:docMkLst>
      <pc:sldChg chg="del">
        <pc:chgData name="Harold Greenberg" userId="d5c41c3ac8bf082f" providerId="LiveId" clId="{18F4EC31-BD1D-45F6-8EF8-DA73A42E16B2}" dt="2019-08-17T16:24:42.309" v="36" actId="2696"/>
        <pc:sldMkLst>
          <pc:docMk/>
          <pc:sldMk cId="0" sldId="267"/>
        </pc:sldMkLst>
      </pc:sldChg>
      <pc:sldChg chg="add del">
        <pc:chgData name="Harold Greenberg" userId="d5c41c3ac8bf082f" providerId="LiveId" clId="{18F4EC31-BD1D-45F6-8EF8-DA73A42E16B2}" dt="2019-08-17T16:20:53.114" v="20"/>
        <pc:sldMkLst>
          <pc:docMk/>
          <pc:sldMk cId="0" sldId="325"/>
        </pc:sldMkLst>
      </pc:sldChg>
      <pc:sldChg chg="add del">
        <pc:chgData name="Harold Greenberg" userId="d5c41c3ac8bf082f" providerId="LiveId" clId="{18F4EC31-BD1D-45F6-8EF8-DA73A42E16B2}" dt="2019-08-17T16:20:53.114" v="20"/>
        <pc:sldMkLst>
          <pc:docMk/>
          <pc:sldMk cId="0" sldId="330"/>
        </pc:sldMkLst>
      </pc:sldChg>
      <pc:sldChg chg="add del">
        <pc:chgData name="Harold Greenberg" userId="d5c41c3ac8bf082f" providerId="LiveId" clId="{18F4EC31-BD1D-45F6-8EF8-DA73A42E16B2}" dt="2019-08-17T16:20:53.114" v="20"/>
        <pc:sldMkLst>
          <pc:docMk/>
          <pc:sldMk cId="0" sldId="331"/>
        </pc:sldMkLst>
      </pc:sldChg>
      <pc:sldChg chg="add del">
        <pc:chgData name="Harold Greenberg" userId="d5c41c3ac8bf082f" providerId="LiveId" clId="{18F4EC31-BD1D-45F6-8EF8-DA73A42E16B2}" dt="2019-08-17T16:18:26.559" v="3"/>
        <pc:sldMkLst>
          <pc:docMk/>
          <pc:sldMk cId="0" sldId="332"/>
        </pc:sldMkLst>
      </pc:sldChg>
      <pc:sldChg chg="add del">
        <pc:chgData name="Harold Greenberg" userId="d5c41c3ac8bf082f" providerId="LiveId" clId="{18F4EC31-BD1D-45F6-8EF8-DA73A42E16B2}" dt="2019-08-17T16:20:53.114" v="20"/>
        <pc:sldMkLst>
          <pc:docMk/>
          <pc:sldMk cId="0" sldId="333"/>
        </pc:sldMkLst>
      </pc:sldChg>
      <pc:sldChg chg="add del">
        <pc:chgData name="Harold Greenberg" userId="d5c41c3ac8bf082f" providerId="LiveId" clId="{18F4EC31-BD1D-45F6-8EF8-DA73A42E16B2}" dt="2019-08-17T16:20:53.114" v="20"/>
        <pc:sldMkLst>
          <pc:docMk/>
          <pc:sldMk cId="0" sldId="334"/>
        </pc:sldMkLst>
      </pc:sldChg>
      <pc:sldChg chg="add del">
        <pc:chgData name="Harold Greenberg" userId="d5c41c3ac8bf082f" providerId="LiveId" clId="{18F4EC31-BD1D-45F6-8EF8-DA73A42E16B2}" dt="2019-08-17T16:23:23.212" v="35"/>
        <pc:sldMkLst>
          <pc:docMk/>
          <pc:sldMk cId="0" sldId="335"/>
        </pc:sldMkLst>
      </pc:sldChg>
      <pc:sldChg chg="add del">
        <pc:chgData name="Harold Greenberg" userId="d5c41c3ac8bf082f" providerId="LiveId" clId="{18F4EC31-BD1D-45F6-8EF8-DA73A42E16B2}" dt="2019-08-17T16:20:53.114" v="20"/>
        <pc:sldMkLst>
          <pc:docMk/>
          <pc:sldMk cId="0" sldId="336"/>
        </pc:sldMkLst>
      </pc:sldChg>
      <pc:sldChg chg="add del">
        <pc:chgData name="Harold Greenberg" userId="d5c41c3ac8bf082f" providerId="LiveId" clId="{18F4EC31-BD1D-45F6-8EF8-DA73A42E16B2}" dt="2019-08-17T16:20:53.114" v="20"/>
        <pc:sldMkLst>
          <pc:docMk/>
          <pc:sldMk cId="0" sldId="337"/>
        </pc:sldMkLst>
      </pc:sldChg>
      <pc:sldChg chg="add del">
        <pc:chgData name="Harold Greenberg" userId="d5c41c3ac8bf082f" providerId="LiveId" clId="{18F4EC31-BD1D-45F6-8EF8-DA73A42E16B2}" dt="2019-08-17T16:23:23.212" v="35"/>
        <pc:sldMkLst>
          <pc:docMk/>
          <pc:sldMk cId="0" sldId="338"/>
        </pc:sldMkLst>
      </pc:sldChg>
      <pc:sldChg chg="add del">
        <pc:chgData name="Harold Greenberg" userId="d5c41c3ac8bf082f" providerId="LiveId" clId="{18F4EC31-BD1D-45F6-8EF8-DA73A42E16B2}" dt="2019-08-17T16:23:23.212" v="35"/>
        <pc:sldMkLst>
          <pc:docMk/>
          <pc:sldMk cId="0" sldId="339"/>
        </pc:sldMkLst>
      </pc:sldChg>
      <pc:sldChg chg="add del">
        <pc:chgData name="Harold Greenberg" userId="d5c41c3ac8bf082f" providerId="LiveId" clId="{18F4EC31-BD1D-45F6-8EF8-DA73A42E16B2}" dt="2019-08-17T16:23:23.212" v="35"/>
        <pc:sldMkLst>
          <pc:docMk/>
          <pc:sldMk cId="0" sldId="340"/>
        </pc:sldMkLst>
      </pc:sldChg>
      <pc:sldChg chg="del">
        <pc:chgData name="Harold Greenberg" userId="d5c41c3ac8bf082f" providerId="LiveId" clId="{18F4EC31-BD1D-45F6-8EF8-DA73A42E16B2}" dt="2019-08-17T16:20:33.043" v="15" actId="2696"/>
        <pc:sldMkLst>
          <pc:docMk/>
          <pc:sldMk cId="2718010154" sldId="341"/>
        </pc:sldMkLst>
      </pc:sldChg>
      <pc:sldChg chg="add">
        <pc:chgData name="Harold Greenberg" userId="d5c41c3ac8bf082f" providerId="LiveId" clId="{18F4EC31-BD1D-45F6-8EF8-DA73A42E16B2}" dt="2019-08-17T16:20:53.114" v="20"/>
        <pc:sldMkLst>
          <pc:docMk/>
          <pc:sldMk cId="3524515750" sldId="341"/>
        </pc:sldMkLst>
      </pc:sldChg>
      <pc:sldChg chg="del">
        <pc:chgData name="Harold Greenberg" userId="d5c41c3ac8bf082f" providerId="LiveId" clId="{18F4EC31-BD1D-45F6-8EF8-DA73A42E16B2}" dt="2019-08-17T16:20:33.069" v="18" actId="2696"/>
        <pc:sldMkLst>
          <pc:docMk/>
          <pc:sldMk cId="2718010154" sldId="342"/>
        </pc:sldMkLst>
      </pc:sldChg>
      <pc:sldChg chg="add del">
        <pc:chgData name="Harold Greenberg" userId="d5c41c3ac8bf082f" providerId="LiveId" clId="{18F4EC31-BD1D-45F6-8EF8-DA73A42E16B2}" dt="2019-08-17T16:23:23.212" v="35"/>
        <pc:sldMkLst>
          <pc:docMk/>
          <pc:sldMk cId="2718010154" sldId="343"/>
        </pc:sldMkLst>
      </pc:sldChg>
      <pc:sldChg chg="add del">
        <pc:chgData name="Harold Greenberg" userId="d5c41c3ac8bf082f" providerId="LiveId" clId="{18F4EC31-BD1D-45F6-8EF8-DA73A42E16B2}" dt="2019-08-17T16:23:23.212" v="35"/>
        <pc:sldMkLst>
          <pc:docMk/>
          <pc:sldMk cId="2077398886" sldId="344"/>
        </pc:sldMkLst>
      </pc:sldChg>
      <pc:sldChg chg="add del">
        <pc:chgData name="Harold Greenberg" userId="d5c41c3ac8bf082f" providerId="LiveId" clId="{18F4EC31-BD1D-45F6-8EF8-DA73A42E16B2}" dt="2019-08-17T16:23:23.212" v="35"/>
        <pc:sldMkLst>
          <pc:docMk/>
          <pc:sldMk cId="485013192" sldId="345"/>
        </pc:sldMkLst>
      </pc:sldChg>
      <pc:sldChg chg="add del">
        <pc:chgData name="Harold Greenberg" userId="d5c41c3ac8bf082f" providerId="LiveId" clId="{18F4EC31-BD1D-45F6-8EF8-DA73A42E16B2}" dt="2019-08-17T16:23:23.212" v="35"/>
        <pc:sldMkLst>
          <pc:docMk/>
          <pc:sldMk cId="4062436301" sldId="347"/>
        </pc:sldMkLst>
      </pc:sldChg>
      <pc:sldChg chg="add del">
        <pc:chgData name="Harold Greenberg" userId="d5c41c3ac8bf082f" providerId="LiveId" clId="{18F4EC31-BD1D-45F6-8EF8-DA73A42E16B2}" dt="2019-08-17T16:23:23.212" v="35"/>
        <pc:sldMkLst>
          <pc:docMk/>
          <pc:sldMk cId="2374934707" sldId="348"/>
        </pc:sldMkLst>
      </pc:sldChg>
      <pc:sldChg chg="add del">
        <pc:chgData name="Harold Greenberg" userId="d5c41c3ac8bf082f" providerId="LiveId" clId="{18F4EC31-BD1D-45F6-8EF8-DA73A42E16B2}" dt="2019-08-17T16:23:23.212" v="35"/>
        <pc:sldMkLst>
          <pc:docMk/>
          <pc:sldMk cId="808015712" sldId="349"/>
        </pc:sldMkLst>
      </pc:sldChg>
      <pc:sldChg chg="add del">
        <pc:chgData name="Harold Greenberg" userId="d5c41c3ac8bf082f" providerId="LiveId" clId="{18F4EC31-BD1D-45F6-8EF8-DA73A42E16B2}" dt="2019-08-17T16:23:23.212" v="35"/>
        <pc:sldMkLst>
          <pc:docMk/>
          <pc:sldMk cId="228831796" sldId="350"/>
        </pc:sldMkLst>
      </pc:sldChg>
      <pc:sldChg chg="del">
        <pc:chgData name="Harold Greenberg" userId="d5c41c3ac8bf082f" providerId="LiveId" clId="{18F4EC31-BD1D-45F6-8EF8-DA73A42E16B2}" dt="2019-08-17T16:21:45.876" v="21" actId="2696"/>
        <pc:sldMkLst>
          <pc:docMk/>
          <pc:sldMk cId="2915635862" sldId="359"/>
        </pc:sldMkLst>
      </pc:sldChg>
      <pc:sldChg chg="add ord">
        <pc:chgData name="Harold Greenberg" userId="d5c41c3ac8bf082f" providerId="LiveId" clId="{18F4EC31-BD1D-45F6-8EF8-DA73A42E16B2}" dt="2019-08-17T16:22:05.222" v="23"/>
        <pc:sldMkLst>
          <pc:docMk/>
          <pc:sldMk cId="3111084866" sldId="359"/>
        </pc:sldMkLst>
      </pc:sldChg>
      <pc:sldChg chg="del">
        <pc:chgData name="Harold Greenberg" userId="d5c41c3ac8bf082f" providerId="LiveId" clId="{18F4EC31-BD1D-45F6-8EF8-DA73A42E16B2}" dt="2019-08-17T16:24:51.214" v="37" actId="2696"/>
        <pc:sldMkLst>
          <pc:docMk/>
          <pc:sldMk cId="910265977" sldId="382"/>
        </pc:sldMkLst>
      </pc:sldChg>
      <pc:sldChg chg="del">
        <pc:chgData name="Harold Greenberg" userId="d5c41c3ac8bf082f" providerId="LiveId" clId="{18F4EC31-BD1D-45F6-8EF8-DA73A42E16B2}" dt="2019-08-17T16:33:35.257" v="38" actId="2696"/>
        <pc:sldMkLst>
          <pc:docMk/>
          <pc:sldMk cId="1990871414" sldId="385"/>
        </pc:sldMkLst>
      </pc:sldChg>
      <pc:sldChg chg="del">
        <pc:chgData name="Harold Greenberg" userId="d5c41c3ac8bf082f" providerId="LiveId" clId="{18F4EC31-BD1D-45F6-8EF8-DA73A42E16B2}" dt="2019-08-17T16:33:35.267" v="39" actId="2696"/>
        <pc:sldMkLst>
          <pc:docMk/>
          <pc:sldMk cId="2471851846" sldId="386"/>
        </pc:sldMkLst>
      </pc:sldChg>
      <pc:sldChg chg="del">
        <pc:chgData name="Harold Greenberg" userId="d5c41c3ac8bf082f" providerId="LiveId" clId="{18F4EC31-BD1D-45F6-8EF8-DA73A42E16B2}" dt="2019-08-17T16:33:35.281" v="40" actId="2696"/>
        <pc:sldMkLst>
          <pc:docMk/>
          <pc:sldMk cId="3774536804" sldId="387"/>
        </pc:sldMkLst>
      </pc:sldChg>
      <pc:sldChg chg="del">
        <pc:chgData name="Harold Greenberg" userId="d5c41c3ac8bf082f" providerId="LiveId" clId="{18F4EC31-BD1D-45F6-8EF8-DA73A42E16B2}" dt="2019-08-17T16:33:35.289" v="41" actId="2696"/>
        <pc:sldMkLst>
          <pc:docMk/>
          <pc:sldMk cId="2205343030" sldId="388"/>
        </pc:sldMkLst>
      </pc:sldChg>
      <pc:sldChg chg="del">
        <pc:chgData name="Harold Greenberg" userId="d5c41c3ac8bf082f" providerId="LiveId" clId="{18F4EC31-BD1D-45F6-8EF8-DA73A42E16B2}" dt="2019-08-17T16:33:35.301" v="42" actId="2696"/>
        <pc:sldMkLst>
          <pc:docMk/>
          <pc:sldMk cId="3360130788" sldId="389"/>
        </pc:sldMkLst>
      </pc:sldChg>
      <pc:sldChg chg="del">
        <pc:chgData name="Harold Greenberg" userId="d5c41c3ac8bf082f" providerId="LiveId" clId="{18F4EC31-BD1D-45F6-8EF8-DA73A42E16B2}" dt="2019-08-17T16:33:35.308" v="43" actId="2696"/>
        <pc:sldMkLst>
          <pc:docMk/>
          <pc:sldMk cId="507331082" sldId="390"/>
        </pc:sldMkLst>
      </pc:sldChg>
      <pc:sldChg chg="del">
        <pc:chgData name="Harold Greenberg" userId="d5c41c3ac8bf082f" providerId="LiveId" clId="{18F4EC31-BD1D-45F6-8EF8-DA73A42E16B2}" dt="2019-08-17T16:33:35.314" v="44" actId="2696"/>
        <pc:sldMkLst>
          <pc:docMk/>
          <pc:sldMk cId="3038919264" sldId="391"/>
        </pc:sldMkLst>
      </pc:sldChg>
      <pc:sldChg chg="del">
        <pc:chgData name="Harold Greenberg" userId="d5c41c3ac8bf082f" providerId="LiveId" clId="{18F4EC31-BD1D-45F6-8EF8-DA73A42E16B2}" dt="2019-08-17T16:33:35.453" v="45" actId="2696"/>
        <pc:sldMkLst>
          <pc:docMk/>
          <pc:sldMk cId="2772221502" sldId="392"/>
        </pc:sldMkLst>
      </pc:sldChg>
      <pc:sldChg chg="del">
        <pc:chgData name="Harold Greenberg" userId="d5c41c3ac8bf082f" providerId="LiveId" clId="{18F4EC31-BD1D-45F6-8EF8-DA73A42E16B2}" dt="2019-08-17T16:33:35.460" v="46" actId="2696"/>
        <pc:sldMkLst>
          <pc:docMk/>
          <pc:sldMk cId="3961312917" sldId="393"/>
        </pc:sldMkLst>
      </pc:sldChg>
      <pc:sldChg chg="del">
        <pc:chgData name="Harold Greenberg" userId="d5c41c3ac8bf082f" providerId="LiveId" clId="{18F4EC31-BD1D-45F6-8EF8-DA73A42E16B2}" dt="2019-08-17T16:33:35.466" v="47" actId="2696"/>
        <pc:sldMkLst>
          <pc:docMk/>
          <pc:sldMk cId="2622781003" sldId="394"/>
        </pc:sldMkLst>
      </pc:sldChg>
      <pc:sldChg chg="del">
        <pc:chgData name="Harold Greenberg" userId="d5c41c3ac8bf082f" providerId="LiveId" clId="{18F4EC31-BD1D-45F6-8EF8-DA73A42E16B2}" dt="2019-08-17T16:33:35.485" v="48" actId="2696"/>
        <pc:sldMkLst>
          <pc:docMk/>
          <pc:sldMk cId="662966533" sldId="395"/>
        </pc:sldMkLst>
      </pc:sldChg>
      <pc:sldChg chg="del">
        <pc:chgData name="Harold Greenberg" userId="d5c41c3ac8bf082f" providerId="LiveId" clId="{18F4EC31-BD1D-45F6-8EF8-DA73A42E16B2}" dt="2019-08-17T16:33:35.491" v="49" actId="2696"/>
        <pc:sldMkLst>
          <pc:docMk/>
          <pc:sldMk cId="1678190385" sldId="396"/>
        </pc:sldMkLst>
      </pc:sldChg>
      <pc:sldChg chg="del">
        <pc:chgData name="Harold Greenberg" userId="d5c41c3ac8bf082f" providerId="LiveId" clId="{18F4EC31-BD1D-45F6-8EF8-DA73A42E16B2}" dt="2019-08-17T16:33:35.505" v="50" actId="2696"/>
        <pc:sldMkLst>
          <pc:docMk/>
          <pc:sldMk cId="3865784002" sldId="397"/>
        </pc:sldMkLst>
      </pc:sldChg>
      <pc:sldChg chg="del">
        <pc:chgData name="Harold Greenberg" userId="d5c41c3ac8bf082f" providerId="LiveId" clId="{18F4EC31-BD1D-45F6-8EF8-DA73A42E16B2}" dt="2019-08-17T16:33:35.516" v="51" actId="2696"/>
        <pc:sldMkLst>
          <pc:docMk/>
          <pc:sldMk cId="2672957176" sldId="398"/>
        </pc:sldMkLst>
      </pc:sldChg>
      <pc:sldChg chg="del">
        <pc:chgData name="Harold Greenberg" userId="d5c41c3ac8bf082f" providerId="LiveId" clId="{18F4EC31-BD1D-45F6-8EF8-DA73A42E16B2}" dt="2019-08-17T16:33:35.524" v="52" actId="2696"/>
        <pc:sldMkLst>
          <pc:docMk/>
          <pc:sldMk cId="4129016067" sldId="399"/>
        </pc:sldMkLst>
      </pc:sldChg>
      <pc:sldChg chg="del">
        <pc:chgData name="Harold Greenberg" userId="d5c41c3ac8bf082f" providerId="LiveId" clId="{18F4EC31-BD1D-45F6-8EF8-DA73A42E16B2}" dt="2019-08-17T16:33:35.532" v="53" actId="2696"/>
        <pc:sldMkLst>
          <pc:docMk/>
          <pc:sldMk cId="491317268" sldId="400"/>
        </pc:sldMkLst>
      </pc:sldChg>
      <pc:sldChg chg="del">
        <pc:chgData name="Harold Greenberg" userId="d5c41c3ac8bf082f" providerId="LiveId" clId="{18F4EC31-BD1D-45F6-8EF8-DA73A42E16B2}" dt="2019-08-17T16:33:35.542" v="54" actId="2696"/>
        <pc:sldMkLst>
          <pc:docMk/>
          <pc:sldMk cId="58678904" sldId="401"/>
        </pc:sldMkLst>
      </pc:sldChg>
      <pc:sldChg chg="del">
        <pc:chgData name="Harold Greenberg" userId="d5c41c3ac8bf082f" providerId="LiveId" clId="{18F4EC31-BD1D-45F6-8EF8-DA73A42E16B2}" dt="2019-08-17T16:33:35.548" v="55" actId="2696"/>
        <pc:sldMkLst>
          <pc:docMk/>
          <pc:sldMk cId="495996831" sldId="402"/>
        </pc:sldMkLst>
      </pc:sldChg>
      <pc:sldChg chg="del">
        <pc:chgData name="Harold Greenberg" userId="d5c41c3ac8bf082f" providerId="LiveId" clId="{18F4EC31-BD1D-45F6-8EF8-DA73A42E16B2}" dt="2019-08-17T16:18:29.337" v="4" actId="2696"/>
        <pc:sldMkLst>
          <pc:docMk/>
          <pc:sldMk cId="3578406197" sldId="403"/>
        </pc:sldMkLst>
      </pc:sldChg>
      <pc:sldChg chg="add ord">
        <pc:chgData name="Harold Greenberg" userId="d5c41c3ac8bf082f" providerId="LiveId" clId="{18F4EC31-BD1D-45F6-8EF8-DA73A42E16B2}" dt="2019-08-17T16:19:10.155" v="10"/>
        <pc:sldMkLst>
          <pc:docMk/>
          <pc:sldMk cId="768632092" sldId="543"/>
        </pc:sldMkLst>
      </pc:sldChg>
      <pc:sldChg chg="add modTransition">
        <pc:chgData name="Harold Greenberg" userId="d5c41c3ac8bf082f" providerId="LiveId" clId="{18F4EC31-BD1D-45F6-8EF8-DA73A42E16B2}" dt="2019-08-17T16:46:13.721" v="70"/>
        <pc:sldMkLst>
          <pc:docMk/>
          <pc:sldMk cId="1935771688" sldId="554"/>
        </pc:sldMkLst>
      </pc:sldChg>
      <pc:sldChg chg="add del">
        <pc:chgData name="Harold Greenberg" userId="d5c41c3ac8bf082f" providerId="LiveId" clId="{18F4EC31-BD1D-45F6-8EF8-DA73A42E16B2}" dt="2019-08-17T16:47:19.154" v="82"/>
        <pc:sldMkLst>
          <pc:docMk/>
          <pc:sldMk cId="322580317" sldId="567"/>
        </pc:sldMkLst>
      </pc:sldChg>
      <pc:sldChg chg="add modTransition">
        <pc:chgData name="Harold Greenberg" userId="d5c41c3ac8bf082f" providerId="LiveId" clId="{18F4EC31-BD1D-45F6-8EF8-DA73A42E16B2}" dt="2019-08-17T16:47:19.154" v="82"/>
        <pc:sldMkLst>
          <pc:docMk/>
          <pc:sldMk cId="3579599143" sldId="579"/>
        </pc:sldMkLst>
      </pc:sldChg>
      <pc:sldChg chg="add modTransition">
        <pc:chgData name="Harold Greenberg" userId="d5c41c3ac8bf082f" providerId="LiveId" clId="{18F4EC31-BD1D-45F6-8EF8-DA73A42E16B2}" dt="2019-08-17T16:47:19.154" v="82"/>
        <pc:sldMkLst>
          <pc:docMk/>
          <pc:sldMk cId="2788140852" sldId="580"/>
        </pc:sldMkLst>
      </pc:sldChg>
      <pc:sldChg chg="add modTransition">
        <pc:chgData name="Harold Greenberg" userId="d5c41c3ac8bf082f" providerId="LiveId" clId="{18F4EC31-BD1D-45F6-8EF8-DA73A42E16B2}" dt="2019-08-17T16:47:19.154" v="82"/>
        <pc:sldMkLst>
          <pc:docMk/>
          <pc:sldMk cId="2917157647" sldId="581"/>
        </pc:sldMkLst>
      </pc:sldChg>
      <pc:sldChg chg="add del modTransition">
        <pc:chgData name="Harold Greenberg" userId="d5c41c3ac8bf082f" providerId="LiveId" clId="{18F4EC31-BD1D-45F6-8EF8-DA73A42E16B2}" dt="2019-08-17T16:47:19.154" v="82"/>
        <pc:sldMkLst>
          <pc:docMk/>
          <pc:sldMk cId="1378958202" sldId="621"/>
        </pc:sldMkLst>
      </pc:sldChg>
      <pc:sldChg chg="add del modTransition">
        <pc:chgData name="Harold Greenberg" userId="d5c41c3ac8bf082f" providerId="LiveId" clId="{18F4EC31-BD1D-45F6-8EF8-DA73A42E16B2}" dt="2019-08-17T16:47:19.154" v="82"/>
        <pc:sldMkLst>
          <pc:docMk/>
          <pc:sldMk cId="1522642140" sldId="623"/>
        </pc:sldMkLst>
      </pc:sldChg>
      <pc:sldChg chg="add del modTransition">
        <pc:chgData name="Harold Greenberg" userId="d5c41c3ac8bf082f" providerId="LiveId" clId="{18F4EC31-BD1D-45F6-8EF8-DA73A42E16B2}" dt="2019-08-17T16:47:19.154" v="82"/>
        <pc:sldMkLst>
          <pc:docMk/>
          <pc:sldMk cId="3745007895" sldId="625"/>
        </pc:sldMkLst>
      </pc:sldChg>
      <pc:sldChg chg="modSp add del modTransition">
        <pc:chgData name="Harold Greenberg" userId="d5c41c3ac8bf082f" providerId="LiveId" clId="{18F4EC31-BD1D-45F6-8EF8-DA73A42E16B2}" dt="2019-08-17T16:54:42.732" v="88" actId="255"/>
        <pc:sldMkLst>
          <pc:docMk/>
          <pc:sldMk cId="1968518225" sldId="626"/>
        </pc:sldMkLst>
        <pc:spChg chg="mod">
          <ac:chgData name="Harold Greenberg" userId="d5c41c3ac8bf082f" providerId="LiveId" clId="{18F4EC31-BD1D-45F6-8EF8-DA73A42E16B2}" dt="2019-08-17T16:54:42.732" v="88" actId="255"/>
          <ac:spMkLst>
            <pc:docMk/>
            <pc:sldMk cId="1968518225" sldId="626"/>
            <ac:spMk id="11267" creationId="{00000000-0000-0000-0000-000000000000}"/>
          </ac:spMkLst>
        </pc:spChg>
      </pc:sldChg>
      <pc:sldChg chg="add del modTransition">
        <pc:chgData name="Harold Greenberg" userId="d5c41c3ac8bf082f" providerId="LiveId" clId="{18F4EC31-BD1D-45F6-8EF8-DA73A42E16B2}" dt="2019-08-17T16:47:19.154" v="82"/>
        <pc:sldMkLst>
          <pc:docMk/>
          <pc:sldMk cId="3131745777" sldId="627"/>
        </pc:sldMkLst>
      </pc:sldChg>
      <pc:sldChg chg="add del">
        <pc:chgData name="Harold Greenberg" userId="d5c41c3ac8bf082f" providerId="LiveId" clId="{18F4EC31-BD1D-45F6-8EF8-DA73A42E16B2}" dt="2019-08-17T16:47:19.154" v="82"/>
        <pc:sldMkLst>
          <pc:docMk/>
          <pc:sldMk cId="3538658898" sldId="628"/>
        </pc:sldMkLst>
      </pc:sldChg>
      <pc:sldChg chg="add del modTransition">
        <pc:chgData name="Harold Greenberg" userId="d5c41c3ac8bf082f" providerId="LiveId" clId="{18F4EC31-BD1D-45F6-8EF8-DA73A42E16B2}" dt="2019-08-17T16:47:19.154" v="82"/>
        <pc:sldMkLst>
          <pc:docMk/>
          <pc:sldMk cId="1850024776" sldId="629"/>
        </pc:sldMkLst>
      </pc:sldChg>
      <pc:sldChg chg="add del modTransition">
        <pc:chgData name="Harold Greenberg" userId="d5c41c3ac8bf082f" providerId="LiveId" clId="{18F4EC31-BD1D-45F6-8EF8-DA73A42E16B2}" dt="2019-08-17T16:47:19.154" v="82"/>
        <pc:sldMkLst>
          <pc:docMk/>
          <pc:sldMk cId="1183718795" sldId="630"/>
        </pc:sldMkLst>
      </pc:sldChg>
      <pc:sldChg chg="add del">
        <pc:chgData name="Harold Greenberg" userId="d5c41c3ac8bf082f" providerId="LiveId" clId="{18F4EC31-BD1D-45F6-8EF8-DA73A42E16B2}" dt="2019-08-17T16:47:19.154" v="82"/>
        <pc:sldMkLst>
          <pc:docMk/>
          <pc:sldMk cId="1634605059" sldId="631"/>
        </pc:sldMkLst>
      </pc:sldChg>
      <pc:sldChg chg="add modTransition">
        <pc:chgData name="Harold Greenberg" userId="d5c41c3ac8bf082f" providerId="LiveId" clId="{18F4EC31-BD1D-45F6-8EF8-DA73A42E16B2}" dt="2019-08-17T16:47:19.154" v="82"/>
        <pc:sldMkLst>
          <pc:docMk/>
          <pc:sldMk cId="13787433" sldId="650"/>
        </pc:sldMkLst>
      </pc:sldChg>
      <pc:sldChg chg="add modTransition">
        <pc:chgData name="Harold Greenberg" userId="d5c41c3ac8bf082f" providerId="LiveId" clId="{18F4EC31-BD1D-45F6-8EF8-DA73A42E16B2}" dt="2019-08-17T16:47:19.154" v="82"/>
        <pc:sldMkLst>
          <pc:docMk/>
          <pc:sldMk cId="4197382802" sldId="654"/>
        </pc:sldMkLst>
      </pc:sldChg>
      <pc:sldChg chg="add modTransition">
        <pc:chgData name="Harold Greenberg" userId="d5c41c3ac8bf082f" providerId="LiveId" clId="{18F4EC31-BD1D-45F6-8EF8-DA73A42E16B2}" dt="2019-08-17T16:47:19.154" v="82"/>
        <pc:sldMkLst>
          <pc:docMk/>
          <pc:sldMk cId="3106608649" sldId="655"/>
        </pc:sldMkLst>
      </pc:sldChg>
      <pc:sldChg chg="add modTransition">
        <pc:chgData name="Harold Greenberg" userId="d5c41c3ac8bf082f" providerId="LiveId" clId="{18F4EC31-BD1D-45F6-8EF8-DA73A42E16B2}" dt="2019-08-17T16:47:19.154" v="82"/>
        <pc:sldMkLst>
          <pc:docMk/>
          <pc:sldMk cId="3910532245" sldId="656"/>
        </pc:sldMkLst>
      </pc:sldChg>
      <pc:sldChg chg="add modTransition">
        <pc:chgData name="Harold Greenberg" userId="d5c41c3ac8bf082f" providerId="LiveId" clId="{18F4EC31-BD1D-45F6-8EF8-DA73A42E16B2}" dt="2019-08-17T16:47:19.154" v="82"/>
        <pc:sldMkLst>
          <pc:docMk/>
          <pc:sldMk cId="2213954085" sldId="657"/>
        </pc:sldMkLst>
      </pc:sldChg>
      <pc:sldChg chg="add modTransition">
        <pc:chgData name="Harold Greenberg" userId="d5c41c3ac8bf082f" providerId="LiveId" clId="{18F4EC31-BD1D-45F6-8EF8-DA73A42E16B2}" dt="2019-08-17T16:47:19.154" v="82"/>
        <pc:sldMkLst>
          <pc:docMk/>
          <pc:sldMk cId="1106603663" sldId="658"/>
        </pc:sldMkLst>
      </pc:sldChg>
      <pc:sldChg chg="add modTransition">
        <pc:chgData name="Harold Greenberg" userId="d5c41c3ac8bf082f" providerId="LiveId" clId="{18F4EC31-BD1D-45F6-8EF8-DA73A42E16B2}" dt="2019-08-17T16:47:19.154" v="82"/>
        <pc:sldMkLst>
          <pc:docMk/>
          <pc:sldMk cId="3727137519" sldId="659"/>
        </pc:sldMkLst>
      </pc:sldChg>
      <pc:sldChg chg="add modTransition">
        <pc:chgData name="Harold Greenberg" userId="d5c41c3ac8bf082f" providerId="LiveId" clId="{18F4EC31-BD1D-45F6-8EF8-DA73A42E16B2}" dt="2019-08-17T16:47:19.154" v="82"/>
        <pc:sldMkLst>
          <pc:docMk/>
          <pc:sldMk cId="2072777932" sldId="660"/>
        </pc:sldMkLst>
      </pc:sldChg>
      <pc:sldChg chg="add modTransition">
        <pc:chgData name="Harold Greenberg" userId="d5c41c3ac8bf082f" providerId="LiveId" clId="{18F4EC31-BD1D-45F6-8EF8-DA73A42E16B2}" dt="2019-08-17T16:47:19.154" v="82"/>
        <pc:sldMkLst>
          <pc:docMk/>
          <pc:sldMk cId="4206681646" sldId="661"/>
        </pc:sldMkLst>
      </pc:sldChg>
      <pc:sldChg chg="add modTransition">
        <pc:chgData name="Harold Greenberg" userId="d5c41c3ac8bf082f" providerId="LiveId" clId="{18F4EC31-BD1D-45F6-8EF8-DA73A42E16B2}" dt="2019-08-17T16:47:19.154" v="82"/>
        <pc:sldMkLst>
          <pc:docMk/>
          <pc:sldMk cId="3569177497" sldId="662"/>
        </pc:sldMkLst>
      </pc:sldChg>
      <pc:sldChg chg="add modTransition">
        <pc:chgData name="Harold Greenberg" userId="d5c41c3ac8bf082f" providerId="LiveId" clId="{18F4EC31-BD1D-45F6-8EF8-DA73A42E16B2}" dt="2019-08-17T16:47:19.154" v="82"/>
        <pc:sldMkLst>
          <pc:docMk/>
          <pc:sldMk cId="3242905902" sldId="663"/>
        </pc:sldMkLst>
      </pc:sldChg>
      <pc:sldChg chg="add modTransition">
        <pc:chgData name="Harold Greenberg" userId="d5c41c3ac8bf082f" providerId="LiveId" clId="{18F4EC31-BD1D-45F6-8EF8-DA73A42E16B2}" dt="2019-08-17T16:47:19.154" v="82"/>
        <pc:sldMkLst>
          <pc:docMk/>
          <pc:sldMk cId="2795482570" sldId="664"/>
        </pc:sldMkLst>
      </pc:sldChg>
      <pc:sldChg chg="add modTransition">
        <pc:chgData name="Harold Greenberg" userId="d5c41c3ac8bf082f" providerId="LiveId" clId="{18F4EC31-BD1D-45F6-8EF8-DA73A42E16B2}" dt="2019-08-17T16:47:19.154" v="82"/>
        <pc:sldMkLst>
          <pc:docMk/>
          <pc:sldMk cId="3609435569" sldId="665"/>
        </pc:sldMkLst>
      </pc:sldChg>
      <pc:sldChg chg="add modTransition">
        <pc:chgData name="Harold Greenberg" userId="d5c41c3ac8bf082f" providerId="LiveId" clId="{18F4EC31-BD1D-45F6-8EF8-DA73A42E16B2}" dt="2019-08-17T16:47:19.154" v="82"/>
        <pc:sldMkLst>
          <pc:docMk/>
          <pc:sldMk cId="2859611845" sldId="666"/>
        </pc:sldMkLst>
      </pc:sldChg>
      <pc:sldChg chg="add modTransition">
        <pc:chgData name="Harold Greenberg" userId="d5c41c3ac8bf082f" providerId="LiveId" clId="{18F4EC31-BD1D-45F6-8EF8-DA73A42E16B2}" dt="2019-08-17T16:47:19.154" v="82"/>
        <pc:sldMkLst>
          <pc:docMk/>
          <pc:sldMk cId="470252135" sldId="668"/>
        </pc:sldMkLst>
      </pc:sldChg>
      <pc:sldChg chg="add modTransition">
        <pc:chgData name="Harold Greenberg" userId="d5c41c3ac8bf082f" providerId="LiveId" clId="{18F4EC31-BD1D-45F6-8EF8-DA73A42E16B2}" dt="2019-08-17T16:47:19.154" v="82"/>
        <pc:sldMkLst>
          <pc:docMk/>
          <pc:sldMk cId="2677622903" sldId="669"/>
        </pc:sldMkLst>
      </pc:sldChg>
      <pc:sldChg chg="add modTransition">
        <pc:chgData name="Harold Greenberg" userId="d5c41c3ac8bf082f" providerId="LiveId" clId="{18F4EC31-BD1D-45F6-8EF8-DA73A42E16B2}" dt="2019-08-17T16:47:19.154" v="82"/>
        <pc:sldMkLst>
          <pc:docMk/>
          <pc:sldMk cId="2636675041" sldId="670"/>
        </pc:sldMkLst>
      </pc:sldChg>
      <pc:sldChg chg="add modTransition">
        <pc:chgData name="Harold Greenberg" userId="d5c41c3ac8bf082f" providerId="LiveId" clId="{18F4EC31-BD1D-45F6-8EF8-DA73A42E16B2}" dt="2019-08-17T16:47:19.154" v="82"/>
        <pc:sldMkLst>
          <pc:docMk/>
          <pc:sldMk cId="1016995551" sldId="671"/>
        </pc:sldMkLst>
      </pc:sldChg>
      <pc:sldChg chg="add modTransition">
        <pc:chgData name="Harold Greenberg" userId="d5c41c3ac8bf082f" providerId="LiveId" clId="{18F4EC31-BD1D-45F6-8EF8-DA73A42E16B2}" dt="2019-08-17T16:47:19.154" v="82"/>
        <pc:sldMkLst>
          <pc:docMk/>
          <pc:sldMk cId="3749772474" sldId="672"/>
        </pc:sldMkLst>
      </pc:sldChg>
      <pc:sldChg chg="add modTransition">
        <pc:chgData name="Harold Greenberg" userId="d5c41c3ac8bf082f" providerId="LiveId" clId="{18F4EC31-BD1D-45F6-8EF8-DA73A42E16B2}" dt="2019-08-17T16:47:19.154" v="82"/>
        <pc:sldMkLst>
          <pc:docMk/>
          <pc:sldMk cId="3632699033" sldId="673"/>
        </pc:sldMkLst>
      </pc:sldChg>
      <pc:sldChg chg="add modTransition">
        <pc:chgData name="Harold Greenberg" userId="d5c41c3ac8bf082f" providerId="LiveId" clId="{18F4EC31-BD1D-45F6-8EF8-DA73A42E16B2}" dt="2019-08-17T16:47:19.154" v="82"/>
        <pc:sldMkLst>
          <pc:docMk/>
          <pc:sldMk cId="2403648457" sldId="674"/>
        </pc:sldMkLst>
      </pc:sldChg>
      <pc:sldChg chg="add modTransition">
        <pc:chgData name="Harold Greenberg" userId="d5c41c3ac8bf082f" providerId="LiveId" clId="{18F4EC31-BD1D-45F6-8EF8-DA73A42E16B2}" dt="2019-08-17T16:47:19.154" v="82"/>
        <pc:sldMkLst>
          <pc:docMk/>
          <pc:sldMk cId="2739479194" sldId="675"/>
        </pc:sldMkLst>
      </pc:sldChg>
      <pc:sldChg chg="add modTransition">
        <pc:chgData name="Harold Greenberg" userId="d5c41c3ac8bf082f" providerId="LiveId" clId="{18F4EC31-BD1D-45F6-8EF8-DA73A42E16B2}" dt="2019-08-17T16:47:19.154" v="82"/>
        <pc:sldMkLst>
          <pc:docMk/>
          <pc:sldMk cId="3462927445" sldId="676"/>
        </pc:sldMkLst>
      </pc:sldChg>
      <pc:sldChg chg="add modTransition">
        <pc:chgData name="Harold Greenberg" userId="d5c41c3ac8bf082f" providerId="LiveId" clId="{18F4EC31-BD1D-45F6-8EF8-DA73A42E16B2}" dt="2019-08-17T16:47:19.154" v="82"/>
        <pc:sldMkLst>
          <pc:docMk/>
          <pc:sldMk cId="1760076150" sldId="677"/>
        </pc:sldMkLst>
      </pc:sldChg>
      <pc:sldChg chg="add modTransition">
        <pc:chgData name="Harold Greenberg" userId="d5c41c3ac8bf082f" providerId="LiveId" clId="{18F4EC31-BD1D-45F6-8EF8-DA73A42E16B2}" dt="2019-08-17T16:47:19.154" v="82"/>
        <pc:sldMkLst>
          <pc:docMk/>
          <pc:sldMk cId="921907570" sldId="679"/>
        </pc:sldMkLst>
      </pc:sldChg>
      <pc:sldChg chg="add modTransition">
        <pc:chgData name="Harold Greenberg" userId="d5c41c3ac8bf082f" providerId="LiveId" clId="{18F4EC31-BD1D-45F6-8EF8-DA73A42E16B2}" dt="2019-08-17T16:47:19.154" v="82"/>
        <pc:sldMkLst>
          <pc:docMk/>
          <pc:sldMk cId="479473266" sldId="680"/>
        </pc:sldMkLst>
      </pc:sldChg>
      <pc:sldChg chg="add modTransition">
        <pc:chgData name="Harold Greenberg" userId="d5c41c3ac8bf082f" providerId="LiveId" clId="{18F4EC31-BD1D-45F6-8EF8-DA73A42E16B2}" dt="2019-08-17T16:47:19.154" v="82"/>
        <pc:sldMkLst>
          <pc:docMk/>
          <pc:sldMk cId="3030629060" sldId="681"/>
        </pc:sldMkLst>
      </pc:sldChg>
      <pc:sldChg chg="add modTransition">
        <pc:chgData name="Harold Greenberg" userId="d5c41c3ac8bf082f" providerId="LiveId" clId="{18F4EC31-BD1D-45F6-8EF8-DA73A42E16B2}" dt="2019-08-17T16:47:19.154" v="82"/>
        <pc:sldMkLst>
          <pc:docMk/>
          <pc:sldMk cId="3712431287" sldId="682"/>
        </pc:sldMkLst>
      </pc:sldChg>
      <pc:sldChg chg="add modTransition">
        <pc:chgData name="Harold Greenberg" userId="d5c41c3ac8bf082f" providerId="LiveId" clId="{18F4EC31-BD1D-45F6-8EF8-DA73A42E16B2}" dt="2019-08-17T16:47:19.154" v="82"/>
        <pc:sldMkLst>
          <pc:docMk/>
          <pc:sldMk cId="2184067905" sldId="683"/>
        </pc:sldMkLst>
      </pc:sldChg>
      <pc:sldChg chg="add modTransition">
        <pc:chgData name="Harold Greenberg" userId="d5c41c3ac8bf082f" providerId="LiveId" clId="{18F4EC31-BD1D-45F6-8EF8-DA73A42E16B2}" dt="2019-08-17T16:47:19.154" v="82"/>
        <pc:sldMkLst>
          <pc:docMk/>
          <pc:sldMk cId="185809247" sldId="684"/>
        </pc:sldMkLst>
      </pc:sldChg>
      <pc:sldChg chg="add modTransition">
        <pc:chgData name="Harold Greenberg" userId="d5c41c3ac8bf082f" providerId="LiveId" clId="{18F4EC31-BD1D-45F6-8EF8-DA73A42E16B2}" dt="2019-08-17T16:47:19.154" v="82"/>
        <pc:sldMkLst>
          <pc:docMk/>
          <pc:sldMk cId="1820758959" sldId="685"/>
        </pc:sldMkLst>
      </pc:sldChg>
      <pc:sldChg chg="add modTransition">
        <pc:chgData name="Harold Greenberg" userId="d5c41c3ac8bf082f" providerId="LiveId" clId="{18F4EC31-BD1D-45F6-8EF8-DA73A42E16B2}" dt="2019-08-17T16:47:19.154" v="82"/>
        <pc:sldMkLst>
          <pc:docMk/>
          <pc:sldMk cId="2975996005" sldId="686"/>
        </pc:sldMkLst>
      </pc:sldChg>
      <pc:sldChg chg="add modTransition">
        <pc:chgData name="Harold Greenberg" userId="d5c41c3ac8bf082f" providerId="LiveId" clId="{18F4EC31-BD1D-45F6-8EF8-DA73A42E16B2}" dt="2019-08-17T16:47:19.154" v="82"/>
        <pc:sldMkLst>
          <pc:docMk/>
          <pc:sldMk cId="958334976" sldId="688"/>
        </pc:sldMkLst>
      </pc:sldChg>
      <pc:sldChg chg="add del modTransition">
        <pc:chgData name="Harold Greenberg" userId="d5c41c3ac8bf082f" providerId="LiveId" clId="{18F4EC31-BD1D-45F6-8EF8-DA73A42E16B2}" dt="2019-08-17T16:47:19.154" v="82"/>
        <pc:sldMkLst>
          <pc:docMk/>
          <pc:sldMk cId="1233256459" sldId="721"/>
        </pc:sldMkLst>
      </pc:sldChg>
      <pc:sldChg chg="add del">
        <pc:chgData name="Harold Greenberg" userId="d5c41c3ac8bf082f" providerId="LiveId" clId="{18F4EC31-BD1D-45F6-8EF8-DA73A42E16B2}" dt="2019-08-17T16:38:08.689" v="69"/>
        <pc:sldMkLst>
          <pc:docMk/>
          <pc:sldMk cId="2910326808" sldId="738"/>
        </pc:sldMkLst>
      </pc:sldChg>
      <pc:sldChg chg="add modTransition">
        <pc:chgData name="Harold Greenberg" userId="d5c41c3ac8bf082f" providerId="LiveId" clId="{18F4EC31-BD1D-45F6-8EF8-DA73A42E16B2}" dt="2019-08-17T16:47:19.154" v="82"/>
        <pc:sldMkLst>
          <pc:docMk/>
          <pc:sldMk cId="3328042070" sldId="739"/>
        </pc:sldMkLst>
      </pc:sldChg>
      <pc:sldChg chg="add modTransition">
        <pc:chgData name="Harold Greenberg" userId="d5c41c3ac8bf082f" providerId="LiveId" clId="{18F4EC31-BD1D-45F6-8EF8-DA73A42E16B2}" dt="2019-08-17T16:47:19.154" v="82"/>
        <pc:sldMkLst>
          <pc:docMk/>
          <pc:sldMk cId="1305860360" sldId="763"/>
        </pc:sldMkLst>
      </pc:sldChg>
      <pc:sldChg chg="add">
        <pc:chgData name="Harold Greenberg" userId="d5c41c3ac8bf082f" providerId="LiveId" clId="{18F4EC31-BD1D-45F6-8EF8-DA73A42E16B2}" dt="2019-08-17T16:16:16.322" v="0"/>
        <pc:sldMkLst>
          <pc:docMk/>
          <pc:sldMk cId="3394325542" sldId="764"/>
        </pc:sldMkLst>
      </pc:sldChg>
      <pc:sldChg chg="add">
        <pc:chgData name="Harold Greenberg" userId="d5c41c3ac8bf082f" providerId="LiveId" clId="{18F4EC31-BD1D-45F6-8EF8-DA73A42E16B2}" dt="2019-08-17T16:18:18.697" v="1"/>
        <pc:sldMkLst>
          <pc:docMk/>
          <pc:sldMk cId="0" sldId="765"/>
        </pc:sldMkLst>
      </pc:sldChg>
      <pc:sldChg chg="add del">
        <pc:chgData name="Harold Greenberg" userId="d5c41c3ac8bf082f" providerId="LiveId" clId="{18F4EC31-BD1D-45F6-8EF8-DA73A42E16B2}" dt="2019-08-17T16:18:56.983" v="8"/>
        <pc:sldMkLst>
          <pc:docMk/>
          <pc:sldMk cId="0" sldId="766"/>
        </pc:sldMkLst>
      </pc:sldChg>
      <pc:sldChg chg="add">
        <pc:chgData name="Harold Greenberg" userId="d5c41c3ac8bf082f" providerId="LiveId" clId="{18F4EC31-BD1D-45F6-8EF8-DA73A42E16B2}" dt="2019-08-17T16:23:23.212" v="35"/>
        <pc:sldMkLst>
          <pc:docMk/>
          <pc:sldMk cId="309523930" sldId="766"/>
        </pc:sldMkLst>
      </pc:sldChg>
      <pc:sldChg chg="add del">
        <pc:chgData name="Harold Greenberg" userId="d5c41c3ac8bf082f" providerId="LiveId" clId="{18F4EC31-BD1D-45F6-8EF8-DA73A42E16B2}" dt="2019-08-17T16:47:42.706" v="84"/>
        <pc:sldMkLst>
          <pc:docMk/>
          <pc:sldMk cId="3810824350" sldId="7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904CC4-15C4-4E45-9065-B99FD3FBE43C}" type="datetimeFigureOut">
              <a:rPr lang="en-US" smtClean="0"/>
              <a:t>8/17/2019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EF2F70-C7BB-4E1E-8740-2980AFFFBE6F}" type="slidenum">
              <a:rPr lang="en-US" smtClean="0"/>
              <a:t>‹#›</a:t>
            </a:fld>
            <a:endParaRPr lang="en-US" dirty="0"/>
          </a:p>
        </p:txBody>
      </p:sp>
    </p:spTree>
    <p:extLst>
      <p:ext uri="{BB962C8B-B14F-4D97-AF65-F5344CB8AC3E}">
        <p14:creationId xmlns:p14="http://schemas.microsoft.com/office/powerpoint/2010/main" val="299113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297958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46</a:t>
            </a:fld>
            <a:endParaRPr lang="en-US"/>
          </a:p>
        </p:txBody>
      </p:sp>
    </p:spTree>
    <p:extLst>
      <p:ext uri="{BB962C8B-B14F-4D97-AF65-F5344CB8AC3E}">
        <p14:creationId xmlns:p14="http://schemas.microsoft.com/office/powerpoint/2010/main" val="2402588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75</a:t>
            </a:fld>
            <a:endParaRPr lang="en-US"/>
          </a:p>
        </p:txBody>
      </p:sp>
    </p:spTree>
    <p:extLst>
      <p:ext uri="{BB962C8B-B14F-4D97-AF65-F5344CB8AC3E}">
        <p14:creationId xmlns:p14="http://schemas.microsoft.com/office/powerpoint/2010/main" val="296303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76</a:t>
            </a:fld>
            <a:endParaRPr lang="en-US"/>
          </a:p>
        </p:txBody>
      </p:sp>
    </p:spTree>
    <p:extLst>
      <p:ext uri="{BB962C8B-B14F-4D97-AF65-F5344CB8AC3E}">
        <p14:creationId xmlns:p14="http://schemas.microsoft.com/office/powerpoint/2010/main" val="371979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77</a:t>
            </a:fld>
            <a:endParaRPr lang="en-US"/>
          </a:p>
        </p:txBody>
      </p:sp>
    </p:spTree>
    <p:extLst>
      <p:ext uri="{BB962C8B-B14F-4D97-AF65-F5344CB8AC3E}">
        <p14:creationId xmlns:p14="http://schemas.microsoft.com/office/powerpoint/2010/main" val="2547838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79</a:t>
            </a:fld>
            <a:endParaRPr lang="en-US"/>
          </a:p>
        </p:txBody>
      </p:sp>
    </p:spTree>
    <p:extLst>
      <p:ext uri="{BB962C8B-B14F-4D97-AF65-F5344CB8AC3E}">
        <p14:creationId xmlns:p14="http://schemas.microsoft.com/office/powerpoint/2010/main" val="3327066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EF2F70-C7BB-4E1E-8740-2980AFFFBE6F}" type="slidenum">
              <a:rPr lang="en-US" smtClean="0"/>
              <a:t>22</a:t>
            </a:fld>
            <a:endParaRPr lang="en-US" dirty="0"/>
          </a:p>
        </p:txBody>
      </p:sp>
    </p:spTree>
    <p:extLst>
      <p:ext uri="{BB962C8B-B14F-4D97-AF65-F5344CB8AC3E}">
        <p14:creationId xmlns:p14="http://schemas.microsoft.com/office/powerpoint/2010/main" val="243508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1172375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176061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93260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36</a:t>
            </a:fld>
            <a:endParaRPr lang="en-US"/>
          </a:p>
        </p:txBody>
      </p:sp>
    </p:spTree>
    <p:extLst>
      <p:ext uri="{BB962C8B-B14F-4D97-AF65-F5344CB8AC3E}">
        <p14:creationId xmlns:p14="http://schemas.microsoft.com/office/powerpoint/2010/main" val="2500472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41</a:t>
            </a:fld>
            <a:endParaRPr lang="en-US"/>
          </a:p>
        </p:txBody>
      </p:sp>
    </p:spTree>
    <p:extLst>
      <p:ext uri="{BB962C8B-B14F-4D97-AF65-F5344CB8AC3E}">
        <p14:creationId xmlns:p14="http://schemas.microsoft.com/office/powerpoint/2010/main" val="275557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45</a:t>
            </a:fld>
            <a:endParaRPr lang="en-US"/>
          </a:p>
        </p:txBody>
      </p:sp>
    </p:spTree>
    <p:extLst>
      <p:ext uri="{BB962C8B-B14F-4D97-AF65-F5344CB8AC3E}">
        <p14:creationId xmlns:p14="http://schemas.microsoft.com/office/powerpoint/2010/main" val="137546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12800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12800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a:lvl1pPr>
          </a:lstStyle>
          <a:p>
            <a:pPr>
              <a:defRPr/>
            </a:pPr>
            <a:endParaRPr lang="en-US" dirty="0"/>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a:lvl1pPr>
          </a:lstStyle>
          <a:p>
            <a:pPr>
              <a:defRPr/>
            </a:pPr>
            <a:endParaRPr lang="en-US" dirty="0"/>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a:lvl1pPr>
          </a:lstStyle>
          <a:p>
            <a:pPr>
              <a:defRPr/>
            </a:pPr>
            <a:fld id="{0D3E9354-E156-4BA8-9B3A-AB0ADDD36DAC}" type="slidenum">
              <a:rPr lang="en-US"/>
              <a:pPr>
                <a:defRPr/>
              </a:pPr>
              <a:t>‹#›</a:t>
            </a:fld>
            <a:endParaRPr lang="en-US" dirty="0"/>
          </a:p>
        </p:txBody>
      </p:sp>
    </p:spTree>
    <p:extLst>
      <p:ext uri="{BB962C8B-B14F-4D97-AF65-F5344CB8AC3E}">
        <p14:creationId xmlns:p14="http://schemas.microsoft.com/office/powerpoint/2010/main" val="35715830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4985639F-6573-46CF-B28E-9009A5011321}" type="slidenum">
              <a:rPr lang="en-US"/>
              <a:pPr>
                <a:defRPr/>
              </a:pPr>
              <a:t>‹#›</a:t>
            </a:fld>
            <a:endParaRPr lang="en-US" dirty="0"/>
          </a:p>
        </p:txBody>
      </p:sp>
    </p:spTree>
    <p:extLst>
      <p:ext uri="{BB962C8B-B14F-4D97-AF65-F5344CB8AC3E}">
        <p14:creationId xmlns:p14="http://schemas.microsoft.com/office/powerpoint/2010/main" val="266772448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150F6B08-E1D6-4076-A480-9C97A351E13B}" type="slidenum">
              <a:rPr lang="en-US"/>
              <a:pPr>
                <a:defRPr/>
              </a:pPr>
              <a:t>‹#›</a:t>
            </a:fld>
            <a:endParaRPr lang="en-US" dirty="0"/>
          </a:p>
        </p:txBody>
      </p:sp>
    </p:spTree>
    <p:extLst>
      <p:ext uri="{BB962C8B-B14F-4D97-AF65-F5344CB8AC3E}">
        <p14:creationId xmlns:p14="http://schemas.microsoft.com/office/powerpoint/2010/main" val="214383753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dirty="0"/>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dirty="0"/>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79A70520-0418-47E1-9F9A-297E21D88207}" type="slidenum">
              <a:rPr lang="en-US"/>
              <a:pPr>
                <a:defRPr/>
              </a:pPr>
              <a:t>‹#›</a:t>
            </a:fld>
            <a:endParaRPr lang="en-US" dirty="0"/>
          </a:p>
        </p:txBody>
      </p:sp>
    </p:spTree>
    <p:extLst>
      <p:ext uri="{BB962C8B-B14F-4D97-AF65-F5344CB8AC3E}">
        <p14:creationId xmlns:p14="http://schemas.microsoft.com/office/powerpoint/2010/main" val="33078953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idx="1"/>
          </p:nvPr>
        </p:nvSpPr>
        <p:spPr>
          <a:xfrm>
            <a:off x="533400" y="1828800"/>
            <a:ext cx="81534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8E65B1D-D325-4613-9795-64946D61C0FB}" type="slidenum">
              <a:rPr lang="en-US"/>
              <a:pPr>
                <a:defRPr/>
              </a:pPr>
              <a:t>‹#›</a:t>
            </a:fld>
            <a:endParaRPr lang="en-US" dirty="0"/>
          </a:p>
        </p:txBody>
      </p:sp>
    </p:spTree>
    <p:extLst>
      <p:ext uri="{BB962C8B-B14F-4D97-AF65-F5344CB8AC3E}">
        <p14:creationId xmlns:p14="http://schemas.microsoft.com/office/powerpoint/2010/main" val="34455481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dirty="0"/>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dirty="0"/>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7D7AB304-E526-4FB0-B126-B531E3AF0A93}" type="slidenum">
              <a:rPr lang="en-US"/>
              <a:pPr>
                <a:defRPr/>
              </a:pPr>
              <a:t>‹#›</a:t>
            </a:fld>
            <a:endParaRPr lang="en-US" dirty="0"/>
          </a:p>
        </p:txBody>
      </p:sp>
    </p:spTree>
    <p:extLst>
      <p:ext uri="{BB962C8B-B14F-4D97-AF65-F5344CB8AC3E}">
        <p14:creationId xmlns:p14="http://schemas.microsoft.com/office/powerpoint/2010/main" val="23119513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dirty="0"/>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B1A71AAB-E313-43B4-8C17-7AE0261A905E}" type="slidenum">
              <a:rPr lang="en-US"/>
              <a:pPr>
                <a:defRPr/>
              </a:pPr>
              <a:t>‹#›</a:t>
            </a:fld>
            <a:endParaRPr lang="en-US" dirty="0"/>
          </a:p>
        </p:txBody>
      </p:sp>
    </p:spTree>
    <p:extLst>
      <p:ext uri="{BB962C8B-B14F-4D97-AF65-F5344CB8AC3E}">
        <p14:creationId xmlns:p14="http://schemas.microsoft.com/office/powerpoint/2010/main" val="23452297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dirty="0"/>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34B64478-4E7C-48D2-9FC8-53AC7F634AE2}" type="slidenum">
              <a:rPr lang="en-US"/>
              <a:pPr>
                <a:defRPr/>
              </a:pPr>
              <a:t>‹#›</a:t>
            </a:fld>
            <a:endParaRPr lang="en-US" dirty="0"/>
          </a:p>
        </p:txBody>
      </p:sp>
    </p:spTree>
    <p:extLst>
      <p:ext uri="{BB962C8B-B14F-4D97-AF65-F5344CB8AC3E}">
        <p14:creationId xmlns:p14="http://schemas.microsoft.com/office/powerpoint/2010/main" val="8172118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C6A39B99-9A34-4116-9A4B-B65FD9A6A02D}" type="slidenum">
              <a:rPr lang="en-US"/>
              <a:pPr>
                <a:defRPr/>
              </a:pPr>
              <a:t>‹#›</a:t>
            </a:fld>
            <a:endParaRPr lang="en-US" dirty="0"/>
          </a:p>
        </p:txBody>
      </p:sp>
    </p:spTree>
    <p:extLst>
      <p:ext uri="{BB962C8B-B14F-4D97-AF65-F5344CB8AC3E}">
        <p14:creationId xmlns:p14="http://schemas.microsoft.com/office/powerpoint/2010/main" val="195449914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469BEE49-271A-4C42-A9C3-B5C4D885504A}" type="slidenum">
              <a:rPr lang="en-US"/>
              <a:pPr>
                <a:defRPr/>
              </a:pPr>
              <a:t>‹#›</a:t>
            </a:fld>
            <a:endParaRPr lang="en-US" dirty="0"/>
          </a:p>
        </p:txBody>
      </p:sp>
    </p:spTree>
    <p:extLst>
      <p:ext uri="{BB962C8B-B14F-4D97-AF65-F5344CB8AC3E}">
        <p14:creationId xmlns:p14="http://schemas.microsoft.com/office/powerpoint/2010/main" val="86644100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7E77B1C4-06EE-4A98-A30B-60298CCF761E}" type="slidenum">
              <a:rPr lang="en-US"/>
              <a:pPr>
                <a:defRPr/>
              </a:pPr>
              <a:t>‹#›</a:t>
            </a:fld>
            <a:endParaRPr lang="en-US" dirty="0"/>
          </a:p>
        </p:txBody>
      </p:sp>
    </p:spTree>
    <p:extLst>
      <p:ext uri="{BB962C8B-B14F-4D97-AF65-F5344CB8AC3E}">
        <p14:creationId xmlns:p14="http://schemas.microsoft.com/office/powerpoint/2010/main" val="406724326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8"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9"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BC7236D7-45C2-476D-A46E-5378DA9AC8D7}" type="slidenum">
              <a:rPr lang="en-US"/>
              <a:pPr>
                <a:defRPr/>
              </a:pPr>
              <a:t>‹#›</a:t>
            </a:fld>
            <a:endParaRPr lang="en-US" dirty="0"/>
          </a:p>
        </p:txBody>
      </p:sp>
    </p:spTree>
    <p:extLst>
      <p:ext uri="{BB962C8B-B14F-4D97-AF65-F5344CB8AC3E}">
        <p14:creationId xmlns:p14="http://schemas.microsoft.com/office/powerpoint/2010/main" val="426686409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4"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5"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3755E13F-229B-43A0-A84E-FF494F1F3CDA}" type="slidenum">
              <a:rPr lang="en-US"/>
              <a:pPr>
                <a:defRPr/>
              </a:pPr>
              <a:t>‹#›</a:t>
            </a:fld>
            <a:endParaRPr lang="en-US" dirty="0"/>
          </a:p>
        </p:txBody>
      </p:sp>
    </p:spTree>
    <p:extLst>
      <p:ext uri="{BB962C8B-B14F-4D97-AF65-F5344CB8AC3E}">
        <p14:creationId xmlns:p14="http://schemas.microsoft.com/office/powerpoint/2010/main" val="422119313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937F3126-FD5F-4D2F-9090-9C2AAC6657C4}" type="slidenum">
              <a:rPr lang="en-US"/>
              <a:pPr>
                <a:defRPr/>
              </a:pPr>
              <a:t>‹#›</a:t>
            </a:fld>
            <a:endParaRPr lang="en-US" dirty="0"/>
          </a:p>
        </p:txBody>
      </p:sp>
    </p:spTree>
    <p:extLst>
      <p:ext uri="{BB962C8B-B14F-4D97-AF65-F5344CB8AC3E}">
        <p14:creationId xmlns:p14="http://schemas.microsoft.com/office/powerpoint/2010/main" val="149675921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CE9210B2-8940-4085-8AF9-CD40AE0539B7}" type="slidenum">
              <a:rPr lang="en-US"/>
              <a:pPr>
                <a:defRPr/>
              </a:pPr>
              <a:t>‹#›</a:t>
            </a:fld>
            <a:endParaRPr lang="en-US" dirty="0"/>
          </a:p>
        </p:txBody>
      </p:sp>
    </p:spTree>
    <p:extLst>
      <p:ext uri="{BB962C8B-B14F-4D97-AF65-F5344CB8AC3E}">
        <p14:creationId xmlns:p14="http://schemas.microsoft.com/office/powerpoint/2010/main" val="104351289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5160851E-2294-42CA-A8F8-DDBAE98F9BD2}" type="slidenum">
              <a:rPr lang="en-US"/>
              <a:pPr>
                <a:defRPr/>
              </a:pPr>
              <a:t>‹#›</a:t>
            </a:fld>
            <a:endParaRPr lang="en-US" dirty="0"/>
          </a:p>
        </p:txBody>
      </p:sp>
    </p:spTree>
    <p:extLst>
      <p:ext uri="{BB962C8B-B14F-4D97-AF65-F5344CB8AC3E}">
        <p14:creationId xmlns:p14="http://schemas.microsoft.com/office/powerpoint/2010/main" val="265285460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14554" y="0"/>
            <a:ext cx="912944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29" r:id="rId12"/>
    <p:sldLayoutId id="2147484130" r:id="rId13"/>
    <p:sldLayoutId id="2147484131" r:id="rId14"/>
    <p:sldLayoutId id="2147484132" r:id="rId15"/>
    <p:sldLayoutId id="2147484133" r:id="rId16"/>
  </p:sldLayoutIdLst>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2" Type="http://schemas.openxmlformats.org/officeDocument/2006/relationships/hyperlink" Target="http://www.youtube.com/watch?v=DoMBvmHS88g"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9955"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0.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tags" Target="../tags/tag11.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19.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hyperlink" Target="http://www.youtube.com/watch?v=o4i7gucZ67Q"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8a8FprDRmOs"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pqpiRBDeRBI"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youtu.be/q1x4jRVxYxc"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13.xml"/><Relationship Id="rId6" Type="http://schemas.microsoft.com/office/2007/relationships/hdphoto" Target="../media/hdphoto5.wdp"/><Relationship Id="rId5" Type="http://schemas.openxmlformats.org/officeDocument/2006/relationships/image" Target="../media/image21.jpeg"/><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5.xml"/><Relationship Id="rId5" Type="http://schemas.microsoft.com/office/2007/relationships/hdphoto" Target="../media/hdphoto8.wdp"/><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6.xml"/><Relationship Id="rId6" Type="http://schemas.microsoft.com/office/2007/relationships/hdphoto" Target="../media/hdphoto9.wdp"/><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10.wdp"/><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8.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hyperlink" Target="https://www.christianbook.com/Christian/Books/product?event=AFF&amp;p=1198926&amp;item_no=77777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46.xml.rels><?xml version="1.0" encoding="UTF-8" standalone="yes"?>
<Relationships xmlns="http://schemas.openxmlformats.org/package/2006/relationships"><Relationship Id="rId8" Type="http://schemas.openxmlformats.org/officeDocument/2006/relationships/hyperlink" Target="https://partners.christianbook.com/affiliate/link_builder?action=Link+List&amp;order_by=created+desc#1638926" TargetMode="External"/><Relationship Id="rId3" Type="http://schemas.openxmlformats.org/officeDocument/2006/relationships/hyperlink" Target="https://www.christianbook.com/Christian/Books/product?event=AFF&amp;p=1198926&amp;item_no=777776" TargetMode="External"/><Relationship Id="rId7" Type="http://schemas.openxmlformats.org/officeDocument/2006/relationships/hyperlink" Target="https://partners.christianbook.com/affiliate/link_builder?action=Link+List&amp;order_by=created+desc#163892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5" Type="http://schemas.microsoft.com/office/2007/relationships/hdphoto" Target="../media/hdphoto14.wdp"/><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7.wdp"/></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80.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9955"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8" descr="http://3.bp.blogspot.com/_hZVVJyiw5lk/TU0GnL-Gr4I/AAAAAAAAAts/xpJOhWfRctI/s1600/cross-and-wa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3252"/>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721009C8-468C-4EBB-B897-D1A0B3D4B8F9}"/>
              </a:ext>
            </a:extLst>
          </p:cNvPr>
          <p:cNvSpPr>
            <a:spLocks noGrp="1"/>
          </p:cNvSpPr>
          <p:nvPr>
            <p:ph type="title"/>
          </p:nvPr>
        </p:nvSpPr>
        <p:spPr>
          <a:xfrm>
            <a:off x="0" y="4800600"/>
            <a:ext cx="9144000" cy="2057400"/>
          </a:xfrm>
          <a:noFill/>
        </p:spPr>
        <p:txBody>
          <a:bodyPr/>
          <a:lstStyle/>
          <a:p>
            <a:pPr algn="ctr">
              <a:defRPr/>
            </a:pPr>
            <a:r>
              <a:rPr lang="en-US" sz="6600" dirty="0">
                <a:effectLst>
                  <a:glow rad="203200">
                    <a:srgbClr val="000000"/>
                  </a:glow>
                </a:effectLst>
              </a:rPr>
              <a:t>Water Baptism is a Picture of Jesus</a:t>
            </a:r>
          </a:p>
        </p:txBody>
      </p:sp>
    </p:spTree>
  </p:cSld>
  <p:clrMapOvr>
    <a:masterClrMapping/>
  </p:clrMapOvr>
  <mc:AlternateContent xmlns:mc="http://schemas.openxmlformats.org/markup-compatibility/2006" xmlns:p14="http://schemas.microsoft.com/office/powerpoint/2010/main">
    <mc:Choice Requires="p14">
      <p:transition p14:dur="10" advTm="1580"/>
    </mc:Choice>
    <mc:Fallback xmlns="">
      <p:transition advTm="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1000"/>
                                  </p:stCondLst>
                                  <p:iterate type="lt">
                                    <p:tmPct val="10000"/>
                                  </p:iterate>
                                  <p:childTnLst>
                                    <p:animMotion origin="layout" path="M 0.0 0.0 L 0.0 -0.07213" pathEditMode="relative" ptsTypes="">
                                      <p:cBhvr>
                                        <p:cTn id="6" dur="1500" accel="50000" decel="50000" autoRev="1" fill="hold">
                                          <p:stCondLst>
                                            <p:cond delay="0"/>
                                          </p:stCondLst>
                                        </p:cTn>
                                        <p:tgtEl>
                                          <p:spTgt spid="6"/>
                                        </p:tgtEl>
                                        <p:attrNameLst>
                                          <p:attrName>ppt_x</p:attrName>
                                          <p:attrName>ppt_y</p:attrName>
                                        </p:attrNameLst>
                                      </p:cBhvr>
                                    </p:animMotion>
                                    <p:animRot by="1500000">
                                      <p:cBhvr>
                                        <p:cTn id="7" dur="750" fill="hold">
                                          <p:stCondLst>
                                            <p:cond delay="0"/>
                                          </p:stCondLst>
                                        </p:cTn>
                                        <p:tgtEl>
                                          <p:spTgt spid="6"/>
                                        </p:tgtEl>
                                        <p:attrNameLst>
                                          <p:attrName>r</p:attrName>
                                        </p:attrNameLst>
                                      </p:cBhvr>
                                    </p:animRot>
                                    <p:animRot by="-1500000">
                                      <p:cBhvr>
                                        <p:cTn id="8" dur="750" fill="hold">
                                          <p:stCondLst>
                                            <p:cond delay="750"/>
                                          </p:stCondLst>
                                        </p:cTn>
                                        <p:tgtEl>
                                          <p:spTgt spid="6"/>
                                        </p:tgtEl>
                                        <p:attrNameLst>
                                          <p:attrName>r</p:attrName>
                                        </p:attrNameLst>
                                      </p:cBhvr>
                                    </p:animRot>
                                    <p:animRot by="-1500000">
                                      <p:cBhvr>
                                        <p:cTn id="9" dur="750" fill="hold">
                                          <p:stCondLst>
                                            <p:cond delay="1500"/>
                                          </p:stCondLst>
                                        </p:cTn>
                                        <p:tgtEl>
                                          <p:spTgt spid="6"/>
                                        </p:tgtEl>
                                        <p:attrNameLst>
                                          <p:attrName>r</p:attrName>
                                        </p:attrNameLst>
                                      </p:cBhvr>
                                    </p:animRot>
                                    <p:animRot by="1500000">
                                      <p:cBhvr>
                                        <p:cTn id="10" dur="750" fill="hold">
                                          <p:stCondLst>
                                            <p:cond delay="22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429000">
                <a:tc>
                  <a:txBody>
                    <a:bodyPr/>
                    <a:lstStyle/>
                    <a:p>
                      <a:endParaRPr lang="en-US" b="0" cap="none" spc="0" dirty="0">
                        <a:ln>
                          <a:noFill/>
                        </a:ln>
                        <a:solidFill>
                          <a:schemeClr val="tx1"/>
                        </a:solidFill>
                        <a:effectLst/>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b="0" cap="none" spc="0" dirty="0">
                        <a:ln>
                          <a:noFill/>
                        </a:ln>
                        <a:solidFill>
                          <a:schemeClr val="tx1"/>
                        </a:solidFill>
                        <a:effectLst/>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9000">
                <a:tc>
                  <a:txBody>
                    <a:bodyPr/>
                    <a:lstStyle/>
                    <a:p>
                      <a:endParaRPr lang="en-US" b="0" cap="none" spc="0" dirty="0">
                        <a:ln>
                          <a:noFill/>
                        </a:ln>
                        <a:solidFill>
                          <a:schemeClr val="tx1"/>
                        </a:solidFill>
                        <a:effectLst/>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36881" name="Picture 2" descr="http://www.friendsofjehovahswitnesses.com/wp-content/uploads/NoahsArk.jpg"/>
          <p:cNvPicPr>
            <a:picLocks noChangeAspect="1" noChangeArrowheads="1"/>
          </p:cNvPicPr>
          <p:nvPr/>
        </p:nvPicPr>
        <p:blipFill>
          <a:blip r:embed="rId2">
            <a:extLst>
              <a:ext uri="{28A0092B-C50C-407E-A947-70E740481C1C}">
                <a14:useLocalDpi xmlns:a14="http://schemas.microsoft.com/office/drawing/2010/main" val="0"/>
              </a:ext>
            </a:extLst>
          </a:blip>
          <a:srcRect l="40388" t="27180" r="6781" b="22887"/>
          <a:stretch>
            <a:fillRect/>
          </a:stretch>
        </p:blipFill>
        <p:spPr bwMode="auto">
          <a:xfrm>
            <a:off x="0" y="-9525"/>
            <a:ext cx="45720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4" descr="http://resources1.news.com.au/images/2010/09/22/1225927/825637-moses.jpg"/>
          <p:cNvPicPr>
            <a:picLocks noChangeAspect="1" noChangeArrowheads="1"/>
          </p:cNvPicPr>
          <p:nvPr/>
        </p:nvPicPr>
        <p:blipFill>
          <a:blip r:embed="rId3">
            <a:extLst>
              <a:ext uri="{28A0092B-C50C-407E-A947-70E740481C1C}">
                <a14:useLocalDpi xmlns:a14="http://schemas.microsoft.com/office/drawing/2010/main" val="0"/>
              </a:ext>
            </a:extLst>
          </a:blip>
          <a:srcRect l="11028" r="10907"/>
          <a:stretch>
            <a:fillRect/>
          </a:stretch>
        </p:blipFill>
        <p:spPr bwMode="auto">
          <a:xfrm>
            <a:off x="4572000" y="-9525"/>
            <a:ext cx="45577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515750"/>
      </p:ext>
    </p:extLst>
  </p:cSld>
  <p:clrMapOvr>
    <a:masterClrMapping/>
  </p:clrMapOvr>
  <p:transition advTm="1292"/>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http://resources1.news.com.au/images/2010/09/22/1225927/825637-moses.jpg"/>
          <p:cNvPicPr>
            <a:picLocks noChangeAspect="1" noChangeArrowheads="1"/>
          </p:cNvPicPr>
          <p:nvPr/>
        </p:nvPicPr>
        <p:blipFill>
          <a:blip r:embed="rId3">
            <a:extLst>
              <a:ext uri="{28A0092B-C50C-407E-A947-70E740481C1C}">
                <a14:useLocalDpi xmlns:a14="http://schemas.microsoft.com/office/drawing/2010/main" val="0"/>
              </a:ext>
            </a:extLst>
          </a:blip>
          <a:srcRect l="78" t="-267" r="-69" b="267"/>
          <a:stretch>
            <a:fillRect/>
          </a:stretch>
        </p:blipFill>
        <p:spPr bwMode="auto">
          <a:xfrm>
            <a:off x="0" y="0"/>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Content Placeholder 2"/>
          <p:cNvSpPr>
            <a:spLocks noGrp="1"/>
          </p:cNvSpPr>
          <p:nvPr>
            <p:ph idx="1"/>
          </p:nvPr>
        </p:nvSpPr>
        <p:spPr>
          <a:xfrm>
            <a:off x="20638" y="3816350"/>
            <a:ext cx="9144000" cy="3048000"/>
          </a:xfrm>
        </p:spPr>
        <p:txBody>
          <a:bodyPr/>
          <a:lstStyle/>
          <a:p>
            <a:r>
              <a:rPr lang="en-US" b="1" dirty="0"/>
              <a:t>Egypt was sinful and under God’s judgment.</a:t>
            </a:r>
          </a:p>
          <a:p>
            <a:r>
              <a:rPr lang="en-US" b="1" dirty="0"/>
              <a:t>Moses led the Hebrew Children out by faith.</a:t>
            </a:r>
          </a:p>
          <a:p>
            <a:r>
              <a:rPr lang="en-US" b="1" dirty="0"/>
              <a:t>The waters of death came.</a:t>
            </a:r>
          </a:p>
          <a:p>
            <a:r>
              <a:rPr lang="en-US" b="1" dirty="0"/>
              <a:t>They came out of the waters with a new life.</a:t>
            </a:r>
          </a:p>
          <a:p>
            <a:r>
              <a:rPr lang="en-US" b="1" dirty="0"/>
              <a:t>Their old life was left behind.</a:t>
            </a:r>
          </a:p>
          <a:p>
            <a:endParaRPr lang="en-US" dirty="0"/>
          </a:p>
        </p:txBody>
      </p:sp>
      <p:sp>
        <p:nvSpPr>
          <p:cNvPr id="39940" name="Title 1"/>
          <p:cNvSpPr>
            <a:spLocks noGrp="1"/>
          </p:cNvSpPr>
          <p:nvPr>
            <p:ph type="title"/>
          </p:nvPr>
        </p:nvSpPr>
        <p:spPr>
          <a:xfrm>
            <a:off x="2438400" y="-30163"/>
            <a:ext cx="2514600" cy="914401"/>
          </a:xfrm>
          <a:solidFill>
            <a:schemeClr val="bg1"/>
          </a:solidFill>
        </p:spPr>
        <p:txBody>
          <a:bodyPr/>
          <a:lstStyle/>
          <a:p>
            <a:r>
              <a:rPr lang="en-US" b="1" dirty="0"/>
              <a:t>#2 Moses</a:t>
            </a:r>
          </a:p>
        </p:txBody>
      </p:sp>
    </p:spTree>
    <p:custDataLst>
      <p:tags r:id="rId1"/>
    </p:custDataLst>
  </p:cSld>
  <p:clrMapOvr>
    <a:masterClrMapping/>
  </p:clrMapOvr>
  <p:transition advTm="756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9939">
                                            <p:txEl>
                                              <p:pRg st="4" end="4"/>
                                            </p:txEl>
                                          </p:spTgt>
                                        </p:tgtEl>
                                        <p:attrNameLst>
                                          <p:attrName>style.visibility</p:attrName>
                                        </p:attrNameLst>
                                      </p:cBhvr>
                                      <p:to>
                                        <p:strVal val="visible"/>
                                      </p:to>
                                    </p:set>
                                    <p:anim calcmode="lin" valueType="num">
                                      <p:cBhvr additive="base">
                                        <p:cTn id="31"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resources1.news.com.au/images/2010/09/22/1225927/825637-moses.jpg"/>
          <p:cNvPicPr>
            <a:picLocks noChangeAspect="1" noChangeArrowheads="1"/>
          </p:cNvPicPr>
          <p:nvPr/>
        </p:nvPicPr>
        <p:blipFill>
          <a:blip r:embed="rId3">
            <a:extLst>
              <a:ext uri="{28A0092B-C50C-407E-A947-70E740481C1C}">
                <a14:useLocalDpi xmlns:a14="http://schemas.microsoft.com/office/drawing/2010/main" val="0"/>
              </a:ext>
            </a:extLst>
          </a:blip>
          <a:srcRect l="78" t="-267" r="-69" b="8267"/>
          <a:stretch>
            <a:fillRect/>
          </a:stretch>
        </p:blipFill>
        <p:spPr bwMode="auto">
          <a:xfrm>
            <a:off x="0" y="335280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0" y="-9525"/>
            <a:ext cx="9144000" cy="3589338"/>
          </a:xfrm>
          <a:solidFill>
            <a:schemeClr val="bg1"/>
          </a:solidFill>
        </p:spPr>
        <p:txBody>
          <a:bodyPr/>
          <a:lstStyle/>
          <a:p>
            <a:pPr marL="0" indent="0">
              <a:buFont typeface="Wingdings" pitchFamily="2" charset="2"/>
              <a:buNone/>
              <a:defRPr/>
            </a:pPr>
            <a:r>
              <a:rPr lang="en-US" b="1" dirty="0"/>
              <a:t>“Because of their faith, the people walked through the Red Sea on dry land. But when the Egyptians tried to do it, they were drowned.” </a:t>
            </a:r>
            <a:r>
              <a:rPr lang="en-US" sz="2000" b="1" dirty="0"/>
              <a:t>Heb. 11:29</a:t>
            </a:r>
          </a:p>
          <a:p>
            <a:pPr marL="0" indent="0">
              <a:buFont typeface="Wingdings" pitchFamily="2" charset="2"/>
              <a:buNone/>
              <a:defRPr/>
            </a:pPr>
            <a:r>
              <a:rPr lang="en-US" b="1" dirty="0"/>
              <a:t>“Friends, I want to remind you that all of our ancestors walked under the cloud and went through the sea. This was like being baptized and becoming followers of Moses.” </a:t>
            </a:r>
            <a:r>
              <a:rPr lang="en-US" sz="2000" b="1" dirty="0"/>
              <a:t>1 Co. 10:1-2</a:t>
            </a:r>
          </a:p>
          <a:p>
            <a:pPr>
              <a:defRPr/>
            </a:pPr>
            <a:endParaRPr lang="en-US" dirty="0"/>
          </a:p>
        </p:txBody>
      </p:sp>
    </p:spTree>
    <p:custDataLst>
      <p:tags r:id="rId1"/>
    </p:custDataLst>
  </p:cSld>
  <p:clrMapOvr>
    <a:masterClrMapping/>
  </p:clrMapOvr>
  <p:transition advTm="36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txBox="1">
            <a:spLocks/>
          </p:cNvSpPr>
          <p:nvPr/>
        </p:nvSpPr>
        <p:spPr bwMode="auto">
          <a:xfrm>
            <a:off x="4897438" y="152400"/>
            <a:ext cx="4267200" cy="671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20000"/>
              </a:spcBef>
              <a:buClr>
                <a:schemeClr val="accent2"/>
              </a:buClr>
              <a:buSzPct val="75000"/>
              <a:buFont typeface="Wingdings" pitchFamily="2" charset="2"/>
              <a:buChar char="n"/>
            </a:pPr>
            <a:r>
              <a:rPr lang="en-US" sz="3100" b="1" dirty="0">
                <a:latin typeface="Arial" charset="0"/>
              </a:rPr>
              <a:t>People are sinful and under God’s judgment.</a:t>
            </a:r>
          </a:p>
          <a:p>
            <a:pPr>
              <a:spcBef>
                <a:spcPct val="20000"/>
              </a:spcBef>
              <a:buClr>
                <a:schemeClr val="accent2"/>
              </a:buClr>
              <a:buSzPct val="75000"/>
              <a:buFont typeface="Wingdings" pitchFamily="2" charset="2"/>
              <a:buChar char="n"/>
            </a:pPr>
            <a:r>
              <a:rPr lang="en-US" sz="3100" b="1" dirty="0">
                <a:latin typeface="Arial" charset="0"/>
              </a:rPr>
              <a:t>John led the people to repent &amp; believe.</a:t>
            </a:r>
          </a:p>
          <a:p>
            <a:pPr>
              <a:spcBef>
                <a:spcPct val="20000"/>
              </a:spcBef>
              <a:buClr>
                <a:schemeClr val="accent2"/>
              </a:buClr>
              <a:buSzPct val="75000"/>
              <a:buFont typeface="Wingdings" pitchFamily="2" charset="2"/>
              <a:buChar char="n"/>
            </a:pPr>
            <a:r>
              <a:rPr lang="en-US" sz="3100" b="1" dirty="0">
                <a:latin typeface="Arial" charset="0"/>
              </a:rPr>
              <a:t>The symbolic ‘waters of death’ came over them.</a:t>
            </a:r>
          </a:p>
          <a:p>
            <a:pPr>
              <a:spcBef>
                <a:spcPct val="20000"/>
              </a:spcBef>
              <a:buClr>
                <a:schemeClr val="accent2"/>
              </a:buClr>
              <a:buSzPct val="75000"/>
              <a:buFont typeface="Wingdings" pitchFamily="2" charset="2"/>
              <a:buChar char="n"/>
            </a:pPr>
            <a:r>
              <a:rPr lang="en-US" sz="3100" b="1" dirty="0">
                <a:latin typeface="Arial" charset="0"/>
              </a:rPr>
              <a:t>They came out of the waters with a new life.</a:t>
            </a:r>
          </a:p>
          <a:p>
            <a:pPr>
              <a:spcBef>
                <a:spcPct val="20000"/>
              </a:spcBef>
              <a:buClr>
                <a:schemeClr val="accent2"/>
              </a:buClr>
              <a:buSzPct val="75000"/>
              <a:buFont typeface="Wingdings" pitchFamily="2" charset="2"/>
              <a:buChar char="n"/>
            </a:pPr>
            <a:r>
              <a:rPr lang="en-US" sz="3100" b="1" dirty="0">
                <a:latin typeface="Arial" charset="0"/>
              </a:rPr>
              <a:t>Their old life was left behind.</a:t>
            </a:r>
          </a:p>
          <a:p>
            <a:pPr>
              <a:spcBef>
                <a:spcPct val="20000"/>
              </a:spcBef>
              <a:buClr>
                <a:schemeClr val="accent2"/>
              </a:buClr>
              <a:buSzPct val="75000"/>
              <a:buFont typeface="Wingdings" pitchFamily="2" charset="2"/>
              <a:buChar char="n"/>
            </a:pPr>
            <a:endParaRPr lang="en-US" sz="3100" dirty="0">
              <a:latin typeface="Arial" charset="0"/>
            </a:endParaRPr>
          </a:p>
        </p:txBody>
      </p:sp>
      <p:pic>
        <p:nvPicPr>
          <p:cNvPr id="41987" name="Picture 2" descr="http://thepulpit.freedomblogging.com/files/2010/08/baptist11.jpg"/>
          <p:cNvPicPr>
            <a:picLocks noChangeAspect="1" noChangeArrowheads="1"/>
          </p:cNvPicPr>
          <p:nvPr/>
        </p:nvPicPr>
        <p:blipFill>
          <a:blip r:embed="rId3">
            <a:extLst>
              <a:ext uri="{28A0092B-C50C-407E-A947-70E740481C1C}">
                <a14:useLocalDpi xmlns:a14="http://schemas.microsoft.com/office/drawing/2010/main" val="0"/>
              </a:ext>
            </a:extLst>
          </a:blip>
          <a:srcRect l="18822"/>
          <a:stretch>
            <a:fillRect/>
          </a:stretch>
        </p:blipFill>
        <p:spPr bwMode="auto">
          <a:xfrm>
            <a:off x="0" y="0"/>
            <a:ext cx="48974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itle 1"/>
          <p:cNvSpPr>
            <a:spLocks noGrp="1"/>
          </p:cNvSpPr>
          <p:nvPr>
            <p:ph type="title"/>
          </p:nvPr>
        </p:nvSpPr>
        <p:spPr>
          <a:xfrm>
            <a:off x="0" y="0"/>
            <a:ext cx="4897438" cy="1295400"/>
          </a:xfrm>
          <a:solidFill>
            <a:srgbClr val="000000">
              <a:alpha val="72156"/>
            </a:srgbClr>
          </a:solidFill>
        </p:spPr>
        <p:txBody>
          <a:bodyPr/>
          <a:lstStyle/>
          <a:p>
            <a:pPr algn="ctr"/>
            <a:r>
              <a:rPr lang="en-US" b="1" dirty="0">
                <a:effectLst>
                  <a:glow rad="127000">
                    <a:schemeClr val="bg1"/>
                  </a:glow>
                </a:effectLst>
              </a:rPr>
              <a:t>#3 Jesus Death &amp; Resurrection</a:t>
            </a:r>
          </a:p>
        </p:txBody>
      </p:sp>
      <p:sp>
        <p:nvSpPr>
          <p:cNvPr id="41989" name="Title 1"/>
          <p:cNvSpPr txBox="1">
            <a:spLocks/>
          </p:cNvSpPr>
          <p:nvPr/>
        </p:nvSpPr>
        <p:spPr bwMode="auto">
          <a:xfrm>
            <a:off x="0" y="6019800"/>
            <a:ext cx="4897438" cy="838200"/>
          </a:xfrm>
          <a:prstGeom prst="rect">
            <a:avLst/>
          </a:prstGeom>
          <a:solidFill>
            <a:srgbClr val="000000">
              <a:alpha val="8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80000"/>
              </a:lnSpc>
            </a:pPr>
            <a:r>
              <a:rPr lang="en-US" sz="4400" dirty="0">
                <a:solidFill>
                  <a:schemeClr val="tx2"/>
                </a:solidFill>
                <a:latin typeface="Times New Roman" pitchFamily="18" charset="0"/>
              </a:rPr>
              <a:t>John the Baptist</a:t>
            </a:r>
          </a:p>
        </p:txBody>
      </p:sp>
    </p:spTree>
    <p:custDataLst>
      <p:tags r:id="rId1"/>
    </p:custDataLst>
  </p:cSld>
  <p:clrMapOvr>
    <a:masterClrMapping/>
  </p:clrMapOvr>
  <p:transition advTm="106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 calcmode="lin" valueType="num">
                                      <p:cBhvr additive="base">
                                        <p:cTn id="7" dur="500" fill="hold"/>
                                        <p:tgtEl>
                                          <p:spTgt spid="419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6">
                                            <p:txEl>
                                              <p:pRg st="1" end="1"/>
                                            </p:txEl>
                                          </p:spTgt>
                                        </p:tgtEl>
                                        <p:attrNameLst>
                                          <p:attrName>style.visibility</p:attrName>
                                        </p:attrNameLst>
                                      </p:cBhvr>
                                      <p:to>
                                        <p:strVal val="visible"/>
                                      </p:to>
                                    </p:set>
                                    <p:anim calcmode="lin" valueType="num">
                                      <p:cBhvr additive="base">
                                        <p:cTn id="13" dur="500" fill="hold"/>
                                        <p:tgtEl>
                                          <p:spTgt spid="4198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986">
                                            <p:txEl>
                                              <p:pRg st="2" end="2"/>
                                            </p:txEl>
                                          </p:spTgt>
                                        </p:tgtEl>
                                        <p:attrNameLst>
                                          <p:attrName>style.visibility</p:attrName>
                                        </p:attrNameLst>
                                      </p:cBhvr>
                                      <p:to>
                                        <p:strVal val="visible"/>
                                      </p:to>
                                    </p:set>
                                    <p:anim calcmode="lin" valueType="num">
                                      <p:cBhvr additive="base">
                                        <p:cTn id="19" dur="500" fill="hold"/>
                                        <p:tgtEl>
                                          <p:spTgt spid="4198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986">
                                            <p:txEl>
                                              <p:pRg st="3" end="3"/>
                                            </p:txEl>
                                          </p:spTgt>
                                        </p:tgtEl>
                                        <p:attrNameLst>
                                          <p:attrName>style.visibility</p:attrName>
                                        </p:attrNameLst>
                                      </p:cBhvr>
                                      <p:to>
                                        <p:strVal val="visible"/>
                                      </p:to>
                                    </p:set>
                                    <p:anim calcmode="lin" valueType="num">
                                      <p:cBhvr additive="base">
                                        <p:cTn id="25" dur="500" fill="hold"/>
                                        <p:tgtEl>
                                          <p:spTgt spid="4198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986">
                                            <p:txEl>
                                              <p:pRg st="4" end="4"/>
                                            </p:txEl>
                                          </p:spTgt>
                                        </p:tgtEl>
                                        <p:attrNameLst>
                                          <p:attrName>style.visibility</p:attrName>
                                        </p:attrNameLst>
                                      </p:cBhvr>
                                      <p:to>
                                        <p:strVal val="visible"/>
                                      </p:to>
                                    </p:set>
                                    <p:anim calcmode="lin" valueType="num">
                                      <p:cBhvr additive="base">
                                        <p:cTn id="31" dur="500" fill="hold"/>
                                        <p:tgtEl>
                                          <p:spTgt spid="4198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756"/>
            <a:ext cx="9120554" cy="4091356"/>
          </a:xfrm>
        </p:spPr>
        <p:txBody>
          <a:bodyPr/>
          <a:lstStyle/>
          <a:p>
            <a:pPr algn="ctr"/>
            <a:r>
              <a:rPr lang="en-US" dirty="0"/>
              <a:t>Next Slide </a:t>
            </a:r>
            <a:r>
              <a:rPr lang="en-US" dirty="0">
                <a:sym typeface="Wingdings" pitchFamily="2" charset="2"/>
              </a:rPr>
              <a:t> </a:t>
            </a:r>
            <a:r>
              <a:rPr lang="en-US" dirty="0"/>
              <a:t>Video: Jesus is Baptized</a:t>
            </a:r>
            <a:br>
              <a:rPr lang="en-US" dirty="0"/>
            </a:br>
            <a:br>
              <a:rPr lang="en-US" dirty="0"/>
            </a:br>
            <a:r>
              <a:rPr lang="en-US" dirty="0"/>
              <a:t>Download Here:</a:t>
            </a:r>
            <a:br>
              <a:rPr lang="en-US" dirty="0"/>
            </a:br>
            <a:r>
              <a:rPr lang="en-US" sz="2400" b="1" dirty="0">
                <a:hlinkClick r:id="rId2"/>
              </a:rPr>
              <a:t>http://www.youtube.com/watch?v=DoMBvmHS88g</a:t>
            </a:r>
            <a:r>
              <a:rPr lang="en-US" sz="2400" b="1" dirty="0"/>
              <a:t>  </a:t>
            </a:r>
            <a:endParaRPr lang="en-US" dirty="0"/>
          </a:p>
        </p:txBody>
      </p:sp>
    </p:spTree>
    <p:extLst>
      <p:ext uri="{BB962C8B-B14F-4D97-AF65-F5344CB8AC3E}">
        <p14:creationId xmlns:p14="http://schemas.microsoft.com/office/powerpoint/2010/main" val="31110848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txBox="1">
            <a:spLocks/>
          </p:cNvSpPr>
          <p:nvPr/>
        </p:nvSpPr>
        <p:spPr bwMode="auto">
          <a:xfrm>
            <a:off x="152400" y="76200"/>
            <a:ext cx="409416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20000"/>
              </a:spcBef>
              <a:buClr>
                <a:schemeClr val="accent2"/>
              </a:buClr>
              <a:buSzPct val="75000"/>
              <a:buFont typeface="Wingdings" pitchFamily="2" charset="2"/>
              <a:buNone/>
            </a:pPr>
            <a:r>
              <a:rPr lang="en-US" sz="3100" b="1" dirty="0">
                <a:latin typeface="Arial" charset="0"/>
              </a:rPr>
              <a:t>“So John the Baptist showed up in the desert and told everyone, ‘Turn back to God and be baptized! Then your sins will be forgiven.’…crowds of people went to John. They told how sorry they were for their sins, and he baptized them in the Jordan River.” </a:t>
            </a:r>
            <a:r>
              <a:rPr lang="en-US" sz="2000" dirty="0">
                <a:latin typeface="Arial" charset="0"/>
              </a:rPr>
              <a:t>Mark 1:4-5</a:t>
            </a:r>
          </a:p>
        </p:txBody>
      </p:sp>
      <p:pic>
        <p:nvPicPr>
          <p:cNvPr id="43011" name="Picture 2" descr="http://thepulpit.freedomblogging.com/files/2010/08/baptist11.jpg"/>
          <p:cNvPicPr>
            <a:picLocks noChangeAspect="1" noChangeArrowheads="1"/>
          </p:cNvPicPr>
          <p:nvPr/>
        </p:nvPicPr>
        <p:blipFill>
          <a:blip r:embed="rId2">
            <a:extLst>
              <a:ext uri="{28A0092B-C50C-407E-A947-70E740481C1C}">
                <a14:useLocalDpi xmlns:a14="http://schemas.microsoft.com/office/drawing/2010/main" val="0"/>
              </a:ext>
            </a:extLst>
          </a:blip>
          <a:srcRect l="18822"/>
          <a:stretch>
            <a:fillRect/>
          </a:stretch>
        </p:blipFill>
        <p:spPr bwMode="auto">
          <a:xfrm>
            <a:off x="4246563" y="-6350"/>
            <a:ext cx="4897437"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itle 1"/>
          <p:cNvSpPr txBox="1">
            <a:spLocks/>
          </p:cNvSpPr>
          <p:nvPr/>
        </p:nvSpPr>
        <p:spPr bwMode="auto">
          <a:xfrm>
            <a:off x="4246563" y="6013450"/>
            <a:ext cx="4897437" cy="838200"/>
          </a:xfrm>
          <a:prstGeom prst="rect">
            <a:avLst/>
          </a:prstGeom>
          <a:solidFill>
            <a:srgbClr val="000000">
              <a:alpha val="8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80000"/>
              </a:lnSpc>
            </a:pPr>
            <a:r>
              <a:rPr lang="en-US" sz="4400" b="1" dirty="0">
                <a:solidFill>
                  <a:schemeClr val="tx2"/>
                </a:solidFill>
                <a:latin typeface="Times New Roman" pitchFamily="18" charset="0"/>
              </a:rPr>
              <a:t>John the Baptist</a:t>
            </a:r>
          </a:p>
        </p:txBody>
      </p:sp>
      <p:sp>
        <p:nvSpPr>
          <p:cNvPr id="7" name="Title 1">
            <a:extLst>
              <a:ext uri="{FF2B5EF4-FFF2-40B4-BE49-F238E27FC236}">
                <a16:creationId xmlns:a16="http://schemas.microsoft.com/office/drawing/2014/main" id="{39DD1BE3-8262-49FC-971E-C13279CA02C3}"/>
              </a:ext>
            </a:extLst>
          </p:cNvPr>
          <p:cNvSpPr txBox="1">
            <a:spLocks/>
          </p:cNvSpPr>
          <p:nvPr/>
        </p:nvSpPr>
        <p:spPr bwMode="auto">
          <a:xfrm>
            <a:off x="4246562" y="-6350"/>
            <a:ext cx="4897438" cy="1295400"/>
          </a:xfrm>
          <a:prstGeom prst="rect">
            <a:avLst/>
          </a:prstGeom>
          <a:solidFill>
            <a:srgbClr val="000000">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b="1" kern="0">
                <a:effectLst>
                  <a:glow rad="127000">
                    <a:schemeClr val="bg1"/>
                  </a:glow>
                </a:effectLst>
              </a:rPr>
              <a:t>#3 Jesus Death &amp; Resurrection</a:t>
            </a:r>
            <a:endParaRPr lang="en-US" b="1" kern="0" dirty="0">
              <a:effectLst>
                <a:glow rad="127000">
                  <a:schemeClr val="bg1"/>
                </a:glow>
              </a:effectLst>
            </a:endParaRPr>
          </a:p>
        </p:txBody>
      </p:sp>
    </p:spTree>
  </p:cSld>
  <p:clrMapOvr>
    <a:masterClrMapping/>
  </p:clrMapOvr>
  <p:transition advTm="8199"/>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123362"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Content Placeholder 2"/>
          <p:cNvSpPr>
            <a:spLocks noGrp="1"/>
          </p:cNvSpPr>
          <p:nvPr>
            <p:ph idx="1"/>
          </p:nvPr>
        </p:nvSpPr>
        <p:spPr>
          <a:xfrm>
            <a:off x="5181600" y="0"/>
            <a:ext cx="3962400" cy="6858000"/>
          </a:xfrm>
          <a:solidFill>
            <a:schemeClr val="bg1">
              <a:alpha val="67842"/>
            </a:schemeClr>
          </a:solidFill>
        </p:spPr>
        <p:txBody>
          <a:bodyPr lIns="182880"/>
          <a:lstStyle/>
          <a:p>
            <a:pPr marL="0" indent="0">
              <a:buFont typeface="Wingdings" pitchFamily="2" charset="2"/>
              <a:buNone/>
            </a:pPr>
            <a:r>
              <a:rPr lang="en-US" sz="4400" b="1" dirty="0"/>
              <a:t>Baptism of Jesus</a:t>
            </a:r>
            <a:br>
              <a:rPr lang="en-US" sz="3600" b="1" dirty="0"/>
            </a:br>
            <a:r>
              <a:rPr lang="en-US" sz="1600" b="1" dirty="0"/>
              <a:t> </a:t>
            </a:r>
          </a:p>
          <a:p>
            <a:pPr marL="0" indent="0">
              <a:buFont typeface="Wingdings" pitchFamily="2" charset="2"/>
              <a:buNone/>
            </a:pPr>
            <a:r>
              <a:rPr lang="en-US" sz="3400" b="1" dirty="0"/>
              <a:t>A picture of Salvation! </a:t>
            </a:r>
          </a:p>
          <a:p>
            <a:pPr marL="0" indent="0">
              <a:buFont typeface="Wingdings" pitchFamily="2" charset="2"/>
              <a:buNone/>
            </a:pPr>
            <a:r>
              <a:rPr lang="en-US" sz="3400" b="1" dirty="0"/>
              <a:t>Jesus didn’t need to die to an old sinful life or rise up to a new life, but He wanted to set the example for us to follow.</a:t>
            </a:r>
          </a:p>
          <a:p>
            <a:pPr marL="0" indent="0">
              <a:buFont typeface="Wingdings" pitchFamily="2" charset="2"/>
              <a:buNone/>
            </a:pPr>
            <a:endParaRPr lang="en-US" dirty="0"/>
          </a:p>
        </p:txBody>
      </p:sp>
      <p:sp>
        <p:nvSpPr>
          <p:cNvPr id="5" name="Title 1">
            <a:extLst>
              <a:ext uri="{FF2B5EF4-FFF2-40B4-BE49-F238E27FC236}">
                <a16:creationId xmlns:a16="http://schemas.microsoft.com/office/drawing/2014/main" id="{3BCCD6AE-A947-4F04-AF82-4FCA1317C084}"/>
              </a:ext>
            </a:extLst>
          </p:cNvPr>
          <p:cNvSpPr txBox="1">
            <a:spLocks/>
          </p:cNvSpPr>
          <p:nvPr/>
        </p:nvSpPr>
        <p:spPr bwMode="auto">
          <a:xfrm>
            <a:off x="20638" y="5638800"/>
            <a:ext cx="5160962" cy="1211263"/>
          </a:xfrm>
          <a:prstGeom prst="rect">
            <a:avLst/>
          </a:prstGeom>
          <a:solidFill>
            <a:srgbClr val="000000">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b="1" kern="0" dirty="0">
                <a:effectLst>
                  <a:glow rad="127000">
                    <a:schemeClr val="bg1"/>
                  </a:glow>
                </a:effectLst>
              </a:rPr>
              <a:t>#3 Jesus Death &amp; Resurrection</a:t>
            </a:r>
          </a:p>
        </p:txBody>
      </p:sp>
    </p:spTree>
  </p:cSld>
  <p:clrMapOvr>
    <a:masterClrMapping/>
  </p:clrMapOvr>
  <p:transition advTm="4557"/>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0638" y="-6928"/>
            <a:ext cx="9123362"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Content Placeholder 2"/>
          <p:cNvSpPr>
            <a:spLocks noGrp="1"/>
          </p:cNvSpPr>
          <p:nvPr>
            <p:ph idx="1"/>
          </p:nvPr>
        </p:nvSpPr>
        <p:spPr>
          <a:xfrm>
            <a:off x="0" y="0"/>
            <a:ext cx="3962400" cy="6858000"/>
          </a:xfrm>
          <a:solidFill>
            <a:schemeClr val="bg1">
              <a:alpha val="81000"/>
            </a:schemeClr>
          </a:solidFill>
        </p:spPr>
        <p:txBody>
          <a:bodyPr lIns="182880"/>
          <a:lstStyle/>
          <a:p>
            <a:pPr marL="0" indent="0">
              <a:buFont typeface="Wingdings" pitchFamily="2" charset="2"/>
              <a:buNone/>
            </a:pPr>
            <a:endParaRPr lang="en-US" sz="1400" b="1" dirty="0"/>
          </a:p>
          <a:p>
            <a:pPr marL="0" indent="0">
              <a:buFont typeface="Wingdings" pitchFamily="2" charset="2"/>
              <a:buNone/>
            </a:pPr>
            <a:r>
              <a:rPr lang="en-US" sz="3000" b="1" dirty="0"/>
              <a:t>“So Jesus was baptized. And as soon as he came out of the water, the sky opened, and he saw the Spirit of God coming down on him like a dove.  Then a voice from heaven said, ‘This is my own dear Son, and I am pleased with him.’” </a:t>
            </a:r>
            <a:r>
              <a:rPr lang="en-US" sz="2000" dirty="0"/>
              <a:t>Mat.3:17</a:t>
            </a:r>
          </a:p>
          <a:p>
            <a:pPr marL="0" indent="0">
              <a:buFont typeface="Wingdings" pitchFamily="2" charset="2"/>
              <a:buNone/>
            </a:pPr>
            <a:endParaRPr lang="en-US" dirty="0"/>
          </a:p>
        </p:txBody>
      </p:sp>
      <p:sp>
        <p:nvSpPr>
          <p:cNvPr id="6" name="Title 1">
            <a:extLst>
              <a:ext uri="{FF2B5EF4-FFF2-40B4-BE49-F238E27FC236}">
                <a16:creationId xmlns:a16="http://schemas.microsoft.com/office/drawing/2014/main" id="{46B062CE-624B-41CE-9561-8BE605CCCE2C}"/>
              </a:ext>
            </a:extLst>
          </p:cNvPr>
          <p:cNvSpPr>
            <a:spLocks noGrp="1"/>
          </p:cNvSpPr>
          <p:nvPr>
            <p:ph type="title"/>
          </p:nvPr>
        </p:nvSpPr>
        <p:spPr>
          <a:xfrm>
            <a:off x="3962400" y="5638799"/>
            <a:ext cx="5202238" cy="1203325"/>
          </a:xfrm>
          <a:solidFill>
            <a:srgbClr val="000000">
              <a:alpha val="72156"/>
            </a:srgbClr>
          </a:solidFill>
        </p:spPr>
        <p:txBody>
          <a:bodyPr/>
          <a:lstStyle/>
          <a:p>
            <a:pPr algn="ctr"/>
            <a:r>
              <a:rPr lang="en-US" b="1" dirty="0">
                <a:effectLst>
                  <a:glow rad="127000">
                    <a:schemeClr val="bg1"/>
                  </a:glow>
                </a:effectLst>
              </a:rPr>
              <a:t>#3 Jesus Death &amp; Resurrection</a:t>
            </a:r>
          </a:p>
        </p:txBody>
      </p:sp>
    </p:spTree>
  </p:cSld>
  <p:clrMapOvr>
    <a:masterClrMapping/>
  </p:clrMapOvr>
  <p:transition advTm="563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429000">
                <a:tc>
                  <a:txBody>
                    <a:bodyPr/>
                    <a:lstStyle/>
                    <a:p>
                      <a:endParaRPr lang="en-US" b="0" cap="none" spc="0" dirty="0">
                        <a:ln>
                          <a:noFill/>
                        </a:ln>
                        <a:solidFill>
                          <a:schemeClr val="tx1"/>
                        </a:solidFill>
                        <a:effectLst/>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b="0" cap="none" spc="0" dirty="0">
                        <a:ln>
                          <a:noFill/>
                        </a:ln>
                        <a:solidFill>
                          <a:schemeClr val="tx1"/>
                        </a:solidFill>
                        <a:effectLst/>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9000">
                <a:tc>
                  <a:txBody>
                    <a:bodyPr/>
                    <a:lstStyle/>
                    <a:p>
                      <a:endParaRPr lang="en-US" b="0" cap="none" spc="0" dirty="0">
                        <a:ln>
                          <a:noFill/>
                        </a:ln>
                        <a:solidFill>
                          <a:schemeClr val="tx1"/>
                        </a:solidFill>
                        <a:effectLst/>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36881" name="Picture 2" descr="http://www.friendsofjehovahswitnesses.com/wp-content/uploads/NoahsArk.jpg"/>
          <p:cNvPicPr>
            <a:picLocks noChangeAspect="1" noChangeArrowheads="1"/>
          </p:cNvPicPr>
          <p:nvPr/>
        </p:nvPicPr>
        <p:blipFill>
          <a:blip r:embed="rId2">
            <a:extLst>
              <a:ext uri="{28A0092B-C50C-407E-A947-70E740481C1C}">
                <a14:useLocalDpi xmlns:a14="http://schemas.microsoft.com/office/drawing/2010/main" val="0"/>
              </a:ext>
            </a:extLst>
          </a:blip>
          <a:srcRect l="40388" t="27180" r="6781" b="22887"/>
          <a:stretch>
            <a:fillRect/>
          </a:stretch>
        </p:blipFill>
        <p:spPr bwMode="auto">
          <a:xfrm>
            <a:off x="0" y="-9525"/>
            <a:ext cx="45720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4" descr="http://resources1.news.com.au/images/2010/09/22/1225927/825637-moses.jpg"/>
          <p:cNvPicPr>
            <a:picLocks noChangeAspect="1" noChangeArrowheads="1"/>
          </p:cNvPicPr>
          <p:nvPr/>
        </p:nvPicPr>
        <p:blipFill>
          <a:blip r:embed="rId3">
            <a:extLst>
              <a:ext uri="{28A0092B-C50C-407E-A947-70E740481C1C}">
                <a14:useLocalDpi xmlns:a14="http://schemas.microsoft.com/office/drawing/2010/main" val="0"/>
              </a:ext>
            </a:extLst>
          </a:blip>
          <a:srcRect l="11028" r="10907"/>
          <a:stretch>
            <a:fillRect/>
          </a:stretch>
        </p:blipFill>
        <p:spPr bwMode="auto">
          <a:xfrm>
            <a:off x="4572000" y="-9525"/>
            <a:ext cx="45577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6" descr="http://2.bp.blogspot.com/-xqV19SfKyME/TbMAjpa7StI/AAAAAAAAK38/6amSynGEFq8/s1600/6a00e54ed0df52883301348771075d970c-800wi.jpg"/>
          <p:cNvPicPr>
            <a:picLocks noChangeAspect="1" noChangeArrowheads="1"/>
          </p:cNvPicPr>
          <p:nvPr/>
        </p:nvPicPr>
        <p:blipFill>
          <a:blip r:embed="rId4">
            <a:extLst>
              <a:ext uri="{28A0092B-C50C-407E-A947-70E740481C1C}">
                <a14:useLocalDpi xmlns:a14="http://schemas.microsoft.com/office/drawing/2010/main" val="0"/>
              </a:ext>
            </a:extLst>
          </a:blip>
          <a:srcRect l="11333" t="9245" r="27084" b="19897"/>
          <a:stretch>
            <a:fillRect/>
          </a:stretch>
        </p:blipFill>
        <p:spPr bwMode="auto">
          <a:xfrm>
            <a:off x="0" y="3448050"/>
            <a:ext cx="4572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010154"/>
      </p:ext>
    </p:extLst>
  </p:cSld>
  <p:clrMapOvr>
    <a:masterClrMapping/>
  </p:clrMapOvr>
  <p:transition advTm="1197"/>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876800" y="1524000"/>
            <a:ext cx="4267200" cy="5334000"/>
          </a:xfrm>
        </p:spPr>
        <p:txBody>
          <a:bodyPr/>
          <a:lstStyle/>
          <a:p>
            <a:r>
              <a:rPr lang="en-US" sz="2700" b="1" dirty="0">
                <a:latin typeface="Arial" charset="0"/>
              </a:rPr>
              <a:t>Jesus took our sin upon Him &amp; placed Himself under God’s judgment in our place.</a:t>
            </a:r>
          </a:p>
          <a:p>
            <a:r>
              <a:rPr lang="en-US" sz="2700" b="1" dirty="0">
                <a:latin typeface="Arial" charset="0"/>
              </a:rPr>
              <a:t>He went down into death &amp; the grave.</a:t>
            </a:r>
          </a:p>
          <a:p>
            <a:r>
              <a:rPr lang="en-US" sz="2700" b="1" dirty="0">
                <a:latin typeface="Arial" charset="0"/>
              </a:rPr>
              <a:t>He rose up out of the grave with a new life to give to all who believe.</a:t>
            </a:r>
          </a:p>
          <a:p>
            <a:r>
              <a:rPr lang="en-US" sz="2700" b="1" dirty="0">
                <a:latin typeface="Arial" charset="0"/>
              </a:rPr>
              <a:t>He left our sins down in the grave.</a:t>
            </a:r>
          </a:p>
        </p:txBody>
      </p:sp>
      <p:pic>
        <p:nvPicPr>
          <p:cNvPr id="5" name="Picture 6" descr="http://2.bp.blogspot.com/-xqV19SfKyME/TbMAjpa7StI/AAAAAAAAK38/6amSynGEFq8/s1600/6a00e54ed0df52883301348771075d970c-800wi.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12" t="458" r="25605" b="-214"/>
          <a:stretch/>
        </p:blipFill>
        <p:spPr bwMode="auto">
          <a:xfrm>
            <a:off x="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BE0E27BC-F9D8-4D8F-A05B-41E4939594C6}"/>
              </a:ext>
            </a:extLst>
          </p:cNvPr>
          <p:cNvSpPr>
            <a:spLocks noGrp="1"/>
          </p:cNvSpPr>
          <p:nvPr>
            <p:ph type="title"/>
          </p:nvPr>
        </p:nvSpPr>
        <p:spPr>
          <a:xfrm>
            <a:off x="4876800" y="0"/>
            <a:ext cx="4267200" cy="1295400"/>
          </a:xfrm>
          <a:solidFill>
            <a:srgbClr val="000000">
              <a:alpha val="72156"/>
            </a:srgbClr>
          </a:solidFill>
        </p:spPr>
        <p:txBody>
          <a:bodyPr/>
          <a:lstStyle/>
          <a:p>
            <a:pPr algn="ctr"/>
            <a:r>
              <a:rPr lang="en-US" b="1" dirty="0">
                <a:effectLst>
                  <a:glow rad="127000">
                    <a:schemeClr val="bg1"/>
                  </a:glow>
                </a:effectLst>
              </a:rPr>
              <a:t>#3 Jesus Death &amp; Resurrection</a:t>
            </a:r>
          </a:p>
        </p:txBody>
      </p:sp>
    </p:spTree>
    <p:custDataLst>
      <p:tags r:id="rId1"/>
    </p:custDataLst>
  </p:cSld>
  <p:clrMapOvr>
    <a:masterClrMapping/>
  </p:clrMapOvr>
  <p:transition advTm="1029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083">
                                            <p:txEl>
                                              <p:pRg st="3" end="3"/>
                                            </p:txEl>
                                          </p:spTgt>
                                        </p:tgtEl>
                                        <p:attrNameLst>
                                          <p:attrName>style.visibility</p:attrName>
                                        </p:attrNameLst>
                                      </p:cBhvr>
                                      <p:to>
                                        <p:strVal val="visible"/>
                                      </p:to>
                                    </p:set>
                                    <p:anim calcmode="lin" valueType="num">
                                      <p:cBhvr additive="base">
                                        <p:cTn id="25" dur="500" fill="hold"/>
                                        <p:tgtEl>
                                          <p:spTgt spid="46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0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dirty="0"/>
              <a:t>Note: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2"/>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http://campaignkerusso.org/?p=9955</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4325542"/>
      </p:ext>
    </p:extLst>
  </p:cSld>
  <p:clrMapOvr>
    <a:masterClrMapping/>
  </p:clrMapOvr>
  <mc:AlternateContent xmlns:mc="http://schemas.openxmlformats.org/markup-compatibility/2006" xmlns:p14="http://schemas.microsoft.com/office/powerpoint/2010/main">
    <mc:Choice Requires="p14">
      <p:transition spd="med" p14:dur="700" advTm="1093">
        <p:fade/>
      </p:transition>
    </mc:Choice>
    <mc:Fallback xmlns="">
      <p:transition spd="med" advTm="109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429000">
                <a:tc>
                  <a:txBody>
                    <a:bodyPr/>
                    <a:lstStyle/>
                    <a:p>
                      <a:endParaRPr lang="en-US" b="0" cap="none" spc="0" dirty="0">
                        <a:ln>
                          <a:noFill/>
                        </a:ln>
                        <a:solidFill>
                          <a:schemeClr val="tx1"/>
                        </a:solidFill>
                        <a:effectLst/>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b="0" cap="none" spc="0" dirty="0">
                        <a:ln>
                          <a:noFill/>
                        </a:ln>
                        <a:solidFill>
                          <a:schemeClr val="tx1"/>
                        </a:solidFill>
                        <a:effectLst/>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9000">
                <a:tc>
                  <a:txBody>
                    <a:bodyPr/>
                    <a:lstStyle/>
                    <a:p>
                      <a:endParaRPr lang="en-US" b="0" cap="none" spc="0" dirty="0">
                        <a:ln>
                          <a:noFill/>
                        </a:ln>
                        <a:solidFill>
                          <a:schemeClr val="tx1"/>
                        </a:solidFill>
                        <a:effectLst/>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36881" name="Picture 2" descr="http://www.friendsofjehovahswitnesses.com/wp-content/uploads/NoahsArk.jpg"/>
          <p:cNvPicPr>
            <a:picLocks noChangeAspect="1" noChangeArrowheads="1"/>
          </p:cNvPicPr>
          <p:nvPr/>
        </p:nvPicPr>
        <p:blipFill>
          <a:blip r:embed="rId2">
            <a:extLst>
              <a:ext uri="{28A0092B-C50C-407E-A947-70E740481C1C}">
                <a14:useLocalDpi xmlns:a14="http://schemas.microsoft.com/office/drawing/2010/main" val="0"/>
              </a:ext>
            </a:extLst>
          </a:blip>
          <a:srcRect l="40388" t="27180" r="6781" b="22887"/>
          <a:stretch>
            <a:fillRect/>
          </a:stretch>
        </p:blipFill>
        <p:spPr bwMode="auto">
          <a:xfrm>
            <a:off x="0" y="-9525"/>
            <a:ext cx="45720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4" descr="http://resources1.news.com.au/images/2010/09/22/1225927/825637-moses.jpg"/>
          <p:cNvPicPr>
            <a:picLocks noChangeAspect="1" noChangeArrowheads="1"/>
          </p:cNvPicPr>
          <p:nvPr/>
        </p:nvPicPr>
        <p:blipFill>
          <a:blip r:embed="rId3">
            <a:extLst>
              <a:ext uri="{28A0092B-C50C-407E-A947-70E740481C1C}">
                <a14:useLocalDpi xmlns:a14="http://schemas.microsoft.com/office/drawing/2010/main" val="0"/>
              </a:ext>
            </a:extLst>
          </a:blip>
          <a:srcRect l="11028" r="10907"/>
          <a:stretch>
            <a:fillRect/>
          </a:stretch>
        </p:blipFill>
        <p:spPr bwMode="auto">
          <a:xfrm>
            <a:off x="4572000" y="-9525"/>
            <a:ext cx="45577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6" descr="http://2.bp.blogspot.com/-xqV19SfKyME/TbMAjpa7StI/AAAAAAAAK38/6amSynGEFq8/s1600/6a00e54ed0df52883301348771075d970c-800wi.jpg"/>
          <p:cNvPicPr>
            <a:picLocks noChangeAspect="1" noChangeArrowheads="1"/>
          </p:cNvPicPr>
          <p:nvPr/>
        </p:nvPicPr>
        <p:blipFill>
          <a:blip r:embed="rId4">
            <a:extLst>
              <a:ext uri="{28A0092B-C50C-407E-A947-70E740481C1C}">
                <a14:useLocalDpi xmlns:a14="http://schemas.microsoft.com/office/drawing/2010/main" val="0"/>
              </a:ext>
            </a:extLst>
          </a:blip>
          <a:srcRect l="11333" t="9245" r="27084" b="19897"/>
          <a:stretch>
            <a:fillRect/>
          </a:stretch>
        </p:blipFill>
        <p:spPr bwMode="auto">
          <a:xfrm>
            <a:off x="0" y="3448050"/>
            <a:ext cx="4572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8" descr="http://farm7.static.flickr.com/6027/6208357676_8fa00deb09.jpg"/>
          <p:cNvPicPr>
            <a:picLocks noChangeAspect="1" noChangeArrowheads="1"/>
          </p:cNvPicPr>
          <p:nvPr/>
        </p:nvPicPr>
        <p:blipFill>
          <a:blip r:embed="rId5">
            <a:extLst>
              <a:ext uri="{28A0092B-C50C-407E-A947-70E740481C1C}">
                <a14:useLocalDpi xmlns:a14="http://schemas.microsoft.com/office/drawing/2010/main" val="0"/>
              </a:ext>
            </a:extLst>
          </a:blip>
          <a:srcRect l="4607" r="7411"/>
          <a:stretch>
            <a:fillRect/>
          </a:stretch>
        </p:blipFill>
        <p:spPr bwMode="auto">
          <a:xfrm>
            <a:off x="4572000" y="3408363"/>
            <a:ext cx="4557713"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23930"/>
      </p:ext>
    </p:extLst>
  </p:cSld>
  <p:clrMapOvr>
    <a:masterClrMapping/>
  </p:clrMapOvr>
  <p:transition advTm="1743"/>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876800" y="1"/>
            <a:ext cx="4267200" cy="1142999"/>
          </a:xfrm>
          <a:solidFill>
            <a:schemeClr val="bg1"/>
          </a:solidFill>
        </p:spPr>
        <p:txBody>
          <a:bodyPr/>
          <a:lstStyle/>
          <a:p>
            <a:r>
              <a:rPr lang="en-US" sz="3600" dirty="0"/>
              <a:t>#4 Death &amp; Resurrection of Jesus</a:t>
            </a:r>
          </a:p>
        </p:txBody>
      </p:sp>
      <p:sp>
        <p:nvSpPr>
          <p:cNvPr id="46083" name="Content Placeholder 2"/>
          <p:cNvSpPr>
            <a:spLocks noGrp="1"/>
          </p:cNvSpPr>
          <p:nvPr>
            <p:ph idx="1"/>
          </p:nvPr>
        </p:nvSpPr>
        <p:spPr>
          <a:xfrm>
            <a:off x="0" y="3657600"/>
            <a:ext cx="9144000" cy="3200400"/>
          </a:xfrm>
        </p:spPr>
        <p:txBody>
          <a:bodyPr tIns="182880"/>
          <a:lstStyle/>
          <a:p>
            <a:r>
              <a:rPr lang="en-US" sz="2800" b="1" dirty="0">
                <a:latin typeface="Arial" charset="0"/>
              </a:rPr>
              <a:t>We are sinful and under God’s judgment.</a:t>
            </a:r>
          </a:p>
          <a:p>
            <a:r>
              <a:rPr lang="en-US" sz="2800" b="1" dirty="0">
                <a:latin typeface="Arial" charset="0"/>
              </a:rPr>
              <a:t>Jesus teaches us to repent &amp; believe.</a:t>
            </a:r>
          </a:p>
          <a:p>
            <a:r>
              <a:rPr lang="en-US" sz="2800" b="1" dirty="0">
                <a:latin typeface="Arial" charset="0"/>
              </a:rPr>
              <a:t>The symbolic ‘waters of death’ came over us in baptism.</a:t>
            </a:r>
          </a:p>
          <a:p>
            <a:r>
              <a:rPr lang="en-US" sz="2800" b="1" dirty="0">
                <a:latin typeface="Arial" charset="0"/>
              </a:rPr>
              <a:t>We came out of the waters with a new life.</a:t>
            </a:r>
          </a:p>
          <a:p>
            <a:r>
              <a:rPr lang="en-US" sz="2800" b="1" dirty="0">
                <a:latin typeface="Arial" charset="0"/>
              </a:rPr>
              <a:t>Our old life is symbolically left behind in the water.</a:t>
            </a:r>
            <a:endParaRPr lang="en-US" sz="2700" b="1" dirty="0">
              <a:latin typeface="Arial" charset="0"/>
            </a:endParaRPr>
          </a:p>
        </p:txBody>
      </p:sp>
      <p:pic>
        <p:nvPicPr>
          <p:cNvPr id="6" name="Picture 8" descr="http://farm7.static.flickr.com/6027/6208357676_8fa00deb09.jpg"/>
          <p:cNvPicPr>
            <a:picLocks noChangeAspect="1" noChangeArrowheads="1"/>
          </p:cNvPicPr>
          <p:nvPr/>
        </p:nvPicPr>
        <p:blipFill rotWithShape="1">
          <a:blip r:embed="rId4">
            <a:extLst>
              <a:ext uri="{28A0092B-C50C-407E-A947-70E740481C1C}">
                <a14:useLocalDpi xmlns:a14="http://schemas.microsoft.com/office/drawing/2010/main" val="0"/>
              </a:ext>
            </a:extLst>
          </a:blip>
          <a:srcRect l="359" t="15326" r="-384" b="11026"/>
          <a:stretch/>
        </p:blipFill>
        <p:spPr bwMode="auto">
          <a:xfrm>
            <a:off x="0" y="0"/>
            <a:ext cx="9160565" cy="351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0" y="2452857"/>
            <a:ext cx="3809999" cy="1232452"/>
          </a:xfrm>
          <a:prstGeom prst="rect">
            <a:avLst/>
          </a:prstGeom>
          <a:solidFill>
            <a:srgbClr val="000000">
              <a:alpha val="72156"/>
            </a:srgbClr>
          </a:solidFill>
          <a:ln>
            <a:noFill/>
          </a:ln>
          <a:effectLst>
            <a:softEdge rad="1524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b="1" dirty="0">
                <a:effectLst>
                  <a:glow rad="127000">
                    <a:schemeClr val="bg1"/>
                  </a:glow>
                </a:effectLst>
              </a:rPr>
              <a:t>#4 A Believer’s Water Baptism</a:t>
            </a:r>
          </a:p>
        </p:txBody>
      </p:sp>
    </p:spTree>
    <p:custDataLst>
      <p:tags r:id="rId1"/>
    </p:custDataLst>
    <p:extLst>
      <p:ext uri="{BB962C8B-B14F-4D97-AF65-F5344CB8AC3E}">
        <p14:creationId xmlns:p14="http://schemas.microsoft.com/office/powerpoint/2010/main" val="485013192"/>
      </p:ext>
    </p:extLst>
  </p:cSld>
  <p:clrMapOvr>
    <a:masterClrMapping/>
  </p:clrMapOvr>
  <p:transition spd="med" advTm="14036">
    <p:sndAc>
      <p:stSnd>
        <p:snd r:embed="rId3" name="splash-04.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6083">
                                            <p:txEl>
                                              <p:pRg st="3" end="3"/>
                                            </p:txEl>
                                          </p:spTgt>
                                        </p:tgtEl>
                                        <p:attrNameLst>
                                          <p:attrName>style.visibility</p:attrName>
                                        </p:attrNameLst>
                                      </p:cBhvr>
                                      <p:to>
                                        <p:strVal val="visible"/>
                                      </p:to>
                                    </p:set>
                                    <p:anim calcmode="lin" valueType="num">
                                      <p:cBhvr additive="base">
                                        <p:cTn id="25" dur="500" fill="hold"/>
                                        <p:tgtEl>
                                          <p:spTgt spid="46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0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6083">
                                            <p:txEl>
                                              <p:pRg st="4" end="4"/>
                                            </p:txEl>
                                          </p:spTgt>
                                        </p:tgtEl>
                                        <p:attrNameLst>
                                          <p:attrName>style.visibility</p:attrName>
                                        </p:attrNameLst>
                                      </p:cBhvr>
                                      <p:to>
                                        <p:strVal val="visible"/>
                                      </p:to>
                                    </p:set>
                                    <p:anim calcmode="lin" valueType="num">
                                      <p:cBhvr additive="base">
                                        <p:cTn id="31" dur="500" fill="hold"/>
                                        <p:tgtEl>
                                          <p:spTgt spid="460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876800" y="1"/>
            <a:ext cx="4267200" cy="1142999"/>
          </a:xfrm>
          <a:solidFill>
            <a:schemeClr val="bg1"/>
          </a:solidFill>
        </p:spPr>
        <p:txBody>
          <a:bodyPr/>
          <a:lstStyle/>
          <a:p>
            <a:r>
              <a:rPr lang="en-US" sz="3600" dirty="0"/>
              <a:t>#4 Death &amp; Resurrection of Jesus</a:t>
            </a:r>
          </a:p>
        </p:txBody>
      </p:sp>
      <p:pic>
        <p:nvPicPr>
          <p:cNvPr id="6" name="Picture 8" descr="http://farm7.static.flickr.com/6027/6208357676_8fa00deb09.jpg"/>
          <p:cNvPicPr>
            <a:picLocks noChangeAspect="1" noChangeArrowheads="1"/>
          </p:cNvPicPr>
          <p:nvPr/>
        </p:nvPicPr>
        <p:blipFill rotWithShape="1">
          <a:blip r:embed="rId4">
            <a:extLst>
              <a:ext uri="{28A0092B-C50C-407E-A947-70E740481C1C}">
                <a14:useLocalDpi xmlns:a14="http://schemas.microsoft.com/office/drawing/2010/main" val="0"/>
              </a:ext>
            </a:extLst>
          </a:blip>
          <a:srcRect l="359" t="19487" r="-384" b="11026"/>
          <a:stretch/>
        </p:blipFill>
        <p:spPr bwMode="auto">
          <a:xfrm>
            <a:off x="-16565" y="13252"/>
            <a:ext cx="9160565" cy="33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christart.com/IMAGES-art9ab/clipart/294/new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309" y="2024270"/>
            <a:ext cx="2899691" cy="4800600"/>
          </a:xfrm>
          <a:prstGeom prst="rect">
            <a:avLst/>
          </a:prstGeom>
          <a:solidFill>
            <a:schemeClr val="tx1"/>
          </a:solidFill>
        </p:spPr>
      </p:pic>
      <p:sp>
        <p:nvSpPr>
          <p:cNvPr id="2" name="Content Placeholder 1"/>
          <p:cNvSpPr>
            <a:spLocks noGrp="1"/>
          </p:cNvSpPr>
          <p:nvPr>
            <p:ph idx="1"/>
          </p:nvPr>
        </p:nvSpPr>
        <p:spPr>
          <a:xfrm>
            <a:off x="0" y="2514600"/>
            <a:ext cx="6244309" cy="4343400"/>
          </a:xfrm>
          <a:solidFill>
            <a:schemeClr val="bg1"/>
          </a:solidFill>
        </p:spPr>
        <p:txBody>
          <a:bodyPr/>
          <a:lstStyle/>
          <a:p>
            <a:pPr marL="0" indent="0">
              <a:buNone/>
            </a:pPr>
            <a:r>
              <a:rPr lang="en-US" sz="3200" b="1" dirty="0"/>
              <a:t>“And when you were baptized, it was the same as being buried with Christ. Then you were raised to life…” </a:t>
            </a:r>
            <a:r>
              <a:rPr lang="en-US" sz="2400" dirty="0"/>
              <a:t>Col. 2:12 </a:t>
            </a:r>
          </a:p>
          <a:p>
            <a:pPr marL="0" indent="0">
              <a:buNone/>
            </a:pPr>
            <a:endParaRPr lang="en-US" sz="800" dirty="0"/>
          </a:p>
          <a:p>
            <a:pPr marL="0" indent="0">
              <a:buNone/>
            </a:pPr>
            <a:r>
              <a:rPr lang="en-US" sz="3200" b="1" dirty="0"/>
              <a:t>“And when you were baptized, it was as though you had put on Christ in the same way you put on new clothes.” </a:t>
            </a:r>
            <a:r>
              <a:rPr lang="en-US" sz="2400" dirty="0"/>
              <a:t>Gal.3:27</a:t>
            </a:r>
          </a:p>
          <a:p>
            <a:endParaRPr lang="en-US" dirty="0"/>
          </a:p>
        </p:txBody>
      </p:sp>
    </p:spTree>
    <p:custDataLst>
      <p:tags r:id="rId1"/>
    </p:custDataLst>
    <p:extLst>
      <p:ext uri="{BB962C8B-B14F-4D97-AF65-F5344CB8AC3E}">
        <p14:creationId xmlns:p14="http://schemas.microsoft.com/office/powerpoint/2010/main" val="4062436301"/>
      </p:ext>
    </p:extLst>
  </p:cSld>
  <p:clrMapOvr>
    <a:masterClrMapping/>
  </p:clrMapOvr>
  <p:transition advTm="56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1.bp.blogspot.com/-qPH8GYpxCnE/TzztOWx9cKI/AAAAAAAADxI/sS5qiAVhmXY/s400/Baptism.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3000"/>
                    </a14:imgEffect>
                    <a14:imgEffect>
                      <a14:colorTemperature colorTemp="11500"/>
                    </a14:imgEffect>
                    <a14:imgEffect>
                      <a14:saturation sat="400000"/>
                    </a14:imgEffect>
                    <a14:imgEffect>
                      <a14:brightnessContrast bright="8000" contrast="3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0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934707"/>
      </p:ext>
    </p:extLst>
  </p:cSld>
  <p:clrMapOvr>
    <a:masterClrMapping/>
  </p:clrMapOvr>
  <p:transition advTm="5685"/>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8000"/>
                    </a14:imgEffect>
                    <a14:imgEffect>
                      <a14:brightnessContrast bright="2000" contrast="-18000"/>
                    </a14:imgEffect>
                  </a14:imgLayer>
                </a14:imgProps>
              </a:ext>
              <a:ext uri="{28A0092B-C50C-407E-A947-70E740481C1C}">
                <a14:useLocalDpi xmlns:a14="http://schemas.microsoft.com/office/drawing/2010/main" val="0"/>
              </a:ext>
            </a:extLst>
          </a:blip>
          <a:srcRect/>
          <a:stretch>
            <a:fillRect/>
          </a:stretch>
        </p:blipFill>
        <p:spPr bwMode="auto">
          <a:xfrm>
            <a:off x="0" y="-76200"/>
            <a:ext cx="9144000" cy="466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Content Placeholder 2"/>
          <p:cNvSpPr>
            <a:spLocks noGrp="1"/>
          </p:cNvSpPr>
          <p:nvPr>
            <p:ph idx="1"/>
          </p:nvPr>
        </p:nvSpPr>
        <p:spPr>
          <a:xfrm>
            <a:off x="152400" y="4590756"/>
            <a:ext cx="8991600" cy="2267244"/>
          </a:xfrm>
        </p:spPr>
        <p:txBody>
          <a:bodyPr/>
          <a:lstStyle/>
          <a:p>
            <a:pPr marL="0" indent="0">
              <a:buNone/>
            </a:pPr>
            <a:r>
              <a:rPr lang="en-US" sz="3200" b="1" dirty="0"/>
              <a:t>Dead to Sin: Sin loses it’s hold on us – we don’t have to do it anymore.</a:t>
            </a:r>
          </a:p>
          <a:p>
            <a:pPr marL="0" indent="0">
              <a:buNone/>
            </a:pPr>
            <a:r>
              <a:rPr lang="en-US" sz="3200" b="1" dirty="0"/>
              <a:t>Alive to God: Our relationship with God is awakened – a new life begins.</a:t>
            </a:r>
          </a:p>
        </p:txBody>
      </p:sp>
    </p:spTree>
    <p:custDataLst>
      <p:tags r:id="rId1"/>
    </p:custDataLst>
    <p:extLst>
      <p:ext uri="{BB962C8B-B14F-4D97-AF65-F5344CB8AC3E}">
        <p14:creationId xmlns:p14="http://schemas.microsoft.com/office/powerpoint/2010/main" val="2077398886"/>
      </p:ext>
    </p:extLst>
  </p:cSld>
  <p:clrMapOvr>
    <a:masterClrMapping/>
  </p:clrMapOvr>
  <p:transition advTm="591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3">
                                            <p:txEl>
                                              <p:pRg st="1" end="1"/>
                                            </p:txEl>
                                          </p:spTgt>
                                        </p:tgtEl>
                                        <p:attrNameLst>
                                          <p:attrName>style.visibility</p:attrName>
                                        </p:attrNameLst>
                                      </p:cBhvr>
                                      <p:to>
                                        <p:strVal val="visible"/>
                                      </p:to>
                                    </p:set>
                                    <p:anim calcmode="lin" valueType="num">
                                      <p:cBhvr additive="base">
                                        <p:cTn id="7"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newhopevv.com/images/library/Water_Baptism.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3000"/>
                    </a14:imgEffect>
                    <a14:imgEffect>
                      <a14:colorTemperature colorTemp="7300"/>
                    </a14:imgEffect>
                    <a14:imgEffect>
                      <a14:saturation sat="400000"/>
                    </a14:imgEffect>
                  </a14:imgLayer>
                </a14:imgProps>
              </a:ext>
              <a:ext uri="{28A0092B-C50C-407E-A947-70E740481C1C}">
                <a14:useLocalDpi xmlns:a14="http://schemas.microsoft.com/office/drawing/2010/main" val="0"/>
              </a:ext>
            </a:extLst>
          </a:blip>
          <a:srcRect t="20641" b="26343"/>
          <a:stretch/>
        </p:blipFill>
        <p:spPr bwMode="auto">
          <a:xfrm>
            <a:off x="16564" y="0"/>
            <a:ext cx="9127435" cy="1918252"/>
          </a:xfrm>
          <a:prstGeom prst="rect">
            <a:avLst/>
          </a:prstGeom>
          <a:noFill/>
          <a:extLst>
            <a:ext uri="{909E8E84-426E-40DD-AFC4-6F175D3DCCD1}">
              <a14:hiddenFill xmlns:a14="http://schemas.microsoft.com/office/drawing/2010/main">
                <a:solidFill>
                  <a:srgbClr val="FFFFFF"/>
                </a:solidFill>
              </a14:hiddenFill>
            </a:ext>
          </a:extLst>
        </p:spPr>
      </p:pic>
      <p:sp>
        <p:nvSpPr>
          <p:cNvPr id="46083" name="Content Placeholder 2"/>
          <p:cNvSpPr>
            <a:spLocks noGrp="1"/>
          </p:cNvSpPr>
          <p:nvPr>
            <p:ph idx="1"/>
          </p:nvPr>
        </p:nvSpPr>
        <p:spPr>
          <a:xfrm>
            <a:off x="16564" y="1944756"/>
            <a:ext cx="9127436" cy="4913244"/>
          </a:xfrm>
        </p:spPr>
        <p:txBody>
          <a:bodyPr/>
          <a:lstStyle/>
          <a:p>
            <a:pPr marL="0" indent="0">
              <a:buNone/>
            </a:pPr>
            <a:r>
              <a:rPr lang="en-US" dirty="0"/>
              <a:t>“…</a:t>
            </a:r>
            <a:r>
              <a:rPr lang="en-US" sz="3200" b="1" dirty="0"/>
              <a:t>Should we keep on sinning…? No, we should not! If we are dead to sin, how can we go on sinning?  </a:t>
            </a:r>
          </a:p>
          <a:p>
            <a:pPr marL="0" indent="0">
              <a:buNone/>
            </a:pPr>
            <a:r>
              <a:rPr lang="en-US" sz="3200" b="1" dirty="0"/>
              <a:t>…When we were baptized, we died and were buried with Christ. We were baptized, so that we would live a new life, as Christ was raised to life…”</a:t>
            </a:r>
          </a:p>
          <a:p>
            <a:pPr marL="0" indent="0">
              <a:buNone/>
            </a:pPr>
            <a:r>
              <a:rPr lang="en-US" sz="3200" b="1" dirty="0"/>
              <a:t>If we shared in Jesus' death by being baptized, we will be raised </a:t>
            </a:r>
            <a:r>
              <a:rPr lang="en-US" b="1" dirty="0"/>
              <a:t>to life with him.” </a:t>
            </a:r>
            <a:r>
              <a:rPr lang="en-US" sz="1400" b="1" dirty="0"/>
              <a:t>Rom. 6:1-4</a:t>
            </a:r>
          </a:p>
          <a:p>
            <a:pPr marL="0" indent="0">
              <a:buNone/>
            </a:pPr>
            <a:r>
              <a:rPr lang="en-US" sz="1400" b="1" dirty="0"/>
              <a:t>  </a:t>
            </a:r>
          </a:p>
        </p:txBody>
      </p:sp>
    </p:spTree>
    <p:custDataLst>
      <p:tags r:id="rId1"/>
    </p:custDataLst>
    <p:extLst>
      <p:ext uri="{BB962C8B-B14F-4D97-AF65-F5344CB8AC3E}">
        <p14:creationId xmlns:p14="http://schemas.microsoft.com/office/powerpoint/2010/main" val="228831796"/>
      </p:ext>
    </p:extLst>
  </p:cSld>
  <p:clrMapOvr>
    <a:masterClrMapping/>
  </p:clrMapOvr>
  <p:transition advTm="85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3">
                                            <p:txEl>
                                              <p:pRg st="1" end="1"/>
                                            </p:txEl>
                                          </p:spTgt>
                                        </p:tgtEl>
                                        <p:attrNameLst>
                                          <p:attrName>style.visibility</p:attrName>
                                        </p:attrNameLst>
                                      </p:cBhvr>
                                      <p:to>
                                        <p:strVal val="visible"/>
                                      </p:to>
                                    </p:set>
                                    <p:anim calcmode="lin" valueType="num">
                                      <p:cBhvr additive="base">
                                        <p:cTn id="7"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083">
                                            <p:txEl>
                                              <p:pRg st="2" end="2"/>
                                            </p:txEl>
                                          </p:spTgt>
                                        </p:tgtEl>
                                        <p:attrNameLst>
                                          <p:attrName>style.visibility</p:attrName>
                                        </p:attrNameLst>
                                      </p:cBhvr>
                                      <p:to>
                                        <p:strVal val="visible"/>
                                      </p:to>
                                    </p:set>
                                    <p:anim calcmode="lin" valueType="num">
                                      <p:cBhvr additive="base">
                                        <p:cTn id="13"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6083">
                                            <p:txEl>
                                              <p:pRg st="3" end="3"/>
                                            </p:txEl>
                                          </p:spTgt>
                                        </p:tgtEl>
                                        <p:attrNameLst>
                                          <p:attrName>style.visibility</p:attrName>
                                        </p:attrNameLst>
                                      </p:cBhvr>
                                      <p:to>
                                        <p:strVal val="visible"/>
                                      </p:to>
                                    </p:set>
                                    <p:anim calcmode="lin" valueType="num">
                                      <p:cBhvr additive="base">
                                        <p:cTn id="17" dur="500" fill="hold"/>
                                        <p:tgtEl>
                                          <p:spTgt spid="4608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60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419600" y="304800"/>
            <a:ext cx="4724400" cy="6553200"/>
          </a:xfrm>
        </p:spPr>
        <p:txBody>
          <a:bodyPr/>
          <a:lstStyle/>
          <a:p>
            <a:pPr marL="0" indent="0">
              <a:buNone/>
            </a:pPr>
            <a:r>
              <a:rPr lang="en-US" sz="3000" b="1" dirty="0"/>
              <a:t>“we shared in Jesus' death by being baptized, AND we will be raised to life with him.  </a:t>
            </a:r>
          </a:p>
          <a:p>
            <a:pPr marL="0" indent="0">
              <a:buNone/>
            </a:pPr>
            <a:endParaRPr lang="en-US" sz="900" b="1" dirty="0"/>
          </a:p>
          <a:p>
            <a:pPr marL="0" indent="0">
              <a:buNone/>
            </a:pPr>
            <a:r>
              <a:rPr lang="en-US" sz="3000" b="1" dirty="0"/>
              <a:t>The person we were in the past is nailed to the cross with Jesus. We are no longer slaves of sin. </a:t>
            </a:r>
          </a:p>
          <a:p>
            <a:pPr marL="0" indent="0">
              <a:buNone/>
            </a:pPr>
            <a:r>
              <a:rPr lang="en-US" sz="900" b="1" dirty="0"/>
              <a:t> </a:t>
            </a:r>
          </a:p>
          <a:p>
            <a:pPr marL="0" indent="0">
              <a:buNone/>
            </a:pPr>
            <a:r>
              <a:rPr lang="en-US" sz="3000" b="1" dirty="0"/>
              <a:t>…sin doesn’t have power over dead people.” </a:t>
            </a:r>
            <a:r>
              <a:rPr lang="en-US" sz="2000" dirty="0"/>
              <a:t>Rom. 6:5-7</a:t>
            </a:r>
          </a:p>
          <a:p>
            <a:pPr marL="0" indent="0">
              <a:buNone/>
            </a:pPr>
            <a:endParaRPr lang="en-US" sz="3000" b="1" dirty="0"/>
          </a:p>
        </p:txBody>
      </p:sp>
      <p:pic>
        <p:nvPicPr>
          <p:cNvPr id="13" name="Picture 6" descr="http://sphotos-a.xx.fbcdn.net/hphotos-prn1/c0.0.403.403/p403x403/148163_10151250960903363_924481278_n.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8000"/>
                    </a14:imgEffect>
                    <a14:imgEffect>
                      <a14:colorTemperature colorTemp="11500"/>
                    </a14:imgEffect>
                    <a14:imgEffect>
                      <a14:saturation sat="396000"/>
                    </a14:imgEffect>
                    <a14:imgEffect>
                      <a14:brightnessContrast bright="-2000" contrast="70000"/>
                    </a14:imgEffect>
                  </a14:imgLayer>
                </a14:imgProps>
              </a:ext>
              <a:ext uri="{28A0092B-C50C-407E-A947-70E740481C1C}">
                <a14:useLocalDpi xmlns:a14="http://schemas.microsoft.com/office/drawing/2010/main" val="0"/>
              </a:ext>
            </a:extLst>
          </a:blip>
          <a:srcRect/>
          <a:stretch>
            <a:fillRect/>
          </a:stretch>
        </p:blipFill>
        <p:spPr bwMode="auto">
          <a:xfrm>
            <a:off x="0" y="1447800"/>
            <a:ext cx="4343400" cy="5410201"/>
          </a:xfrm>
          <a:prstGeom prst="rect">
            <a:avLst/>
          </a:prstGeom>
          <a:solidFill>
            <a:schemeClr val="bg1"/>
          </a:solidFill>
        </p:spPr>
      </p:pic>
      <p:pic>
        <p:nvPicPr>
          <p:cNvPr id="102413" name="Picture 13" descr="http://www.scottknutsonbooks.com/images/sinword.jpg"/>
          <p:cNvPicPr>
            <a:picLocks noChangeAspect="1" noChangeArrowheads="1"/>
          </p:cNvPicPr>
          <p:nvPr/>
        </p:nvPicPr>
        <p:blipFill rotWithShape="1">
          <a:blip r:embed="rId5">
            <a:extLst>
              <a:ext uri="{28A0092B-C50C-407E-A947-70E740481C1C}">
                <a14:useLocalDpi xmlns:a14="http://schemas.microsoft.com/office/drawing/2010/main" val="0"/>
              </a:ext>
            </a:extLst>
          </a:blip>
          <a:srcRect l="2938" t="23879" r="2851" b="5616"/>
          <a:stretch/>
        </p:blipFill>
        <p:spPr bwMode="auto">
          <a:xfrm>
            <a:off x="13252" y="0"/>
            <a:ext cx="4177748" cy="1987827"/>
          </a:xfrm>
          <a:prstGeom prst="rect">
            <a:avLst/>
          </a:prstGeom>
          <a:solidFill>
            <a:schemeClr val="bg1"/>
          </a:solidFill>
          <a:ln>
            <a:noFill/>
          </a:ln>
          <a:effectLst>
            <a:glow rad="63500">
              <a:schemeClr val="accent2">
                <a:satMod val="175000"/>
                <a:alpha val="40000"/>
              </a:schemeClr>
            </a:glow>
            <a:softEdge rad="190500"/>
          </a:effectLst>
        </p:spPr>
      </p:pic>
    </p:spTree>
    <p:custDataLst>
      <p:tags r:id="rId1"/>
    </p:custDataLst>
    <p:extLst>
      <p:ext uri="{BB962C8B-B14F-4D97-AF65-F5344CB8AC3E}">
        <p14:creationId xmlns:p14="http://schemas.microsoft.com/office/powerpoint/2010/main" val="808015712"/>
      </p:ext>
    </p:extLst>
  </p:cSld>
  <p:clrMapOvr>
    <a:masterClrMapping/>
  </p:clrMapOvr>
  <p:transition advTm="1100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anim calcmode="lin" valueType="num">
                                      <p:cBhvr additive="base">
                                        <p:cTn id="7"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083">
                                            <p:txEl>
                                              <p:pRg st="4" end="4"/>
                                            </p:txEl>
                                          </p:spTgt>
                                        </p:tgtEl>
                                        <p:attrNameLst>
                                          <p:attrName>style.visibility</p:attrName>
                                        </p:attrNameLst>
                                      </p:cBhvr>
                                      <p:to>
                                        <p:strVal val="visible"/>
                                      </p:to>
                                    </p:set>
                                    <p:anim calcmode="lin" valueType="num">
                                      <p:cBhvr additive="base">
                                        <p:cTn id="13" dur="500" fill="hold"/>
                                        <p:tgtEl>
                                          <p:spTgt spid="4608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32"/>
            <a:ext cx="9144000" cy="4483768"/>
          </a:xfrm>
        </p:spPr>
        <p:txBody>
          <a:bodyPr/>
          <a:lstStyle/>
          <a:p>
            <a:pPr algn="ctr"/>
            <a:r>
              <a:rPr lang="en-US" dirty="0"/>
              <a:t>Next Slide </a:t>
            </a:r>
            <a:r>
              <a:rPr lang="en-US" dirty="0">
                <a:sym typeface="Wingdings" pitchFamily="2" charset="2"/>
              </a:rPr>
              <a:t> </a:t>
            </a:r>
            <a:r>
              <a:rPr lang="en-US" dirty="0"/>
              <a:t>Kids Get Baptized</a:t>
            </a:r>
            <a:br>
              <a:rPr lang="en-US" dirty="0"/>
            </a:br>
            <a:br>
              <a:rPr lang="en-US" dirty="0"/>
            </a:br>
            <a:r>
              <a:rPr lang="en-US" dirty="0"/>
              <a:t>Download Here:</a:t>
            </a:r>
            <a:br>
              <a:rPr lang="en-US" dirty="0"/>
            </a:br>
            <a:r>
              <a:rPr lang="en-US" sz="2400" b="1" dirty="0">
                <a:hlinkClick r:id="rId2"/>
              </a:rPr>
              <a:t>http://www.youtube.com/watch?v=o4i7gucZ67Q</a:t>
            </a:r>
            <a:r>
              <a:rPr lang="en-US" sz="2400" b="1" dirty="0"/>
              <a:t> </a:t>
            </a:r>
            <a:br>
              <a:rPr lang="en-US" dirty="0"/>
            </a:br>
            <a:endParaRPr lang="en-US" dirty="0"/>
          </a:p>
        </p:txBody>
      </p:sp>
    </p:spTree>
    <p:extLst>
      <p:ext uri="{BB962C8B-B14F-4D97-AF65-F5344CB8AC3E}">
        <p14:creationId xmlns:p14="http://schemas.microsoft.com/office/powerpoint/2010/main" val="381545281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46" y="-6224"/>
            <a:ext cx="9144000" cy="4730624"/>
          </a:xfrm>
        </p:spPr>
        <p:txBody>
          <a:bodyPr/>
          <a:lstStyle/>
          <a:p>
            <a:pPr algn="ctr"/>
            <a:r>
              <a:rPr lang="en-US" dirty="0"/>
              <a:t>Next Slide </a:t>
            </a:r>
            <a:r>
              <a:rPr lang="en-US" dirty="0">
                <a:sym typeface="Wingdings" pitchFamily="2" charset="2"/>
              </a:rPr>
              <a:t> </a:t>
            </a:r>
            <a:r>
              <a:rPr lang="en-US" dirty="0"/>
              <a:t>Video: What Baptism is Not!</a:t>
            </a:r>
            <a:br>
              <a:rPr lang="en-US" dirty="0"/>
            </a:br>
            <a:br>
              <a:rPr lang="en-US" dirty="0"/>
            </a:br>
            <a:r>
              <a:rPr lang="en-US" dirty="0"/>
              <a:t>Download Here:</a:t>
            </a:r>
            <a:br>
              <a:rPr lang="en-US" dirty="0"/>
            </a:br>
            <a:r>
              <a:rPr lang="en-US" sz="2400" b="1" dirty="0">
                <a:hlinkClick r:id="rId2"/>
              </a:rPr>
              <a:t>https://www.youtube.com/watch?v=8a8FprDRmOs</a:t>
            </a:r>
            <a:r>
              <a:rPr lang="en-US" sz="2400" b="1" dirty="0"/>
              <a:t> </a:t>
            </a:r>
            <a:br>
              <a:rPr lang="en-US" dirty="0"/>
            </a:br>
            <a:br>
              <a:rPr lang="en-US" dirty="0"/>
            </a:br>
            <a:endParaRPr lang="en-US" dirty="0"/>
          </a:p>
        </p:txBody>
      </p:sp>
    </p:spTree>
    <p:extLst>
      <p:ext uri="{BB962C8B-B14F-4D97-AF65-F5344CB8AC3E}">
        <p14:creationId xmlns:p14="http://schemas.microsoft.com/office/powerpoint/2010/main" val="450725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76200"/>
            <a:ext cx="9144000" cy="4724400"/>
          </a:xfrm>
        </p:spPr>
        <p:txBody>
          <a:bodyPr/>
          <a:lstStyle/>
          <a:p>
            <a:pPr algn="ctr"/>
            <a:r>
              <a:rPr lang="en-US" sz="4000" dirty="0"/>
              <a:t>Next Slide </a:t>
            </a:r>
            <a:r>
              <a:rPr lang="en-US" sz="4000" dirty="0">
                <a:sym typeface="Wingdings" pitchFamily="2" charset="2"/>
              </a:rPr>
              <a:t> </a:t>
            </a:r>
            <a:r>
              <a:rPr lang="en-US" sz="4000" dirty="0"/>
              <a:t>Song: Take Me to the Water</a:t>
            </a:r>
            <a:br>
              <a:rPr lang="en-US" sz="4000" dirty="0"/>
            </a:br>
            <a:br>
              <a:rPr lang="en-US" sz="4000" dirty="0"/>
            </a:br>
            <a:r>
              <a:rPr lang="en-US" sz="4000" dirty="0"/>
              <a:t>Download Here:</a:t>
            </a:r>
            <a:br>
              <a:rPr lang="en-US" sz="4000" dirty="0"/>
            </a:br>
            <a:r>
              <a:rPr lang="en-US" sz="2400" b="1" dirty="0">
                <a:hlinkClick r:id="rId2"/>
              </a:rPr>
              <a:t>https://www.youtube.com/watch?v=pqpiRBDeRBI</a:t>
            </a:r>
            <a:r>
              <a:rPr lang="en-US" sz="2400" b="1" dirty="0"/>
              <a:t> </a:t>
            </a:r>
            <a:br>
              <a:rPr lang="en-US" sz="4000" dirty="0"/>
            </a:br>
            <a:endParaRPr lang="en-US" sz="4000" dirty="0"/>
          </a:p>
        </p:txBody>
      </p:sp>
    </p:spTree>
    <p:extLst>
      <p:ext uri="{BB962C8B-B14F-4D97-AF65-F5344CB8AC3E}">
        <p14:creationId xmlns:p14="http://schemas.microsoft.com/office/powerpoint/2010/main" val="27563387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1935771688"/>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76200"/>
            <a:ext cx="9144000" cy="4419600"/>
          </a:xfrm>
        </p:spPr>
        <p:txBody>
          <a:bodyPr/>
          <a:lstStyle/>
          <a:p>
            <a:pPr algn="ctr"/>
            <a:r>
              <a:rPr lang="en-US" sz="4000" dirty="0"/>
              <a:t>Next Slide </a:t>
            </a:r>
            <a:r>
              <a:rPr lang="en-US" sz="4000" dirty="0">
                <a:sym typeface="Wingdings" pitchFamily="2" charset="2"/>
              </a:rPr>
              <a:t> </a:t>
            </a:r>
            <a:r>
              <a:rPr lang="en-US" sz="4000" dirty="0"/>
              <a:t>Song: Take Me to the Water</a:t>
            </a:r>
            <a:br>
              <a:rPr lang="en-US" sz="4000" dirty="0"/>
            </a:br>
            <a:br>
              <a:rPr lang="en-US" sz="4000" dirty="0"/>
            </a:br>
            <a:r>
              <a:rPr lang="en-US" sz="4000" dirty="0"/>
              <a:t>Download Here:</a:t>
            </a:r>
            <a:br>
              <a:rPr lang="en-US" sz="4000" dirty="0"/>
            </a:br>
            <a:r>
              <a:rPr lang="en-US" sz="2400" b="1" dirty="0">
                <a:hlinkClick r:id="rId2"/>
              </a:rPr>
              <a:t>http://youtu.be/q1x4jRVxYxc</a:t>
            </a:r>
            <a:r>
              <a:rPr lang="en-US" sz="2400" b="1" dirty="0"/>
              <a:t> </a:t>
            </a:r>
            <a:br>
              <a:rPr lang="en-US" sz="4000" dirty="0"/>
            </a:br>
            <a:endParaRPr lang="en-US" sz="4000" dirty="0"/>
          </a:p>
        </p:txBody>
      </p:sp>
    </p:spTree>
    <p:extLst>
      <p:ext uri="{BB962C8B-B14F-4D97-AF65-F5344CB8AC3E}">
        <p14:creationId xmlns:p14="http://schemas.microsoft.com/office/powerpoint/2010/main" val="1169407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sz="half" idx="1"/>
          </p:nvPr>
        </p:nvSpPr>
        <p:spPr>
          <a:xfrm>
            <a:off x="4267200" y="3038935"/>
            <a:ext cx="4876800" cy="3819065"/>
          </a:xfrm>
          <a:noFill/>
        </p:spPr>
        <p:txBody>
          <a:bodyPr lIns="0" tIns="0" rIns="0" bIns="18288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6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1378958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23325645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1522642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76200" y="-152400"/>
            <a:ext cx="9296400" cy="914400"/>
          </a:xfrm>
          <a:solidFill>
            <a:schemeClr val="bg2">
              <a:alpha val="50000"/>
            </a:schemeClr>
          </a:solidFill>
          <a:effectLst>
            <a:softEdge rad="76200"/>
          </a:effectLst>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324600" y="605832"/>
            <a:ext cx="2895600" cy="6252168"/>
          </a:xfrm>
          <a:solidFill>
            <a:schemeClr val="bg2">
              <a:alpha val="58823"/>
            </a:schemeClr>
          </a:solidFill>
          <a:effectLst>
            <a:softEdge rad="50800"/>
          </a:effectLst>
        </p:spPr>
        <p:txBody>
          <a:bodyPr tIns="182880"/>
          <a:lstStyle/>
          <a:p>
            <a:pPr marL="590550" indent="-590550" eaLnBrk="1" hangingPunct="1">
              <a:lnSpc>
                <a:spcPct val="90000"/>
              </a:lnSpc>
              <a:buClr>
                <a:schemeClr val="tx1"/>
              </a:buClr>
            </a:pPr>
            <a:r>
              <a:rPr lang="en-US" sz="3000" dirty="0"/>
              <a:t>You want to set an example &amp; show others how it is done</a:t>
            </a:r>
          </a:p>
          <a:p>
            <a:pPr marL="590550" indent="-590550" eaLnBrk="1" hangingPunct="1">
              <a:lnSpc>
                <a:spcPct val="90000"/>
              </a:lnSpc>
              <a:buClr>
                <a:schemeClr val="tx1"/>
              </a:buClr>
            </a:pPr>
            <a:r>
              <a:rPr lang="en-US" sz="3000" dirty="0"/>
              <a:t>You just like to give your heart to Jesus again &amp; again</a:t>
            </a:r>
          </a:p>
        </p:txBody>
      </p:sp>
      <p:sp>
        <p:nvSpPr>
          <p:cNvPr id="9221" name="Rectangle 5"/>
          <p:cNvSpPr>
            <a:spLocks noChangeArrowheads="1"/>
          </p:cNvSpPr>
          <p:nvPr/>
        </p:nvSpPr>
        <p:spPr bwMode="auto">
          <a:xfrm>
            <a:off x="-76200" y="609600"/>
            <a:ext cx="3124200" cy="6252168"/>
          </a:xfrm>
          <a:prstGeom prst="rect">
            <a:avLst/>
          </a:prstGeom>
          <a:solidFill>
            <a:schemeClr val="bg2">
              <a:alpha val="58823"/>
            </a:schemeClr>
          </a:solidFill>
          <a:ln>
            <a:noFill/>
          </a:ln>
          <a:effectLst>
            <a:softEdge rad="50800"/>
          </a:effec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endParaRPr lang="en-US" sz="800" b="1" dirty="0">
              <a:latin typeface="Arial" charset="0"/>
            </a:endParaRPr>
          </a:p>
          <a:p>
            <a:pPr marL="590550" indent="-590550" eaLnBrk="1" hangingPunct="1">
              <a:lnSpc>
                <a:spcPct val="90000"/>
              </a:lnSpc>
              <a:spcBef>
                <a:spcPct val="20000"/>
              </a:spcBef>
              <a:buClr>
                <a:schemeClr val="tx1"/>
              </a:buClr>
              <a:buSzPct val="75000"/>
              <a:buFont typeface="Wingdings" pitchFamily="2" charset="2"/>
              <a:buChar char="n"/>
            </a:pPr>
            <a:r>
              <a:rPr lang="en-US" sz="3000" b="1"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000" b="1"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000" b="1"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2258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1" end="1"/>
                                            </p:txEl>
                                          </p:spTgt>
                                        </p:tgtEl>
                                        <p:attrNameLst>
                                          <p:attrName>style.visibility</p:attrName>
                                        </p:attrNameLst>
                                      </p:cBhvr>
                                      <p:to>
                                        <p:strVal val="visible"/>
                                      </p:to>
                                    </p:set>
                                    <p:anim calcmode="lin" valueType="num">
                                      <p:cBhvr additive="base">
                                        <p:cTn id="7"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2" end="2"/>
                                            </p:txEl>
                                          </p:spTgt>
                                        </p:tgtEl>
                                        <p:attrNameLst>
                                          <p:attrName>style.visibility</p:attrName>
                                        </p:attrNameLst>
                                      </p:cBhvr>
                                      <p:to>
                                        <p:strVal val="visible"/>
                                      </p:to>
                                    </p:set>
                                    <p:anim calcmode="lin" valueType="num">
                                      <p:cBhvr additive="base">
                                        <p:cTn id="13"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3" end="3"/>
                                            </p:txEl>
                                          </p:spTgt>
                                        </p:tgtEl>
                                        <p:attrNameLst>
                                          <p:attrName>style.visibility</p:attrName>
                                        </p:attrNameLst>
                                      </p:cBhvr>
                                      <p:to>
                                        <p:strVal val="visible"/>
                                      </p:to>
                                    </p:set>
                                    <p:anim calcmode="lin" valueType="num">
                                      <p:cBhvr additive="base">
                                        <p:cTn id="19" dur="500" fill="hold"/>
                                        <p:tgtEl>
                                          <p:spTgt spid="922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rotWithShape="1">
          <a:blip r:embed="rId4">
            <a:lum contrast="14000"/>
            <a:extLst>
              <a:ext uri="{28A0092B-C50C-407E-A947-70E740481C1C}">
                <a14:useLocalDpi xmlns:a14="http://schemas.microsoft.com/office/drawing/2010/main" val="0"/>
              </a:ext>
            </a:extLst>
          </a:blip>
          <a:srcRect t="27812"/>
          <a:stretch/>
        </p:blipFill>
        <p:spPr>
          <a:xfrm>
            <a:off x="0" y="152400"/>
            <a:ext cx="9144000" cy="5029200"/>
          </a:xfrm>
          <a:noFill/>
        </p:spPr>
      </p:pic>
      <p:sp>
        <p:nvSpPr>
          <p:cNvPr id="10244" name="Rectangle 4"/>
          <p:cNvSpPr>
            <a:spLocks noGrp="1" noChangeArrowheads="1"/>
          </p:cNvSpPr>
          <p:nvPr>
            <p:ph type="title"/>
          </p:nvPr>
        </p:nvSpPr>
        <p:spPr>
          <a:xfrm>
            <a:off x="5080" y="0"/>
            <a:ext cx="9144000" cy="889000"/>
          </a:xfrm>
          <a:solidFill>
            <a:schemeClr val="bg2"/>
          </a:solidFill>
        </p:spPr>
        <p:txBody>
          <a:bodyPr lIns="91440" tIns="0" rIns="0" bIns="0"/>
          <a:lstStyle/>
          <a:p>
            <a:pPr eaLnBrk="1" hangingPunct="1"/>
            <a:r>
              <a:rPr lang="en-US" sz="3200" dirty="0"/>
              <a:t>We Declare Our Faith Publicly Because </a:t>
            </a:r>
            <a:br>
              <a:rPr lang="en-US" sz="3200" dirty="0"/>
            </a:br>
            <a:r>
              <a:rPr lang="en-US" sz="3200" dirty="0"/>
              <a:t>Jesus Declared His LOVE Publicly</a:t>
            </a:r>
          </a:p>
        </p:txBody>
      </p:sp>
      <p:pic>
        <p:nvPicPr>
          <p:cNvPr id="10243" name="Picture 3" descr="Milverton1"/>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0" y="4572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800"/>
              </a:lnSpc>
              <a:spcBef>
                <a:spcPct val="20000"/>
              </a:spcBef>
              <a:buClr>
                <a:schemeClr val="accent2"/>
              </a:buClr>
              <a:buSzPct val="75000"/>
            </a:pPr>
            <a:r>
              <a:rPr lang="en-US" sz="2800" b="1" dirty="0">
                <a:latin typeface="Arial" charset="0"/>
              </a:rPr>
              <a:t>“If you stand before others and are willing to say you believe in me, then I will tell my Father in heaven that you belong to me.”</a:t>
            </a:r>
            <a:r>
              <a:rPr lang="en-US" sz="3100" b="1" dirty="0">
                <a:latin typeface="Arial" charset="0"/>
              </a:rPr>
              <a:t> </a:t>
            </a:r>
            <a:r>
              <a:rPr lang="en-US" sz="2000" b="1" dirty="0">
                <a:latin typeface="Arial" charset="0"/>
              </a:rPr>
              <a:t>Mat 10:32</a:t>
            </a:r>
            <a:r>
              <a:rPr lang="en-US" sz="3100" b="1" dirty="0">
                <a:latin typeface="Arial" charset="0"/>
              </a:rPr>
              <a:t> </a:t>
            </a:r>
          </a:p>
          <a:p>
            <a:pPr eaLnBrk="1" hangingPunct="1">
              <a:lnSpc>
                <a:spcPts val="2800"/>
              </a:lnSpc>
              <a:spcBef>
                <a:spcPct val="20000"/>
              </a:spcBef>
              <a:buClr>
                <a:schemeClr val="accent2"/>
              </a:buClr>
              <a:buSzPct val="75000"/>
            </a:pPr>
            <a:r>
              <a:rPr lang="en-US" sz="2800" b="1" dirty="0">
                <a:latin typeface="Arial" charset="0"/>
              </a:rPr>
              <a:t>If you are ready to give your heart &amp; life to Jesus right now, please come to the front as we pray this prayer together.</a:t>
            </a:r>
          </a:p>
        </p:txBody>
      </p:sp>
    </p:spTree>
    <p:custDataLst>
      <p:tags r:id="rId1"/>
    </p:custDataLst>
    <p:extLst>
      <p:ext uri="{BB962C8B-B14F-4D97-AF65-F5344CB8AC3E}">
        <p14:creationId xmlns:p14="http://schemas.microsoft.com/office/powerpoint/2010/main" val="3745007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5">
                                            <p:txEl>
                                              <p:pRg st="1" end="1"/>
                                            </p:txEl>
                                          </p:spTgt>
                                        </p:tgtEl>
                                        <p:attrNameLst>
                                          <p:attrName>style.visibility</p:attrName>
                                        </p:attrNameLst>
                                      </p:cBhvr>
                                      <p:to>
                                        <p:strVal val="visible"/>
                                      </p:to>
                                    </p:set>
                                    <p:anim calcmode="lin" valueType="num">
                                      <p:cBhvr additive="base">
                                        <p:cTn id="13" dur="500" fill="hold"/>
                                        <p:tgtEl>
                                          <p:spTgt spid="102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3922"/>
            </a:schemeClr>
          </a:solidFill>
        </p:spPr>
        <p:txBody>
          <a:bodyPr/>
          <a:lstStyle/>
          <a:p>
            <a:pPr marL="0" indent="0" algn="ctr" eaLnBrk="1" hangingPunct="1">
              <a:lnSpc>
                <a:spcPct val="80000"/>
              </a:lnSpc>
              <a:buClr>
                <a:srgbClr val="F5F5F5"/>
              </a:buClr>
              <a:buNone/>
            </a:pPr>
            <a:endParaRPr lang="en-US" sz="800" b="1" dirty="0"/>
          </a:p>
          <a:p>
            <a:pPr marL="0" indent="0" algn="ctr" eaLnBrk="1" hangingPunct="1">
              <a:lnSpc>
                <a:spcPct val="80000"/>
              </a:lnSpc>
              <a:buClr>
                <a:srgbClr val="F5F5F5"/>
              </a:buClr>
              <a:buNone/>
            </a:pPr>
            <a:r>
              <a:rPr lang="en-US" sz="3200" b="1" dirty="0"/>
              <a:t>Three Important Questions</a:t>
            </a:r>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85182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anim calcmode="lin" valueType="num">
                                      <p:cBhvr additive="base">
                                        <p:cTn id="7"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xEl>
                                              <p:pRg st="5" end="5"/>
                                            </p:txEl>
                                          </p:spTgt>
                                        </p:tgtEl>
                                        <p:attrNameLst>
                                          <p:attrName>style.visibility</p:attrName>
                                        </p:attrNameLst>
                                      </p:cBhvr>
                                      <p:to>
                                        <p:strVal val="visible"/>
                                      </p:to>
                                    </p:set>
                                    <p:anim calcmode="lin" valueType="num">
                                      <p:cBhvr additive="base">
                                        <p:cTn id="13"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7">
                                            <p:txEl>
                                              <p:pRg st="7" end="7"/>
                                            </p:txEl>
                                          </p:spTgt>
                                        </p:tgtEl>
                                        <p:attrNameLst>
                                          <p:attrName>style.visibility</p:attrName>
                                        </p:attrNameLst>
                                      </p:cBhvr>
                                      <p:to>
                                        <p:strVal val="visible"/>
                                      </p:to>
                                    </p:set>
                                    <p:anim calcmode="lin" valueType="num">
                                      <p:cBhvr additive="base">
                                        <p:cTn id="19" dur="500" fill="hold"/>
                                        <p:tgtEl>
                                          <p:spTgt spid="11267">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131745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353865889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185002477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algn="ctr">
              <a:lnSpc>
                <a:spcPts val="7200"/>
              </a:lnSpc>
              <a:spcBef>
                <a:spcPts val="0"/>
              </a:spcBef>
              <a:spcAft>
                <a:spcPts val="0"/>
              </a:spcAft>
            </a:pPr>
            <a:r>
              <a:rPr lang="en-US" sz="6000" b="1" dirty="0">
                <a:solidFill>
                  <a:schemeClr val="bg2"/>
                </a:solidFill>
                <a:latin typeface="+mn-lt"/>
                <a:ea typeface="Calibri" panose="020F0502020204030204" pitchFamily="34" charset="0"/>
                <a:cs typeface="Aharoni" panose="02010803020104030203" pitchFamily="2" charset="-79"/>
              </a:rPr>
              <a:t>Let’s Begin with Prayer</a:t>
            </a:r>
            <a:endParaRPr lang="en-US" sz="6000" b="1" dirty="0">
              <a:solidFill>
                <a:schemeClr val="bg2"/>
              </a:solidFill>
              <a:latin typeface="+mn-lt"/>
              <a:ea typeface="Calibri" panose="020F0502020204030204" pitchFamily="34" charset="0"/>
              <a:cs typeface="Calibri" panose="020F0502020204030204" pitchFamily="34" charset="0"/>
            </a:endParaRPr>
          </a:p>
          <a:p>
            <a:pPr>
              <a:lnSpc>
                <a:spcPct val="107000"/>
              </a:lnSpc>
              <a:spcBef>
                <a:spcPts val="0"/>
              </a:spcBef>
              <a:spcAft>
                <a:spcPts val="800"/>
              </a:spcAft>
            </a:pPr>
            <a:endParaRPr lang="en-US" sz="72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advTm="818">
        <p:fade/>
      </p:transition>
    </mc:Choice>
    <mc:Fallback xmlns="">
      <p:transition spd="med" advTm="818">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r>
              <a:rPr lang="en-US" sz="3200" dirty="0">
                <a:effectLst/>
              </a:rPr>
              <a:t>	</a:t>
            </a:r>
            <a:endParaRPr lang="en-US" sz="4400" dirty="0">
              <a:effectLst/>
            </a:endParaRPr>
          </a:p>
          <a:p>
            <a:pPr marL="0" indent="0" algn="ctr">
              <a:buNone/>
            </a:pP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3579599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4">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5">
            <a:lum bright="8000" contrast="22000"/>
            <a:extLst>
              <a:ext uri="{28A0092B-C50C-407E-A947-70E740481C1C}">
                <a14:useLocalDpi xmlns:a14="http://schemas.microsoft.com/office/drawing/2010/main" val="0"/>
              </a:ext>
            </a:extLst>
          </a:blip>
          <a:srcRect/>
          <a:stretch>
            <a:fillRect/>
          </a:stretch>
        </p:blipFill>
        <p:spPr bwMode="auto">
          <a:xfrm>
            <a:off x="150141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895600" y="3352800"/>
            <a:ext cx="6248400" cy="3505200"/>
          </a:xfrm>
          <a:solidFill>
            <a:schemeClr val="bg2">
              <a:alpha val="60000"/>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the 4 spiritual laws ?</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174263"/>
            <a:ext cx="2590800" cy="6509474"/>
          </a:xfrm>
          <a:prstGeom prst="rect">
            <a:avLst/>
          </a:prstGeom>
          <a:solidFill>
            <a:srgbClr val="000000"/>
          </a:solidFill>
          <a:ln>
            <a:noFill/>
          </a:ln>
          <a:effectLst>
            <a:outerShdw dist="35921" dir="2700000" algn="ctr" rotWithShape="0">
              <a:srgbClr val="808080"/>
            </a:outerShdw>
            <a:softEdge rad="0"/>
          </a:effec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p>
          <a:p>
            <a:pPr marL="0" indent="0">
              <a:spcBef>
                <a:spcPts val="600"/>
              </a:spcBef>
              <a:buNone/>
            </a:pPr>
            <a:r>
              <a:rPr lang="en-US" sz="3200" dirty="0">
                <a:effectLst/>
              </a:rPr>
              <a:t>	Explain the Gospel in a Nutshell Craft	</a:t>
            </a:r>
            <a:endParaRPr lang="en-US" sz="4400" dirty="0">
              <a:effectLst/>
            </a:endParaRPr>
          </a:p>
          <a:p>
            <a:pPr marL="0" indent="0" algn="ctr">
              <a:buNone/>
            </a:pP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185809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spel in a nutshell">
            <a:extLst>
              <a:ext uri="{FF2B5EF4-FFF2-40B4-BE49-F238E27FC236}">
                <a16:creationId xmlns:a16="http://schemas.microsoft.com/office/drawing/2014/main" id="{AF3F008F-72A3-48D2-A11B-160F93C5BF9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4000"/>
                    </a14:imgEffect>
                    <a14:imgEffect>
                      <a14:colorTemperature colorTemp="7070"/>
                    </a14:imgEffect>
                    <a14:imgEffect>
                      <a14:saturation sat="105000"/>
                    </a14:imgEffect>
                    <a14:imgEffect>
                      <a14:brightnessContrast bright="8000" contrast="12000"/>
                    </a14:imgEffect>
                  </a14:imgLayer>
                </a14:imgProps>
              </a:ext>
              <a:ext uri="{28A0092B-C50C-407E-A947-70E740481C1C}">
                <a14:useLocalDpi xmlns:a14="http://schemas.microsoft.com/office/drawing/2010/main" val="0"/>
              </a:ext>
            </a:extLst>
          </a:blip>
          <a:srcRect/>
          <a:stretch>
            <a:fillRect/>
          </a:stretch>
        </p:blipFill>
        <p:spPr bwMode="auto">
          <a:xfrm>
            <a:off x="6790" y="1"/>
            <a:ext cx="9130420" cy="6934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E5FB38-58A8-4071-81F0-FE769986DDE6}"/>
              </a:ext>
            </a:extLst>
          </p:cNvPr>
          <p:cNvSpPr>
            <a:spLocks noGrp="1"/>
          </p:cNvSpPr>
          <p:nvPr>
            <p:ph idx="1"/>
          </p:nvPr>
        </p:nvSpPr>
        <p:spPr>
          <a:xfrm>
            <a:off x="-152400" y="-152400"/>
            <a:ext cx="9144000" cy="671465"/>
          </a:xfrm>
        </p:spPr>
        <p:txBody>
          <a:bodyPr/>
          <a:lstStyle/>
          <a:p>
            <a:pPr marL="0" indent="0" algn="ctr">
              <a:buNone/>
            </a:pPr>
            <a:r>
              <a:rPr lang="en-US" sz="5400" dirty="0">
                <a:solidFill>
                  <a:schemeClr val="bg2"/>
                </a:solidFill>
              </a:rPr>
              <a:t>The Gospel</a:t>
            </a:r>
          </a:p>
        </p:txBody>
      </p:sp>
      <p:sp>
        <p:nvSpPr>
          <p:cNvPr id="5" name="Content Placeholder 2">
            <a:extLst>
              <a:ext uri="{FF2B5EF4-FFF2-40B4-BE49-F238E27FC236}">
                <a16:creationId xmlns:a16="http://schemas.microsoft.com/office/drawing/2014/main" id="{6CD56A34-D1B3-4E0B-B0F3-537AB3C1E426}"/>
              </a:ext>
            </a:extLst>
          </p:cNvPr>
          <p:cNvSpPr txBox="1">
            <a:spLocks/>
          </p:cNvSpPr>
          <p:nvPr/>
        </p:nvSpPr>
        <p:spPr bwMode="auto">
          <a:xfrm>
            <a:off x="6790" y="5867400"/>
            <a:ext cx="9144000" cy="90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6000" kern="0" dirty="0">
                <a:solidFill>
                  <a:schemeClr val="bg2"/>
                </a:solidFill>
              </a:rPr>
              <a:t>In a Nutshell</a:t>
            </a:r>
          </a:p>
        </p:txBody>
      </p:sp>
    </p:spTree>
    <p:extLst>
      <p:ext uri="{BB962C8B-B14F-4D97-AF65-F5344CB8AC3E}">
        <p14:creationId xmlns:p14="http://schemas.microsoft.com/office/powerpoint/2010/main" val="310660864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p>
          <a:p>
            <a:pPr marL="0" indent="0">
              <a:spcBef>
                <a:spcPts val="600"/>
              </a:spcBef>
              <a:buNone/>
            </a:pPr>
            <a:r>
              <a:rPr lang="en-US" sz="3200" dirty="0">
                <a:effectLst/>
              </a:rPr>
              <a:t>	Explain the Gospel in a Nutshell Craft</a:t>
            </a:r>
          </a:p>
          <a:p>
            <a:pPr marL="0" indent="0">
              <a:spcBef>
                <a:spcPts val="600"/>
              </a:spcBef>
              <a:buNone/>
            </a:pPr>
            <a:r>
              <a:rPr lang="en-US" sz="3200" dirty="0">
                <a:effectLst/>
              </a:rPr>
              <a:t>	Explain the Big E-Cube</a:t>
            </a: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1820758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5E400-FDC3-4CE0-863A-670DE82B16F4}"/>
              </a:ext>
            </a:extLst>
          </p:cNvPr>
          <p:cNvSpPr>
            <a:spLocks noGrp="1"/>
          </p:cNvSpPr>
          <p:nvPr>
            <p:ph idx="1"/>
          </p:nvPr>
        </p:nvSpPr>
        <p:spPr>
          <a:xfrm>
            <a:off x="0" y="-74908"/>
            <a:ext cx="9144000" cy="6936222"/>
          </a:xfrm>
          <a:solidFill>
            <a:schemeClr val="tx1"/>
          </a:solidFill>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ss</a:t>
            </a:r>
          </a:p>
        </p:txBody>
      </p:sp>
      <p:sp>
        <p:nvSpPr>
          <p:cNvPr id="6" name="Rectangle 1">
            <a:extLst>
              <a:ext uri="{FF2B5EF4-FFF2-40B4-BE49-F238E27FC236}">
                <a16:creationId xmlns:a16="http://schemas.microsoft.com/office/drawing/2014/main" id="{48478B10-E598-49D5-80B6-7DCE089F5A99}"/>
              </a:ext>
            </a:extLst>
          </p:cNvPr>
          <p:cNvSpPr>
            <a:spLocks noChangeArrowheads="1"/>
          </p:cNvSpPr>
          <p:nvPr/>
        </p:nvSpPr>
        <p:spPr bwMode="auto">
          <a:xfrm>
            <a:off x="870751" y="-274260"/>
            <a:ext cx="74350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9600" b="1" dirty="0" err="1">
                <a:solidFill>
                  <a:srgbClr val="7B3907"/>
                </a:solidFill>
                <a:latin typeface="+mn-lt"/>
              </a:rPr>
              <a:t>Evangecube</a:t>
            </a:r>
            <a:endParaRPr kumimoji="0" lang="en-US" altLang="en-US" sz="9600" b="0" i="0" u="none" strike="noStrike" cap="none" normalizeH="0" baseline="0" dirty="0">
              <a:ln>
                <a:noFill/>
              </a:ln>
              <a:solidFill>
                <a:schemeClr val="tx1"/>
              </a:solidFill>
              <a:effectLst/>
              <a:latin typeface="+mn-lt"/>
            </a:endParaRPr>
          </a:p>
        </p:txBody>
      </p:sp>
      <p:pic>
        <p:nvPicPr>
          <p:cNvPr id="5" name="Picture 2" descr="777776: EvangeCube">
            <a:hlinkClick r:id="rId3"/>
            <a:extLst>
              <a:ext uri="{FF2B5EF4-FFF2-40B4-BE49-F238E27FC236}">
                <a16:creationId xmlns:a16="http://schemas.microsoft.com/office/drawing/2014/main" id="{72B17F26-9C67-4465-BA61-7834FB5F3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95400"/>
            <a:ext cx="5562600" cy="556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33497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8478B10-E598-49D5-80B6-7DCE089F5A99}"/>
              </a:ext>
            </a:extLst>
          </p:cNvPr>
          <p:cNvSpPr>
            <a:spLocks noChangeArrowheads="1"/>
          </p:cNvSpPr>
          <p:nvPr/>
        </p:nvSpPr>
        <p:spPr bwMode="auto">
          <a:xfrm>
            <a:off x="870751" y="-274260"/>
            <a:ext cx="74350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9600" b="1" dirty="0" err="1">
                <a:latin typeface="+mn-lt"/>
              </a:rPr>
              <a:t>Evangecube</a:t>
            </a:r>
            <a:endParaRPr kumimoji="0" lang="en-US" altLang="en-US" sz="9600" b="0" i="0" u="none" strike="noStrike" cap="none" normalizeH="0" baseline="0" dirty="0">
              <a:ln>
                <a:noFill/>
              </a:ln>
              <a:effectLst/>
              <a:latin typeface="+mn-lt"/>
            </a:endParaRPr>
          </a:p>
        </p:txBody>
      </p:sp>
      <p:pic>
        <p:nvPicPr>
          <p:cNvPr id="5" name="Picture 2" descr="777776: EvangeCube">
            <a:hlinkClick r:id="rId3"/>
            <a:extLst>
              <a:ext uri="{FF2B5EF4-FFF2-40B4-BE49-F238E27FC236}">
                <a16:creationId xmlns:a16="http://schemas.microsoft.com/office/drawing/2014/main" id="{72B17F26-9C67-4465-BA61-7834FB5F39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4000"/>
                    </a14:imgEffect>
                    <a14:imgEffect>
                      <a14:colorTemperature colorTemp="7184"/>
                    </a14:imgEffect>
                    <a14:imgEffect>
                      <a14:saturation sat="130000"/>
                    </a14:imgEffect>
                    <a14:imgEffect>
                      <a14:brightnessContrast bright="-4000" contrast="20000"/>
                    </a14:imgEffect>
                  </a14:imgLayer>
                </a14:imgProps>
              </a:ext>
              <a:ext uri="{28A0092B-C50C-407E-A947-70E740481C1C}">
                <a14:useLocalDpi xmlns:a14="http://schemas.microsoft.com/office/drawing/2010/main" val="0"/>
              </a:ext>
            </a:extLst>
          </a:blip>
          <a:srcRect l="6666" t="4445" r="8889" b="2222"/>
          <a:stretch/>
        </p:blipFill>
        <p:spPr bwMode="auto">
          <a:xfrm>
            <a:off x="0" y="1066801"/>
            <a:ext cx="344714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vangecube Big Cube (assembled)   -     By: Evangecube&#10;">
            <a:extLst>
              <a:ext uri="{FF2B5EF4-FFF2-40B4-BE49-F238E27FC236}">
                <a16:creationId xmlns:a16="http://schemas.microsoft.com/office/drawing/2014/main" id="{7FD9D48E-3F78-41DF-8B20-C8A0786059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000" b="12000"/>
          <a:stretch/>
        </p:blipFill>
        <p:spPr bwMode="auto">
          <a:xfrm>
            <a:off x="3733800" y="2638044"/>
            <a:ext cx="5410200" cy="421995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27A5BF37-DC36-417E-8967-45D637406E1A}"/>
              </a:ext>
            </a:extLst>
          </p:cNvPr>
          <p:cNvSpPr>
            <a:spLocks noGrp="1"/>
          </p:cNvSpPr>
          <p:nvPr>
            <p:ph idx="1"/>
          </p:nvPr>
        </p:nvSpPr>
        <p:spPr>
          <a:xfrm>
            <a:off x="3505200" y="1066800"/>
            <a:ext cx="5575005" cy="1569660"/>
          </a:xfrm>
        </p:spPr>
        <p:txBody>
          <a:bodyPr vert="horz" wrap="square" lIns="45720" tIns="182880" rIns="0" bIns="0" numCol="1" anchor="t" anchorCtr="0" compatLnSpc="1">
            <a:prstTxWarp prst="textNoShape">
              <a:avLst/>
            </a:prstTxWarp>
          </a:bodyPr>
          <a:lstStyle/>
          <a:p>
            <a:pPr marL="0" indent="0" algn="ctr">
              <a:spcBef>
                <a:spcPts val="600"/>
              </a:spcBef>
              <a:buNone/>
            </a:pPr>
            <a:r>
              <a:rPr lang="en-US" sz="3200" dirty="0">
                <a:effectLst/>
              </a:rPr>
              <a:t>Buy a standard-sized </a:t>
            </a:r>
            <a:r>
              <a:rPr lang="en-US" sz="3200" dirty="0" err="1">
                <a:effectLst/>
              </a:rPr>
              <a:t>EvangeCube</a:t>
            </a:r>
            <a:r>
              <a:rPr lang="en-US" sz="3200" dirty="0">
                <a:effectLst/>
              </a:rPr>
              <a:t> here: </a:t>
            </a:r>
            <a:r>
              <a:rPr lang="en-US" sz="2400" dirty="0" err="1">
                <a:hlinkClick r:id="rId7"/>
              </a:rPr>
              <a:t>EvangeCube</a:t>
            </a:r>
            <a:r>
              <a:rPr lang="en-US" sz="3200" dirty="0"/>
              <a:t> </a:t>
            </a:r>
            <a:endParaRPr lang="en-US" sz="3200" dirty="0">
              <a:effectLst/>
            </a:endParaRPr>
          </a:p>
        </p:txBody>
      </p:sp>
      <p:sp>
        <p:nvSpPr>
          <p:cNvPr id="9" name="Content Placeholder 2">
            <a:extLst>
              <a:ext uri="{FF2B5EF4-FFF2-40B4-BE49-F238E27FC236}">
                <a16:creationId xmlns:a16="http://schemas.microsoft.com/office/drawing/2014/main" id="{8C3EA337-3A27-48C4-AC66-B57F7C4817D5}"/>
              </a:ext>
            </a:extLst>
          </p:cNvPr>
          <p:cNvSpPr txBox="1">
            <a:spLocks/>
          </p:cNvSpPr>
          <p:nvPr/>
        </p:nvSpPr>
        <p:spPr bwMode="auto">
          <a:xfrm>
            <a:off x="1" y="4876800"/>
            <a:ext cx="3733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18288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spcBef>
                <a:spcPts val="600"/>
              </a:spcBef>
              <a:buNone/>
            </a:pPr>
            <a:r>
              <a:rPr lang="en-US" sz="3200" kern="0" dirty="0"/>
              <a:t>Buy a large sized </a:t>
            </a:r>
            <a:r>
              <a:rPr lang="en-US" sz="3200" kern="0" dirty="0" err="1"/>
              <a:t>EvangeCube</a:t>
            </a:r>
            <a:r>
              <a:rPr lang="en-US" sz="3200" kern="0" dirty="0"/>
              <a:t> here: </a:t>
            </a:r>
            <a:r>
              <a:rPr lang="en-US" sz="2700" dirty="0" err="1">
                <a:hlinkClick r:id="rId8"/>
              </a:rPr>
              <a:t>Evangecube</a:t>
            </a:r>
            <a:r>
              <a:rPr lang="en-US" sz="2700" dirty="0">
                <a:hlinkClick r:id="rId8"/>
              </a:rPr>
              <a:t> Big Cube</a:t>
            </a:r>
            <a:endParaRPr lang="en-US" sz="2700" kern="0" dirty="0"/>
          </a:p>
        </p:txBody>
      </p:sp>
    </p:spTree>
    <p:extLst>
      <p:ext uri="{BB962C8B-B14F-4D97-AF65-F5344CB8AC3E}">
        <p14:creationId xmlns:p14="http://schemas.microsoft.com/office/powerpoint/2010/main" val="332804207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5288CC5-14BA-49C9-8A65-AE9952B704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910532245"/>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31663203-B062-49C2-AB58-0D5FEFC286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161"/>
            <a:ext cx="9144000" cy="6847840"/>
          </a:xfrm>
        </p:spPr>
      </p:pic>
    </p:spTree>
    <p:extLst>
      <p:ext uri="{BB962C8B-B14F-4D97-AF65-F5344CB8AC3E}">
        <p14:creationId xmlns:p14="http://schemas.microsoft.com/office/powerpoint/2010/main" val="221395408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BC2AC920-8231-4D1A-8CD9-572A85DDB6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9220200" cy="6869993"/>
          </a:xfrm>
        </p:spPr>
      </p:pic>
    </p:spTree>
    <p:extLst>
      <p:ext uri="{BB962C8B-B14F-4D97-AF65-F5344CB8AC3E}">
        <p14:creationId xmlns:p14="http://schemas.microsoft.com/office/powerpoint/2010/main" val="110660366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8" descr="http://3.bp.blogspot.com/_hZVVJyiw5lk/TU0GnL-Gr4I/AAAAAAAAAts/xpJOhWfRctI/s1600/cross-and-wa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3252"/>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721009C8-468C-4EBB-B897-D1A0B3D4B8F9}"/>
              </a:ext>
            </a:extLst>
          </p:cNvPr>
          <p:cNvSpPr>
            <a:spLocks noGrp="1"/>
          </p:cNvSpPr>
          <p:nvPr>
            <p:ph type="title"/>
          </p:nvPr>
        </p:nvSpPr>
        <p:spPr>
          <a:xfrm>
            <a:off x="0" y="4800600"/>
            <a:ext cx="9144000" cy="2057400"/>
          </a:xfrm>
          <a:noFill/>
        </p:spPr>
        <p:txBody>
          <a:bodyPr/>
          <a:lstStyle/>
          <a:p>
            <a:pPr algn="ctr">
              <a:defRPr/>
            </a:pPr>
            <a:r>
              <a:rPr lang="en-US" sz="6600" dirty="0">
                <a:effectLst>
                  <a:glow rad="203200">
                    <a:srgbClr val="000000"/>
                  </a:glow>
                </a:effectLst>
              </a:rPr>
              <a:t>Water Baptism is a Picture of Jesus</a:t>
            </a:r>
          </a:p>
        </p:txBody>
      </p:sp>
    </p:spTree>
  </p:cSld>
  <p:clrMapOvr>
    <a:masterClrMapping/>
  </p:clrMapOvr>
  <mc:AlternateContent xmlns:mc="http://schemas.openxmlformats.org/markup-compatibility/2006" xmlns:p14="http://schemas.microsoft.com/office/powerpoint/2010/main">
    <mc:Choice Requires="p14">
      <p:transition p14:dur="10" advTm="1580"/>
    </mc:Choice>
    <mc:Fallback xmlns="">
      <p:transition advTm="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1000"/>
                                  </p:stCondLst>
                                  <p:iterate type="lt">
                                    <p:tmPct val="10000"/>
                                  </p:iterate>
                                  <p:childTnLst>
                                    <p:animMotion origin="layout" path="M 0.0 0.0 L 0.0 -0.07213" pathEditMode="relative" ptsTypes="">
                                      <p:cBhvr>
                                        <p:cTn id="6" dur="1500" accel="50000" decel="50000" autoRev="1" fill="hold">
                                          <p:stCondLst>
                                            <p:cond delay="0"/>
                                          </p:stCondLst>
                                        </p:cTn>
                                        <p:tgtEl>
                                          <p:spTgt spid="6"/>
                                        </p:tgtEl>
                                        <p:attrNameLst>
                                          <p:attrName>ppt_x</p:attrName>
                                          <p:attrName>ppt_y</p:attrName>
                                        </p:attrNameLst>
                                      </p:cBhvr>
                                    </p:animMotion>
                                    <p:animRot by="1500000">
                                      <p:cBhvr>
                                        <p:cTn id="7" dur="750" fill="hold">
                                          <p:stCondLst>
                                            <p:cond delay="0"/>
                                          </p:stCondLst>
                                        </p:cTn>
                                        <p:tgtEl>
                                          <p:spTgt spid="6"/>
                                        </p:tgtEl>
                                        <p:attrNameLst>
                                          <p:attrName>r</p:attrName>
                                        </p:attrNameLst>
                                      </p:cBhvr>
                                    </p:animRot>
                                    <p:animRot by="-1500000">
                                      <p:cBhvr>
                                        <p:cTn id="8" dur="750" fill="hold">
                                          <p:stCondLst>
                                            <p:cond delay="750"/>
                                          </p:stCondLst>
                                        </p:cTn>
                                        <p:tgtEl>
                                          <p:spTgt spid="6"/>
                                        </p:tgtEl>
                                        <p:attrNameLst>
                                          <p:attrName>r</p:attrName>
                                        </p:attrNameLst>
                                      </p:cBhvr>
                                    </p:animRot>
                                    <p:animRot by="-1500000">
                                      <p:cBhvr>
                                        <p:cTn id="9" dur="750" fill="hold">
                                          <p:stCondLst>
                                            <p:cond delay="1500"/>
                                          </p:stCondLst>
                                        </p:cTn>
                                        <p:tgtEl>
                                          <p:spTgt spid="6"/>
                                        </p:tgtEl>
                                        <p:attrNameLst>
                                          <p:attrName>r</p:attrName>
                                        </p:attrNameLst>
                                      </p:cBhvr>
                                    </p:animRot>
                                    <p:animRot by="1500000">
                                      <p:cBhvr>
                                        <p:cTn id="10" dur="750" fill="hold">
                                          <p:stCondLst>
                                            <p:cond delay="22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846A4343-91A9-44D5-A5F7-B14D158690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320"/>
            <a:ext cx="9144000" cy="6869993"/>
          </a:xfrm>
        </p:spPr>
      </p:pic>
    </p:spTree>
    <p:extLst>
      <p:ext uri="{BB962C8B-B14F-4D97-AF65-F5344CB8AC3E}">
        <p14:creationId xmlns:p14="http://schemas.microsoft.com/office/powerpoint/2010/main" val="372713751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9B03D0AB-60C6-4071-A22D-9272E43813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93"/>
            <a:ext cx="9144000" cy="6869993"/>
          </a:xfrm>
        </p:spPr>
      </p:pic>
    </p:spTree>
    <p:extLst>
      <p:ext uri="{BB962C8B-B14F-4D97-AF65-F5344CB8AC3E}">
        <p14:creationId xmlns:p14="http://schemas.microsoft.com/office/powerpoint/2010/main" val="207277793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6E8BC70E-BC7D-4D3D-9602-7F29C16565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4206681646"/>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D7DD97EA-C201-4A7A-981C-F54C6E3B55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 y="0"/>
            <a:ext cx="9149080" cy="6858000"/>
          </a:xfrm>
        </p:spPr>
      </p:pic>
    </p:spTree>
    <p:extLst>
      <p:ext uri="{BB962C8B-B14F-4D97-AF65-F5344CB8AC3E}">
        <p14:creationId xmlns:p14="http://schemas.microsoft.com/office/powerpoint/2010/main" val="3569177497"/>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object&#10;&#10;Description automatically generated">
            <a:extLst>
              <a:ext uri="{FF2B5EF4-FFF2-40B4-BE49-F238E27FC236}">
                <a16:creationId xmlns:a16="http://schemas.microsoft.com/office/drawing/2014/main" id="{00DB524C-CDAB-401D-8607-A4246BB09A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
            <a:ext cx="9148322" cy="6873240"/>
          </a:xfrm>
        </p:spPr>
      </p:pic>
    </p:spTree>
    <p:extLst>
      <p:ext uri="{BB962C8B-B14F-4D97-AF65-F5344CB8AC3E}">
        <p14:creationId xmlns:p14="http://schemas.microsoft.com/office/powerpoint/2010/main" val="3242905902"/>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989D82A-FE9B-4A8B-8299-1FD1419845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279548257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14A5E8B2-B88B-4B2E-8773-459A5F8D1A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 y="1"/>
            <a:ext cx="9204960" cy="6858000"/>
          </a:xfrm>
        </p:spPr>
      </p:pic>
    </p:spTree>
    <p:extLst>
      <p:ext uri="{BB962C8B-B14F-4D97-AF65-F5344CB8AC3E}">
        <p14:creationId xmlns:p14="http://schemas.microsoft.com/office/powerpoint/2010/main" val="3609435569"/>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487F695E-3765-4E03-A5DC-340E132E1E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859611845"/>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E493CFB9-22F6-42CB-BAD2-B1C234B63E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9220200" cy="6927243"/>
          </a:xfrm>
        </p:spPr>
      </p:pic>
    </p:spTree>
    <p:extLst>
      <p:ext uri="{BB962C8B-B14F-4D97-AF65-F5344CB8AC3E}">
        <p14:creationId xmlns:p14="http://schemas.microsoft.com/office/powerpoint/2010/main" val="470252135"/>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44B95A-36A8-46AC-BD9F-8BA928141B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 y="10160"/>
            <a:ext cx="9164320" cy="6885260"/>
          </a:xfrm>
        </p:spPr>
      </p:pic>
    </p:spTree>
    <p:extLst>
      <p:ext uri="{BB962C8B-B14F-4D97-AF65-F5344CB8AC3E}">
        <p14:creationId xmlns:p14="http://schemas.microsoft.com/office/powerpoint/2010/main" val="130586036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76200" y="4763"/>
            <a:ext cx="4195763" cy="1824037"/>
          </a:xfrm>
        </p:spPr>
        <p:txBody>
          <a:bodyPr/>
          <a:lstStyle/>
          <a:p>
            <a:r>
              <a:rPr lang="en-US" dirty="0"/>
              <a:t>The Bible Says </a:t>
            </a:r>
            <a:br>
              <a:rPr lang="en-US" dirty="0"/>
            </a:br>
            <a:r>
              <a:rPr lang="en-US" dirty="0"/>
              <a:t>These Four Things are Alike</a:t>
            </a:r>
          </a:p>
        </p:txBody>
      </p:sp>
      <p:sp>
        <p:nvSpPr>
          <p:cNvPr id="3" name="Content Placeholder 2"/>
          <p:cNvSpPr>
            <a:spLocks noGrp="1"/>
          </p:cNvSpPr>
          <p:nvPr>
            <p:ph idx="1"/>
          </p:nvPr>
        </p:nvSpPr>
        <p:spPr>
          <a:xfrm>
            <a:off x="76200" y="1828800"/>
            <a:ext cx="3978275" cy="5029200"/>
          </a:xfrm>
        </p:spPr>
        <p:txBody>
          <a:bodyPr/>
          <a:lstStyle/>
          <a:p>
            <a:pPr marL="514350" indent="-514350">
              <a:buClr>
                <a:schemeClr val="tx1"/>
              </a:buClr>
              <a:buSzPct val="100000"/>
              <a:buFont typeface="+mj-lt"/>
              <a:buAutoNum type="arabicPeriod"/>
              <a:defRPr/>
            </a:pPr>
            <a:r>
              <a:rPr lang="en-US" sz="3200" dirty="0"/>
              <a:t>Noah’s Ark</a:t>
            </a:r>
          </a:p>
          <a:p>
            <a:pPr marL="514350" indent="-514350">
              <a:buClr>
                <a:schemeClr val="tx1"/>
              </a:buClr>
              <a:buSzPct val="100000"/>
              <a:buFont typeface="+mj-lt"/>
              <a:buAutoNum type="arabicPeriod"/>
              <a:defRPr/>
            </a:pPr>
            <a:r>
              <a:rPr lang="en-US" sz="3200" dirty="0"/>
              <a:t>Moses Parting the Red Sea</a:t>
            </a:r>
          </a:p>
          <a:p>
            <a:pPr marL="514350" indent="-514350">
              <a:buClr>
                <a:schemeClr val="tx1"/>
              </a:buClr>
              <a:buSzPct val="100000"/>
              <a:buFont typeface="+mj-lt"/>
              <a:buAutoNum type="arabicPeriod"/>
              <a:defRPr/>
            </a:pPr>
            <a:r>
              <a:rPr lang="en-US" sz="3200" dirty="0"/>
              <a:t>Jesus Rising from the Grave</a:t>
            </a:r>
          </a:p>
          <a:p>
            <a:pPr marL="514350" indent="-514350">
              <a:buClr>
                <a:schemeClr val="tx1"/>
              </a:buClr>
              <a:buSzPct val="100000"/>
              <a:buFont typeface="+mj-lt"/>
              <a:buAutoNum type="arabicPeriod"/>
              <a:defRPr/>
            </a:pPr>
            <a:r>
              <a:rPr lang="en-US" sz="3200" dirty="0"/>
              <a:t>A Newly Baptized Believer</a:t>
            </a:r>
          </a:p>
          <a:p>
            <a:pPr marL="0" indent="0">
              <a:buFont typeface="Wingdings" pitchFamily="2" charset="2"/>
              <a:buNone/>
              <a:defRPr/>
            </a:pPr>
            <a:r>
              <a:rPr lang="en-US" sz="3200" dirty="0"/>
              <a:t>Let’s Take a Look at Each and See…</a:t>
            </a:r>
          </a:p>
        </p:txBody>
      </p:sp>
      <p:pic>
        <p:nvPicPr>
          <p:cNvPr id="35844" name="Picture 2" descr="http://www.askapastor.org/partse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963" y="0"/>
            <a:ext cx="4859337"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802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C172D0-EF41-4E56-ABE4-2584273E26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677622903"/>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129FFF2E-F8BA-4AAE-942F-1427BA8BE4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636675041"/>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photo, different, animal&#10;&#10;Description automatically generated">
            <a:extLst>
              <a:ext uri="{FF2B5EF4-FFF2-40B4-BE49-F238E27FC236}">
                <a16:creationId xmlns:a16="http://schemas.microsoft.com/office/drawing/2014/main" id="{058832BF-0644-471E-910F-B5B92112E5D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34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1016995551"/>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9A65106-2069-485A-8CCD-F0273CAF3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749772474"/>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0573970B-8DBA-4348-968B-C39D5EAEA7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632699033"/>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automatically generated">
            <a:extLst>
              <a:ext uri="{FF2B5EF4-FFF2-40B4-BE49-F238E27FC236}">
                <a16:creationId xmlns:a16="http://schemas.microsoft.com/office/drawing/2014/main" id="{DCD35F6E-74DD-476D-BB61-E20B104DE3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93"/>
            <a:ext cx="9144000" cy="6869993"/>
          </a:xfrm>
        </p:spPr>
      </p:pic>
    </p:spTree>
    <p:extLst>
      <p:ext uri="{BB962C8B-B14F-4D97-AF65-F5344CB8AC3E}">
        <p14:creationId xmlns:p14="http://schemas.microsoft.com/office/powerpoint/2010/main" val="2403648457"/>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guitar&#10;&#10;Description automatically generated">
            <a:extLst>
              <a:ext uri="{FF2B5EF4-FFF2-40B4-BE49-F238E27FC236}">
                <a16:creationId xmlns:a16="http://schemas.microsoft.com/office/drawing/2014/main" id="{A4209DDC-D1CF-43EF-AF74-8BA303E6B7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 y="0"/>
            <a:ext cx="9164320" cy="6885260"/>
          </a:xfrm>
        </p:spPr>
      </p:pic>
    </p:spTree>
    <p:extLst>
      <p:ext uri="{BB962C8B-B14F-4D97-AF65-F5344CB8AC3E}">
        <p14:creationId xmlns:p14="http://schemas.microsoft.com/office/powerpoint/2010/main" val="2739479194"/>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CF71CB-15DB-424C-92E8-3A89C2B4B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160"/>
            <a:ext cx="9144000" cy="6869993"/>
          </a:xfrm>
        </p:spPr>
      </p:pic>
    </p:spTree>
    <p:extLst>
      <p:ext uri="{BB962C8B-B14F-4D97-AF65-F5344CB8AC3E}">
        <p14:creationId xmlns:p14="http://schemas.microsoft.com/office/powerpoint/2010/main" val="3462927445"/>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56B5A99-841B-4EAC-873C-E883543D1C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 y="0"/>
            <a:ext cx="9133840" cy="6862360"/>
          </a:xfrm>
        </p:spPr>
      </p:pic>
    </p:spTree>
    <p:extLst>
      <p:ext uri="{BB962C8B-B14F-4D97-AF65-F5344CB8AC3E}">
        <p14:creationId xmlns:p14="http://schemas.microsoft.com/office/powerpoint/2010/main" val="1760076150"/>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DDDF5FE4-1F33-4009-A0F4-B4611E300D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92190757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429000">
                <a:tc>
                  <a:txBody>
                    <a:bodyPr/>
                    <a:lstStyle/>
                    <a:p>
                      <a:endParaRPr lang="en-US" b="0" cap="none" spc="0" dirty="0">
                        <a:ln>
                          <a:noFill/>
                        </a:ln>
                        <a:solidFill>
                          <a:schemeClr val="tx1"/>
                        </a:solidFill>
                        <a:effectLst/>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b="0" cap="none" spc="0" dirty="0">
                        <a:ln>
                          <a:noFill/>
                        </a:ln>
                        <a:solidFill>
                          <a:schemeClr val="tx1"/>
                        </a:solidFill>
                        <a:effectLst/>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9000">
                <a:tc>
                  <a:txBody>
                    <a:bodyPr/>
                    <a:lstStyle/>
                    <a:p>
                      <a:endParaRPr lang="en-US" b="0" cap="none" spc="0" dirty="0">
                        <a:ln>
                          <a:noFill/>
                        </a:ln>
                        <a:solidFill>
                          <a:schemeClr val="tx1"/>
                        </a:solidFill>
                        <a:effectLst/>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36881" name="Picture 2" descr="http://www.friendsofjehovahswitnesses.com/wp-content/uploads/NoahsArk.jpg"/>
          <p:cNvPicPr>
            <a:picLocks noChangeAspect="1" noChangeArrowheads="1"/>
          </p:cNvPicPr>
          <p:nvPr/>
        </p:nvPicPr>
        <p:blipFill>
          <a:blip r:embed="rId2">
            <a:extLst>
              <a:ext uri="{28A0092B-C50C-407E-A947-70E740481C1C}">
                <a14:useLocalDpi xmlns:a14="http://schemas.microsoft.com/office/drawing/2010/main" val="0"/>
              </a:ext>
            </a:extLst>
          </a:blip>
          <a:srcRect l="40388" t="27180" r="6781" b="22887"/>
          <a:stretch>
            <a:fillRect/>
          </a:stretch>
        </p:blipFill>
        <p:spPr bwMode="auto">
          <a:xfrm>
            <a:off x="0" y="-9525"/>
            <a:ext cx="45720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17"/>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50882BE-2500-46E2-B53B-7C73E50AD4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479473266"/>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E3B852E-DCD1-4196-A6BA-08ED807A35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3030629060"/>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E5998A6-EA56-48FD-9EB6-4094DA251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 y="5080"/>
            <a:ext cx="9128760" cy="6858543"/>
          </a:xfrm>
        </p:spPr>
      </p:pic>
    </p:spTree>
    <p:extLst>
      <p:ext uri="{BB962C8B-B14F-4D97-AF65-F5344CB8AC3E}">
        <p14:creationId xmlns:p14="http://schemas.microsoft.com/office/powerpoint/2010/main" val="3712431287"/>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9A624DE-F323-4C96-93C5-FCC76A152F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184067905"/>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p>
          <a:p>
            <a:pPr marL="0" indent="0">
              <a:spcBef>
                <a:spcPts val="600"/>
              </a:spcBef>
              <a:buNone/>
            </a:pPr>
            <a:r>
              <a:rPr lang="en-US" sz="3200" dirty="0">
                <a:effectLst/>
              </a:rPr>
              <a:t>	Explain the Gospel in a Nutshell Craft</a:t>
            </a:r>
          </a:p>
          <a:p>
            <a:pPr marL="0" indent="0">
              <a:spcBef>
                <a:spcPts val="600"/>
              </a:spcBef>
              <a:buNone/>
            </a:pPr>
            <a:r>
              <a:rPr lang="en-US" sz="3200" dirty="0">
                <a:effectLst/>
              </a:rPr>
              <a:t>	Explain the Big E-Cube</a:t>
            </a:r>
          </a:p>
          <a:p>
            <a:pPr marL="0" indent="0">
              <a:spcBef>
                <a:spcPts val="600"/>
              </a:spcBef>
              <a:buNone/>
            </a:pPr>
            <a:r>
              <a:rPr lang="en-US" sz="3200" dirty="0"/>
              <a:t>	Explain the “Gospel in My Hand”</a:t>
            </a:r>
            <a:endParaRPr lang="en-US" sz="3200" dirty="0">
              <a:effectLst/>
            </a:endParaRPr>
          </a:p>
          <a:p>
            <a:pPr marL="0" indent="0">
              <a:spcBef>
                <a:spcPts val="600"/>
              </a:spcBef>
              <a:buNone/>
            </a:pPr>
            <a:r>
              <a:rPr lang="en-US" sz="3200" dirty="0">
                <a:effectLst/>
              </a:rPr>
              <a:t>	</a:t>
            </a:r>
            <a:endParaRPr lang="en-US" sz="4400" dirty="0">
              <a:effectLst/>
            </a:endParaRPr>
          </a:p>
          <a:p>
            <a:pPr marL="0" indent="0" algn="ctr">
              <a:buNone/>
            </a:pP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2975996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E6C3C-CFD5-4760-8CA3-A7621B2604AA}"/>
              </a:ext>
            </a:extLst>
          </p:cNvPr>
          <p:cNvSpPr>
            <a:spLocks noGrp="1"/>
          </p:cNvSpPr>
          <p:nvPr>
            <p:ph idx="1"/>
          </p:nvPr>
        </p:nvSpPr>
        <p:spPr>
          <a:xfrm>
            <a:off x="0" y="0"/>
            <a:ext cx="9144000" cy="6858000"/>
          </a:xfrm>
          <a:solidFill>
            <a:schemeClr val="tx1"/>
          </a:solidFill>
        </p:spPr>
        <p:txBody>
          <a:bodyPr/>
          <a:lstStyle/>
          <a:p>
            <a:pPr marL="0" indent="0">
              <a:buNone/>
            </a:pPr>
            <a:r>
              <a:rPr lang="en-US" dirty="0"/>
              <a:t>a</a:t>
            </a:r>
          </a:p>
        </p:txBody>
      </p:sp>
      <p:pic>
        <p:nvPicPr>
          <p:cNvPr id="7" name="Picture 6" descr="A persons hand&#10;&#10;Description generated with very high confidence">
            <a:extLst>
              <a:ext uri="{FF2B5EF4-FFF2-40B4-BE49-F238E27FC236}">
                <a16:creationId xmlns:a16="http://schemas.microsoft.com/office/drawing/2014/main" id="{EF27BF89-DC69-47B2-AFEA-EC3B7FE2C80A}"/>
              </a:ext>
            </a:extLst>
          </p:cNvPr>
          <p:cNvPicPr>
            <a:picLocks noChangeAspect="1"/>
          </p:cNvPicPr>
          <p:nvPr/>
        </p:nvPicPr>
        <p:blipFill rotWithShape="1">
          <a:blip r:embed="rId3">
            <a:extLst>
              <a:ext uri="{28A0092B-C50C-407E-A947-70E740481C1C}">
                <a14:useLocalDpi xmlns:a14="http://schemas.microsoft.com/office/drawing/2010/main" val="0"/>
              </a:ext>
            </a:extLst>
          </a:blip>
          <a:srcRect l="23750" r="7909" b="17778"/>
          <a:stretch/>
        </p:blipFill>
        <p:spPr>
          <a:xfrm rot="21126130">
            <a:off x="-649278" y="1296249"/>
            <a:ext cx="6272282" cy="5391712"/>
          </a:xfrm>
          <a:prstGeom prst="rect">
            <a:avLst/>
          </a:prstGeom>
        </p:spPr>
      </p:pic>
      <p:sp>
        <p:nvSpPr>
          <p:cNvPr id="8" name="Content Placeholder 2">
            <a:extLst>
              <a:ext uri="{FF2B5EF4-FFF2-40B4-BE49-F238E27FC236}">
                <a16:creationId xmlns:a16="http://schemas.microsoft.com/office/drawing/2014/main" id="{CF993E00-0598-4393-AC17-A094741E6FA9}"/>
              </a:ext>
            </a:extLst>
          </p:cNvPr>
          <p:cNvSpPr txBox="1">
            <a:spLocks/>
          </p:cNvSpPr>
          <p:nvPr/>
        </p:nvSpPr>
        <p:spPr bwMode="auto">
          <a:xfrm>
            <a:off x="-3810" y="533400"/>
            <a:ext cx="9147810" cy="6248400"/>
          </a:xfrm>
          <a:prstGeom prst="rect">
            <a:avLst/>
          </a:prstGeom>
          <a:noFill/>
          <a:ln>
            <a:noFill/>
          </a:ln>
          <a:effec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The Gospel </a:t>
            </a:r>
          </a:p>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                in</a:t>
            </a:r>
          </a:p>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                My </a:t>
            </a:r>
          </a:p>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                Hand</a:t>
            </a:r>
          </a:p>
        </p:txBody>
      </p:sp>
    </p:spTree>
    <p:extLst>
      <p:ext uri="{BB962C8B-B14F-4D97-AF65-F5344CB8AC3E}">
        <p14:creationId xmlns:p14="http://schemas.microsoft.com/office/powerpoint/2010/main" val="13787433"/>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E6C3C-CFD5-4760-8CA3-A7621B2604AA}"/>
              </a:ext>
            </a:extLst>
          </p:cNvPr>
          <p:cNvSpPr>
            <a:spLocks noGrp="1"/>
          </p:cNvSpPr>
          <p:nvPr>
            <p:ph idx="1"/>
          </p:nvPr>
        </p:nvSpPr>
        <p:spPr>
          <a:xfrm>
            <a:off x="0" y="0"/>
            <a:ext cx="9144000" cy="6858000"/>
          </a:xfrm>
          <a:solidFill>
            <a:schemeClr val="tx1"/>
          </a:solidFill>
        </p:spPr>
        <p:txBody>
          <a:bodyPr/>
          <a:lstStyle/>
          <a:p>
            <a:pPr marL="0" indent="0">
              <a:buNone/>
            </a:pPr>
            <a:r>
              <a:rPr lang="en-US" dirty="0"/>
              <a:t>a</a:t>
            </a:r>
          </a:p>
        </p:txBody>
      </p:sp>
      <p:pic>
        <p:nvPicPr>
          <p:cNvPr id="7" name="Picture 6" descr="A persons hand&#10;&#10;Description generated with very high confidence">
            <a:extLst>
              <a:ext uri="{FF2B5EF4-FFF2-40B4-BE49-F238E27FC236}">
                <a16:creationId xmlns:a16="http://schemas.microsoft.com/office/drawing/2014/main" id="{EF27BF89-DC69-47B2-AFEA-EC3B7FE2C80A}"/>
              </a:ext>
            </a:extLst>
          </p:cNvPr>
          <p:cNvPicPr>
            <a:picLocks noChangeAspect="1"/>
          </p:cNvPicPr>
          <p:nvPr/>
        </p:nvPicPr>
        <p:blipFill rotWithShape="1">
          <a:blip r:embed="rId3">
            <a:extLst>
              <a:ext uri="{28A0092B-C50C-407E-A947-70E740481C1C}">
                <a14:useLocalDpi xmlns:a14="http://schemas.microsoft.com/office/drawing/2010/main" val="0"/>
              </a:ext>
            </a:extLst>
          </a:blip>
          <a:srcRect l="23750" r="7909" b="17778"/>
          <a:stretch/>
        </p:blipFill>
        <p:spPr>
          <a:xfrm rot="21126130">
            <a:off x="-649278" y="1296249"/>
            <a:ext cx="6272282" cy="5391712"/>
          </a:xfrm>
          <a:prstGeom prst="rect">
            <a:avLst/>
          </a:prstGeom>
        </p:spPr>
      </p:pic>
      <p:sp>
        <p:nvSpPr>
          <p:cNvPr id="8" name="Content Placeholder 2">
            <a:extLst>
              <a:ext uri="{FF2B5EF4-FFF2-40B4-BE49-F238E27FC236}">
                <a16:creationId xmlns:a16="http://schemas.microsoft.com/office/drawing/2014/main" id="{CF993E00-0598-4393-AC17-A094741E6FA9}"/>
              </a:ext>
            </a:extLst>
          </p:cNvPr>
          <p:cNvSpPr txBox="1">
            <a:spLocks/>
          </p:cNvSpPr>
          <p:nvPr/>
        </p:nvSpPr>
        <p:spPr bwMode="auto">
          <a:xfrm>
            <a:off x="-3810" y="381000"/>
            <a:ext cx="2899410" cy="1600200"/>
          </a:xfrm>
          <a:prstGeom prst="rect">
            <a:avLst/>
          </a:prstGeom>
          <a:noFill/>
          <a:ln>
            <a:noFill/>
          </a:ln>
          <a:effec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Font typeface="Wingdings" pitchFamily="2" charset="2"/>
              <a:buNone/>
            </a:pPr>
            <a:r>
              <a:rPr lang="en-US" sz="3200" kern="0" dirty="0">
                <a:solidFill>
                  <a:srgbClr val="602B16"/>
                </a:solidFill>
              </a:rPr>
              <a:t>My Thumb:</a:t>
            </a:r>
          </a:p>
          <a:p>
            <a:pPr marL="0" indent="0">
              <a:lnSpc>
                <a:spcPts val="2800"/>
              </a:lnSpc>
              <a:buNone/>
            </a:pPr>
            <a:r>
              <a:rPr lang="en-US" sz="2400" kern="0" dirty="0">
                <a:solidFill>
                  <a:srgbClr val="602B16"/>
                </a:solidFill>
              </a:rPr>
              <a:t>Like a hitchhiker, I need a free ride to Heaven.    </a:t>
            </a:r>
          </a:p>
        </p:txBody>
      </p:sp>
      <p:sp>
        <p:nvSpPr>
          <p:cNvPr id="9" name="Content Placeholder 2">
            <a:extLst>
              <a:ext uri="{FF2B5EF4-FFF2-40B4-BE49-F238E27FC236}">
                <a16:creationId xmlns:a16="http://schemas.microsoft.com/office/drawing/2014/main" id="{D18006AB-9635-4FFD-A3E2-8D514DDB7B2A}"/>
              </a:ext>
            </a:extLst>
          </p:cNvPr>
          <p:cNvSpPr txBox="1">
            <a:spLocks/>
          </p:cNvSpPr>
          <p:nvPr/>
        </p:nvSpPr>
        <p:spPr bwMode="auto">
          <a:xfrm>
            <a:off x="2667000" y="36968"/>
            <a:ext cx="2590800" cy="2362200"/>
          </a:xfrm>
          <a:prstGeom prst="rect">
            <a:avLst/>
          </a:prstGeom>
          <a:noFill/>
          <a:ln>
            <a:noFill/>
          </a:ln>
          <a:effec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Font typeface="Wingdings" pitchFamily="2" charset="2"/>
              <a:buNone/>
            </a:pPr>
            <a:r>
              <a:rPr lang="en-US" sz="3200" kern="0" dirty="0">
                <a:solidFill>
                  <a:srgbClr val="602B16"/>
                </a:solidFill>
              </a:rPr>
              <a:t>My Pointer:</a:t>
            </a:r>
          </a:p>
          <a:p>
            <a:pPr marL="0" indent="0">
              <a:lnSpc>
                <a:spcPts val="2800"/>
              </a:lnSpc>
              <a:buNone/>
            </a:pPr>
            <a:r>
              <a:rPr lang="en-US" sz="2400" kern="0" dirty="0">
                <a:solidFill>
                  <a:srgbClr val="602B16"/>
                </a:solidFill>
              </a:rPr>
              <a:t>Points to my sin. I don’t deserve Heaven.    </a:t>
            </a:r>
          </a:p>
        </p:txBody>
      </p:sp>
      <p:sp>
        <p:nvSpPr>
          <p:cNvPr id="10" name="Content Placeholder 2">
            <a:extLst>
              <a:ext uri="{FF2B5EF4-FFF2-40B4-BE49-F238E27FC236}">
                <a16:creationId xmlns:a16="http://schemas.microsoft.com/office/drawing/2014/main" id="{FE32F0AE-58CE-4633-B448-B3AB8E1A21E9}"/>
              </a:ext>
            </a:extLst>
          </p:cNvPr>
          <p:cNvSpPr txBox="1">
            <a:spLocks/>
          </p:cNvSpPr>
          <p:nvPr/>
        </p:nvSpPr>
        <p:spPr bwMode="auto">
          <a:xfrm>
            <a:off x="4648200" y="1066800"/>
            <a:ext cx="4114800" cy="1637167"/>
          </a:xfrm>
          <a:prstGeom prst="rect">
            <a:avLst/>
          </a:prstGeom>
          <a:noFill/>
          <a:ln>
            <a:noFill/>
          </a:ln>
          <a:effec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000"/>
              </a:lnSpc>
              <a:buFont typeface="Wingdings" pitchFamily="2" charset="2"/>
              <a:buNone/>
            </a:pPr>
            <a:r>
              <a:rPr lang="en-US" sz="3200" kern="0" dirty="0">
                <a:solidFill>
                  <a:srgbClr val="602B16"/>
                </a:solidFill>
              </a:rPr>
              <a:t>My Longest Finger:</a:t>
            </a:r>
          </a:p>
          <a:p>
            <a:pPr marL="0" indent="0">
              <a:lnSpc>
                <a:spcPts val="2800"/>
              </a:lnSpc>
              <a:buNone/>
            </a:pPr>
            <a:r>
              <a:rPr lang="en-US" sz="2400" kern="0" dirty="0">
                <a:solidFill>
                  <a:srgbClr val="602B16"/>
                </a:solidFill>
              </a:rPr>
              <a:t>Reminds me of God. The greatest person in the universe.</a:t>
            </a:r>
          </a:p>
        </p:txBody>
      </p:sp>
      <p:sp>
        <p:nvSpPr>
          <p:cNvPr id="11" name="Content Placeholder 2">
            <a:extLst>
              <a:ext uri="{FF2B5EF4-FFF2-40B4-BE49-F238E27FC236}">
                <a16:creationId xmlns:a16="http://schemas.microsoft.com/office/drawing/2014/main" id="{33C633F2-189F-4640-8A6C-99E5BE1DCF3C}"/>
              </a:ext>
            </a:extLst>
          </p:cNvPr>
          <p:cNvSpPr txBox="1">
            <a:spLocks/>
          </p:cNvSpPr>
          <p:nvPr/>
        </p:nvSpPr>
        <p:spPr bwMode="auto">
          <a:xfrm>
            <a:off x="5715000" y="2743200"/>
            <a:ext cx="3429000" cy="1981200"/>
          </a:xfrm>
          <a:prstGeom prst="rect">
            <a:avLst/>
          </a:prstGeom>
          <a:noFill/>
          <a:ln>
            <a:noFill/>
          </a:ln>
          <a:effec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Font typeface="Wingdings" pitchFamily="2" charset="2"/>
              <a:buNone/>
            </a:pPr>
            <a:r>
              <a:rPr lang="en-US" sz="3200" kern="0" dirty="0">
                <a:solidFill>
                  <a:srgbClr val="602B16"/>
                </a:solidFill>
              </a:rPr>
              <a:t>My Ring Finger:</a:t>
            </a:r>
          </a:p>
          <a:p>
            <a:pPr marL="0" indent="0">
              <a:lnSpc>
                <a:spcPts val="2800"/>
              </a:lnSpc>
              <a:buNone/>
            </a:pPr>
            <a:r>
              <a:rPr lang="en-US" sz="2400" kern="0" dirty="0">
                <a:solidFill>
                  <a:srgbClr val="602B16"/>
                </a:solidFill>
              </a:rPr>
              <a:t>Reminds me of Jesus who loves me forever. He died to pay for my sin.</a:t>
            </a:r>
          </a:p>
        </p:txBody>
      </p:sp>
      <p:sp>
        <p:nvSpPr>
          <p:cNvPr id="12" name="Content Placeholder 2">
            <a:extLst>
              <a:ext uri="{FF2B5EF4-FFF2-40B4-BE49-F238E27FC236}">
                <a16:creationId xmlns:a16="http://schemas.microsoft.com/office/drawing/2014/main" id="{90578984-0566-4B86-B1C7-136FFCB51436}"/>
              </a:ext>
            </a:extLst>
          </p:cNvPr>
          <p:cNvSpPr txBox="1">
            <a:spLocks/>
          </p:cNvSpPr>
          <p:nvPr/>
        </p:nvSpPr>
        <p:spPr bwMode="auto">
          <a:xfrm>
            <a:off x="4952999" y="4800600"/>
            <a:ext cx="4191001" cy="2094368"/>
          </a:xfrm>
          <a:prstGeom prst="rect">
            <a:avLst/>
          </a:prstGeom>
          <a:noFill/>
          <a:ln>
            <a:noFill/>
          </a:ln>
          <a:effec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None/>
            </a:pPr>
            <a:r>
              <a:rPr lang="en-US" sz="3200" kern="0" dirty="0">
                <a:solidFill>
                  <a:srgbClr val="602B16"/>
                </a:solidFill>
              </a:rPr>
              <a:t>My Pinkie Finger:</a:t>
            </a:r>
          </a:p>
          <a:p>
            <a:pPr marL="0" indent="0">
              <a:lnSpc>
                <a:spcPts val="2700"/>
              </a:lnSpc>
              <a:buNone/>
            </a:pPr>
            <a:r>
              <a:rPr lang="en-US" sz="2400" kern="0" dirty="0">
                <a:solidFill>
                  <a:srgbClr val="602B16"/>
                </a:solidFill>
              </a:rPr>
              <a:t>It only take a little faith  in Jesus (mustard seed size) </a:t>
            </a:r>
          </a:p>
          <a:p>
            <a:pPr marL="0" indent="0">
              <a:lnSpc>
                <a:spcPts val="2700"/>
              </a:lnSpc>
              <a:buNone/>
            </a:pPr>
            <a:r>
              <a:rPr lang="en-US" sz="2400" kern="0" dirty="0">
                <a:solidFill>
                  <a:srgbClr val="602B16"/>
                </a:solidFill>
              </a:rPr>
              <a:t>to give Him my heart and </a:t>
            </a:r>
          </a:p>
          <a:p>
            <a:pPr marL="0" indent="0">
              <a:lnSpc>
                <a:spcPts val="2700"/>
              </a:lnSpc>
              <a:buNone/>
            </a:pPr>
            <a:r>
              <a:rPr lang="en-US" sz="2400" kern="0" dirty="0">
                <a:solidFill>
                  <a:srgbClr val="602B16"/>
                </a:solidFill>
              </a:rPr>
              <a:t>my whole life. </a:t>
            </a:r>
          </a:p>
        </p:txBody>
      </p:sp>
    </p:spTree>
    <p:extLst>
      <p:ext uri="{BB962C8B-B14F-4D97-AF65-F5344CB8AC3E}">
        <p14:creationId xmlns:p14="http://schemas.microsoft.com/office/powerpoint/2010/main" val="4197382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3E8D48-2591-4B9E-A998-AAD62E66D9B7}"/>
              </a:ext>
            </a:extLst>
          </p:cNvPr>
          <p:cNvSpPr txBox="1">
            <a:spLocks/>
          </p:cNvSpPr>
          <p:nvPr/>
        </p:nvSpPr>
        <p:spPr bwMode="auto">
          <a:xfrm>
            <a:off x="76200" y="76200"/>
            <a:ext cx="8991600" cy="4114800"/>
          </a:xfrm>
          <a:prstGeom prst="rect">
            <a:avLst/>
          </a:prstGeom>
          <a:solidFill>
            <a:schemeClr val="tx1">
              <a:alpha val="48000"/>
            </a:schemeClr>
          </a:solidFill>
          <a:ln w="82550">
            <a:solidFill>
              <a:schemeClr val="bg2"/>
            </a:solidFill>
            <a:prstDash val="lgDashDot"/>
            <a:miter lim="800000"/>
            <a:headEnd/>
            <a:tailEnd/>
          </a:ln>
          <a:effectLst>
            <a:glow rad="127000">
              <a:schemeClr val="tx1"/>
            </a:glow>
          </a:effec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endParaRPr lang="en-US" sz="4000" b="0" kern="0" dirty="0">
              <a:solidFill>
                <a:srgbClr val="643200"/>
              </a:solidFill>
            </a:endParaRPr>
          </a:p>
        </p:txBody>
      </p:sp>
      <p:sp>
        <p:nvSpPr>
          <p:cNvPr id="3" name="Content Placeholder 2">
            <a:extLst>
              <a:ext uri="{FF2B5EF4-FFF2-40B4-BE49-F238E27FC236}">
                <a16:creationId xmlns:a16="http://schemas.microsoft.com/office/drawing/2014/main" id="{2A1F1999-BBD9-4062-A7FF-4FED64372F75}"/>
              </a:ext>
            </a:extLst>
          </p:cNvPr>
          <p:cNvSpPr>
            <a:spLocks noGrp="1"/>
          </p:cNvSpPr>
          <p:nvPr>
            <p:ph idx="1"/>
          </p:nvPr>
        </p:nvSpPr>
        <p:spPr>
          <a:xfrm>
            <a:off x="381000" y="2738718"/>
            <a:ext cx="8305800" cy="1299882"/>
          </a:xfrm>
        </p:spPr>
        <p:txBody>
          <a:bodyPr vert="horz" wrap="square" lIns="91440" tIns="0" rIns="0" bIns="0" numCol="1" anchor="t" anchorCtr="0" compatLnSpc="1">
            <a:prstTxWarp prst="textNoShape">
              <a:avLst/>
            </a:prstTxWarp>
          </a:bodyPr>
          <a:lstStyle/>
          <a:p>
            <a:pPr marL="0" indent="0" algn="ctr">
              <a:buNone/>
            </a:pPr>
            <a:r>
              <a:rPr lang="en-US" sz="4000" dirty="0">
                <a:solidFill>
                  <a:schemeClr val="bg2"/>
                </a:solidFill>
              </a:rPr>
              <a:t>This Coupon is Good for One </a:t>
            </a:r>
          </a:p>
          <a:p>
            <a:pPr marL="0" indent="0" algn="ctr">
              <a:buNone/>
            </a:pPr>
            <a:r>
              <a:rPr lang="en-US" sz="4000" dirty="0">
                <a:solidFill>
                  <a:schemeClr val="bg2"/>
                </a:solidFill>
              </a:rPr>
              <a:t>Free Prize at The SonShineTent </a:t>
            </a:r>
            <a:r>
              <a:rPr lang="en-US" sz="4000" b="0" dirty="0">
                <a:solidFill>
                  <a:srgbClr val="643200"/>
                </a:solidFill>
              </a:rPr>
              <a:t>	</a:t>
            </a:r>
          </a:p>
        </p:txBody>
      </p:sp>
      <p:pic>
        <p:nvPicPr>
          <p:cNvPr id="4" name="Picture 3">
            <a:extLst>
              <a:ext uri="{FF2B5EF4-FFF2-40B4-BE49-F238E27FC236}">
                <a16:creationId xmlns:a16="http://schemas.microsoft.com/office/drawing/2014/main" id="{5A98BBCE-2BB5-4872-978D-C853D69A39C8}"/>
              </a:ext>
            </a:extLst>
          </p:cNvPr>
          <p:cNvPicPr>
            <a:picLocks noChangeAspect="1"/>
          </p:cNvPicPr>
          <p:nvPr/>
        </p:nvPicPr>
        <p:blipFill>
          <a:blip r:embed="rId3">
            <a:lum contrast="30000"/>
          </a:blip>
          <a:stretch>
            <a:fillRect/>
          </a:stretch>
        </p:blipFill>
        <p:spPr>
          <a:xfrm>
            <a:off x="219256" y="304802"/>
            <a:ext cx="8705488" cy="2438399"/>
          </a:xfrm>
          <a:prstGeom prst="rect">
            <a:avLst/>
          </a:prstGeom>
        </p:spPr>
      </p:pic>
      <p:sp>
        <p:nvSpPr>
          <p:cNvPr id="7" name="Content Placeholder 2">
            <a:extLst>
              <a:ext uri="{FF2B5EF4-FFF2-40B4-BE49-F238E27FC236}">
                <a16:creationId xmlns:a16="http://schemas.microsoft.com/office/drawing/2014/main" id="{5F8E918D-505B-4DCA-B659-242F0FB1E197}"/>
              </a:ext>
            </a:extLst>
          </p:cNvPr>
          <p:cNvSpPr txBox="1">
            <a:spLocks/>
          </p:cNvSpPr>
          <p:nvPr/>
        </p:nvSpPr>
        <p:spPr bwMode="auto">
          <a:xfrm>
            <a:off x="0" y="4267202"/>
            <a:ext cx="9144000" cy="2514599"/>
          </a:xfrm>
          <a:prstGeom prst="rect">
            <a:avLst/>
          </a:prstGeom>
          <a:solidFill>
            <a:schemeClr val="bg2"/>
          </a:solidFill>
          <a:ln>
            <a:noFill/>
          </a:ln>
          <a:effectLst>
            <a:outerShdw dist="35921" dir="2700000" algn="ctr" rotWithShape="0">
              <a:schemeClr val="bg2"/>
            </a:outerShdw>
          </a:effec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000" kern="0" dirty="0">
                <a:effectLst/>
              </a:rPr>
              <a:t>Give away 3 of  these coupons to 3 different children. Then bring back the plastic bag for another prize for you.</a:t>
            </a:r>
          </a:p>
        </p:txBody>
      </p:sp>
    </p:spTree>
    <p:extLst>
      <p:ext uri="{BB962C8B-B14F-4D97-AF65-F5344CB8AC3E}">
        <p14:creationId xmlns:p14="http://schemas.microsoft.com/office/powerpoint/2010/main" val="2917157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D0F49C-ACB5-473A-8039-1807F5F71A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10469"/>
                    </a14:imgEffect>
                    <a14:imgEffect>
                      <a14:saturation sat="11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1" y="-35169"/>
            <a:ext cx="9220201" cy="6896482"/>
          </a:xfrm>
          <a:prstGeom prst="rect">
            <a:avLst/>
          </a:prstGeom>
        </p:spPr>
      </p:pic>
      <p:sp>
        <p:nvSpPr>
          <p:cNvPr id="3" name="Content Placeholder 2">
            <a:extLst>
              <a:ext uri="{FF2B5EF4-FFF2-40B4-BE49-F238E27FC236}">
                <a16:creationId xmlns:a16="http://schemas.microsoft.com/office/drawing/2014/main" id="{2A1F1999-BBD9-4062-A7FF-4FED64372F75}"/>
              </a:ext>
            </a:extLst>
          </p:cNvPr>
          <p:cNvSpPr>
            <a:spLocks noGrp="1"/>
          </p:cNvSpPr>
          <p:nvPr>
            <p:ph idx="1"/>
          </p:nvPr>
        </p:nvSpPr>
        <p:spPr>
          <a:xfrm>
            <a:off x="6553200" y="152400"/>
            <a:ext cx="2590800" cy="5410200"/>
          </a:xfrm>
          <a:effectLst>
            <a:glow rad="114300">
              <a:schemeClr val="tx1"/>
            </a:glow>
          </a:effectLst>
        </p:spPr>
        <p:txBody>
          <a:bodyPr lIns="0" tIns="0" rIns="0" bIns="0"/>
          <a:lstStyle/>
          <a:p>
            <a:pPr marL="0" indent="0">
              <a:lnSpc>
                <a:spcPts val="3800"/>
              </a:lnSpc>
              <a:spcBef>
                <a:spcPts val="0"/>
              </a:spcBef>
              <a:buNone/>
            </a:pPr>
            <a:r>
              <a:rPr lang="en-US" sz="4000" dirty="0">
                <a:solidFill>
                  <a:srgbClr val="643200"/>
                </a:solidFill>
              </a:rPr>
              <a:t>A small gift from us to you at the hospitality </a:t>
            </a:r>
            <a:r>
              <a:rPr lang="en-US" sz="4000" dirty="0">
                <a:solidFill>
                  <a:srgbClr val="643200"/>
                </a:solidFill>
                <a:effectLst>
                  <a:glow rad="165100">
                    <a:schemeClr val="tx1"/>
                  </a:glow>
                </a:effectLst>
              </a:rPr>
              <a:t>ta</a:t>
            </a:r>
            <a:r>
              <a:rPr lang="en-US" sz="4000" dirty="0">
                <a:solidFill>
                  <a:srgbClr val="643200"/>
                </a:solidFill>
              </a:rPr>
              <a:t>ble.</a:t>
            </a:r>
          </a:p>
          <a:p>
            <a:pPr marL="0" indent="0">
              <a:lnSpc>
                <a:spcPts val="3800"/>
              </a:lnSpc>
              <a:spcBef>
                <a:spcPts val="0"/>
              </a:spcBef>
              <a:buNone/>
            </a:pPr>
            <a:endParaRPr lang="en-US" sz="2000" dirty="0">
              <a:solidFill>
                <a:srgbClr val="643200"/>
              </a:solidFill>
            </a:endParaRPr>
          </a:p>
          <a:p>
            <a:pPr marL="0" indent="0" algn="ctr">
              <a:lnSpc>
                <a:spcPts val="3800"/>
              </a:lnSpc>
              <a:spcBef>
                <a:spcPts val="0"/>
              </a:spcBef>
              <a:buNone/>
            </a:pPr>
            <a:r>
              <a:rPr lang="en-US" sz="4000" dirty="0">
                <a:solidFill>
                  <a:srgbClr val="643200"/>
                </a:solidFill>
                <a:effectLst>
                  <a:glow rad="165100">
                    <a:schemeClr val="tx1"/>
                  </a:glow>
                </a:effectLst>
              </a:rPr>
              <a:t>T</a:t>
            </a:r>
            <a:r>
              <a:rPr lang="en-US" sz="4000" dirty="0">
                <a:solidFill>
                  <a:srgbClr val="643200"/>
                </a:solidFill>
              </a:rPr>
              <a:t>hank </a:t>
            </a:r>
          </a:p>
          <a:p>
            <a:pPr marL="0" indent="0" algn="ctr">
              <a:lnSpc>
                <a:spcPts val="3800"/>
              </a:lnSpc>
              <a:spcBef>
                <a:spcPts val="0"/>
              </a:spcBef>
              <a:buNone/>
            </a:pPr>
            <a:r>
              <a:rPr lang="en-US" sz="4000" dirty="0">
                <a:solidFill>
                  <a:srgbClr val="643200"/>
                </a:solidFill>
              </a:rPr>
              <a:t>you </a:t>
            </a:r>
            <a:r>
              <a:rPr lang="en-US" sz="4000" dirty="0">
                <a:solidFill>
                  <a:srgbClr val="643200"/>
                </a:solidFill>
                <a:effectLst>
                  <a:glow rad="165100">
                    <a:schemeClr val="tx1"/>
                  </a:glow>
                </a:effectLst>
              </a:rPr>
              <a:t>for</a:t>
            </a:r>
            <a:r>
              <a:rPr lang="en-US" sz="4000" dirty="0">
                <a:solidFill>
                  <a:srgbClr val="643200"/>
                </a:solidFill>
              </a:rPr>
              <a:t> </a:t>
            </a:r>
            <a:r>
              <a:rPr lang="en-US" sz="4000" dirty="0">
                <a:solidFill>
                  <a:srgbClr val="643200"/>
                </a:solidFill>
                <a:effectLst>
                  <a:glow rad="114300">
                    <a:schemeClr val="tx1"/>
                  </a:glow>
                </a:effectLst>
              </a:rPr>
              <a:t>c</a:t>
            </a:r>
            <a:r>
              <a:rPr lang="en-US" sz="4000" dirty="0">
                <a:solidFill>
                  <a:srgbClr val="643200"/>
                </a:solidFill>
                <a:effectLst>
                  <a:glow rad="165100">
                    <a:schemeClr val="tx1"/>
                  </a:glow>
                </a:effectLst>
              </a:rPr>
              <a:t>om</a:t>
            </a:r>
            <a:r>
              <a:rPr lang="en-US" sz="4000" dirty="0">
                <a:solidFill>
                  <a:srgbClr val="643200"/>
                </a:solidFill>
              </a:rPr>
              <a:t>ing.</a:t>
            </a:r>
          </a:p>
        </p:txBody>
      </p:sp>
    </p:spTree>
    <p:extLst>
      <p:ext uri="{BB962C8B-B14F-4D97-AF65-F5344CB8AC3E}">
        <p14:creationId xmlns:p14="http://schemas.microsoft.com/office/powerpoint/2010/main" val="2788140852"/>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460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9525"/>
            <a:ext cx="4572000" cy="923925"/>
          </a:xfrm>
        </p:spPr>
        <p:txBody>
          <a:bodyPr/>
          <a:lstStyle/>
          <a:p>
            <a:pPr algn="ctr"/>
            <a:r>
              <a:rPr lang="en-US" dirty="0"/>
              <a:t>#</a:t>
            </a:r>
            <a:r>
              <a:rPr lang="en-US" b="1" dirty="0"/>
              <a:t>1 - Noah</a:t>
            </a:r>
          </a:p>
        </p:txBody>
      </p:sp>
      <p:sp>
        <p:nvSpPr>
          <p:cNvPr id="37891" name="Content Placeholder 2"/>
          <p:cNvSpPr>
            <a:spLocks noGrp="1"/>
          </p:cNvSpPr>
          <p:nvPr>
            <p:ph idx="1"/>
          </p:nvPr>
        </p:nvSpPr>
        <p:spPr>
          <a:xfrm>
            <a:off x="0" y="1219200"/>
            <a:ext cx="4572000" cy="5638800"/>
          </a:xfrm>
        </p:spPr>
        <p:txBody>
          <a:bodyPr/>
          <a:lstStyle/>
          <a:p>
            <a:r>
              <a:rPr lang="en-US" sz="3000" b="1" dirty="0"/>
              <a:t>The world was sinful and under God’s judgment.</a:t>
            </a:r>
          </a:p>
          <a:p>
            <a:r>
              <a:rPr lang="en-US" sz="3000" b="1" dirty="0"/>
              <a:t>Noah’s family entered the ark by faith.</a:t>
            </a:r>
          </a:p>
          <a:p>
            <a:r>
              <a:rPr lang="en-US" sz="3000" b="1" dirty="0"/>
              <a:t>The waters of death came.</a:t>
            </a:r>
          </a:p>
          <a:p>
            <a:r>
              <a:rPr lang="en-US" sz="3000" b="1" dirty="0"/>
              <a:t>They came out of the waters with a new life.</a:t>
            </a:r>
          </a:p>
          <a:p>
            <a:r>
              <a:rPr lang="en-US" sz="3000" b="1" dirty="0"/>
              <a:t>Their old life was left behind.</a:t>
            </a:r>
          </a:p>
          <a:p>
            <a:endParaRPr lang="en-US" dirty="0"/>
          </a:p>
        </p:txBody>
      </p:sp>
      <p:pic>
        <p:nvPicPr>
          <p:cNvPr id="37892" name="Picture 3" descr="http://www.friendsofjehovahswitnesses.com/wp-content/uploads/NoahsArk.jpg"/>
          <p:cNvPicPr>
            <a:picLocks noChangeAspect="1" noChangeArrowheads="1"/>
          </p:cNvPicPr>
          <p:nvPr/>
        </p:nvPicPr>
        <p:blipFill>
          <a:blip r:embed="rId3">
            <a:extLst>
              <a:ext uri="{28A0092B-C50C-407E-A947-70E740481C1C}">
                <a14:useLocalDpi xmlns:a14="http://schemas.microsoft.com/office/drawing/2010/main" val="0"/>
              </a:ext>
            </a:extLst>
          </a:blip>
          <a:srcRect l="41211" t="197" r="5959" b="27373"/>
          <a:stretch>
            <a:fillRect/>
          </a:stretch>
        </p:blipFill>
        <p:spPr bwMode="auto">
          <a:xfrm>
            <a:off x="4572000" y="0"/>
            <a:ext cx="457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825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additive="base">
                                        <p:cTn id="31"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dirty="0"/>
              <a:t>Note: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2"/>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http://campaignkerusso.org/?p=9955</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2910326808"/>
      </p:ext>
    </p:extLst>
  </p:cSld>
  <p:clrMapOvr>
    <a:masterClrMapping/>
  </p:clrMapOvr>
  <mc:AlternateContent xmlns:mc="http://schemas.openxmlformats.org/markup-compatibility/2006" xmlns:p14="http://schemas.microsoft.com/office/powerpoint/2010/main">
    <mc:Choice Requires="p14">
      <p:transition spd="med" p14:dur="700" advTm="999">
        <p:fade/>
      </p:transition>
    </mc:Choice>
    <mc:Fallback xmlns="">
      <p:transition spd="med" advTm="99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4800600" y="76200"/>
            <a:ext cx="4343400" cy="6781800"/>
          </a:xfrm>
        </p:spPr>
        <p:txBody>
          <a:bodyPr/>
          <a:lstStyle/>
          <a:p>
            <a:pPr marL="0" indent="0">
              <a:buFont typeface="Wingdings" pitchFamily="2" charset="2"/>
              <a:buNone/>
            </a:pPr>
            <a:r>
              <a:rPr lang="en-US" sz="3200" b="1" dirty="0"/>
              <a:t>“…Eight people went into that boat and were brought safely through the flood.</a:t>
            </a:r>
          </a:p>
          <a:p>
            <a:pPr marL="0" indent="0">
              <a:buFont typeface="Wingdings" pitchFamily="2" charset="2"/>
              <a:buNone/>
            </a:pPr>
            <a:r>
              <a:rPr lang="en-US" sz="3200" b="1" dirty="0"/>
              <a:t>Those flood waters were like baptism that now saves you…” </a:t>
            </a:r>
            <a:r>
              <a:rPr lang="en-US" sz="2000" dirty="0"/>
              <a:t>I Peter 3:20-21</a:t>
            </a:r>
          </a:p>
          <a:p>
            <a:pPr marL="0" indent="0">
              <a:buFont typeface="Wingdings" pitchFamily="2" charset="2"/>
              <a:buNone/>
            </a:pPr>
            <a:endParaRPr lang="en-US" sz="2000" dirty="0"/>
          </a:p>
          <a:p>
            <a:pPr marL="0" indent="0">
              <a:buFont typeface="Wingdings" pitchFamily="2" charset="2"/>
              <a:buNone/>
            </a:pPr>
            <a:r>
              <a:rPr lang="en-US" b="1" dirty="0"/>
              <a:t>Passing through water is a picture of being buried and coming alive again.</a:t>
            </a:r>
          </a:p>
          <a:p>
            <a:pPr marL="0" indent="0">
              <a:buFont typeface="Wingdings" pitchFamily="2" charset="2"/>
              <a:buNone/>
            </a:pPr>
            <a:endParaRPr lang="en-US" dirty="0"/>
          </a:p>
        </p:txBody>
      </p:sp>
      <p:pic>
        <p:nvPicPr>
          <p:cNvPr id="38915" name="Picture 3" descr="http://www.friendsofjehovahswitnesses.com/wp-content/uploads/NoahsArk.jpg"/>
          <p:cNvPicPr>
            <a:picLocks noChangeAspect="1" noChangeArrowheads="1"/>
          </p:cNvPicPr>
          <p:nvPr/>
        </p:nvPicPr>
        <p:blipFill>
          <a:blip r:embed="rId3">
            <a:extLst>
              <a:ext uri="{28A0092B-C50C-407E-A947-70E740481C1C}">
                <a14:useLocalDpi xmlns:a14="http://schemas.microsoft.com/office/drawing/2010/main" val="0"/>
              </a:ext>
            </a:extLst>
          </a:blip>
          <a:srcRect l="41211" t="197" r="5959" b="27373"/>
          <a:stretch>
            <a:fillRect/>
          </a:stretch>
        </p:blipFill>
        <p:spPr bwMode="auto">
          <a:xfrm>
            <a:off x="0" y="9525"/>
            <a:ext cx="457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520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4">
                                            <p:txEl>
                                              <p:pRg st="3" end="3"/>
                                            </p:txEl>
                                          </p:spTgt>
                                        </p:tgtEl>
                                        <p:attrNameLst>
                                          <p:attrName>style.visibility</p:attrName>
                                        </p:attrNameLst>
                                      </p:cBhvr>
                                      <p:to>
                                        <p:strVal val="visible"/>
                                      </p:to>
                                    </p:set>
                                    <p:anim calcmode="lin" valueType="num">
                                      <p:cBhvr additive="base">
                                        <p:cTn id="7" dur="500" fill="hold"/>
                                        <p:tgtEl>
                                          <p:spTgt spid="3891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1.4|1.2|1.3|1.7"/>
</p:tagLst>
</file>

<file path=ppt/tags/tag10.xml><?xml version="1.0" encoding="utf-8"?>
<p:tagLst xmlns:a="http://schemas.openxmlformats.org/drawingml/2006/main" xmlns:r="http://schemas.openxmlformats.org/officeDocument/2006/relationships" xmlns:p="http://schemas.openxmlformats.org/presentationml/2006/main">
  <p:tag name="TIMING" val="|3"/>
</p:tagLst>
</file>

<file path=ppt/tags/tag11.xml><?xml version="1.0" encoding="utf-8"?>
<p:tagLst xmlns:a="http://schemas.openxmlformats.org/drawingml/2006/main" xmlns:r="http://schemas.openxmlformats.org/officeDocument/2006/relationships" xmlns:p="http://schemas.openxmlformats.org/presentationml/2006/main">
  <p:tag name="TIMING" val="|2.4|2.8"/>
</p:tagLst>
</file>

<file path=ppt/tags/tag12.xml><?xml version="1.0" encoding="utf-8"?>
<p:tagLst xmlns:a="http://schemas.openxmlformats.org/drawingml/2006/main" xmlns:r="http://schemas.openxmlformats.org/officeDocument/2006/relationships" xmlns:p="http://schemas.openxmlformats.org/presentationml/2006/main">
  <p:tag name="TIMING" val="|2.9|3.6"/>
</p:tagLst>
</file>

<file path=ppt/tags/tag13.xml><?xml version="1.0" encoding="utf-8"?>
<p:tagLst xmlns:a="http://schemas.openxmlformats.org/drawingml/2006/main" xmlns:r="http://schemas.openxmlformats.org/officeDocument/2006/relationships" xmlns:p="http://schemas.openxmlformats.org/presentationml/2006/main">
  <p:tag name="TIMING" val="|1|1.1|1.4"/>
</p:tagLst>
</file>

<file path=ppt/tags/tag14.xml><?xml version="1.0" encoding="utf-8"?>
<p:tagLst xmlns:a="http://schemas.openxmlformats.org/drawingml/2006/main" xmlns:r="http://schemas.openxmlformats.org/officeDocument/2006/relationships" xmlns:p="http://schemas.openxmlformats.org/presentationml/2006/main">
  <p:tag name="TIMING" val="|1.1|1.5"/>
</p:tagLst>
</file>

<file path=ppt/tags/tag15.xml><?xml version="1.0" encoding="utf-8"?>
<p:tagLst xmlns:a="http://schemas.openxmlformats.org/drawingml/2006/main" xmlns:r="http://schemas.openxmlformats.org/officeDocument/2006/relationships" xmlns:p="http://schemas.openxmlformats.org/presentationml/2006/main">
  <p:tag name="TIMING" val="|0.8|1.6|2.1|2.5|2.2"/>
</p:tagLst>
</file>

<file path=ppt/tags/tag16.xml><?xml version="1.0" encoding="utf-8"?>
<p:tagLst xmlns:a="http://schemas.openxmlformats.org/drawingml/2006/main" xmlns:r="http://schemas.openxmlformats.org/officeDocument/2006/relationships" xmlns:p="http://schemas.openxmlformats.org/presentationml/2006/main">
  <p:tag name="TIMING" val="|0.8"/>
</p:tagLst>
</file>

<file path=ppt/tags/tag17.xml><?xml version="1.0" encoding="utf-8"?>
<p:tagLst xmlns:a="http://schemas.openxmlformats.org/drawingml/2006/main" xmlns:r="http://schemas.openxmlformats.org/officeDocument/2006/relationships" xmlns:p="http://schemas.openxmlformats.org/presentationml/2006/main">
  <p:tag name="TIMING" val="|0.6|1.6|1.9"/>
</p:tagLst>
</file>

<file path=ppt/tags/tag18.xml><?xml version="1.0" encoding="utf-8"?>
<p:tagLst xmlns:a="http://schemas.openxmlformats.org/drawingml/2006/main" xmlns:r="http://schemas.openxmlformats.org/officeDocument/2006/relationships" xmlns:p="http://schemas.openxmlformats.org/presentationml/2006/main">
  <p:tag name="TIMING" val="|0.7|1.3|1.2|1.3|1.3|1.4|1.4|1.3"/>
</p:tagLst>
</file>

<file path=ppt/tags/tag19.xml><?xml version="1.0" encoding="utf-8"?>
<p:tagLst xmlns:a="http://schemas.openxmlformats.org/drawingml/2006/main" xmlns:r="http://schemas.openxmlformats.org/officeDocument/2006/relationships" xmlns:p="http://schemas.openxmlformats.org/presentationml/2006/main">
  <p:tag name="TIMING" val="|0.9|1.1|1.3|1.6"/>
</p:tagLst>
</file>

<file path=ppt/tags/tag2.xml><?xml version="1.0" encoding="utf-8"?>
<p:tagLst xmlns:a="http://schemas.openxmlformats.org/drawingml/2006/main" xmlns:r="http://schemas.openxmlformats.org/officeDocument/2006/relationships" xmlns:p="http://schemas.openxmlformats.org/presentationml/2006/main">
  <p:tag name="TIMING" val="|0.9|1.1|1.4|1.5|1.7"/>
</p:tagLst>
</file>

<file path=ppt/tags/tag3.xml><?xml version="1.0" encoding="utf-8"?>
<p:tagLst xmlns:a="http://schemas.openxmlformats.org/drawingml/2006/main" xmlns:r="http://schemas.openxmlformats.org/officeDocument/2006/relationships" xmlns:p="http://schemas.openxmlformats.org/presentationml/2006/main">
  <p:tag name="TIMING" val="|2.6"/>
</p:tagLst>
</file>

<file path=ppt/tags/tag4.xml><?xml version="1.0" encoding="utf-8"?>
<p:tagLst xmlns:a="http://schemas.openxmlformats.org/drawingml/2006/main" xmlns:r="http://schemas.openxmlformats.org/officeDocument/2006/relationships" xmlns:p="http://schemas.openxmlformats.org/presentationml/2006/main">
  <p:tag name="TIMING" val="|0.9|1|1.4|1.2|1.2"/>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ags/tag6.xml><?xml version="1.0" encoding="utf-8"?>
<p:tagLst xmlns:a="http://schemas.openxmlformats.org/drawingml/2006/main" xmlns:r="http://schemas.openxmlformats.org/officeDocument/2006/relationships" xmlns:p="http://schemas.openxmlformats.org/presentationml/2006/main">
  <p:tag name="TIMING" val="|1.3|1.5|1.6|1.6|1.8"/>
</p:tagLst>
</file>

<file path=ppt/tags/tag7.xml><?xml version="1.0" encoding="utf-8"?>
<p:tagLst xmlns:a="http://schemas.openxmlformats.org/drawingml/2006/main" xmlns:r="http://schemas.openxmlformats.org/officeDocument/2006/relationships" xmlns:p="http://schemas.openxmlformats.org/presentationml/2006/main">
  <p:tag name="TIMING" val="|1.2|2|1.9|2.2"/>
</p:tagLst>
</file>

<file path=ppt/tags/tag8.xml><?xml version="1.0" encoding="utf-8"?>
<p:tagLst xmlns:a="http://schemas.openxmlformats.org/drawingml/2006/main" xmlns:r="http://schemas.openxmlformats.org/officeDocument/2006/relationships" xmlns:p="http://schemas.openxmlformats.org/presentationml/2006/main">
  <p:tag name="TIMING" val="|2.3|2.2|2.1|2.3|2.1"/>
</p:tagLst>
</file>

<file path=ppt/tags/tag9.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Refined</Template>
  <TotalTime>5263</TotalTime>
  <Words>1761</Words>
  <Application>Microsoft Office PowerPoint</Application>
  <PresentationFormat>On-screen Show (4:3)</PresentationFormat>
  <Paragraphs>207</Paragraphs>
  <Slides>80</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Adobe Garamond Pro Bold</vt:lpstr>
      <vt:lpstr>Arial</vt:lpstr>
      <vt:lpstr>Calibri</vt:lpstr>
      <vt:lpstr>Times New Roman</vt:lpstr>
      <vt:lpstr>Verdana</vt:lpstr>
      <vt:lpstr>Wingdings</vt:lpstr>
      <vt:lpstr>Refined</vt:lpstr>
      <vt:lpstr>Water Baptism is a Picture of Jesus</vt:lpstr>
      <vt:lpstr>PowerPoint Presentation</vt:lpstr>
      <vt:lpstr>PowerPoint Presentation</vt:lpstr>
      <vt:lpstr>PowerPoint Presentation</vt:lpstr>
      <vt:lpstr>Water Baptism is a Picture of Jesus</vt:lpstr>
      <vt:lpstr>The Bible Says  These Four Things are Alike</vt:lpstr>
      <vt:lpstr>PowerPoint Presentation</vt:lpstr>
      <vt:lpstr>#1 - Noah</vt:lpstr>
      <vt:lpstr>PowerPoint Presentation</vt:lpstr>
      <vt:lpstr>PowerPoint Presentation</vt:lpstr>
      <vt:lpstr>#2 Moses</vt:lpstr>
      <vt:lpstr>PowerPoint Presentation</vt:lpstr>
      <vt:lpstr>#3 Jesus Death &amp; Resurrection</vt:lpstr>
      <vt:lpstr>Next Slide  Video: Jesus is Baptized  Download Here: http://www.youtube.com/watch?v=DoMBvmHS88g  </vt:lpstr>
      <vt:lpstr>PowerPoint Presentation</vt:lpstr>
      <vt:lpstr>PowerPoint Presentation</vt:lpstr>
      <vt:lpstr>#3 Jesus Death &amp; Resurrection</vt:lpstr>
      <vt:lpstr>PowerPoint Presentation</vt:lpstr>
      <vt:lpstr>#3 Jesus Death &amp; Resurrection</vt:lpstr>
      <vt:lpstr>PowerPoint Presentation</vt:lpstr>
      <vt:lpstr>#4 Death &amp; Resurrection of Jesus</vt:lpstr>
      <vt:lpstr>#4 Death &amp; Resurrection of Jesus</vt:lpstr>
      <vt:lpstr>PowerPoint Presentation</vt:lpstr>
      <vt:lpstr>PowerPoint Presentation</vt:lpstr>
      <vt:lpstr>PowerPoint Presentation</vt:lpstr>
      <vt:lpstr>PowerPoint Presentation</vt:lpstr>
      <vt:lpstr>Next Slide  Kids Get Baptized  Download Here: http://www.youtube.com/watch?v=o4i7gucZ67Q  </vt:lpstr>
      <vt:lpstr>Next Slide  Video: What Baptism is Not!  Download Here: https://www.youtube.com/watch?v=8a8FprDRmOs   </vt:lpstr>
      <vt:lpstr>Next Slide  Song: Take Me to the Water  Download Here: https://www.youtube.com/watch?v=pqpiRBDeRBI  </vt:lpstr>
      <vt:lpstr>Next Slide  Song: Take Me to the Water  Download Here: http://youtu.be/q1x4jRVxYxc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Greenberg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Therese</dc:creator>
  <cp:lastModifiedBy>Harold Greenberg</cp:lastModifiedBy>
  <cp:revision>660</cp:revision>
  <cp:lastPrinted>1601-01-01T00:00:00Z</cp:lastPrinted>
  <dcterms:created xsi:type="dcterms:W3CDTF">2011-07-10T15:29:56Z</dcterms:created>
  <dcterms:modified xsi:type="dcterms:W3CDTF">2019-08-17T16:55:05Z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