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37" r:id="rId2"/>
    <p:sldId id="326" r:id="rId3"/>
    <p:sldId id="506" r:id="rId4"/>
    <p:sldId id="330" r:id="rId5"/>
    <p:sldId id="507" r:id="rId6"/>
    <p:sldId id="440" r:id="rId7"/>
    <p:sldId id="450" r:id="rId8"/>
    <p:sldId id="449" r:id="rId9"/>
    <p:sldId id="448" r:id="rId10"/>
    <p:sldId id="509" r:id="rId11"/>
    <p:sldId id="508" r:id="rId12"/>
    <p:sldId id="452" r:id="rId13"/>
    <p:sldId id="451" r:id="rId14"/>
    <p:sldId id="453" r:id="rId15"/>
    <p:sldId id="442" r:id="rId16"/>
    <p:sldId id="445" r:id="rId17"/>
    <p:sldId id="493" r:id="rId18"/>
    <p:sldId id="494" r:id="rId19"/>
    <p:sldId id="499" r:id="rId20"/>
    <p:sldId id="500" r:id="rId21"/>
    <p:sldId id="454" r:id="rId22"/>
    <p:sldId id="458" r:id="rId23"/>
    <p:sldId id="455" r:id="rId24"/>
    <p:sldId id="457" r:id="rId25"/>
    <p:sldId id="436" r:id="rId26"/>
    <p:sldId id="527" r:id="rId27"/>
    <p:sldId id="528" r:id="rId28"/>
    <p:sldId id="461" r:id="rId29"/>
    <p:sldId id="439" r:id="rId30"/>
    <p:sldId id="438" r:id="rId31"/>
    <p:sldId id="464" r:id="rId32"/>
    <p:sldId id="510" r:id="rId33"/>
    <p:sldId id="463" r:id="rId34"/>
    <p:sldId id="465" r:id="rId35"/>
    <p:sldId id="512" r:id="rId36"/>
    <p:sldId id="511" r:id="rId37"/>
    <p:sldId id="513" r:id="rId38"/>
    <p:sldId id="466" r:id="rId39"/>
    <p:sldId id="501" r:id="rId40"/>
    <p:sldId id="514" r:id="rId41"/>
    <p:sldId id="467" r:id="rId42"/>
    <p:sldId id="517" r:id="rId43"/>
    <p:sldId id="516" r:id="rId44"/>
    <p:sldId id="518" r:id="rId45"/>
    <p:sldId id="502" r:id="rId46"/>
    <p:sldId id="379" r:id="rId47"/>
    <p:sldId id="504" r:id="rId48"/>
    <p:sldId id="470" r:id="rId49"/>
    <p:sldId id="472" r:id="rId50"/>
    <p:sldId id="503" r:id="rId51"/>
    <p:sldId id="471" r:id="rId52"/>
    <p:sldId id="473" r:id="rId53"/>
    <p:sldId id="521" r:id="rId54"/>
    <p:sldId id="477" r:id="rId55"/>
    <p:sldId id="519" r:id="rId56"/>
    <p:sldId id="520" r:id="rId57"/>
    <p:sldId id="478" r:id="rId58"/>
    <p:sldId id="479" r:id="rId59"/>
    <p:sldId id="529" r:id="rId60"/>
    <p:sldId id="480" r:id="rId61"/>
    <p:sldId id="481" r:id="rId62"/>
    <p:sldId id="482" r:id="rId63"/>
    <p:sldId id="483" r:id="rId64"/>
    <p:sldId id="484" r:id="rId65"/>
    <p:sldId id="522" r:id="rId66"/>
    <p:sldId id="487" r:id="rId67"/>
    <p:sldId id="486" r:id="rId68"/>
    <p:sldId id="488" r:id="rId69"/>
    <p:sldId id="523" r:id="rId70"/>
    <p:sldId id="489" r:id="rId71"/>
    <p:sldId id="524" r:id="rId72"/>
    <p:sldId id="490" r:id="rId73"/>
    <p:sldId id="491" r:id="rId74"/>
    <p:sldId id="492" r:id="rId75"/>
    <p:sldId id="525" r:id="rId76"/>
    <p:sldId id="52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9610"/>
    <a:srgbClr val="E6E6E6"/>
    <a:srgbClr val="F7F7E0"/>
    <a:srgbClr val="ECEDB9"/>
    <a:srgbClr val="FFF8A7"/>
    <a:srgbClr val="FEFCFF"/>
    <a:srgbClr val="9F790D"/>
    <a:srgbClr val="F3D270"/>
    <a:srgbClr val="F3C657"/>
    <a:srgbClr val="130C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31B14E-7105-4F04-B374-4AC0B31A4EB8}" v="5850" dt="2020-09-19T07:35:58.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94926" autoAdjust="0"/>
  </p:normalViewPr>
  <p:slideViewPr>
    <p:cSldViewPr snapToGrid="0">
      <p:cViewPr varScale="1">
        <p:scale>
          <a:sx n="57" d="100"/>
          <a:sy n="57" d="100"/>
        </p:scale>
        <p:origin x="3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7ACDE840-F6E8-4EB0-A150-06CB74A64226}"/>
    <pc:docChg chg="undo custSel mod addSld delSld modSld">
      <pc:chgData name="Harold Greenberg" userId="d5c41c3ac8bf082f" providerId="LiveId" clId="{7ACDE840-F6E8-4EB0-A150-06CB74A64226}" dt="2020-09-01T21:14:16.242" v="262" actId="1036"/>
      <pc:docMkLst>
        <pc:docMk/>
      </pc:docMkLst>
      <pc:sldChg chg="del">
        <pc:chgData name="Harold Greenberg" userId="d5c41c3ac8bf082f" providerId="LiveId" clId="{7ACDE840-F6E8-4EB0-A150-06CB74A64226}" dt="2020-09-01T21:07:33.194" v="146" actId="47"/>
        <pc:sldMkLst>
          <pc:docMk/>
          <pc:sldMk cId="1922189140" sldId="265"/>
        </pc:sldMkLst>
      </pc:sldChg>
      <pc:sldChg chg="addSp delSp modSp mod">
        <pc:chgData name="Harold Greenberg" userId="d5c41c3ac8bf082f" providerId="LiveId" clId="{7ACDE840-F6E8-4EB0-A150-06CB74A64226}" dt="2020-09-01T21:14:16.242" v="262" actId="1036"/>
        <pc:sldMkLst>
          <pc:docMk/>
          <pc:sldMk cId="2755064248" sldId="330"/>
        </pc:sldMkLst>
        <pc:spChg chg="del mod">
          <ac:chgData name="Harold Greenberg" userId="d5c41c3ac8bf082f" providerId="LiveId" clId="{7ACDE840-F6E8-4EB0-A150-06CB74A64226}" dt="2020-09-01T21:08:31.772" v="149"/>
          <ac:spMkLst>
            <pc:docMk/>
            <pc:sldMk cId="2755064248" sldId="330"/>
            <ac:spMk id="3" creationId="{BAE1E956-DC67-4CEB-A1B2-850D8EB228B4}"/>
          </ac:spMkLst>
        </pc:spChg>
        <pc:spChg chg="add del mod">
          <ac:chgData name="Harold Greenberg" userId="d5c41c3ac8bf082f" providerId="LiveId" clId="{7ACDE840-F6E8-4EB0-A150-06CB74A64226}" dt="2020-09-01T21:09:09.139" v="153" actId="478"/>
          <ac:spMkLst>
            <pc:docMk/>
            <pc:sldMk cId="2755064248" sldId="330"/>
            <ac:spMk id="6" creationId="{DD7DCF9E-7581-4D8A-9D59-3E535ECC7DA9}"/>
          </ac:spMkLst>
        </pc:spChg>
        <pc:spChg chg="add mod">
          <ac:chgData name="Harold Greenberg" userId="d5c41c3ac8bf082f" providerId="LiveId" clId="{7ACDE840-F6E8-4EB0-A150-06CB74A64226}" dt="2020-09-01T21:09:37.912" v="159" actId="207"/>
          <ac:spMkLst>
            <pc:docMk/>
            <pc:sldMk cId="2755064248" sldId="330"/>
            <ac:spMk id="7" creationId="{ED4EAB99-1F57-414A-BF61-7852332E7FB3}"/>
          </ac:spMkLst>
        </pc:spChg>
        <pc:spChg chg="add mod">
          <ac:chgData name="Harold Greenberg" userId="d5c41c3ac8bf082f" providerId="LiveId" clId="{7ACDE840-F6E8-4EB0-A150-06CB74A64226}" dt="2020-09-01T21:11:45.410" v="200" actId="1036"/>
          <ac:spMkLst>
            <pc:docMk/>
            <pc:sldMk cId="2755064248" sldId="330"/>
            <ac:spMk id="10" creationId="{D114F6B8-274A-4479-8799-574E11200D29}"/>
          </ac:spMkLst>
        </pc:spChg>
        <pc:spChg chg="add mod">
          <ac:chgData name="Harold Greenberg" userId="d5c41c3ac8bf082f" providerId="LiveId" clId="{7ACDE840-F6E8-4EB0-A150-06CB74A64226}" dt="2020-09-01T21:13:08.674" v="220" actId="255"/>
          <ac:spMkLst>
            <pc:docMk/>
            <pc:sldMk cId="2755064248" sldId="330"/>
            <ac:spMk id="11" creationId="{CB175DD0-3D50-4CB5-AF0F-F97D1941BE15}"/>
          </ac:spMkLst>
        </pc:spChg>
        <pc:picChg chg="add del mod">
          <ac:chgData name="Harold Greenberg" userId="d5c41c3ac8bf082f" providerId="LiveId" clId="{7ACDE840-F6E8-4EB0-A150-06CB74A64226}" dt="2020-09-01T21:08:36.484" v="152" actId="478"/>
          <ac:picMkLst>
            <pc:docMk/>
            <pc:sldMk cId="2755064248" sldId="330"/>
            <ac:picMk id="4" creationId="{1F403C9F-0EB7-45DF-881D-FDF930F644CF}"/>
          </ac:picMkLst>
        </pc:picChg>
        <pc:picChg chg="add mod">
          <ac:chgData name="Harold Greenberg" userId="d5c41c3ac8bf082f" providerId="LiveId" clId="{7ACDE840-F6E8-4EB0-A150-06CB74A64226}" dt="2020-09-01T21:14:16.242" v="262" actId="1036"/>
          <ac:picMkLst>
            <pc:docMk/>
            <pc:sldMk cId="2755064248" sldId="330"/>
            <ac:picMk id="9" creationId="{8C3BDB91-CE2D-4EB9-B9CD-1DF6952A0F55}"/>
          </ac:picMkLst>
        </pc:picChg>
      </pc:sldChg>
      <pc:sldChg chg="addSp delSp modSp mod">
        <pc:chgData name="Harold Greenberg" userId="d5c41c3ac8bf082f" providerId="LiveId" clId="{7ACDE840-F6E8-4EB0-A150-06CB74A64226}" dt="2020-09-01T21:11:08.648" v="186" actId="21"/>
        <pc:sldMkLst>
          <pc:docMk/>
          <pc:sldMk cId="3154268098" sldId="331"/>
        </pc:sldMkLst>
        <pc:spChg chg="del mod">
          <ac:chgData name="Harold Greenberg" userId="d5c41c3ac8bf082f" providerId="LiveId" clId="{7ACDE840-F6E8-4EB0-A150-06CB74A64226}" dt="2020-09-01T21:11:08.648" v="186" actId="21"/>
          <ac:spMkLst>
            <pc:docMk/>
            <pc:sldMk cId="3154268098" sldId="331"/>
            <ac:spMk id="3" creationId="{BAE1E956-DC67-4CEB-A1B2-850D8EB228B4}"/>
          </ac:spMkLst>
        </pc:spChg>
        <pc:spChg chg="add mod">
          <ac:chgData name="Harold Greenberg" userId="d5c41c3ac8bf082f" providerId="LiveId" clId="{7ACDE840-F6E8-4EB0-A150-06CB74A64226}" dt="2020-09-01T21:11:08.648" v="186" actId="21"/>
          <ac:spMkLst>
            <pc:docMk/>
            <pc:sldMk cId="3154268098" sldId="331"/>
            <ac:spMk id="4" creationId="{A01A61AA-0408-4366-9BA6-C7E262A2E362}"/>
          </ac:spMkLst>
        </pc:spChg>
      </pc:sldChg>
      <pc:sldChg chg="addSp delSp modSp add mod setBg">
        <pc:chgData name="Harold Greenberg" userId="d5c41c3ac8bf082f" providerId="LiveId" clId="{7ACDE840-F6E8-4EB0-A150-06CB74A64226}" dt="2020-09-01T20:55:58.700" v="8" actId="14100"/>
        <pc:sldMkLst>
          <pc:docMk/>
          <pc:sldMk cId="3040493981" sldId="436"/>
        </pc:sldMkLst>
        <pc:spChg chg="del">
          <ac:chgData name="Harold Greenberg" userId="d5c41c3ac8bf082f" providerId="LiveId" clId="{7ACDE840-F6E8-4EB0-A150-06CB74A64226}" dt="2020-09-01T20:55:00.760" v="1" actId="478"/>
          <ac:spMkLst>
            <pc:docMk/>
            <pc:sldMk cId="3040493981" sldId="436"/>
            <ac:spMk id="3" creationId="{BAE1E956-DC67-4CEB-A1B2-850D8EB228B4}"/>
          </ac:spMkLst>
        </pc:spChg>
        <pc:spChg chg="add del mod">
          <ac:chgData name="Harold Greenberg" userId="d5c41c3ac8bf082f" providerId="LiveId" clId="{7ACDE840-F6E8-4EB0-A150-06CB74A64226}" dt="2020-09-01T20:55:09.258" v="2" actId="478"/>
          <ac:spMkLst>
            <pc:docMk/>
            <pc:sldMk cId="3040493981" sldId="436"/>
            <ac:spMk id="4" creationId="{BB7AF7A3-0B17-46F3-9E84-1CB797664E4D}"/>
          </ac:spMkLst>
        </pc:spChg>
        <pc:spChg chg="add">
          <ac:chgData name="Harold Greenberg" userId="d5c41c3ac8bf082f" providerId="LiveId" clId="{7ACDE840-F6E8-4EB0-A150-06CB74A64226}" dt="2020-09-01T20:55:26.837" v="6" actId="26606"/>
          <ac:spMkLst>
            <pc:docMk/>
            <pc:sldMk cId="3040493981" sldId="436"/>
            <ac:spMk id="11" creationId="{42A4FC2C-047E-45A5-965D-8E1E3BF09BC6}"/>
          </ac:spMkLst>
        </pc:spChg>
        <pc:picChg chg="add mod">
          <ac:chgData name="Harold Greenberg" userId="d5c41c3ac8bf082f" providerId="LiveId" clId="{7ACDE840-F6E8-4EB0-A150-06CB74A64226}" dt="2020-09-01T20:55:58.700" v="8" actId="14100"/>
          <ac:picMkLst>
            <pc:docMk/>
            <pc:sldMk cId="3040493981" sldId="436"/>
            <ac:picMk id="6" creationId="{D726DC7B-1421-4142-87C5-22E421D7CF16}"/>
          </ac:picMkLst>
        </pc:picChg>
      </pc:sldChg>
      <pc:sldChg chg="addSp delSp modSp add mod setBg">
        <pc:chgData name="Harold Greenberg" userId="d5c41c3ac8bf082f" providerId="LiveId" clId="{7ACDE840-F6E8-4EB0-A150-06CB74A64226}" dt="2020-09-01T20:59:29.940" v="118"/>
        <pc:sldMkLst>
          <pc:docMk/>
          <pc:sldMk cId="14837001" sldId="437"/>
        </pc:sldMkLst>
        <pc:spChg chg="add del">
          <ac:chgData name="Harold Greenberg" userId="d5c41c3ac8bf082f" providerId="LiveId" clId="{7ACDE840-F6E8-4EB0-A150-06CB74A64226}" dt="2020-09-01T20:58:10.382" v="31" actId="26606"/>
          <ac:spMkLst>
            <pc:docMk/>
            <pc:sldMk cId="14837001" sldId="437"/>
            <ac:spMk id="11" creationId="{42A4FC2C-047E-45A5-965D-8E1E3BF09BC6}"/>
          </ac:spMkLst>
        </pc:spChg>
        <pc:spChg chg="add del">
          <ac:chgData name="Harold Greenberg" userId="d5c41c3ac8bf082f" providerId="LiveId" clId="{7ACDE840-F6E8-4EB0-A150-06CB74A64226}" dt="2020-09-01T20:58:10.381" v="30" actId="26606"/>
          <ac:spMkLst>
            <pc:docMk/>
            <pc:sldMk cId="14837001" sldId="437"/>
            <ac:spMk id="13" creationId="{1500B4A4-B1F1-41EA-886A-B8A210DBCA3B}"/>
          </ac:spMkLst>
        </pc:spChg>
        <pc:spChg chg="add del">
          <ac:chgData name="Harold Greenberg" userId="d5c41c3ac8bf082f" providerId="LiveId" clId="{7ACDE840-F6E8-4EB0-A150-06CB74A64226}" dt="2020-09-01T20:58:10.381" v="30" actId="26606"/>
          <ac:spMkLst>
            <pc:docMk/>
            <pc:sldMk cId="14837001" sldId="437"/>
            <ac:spMk id="14" creationId="{5E55A99C-0BDC-4DBE-8E40-9FA66F629FA1}"/>
          </ac:spMkLst>
        </pc:spChg>
        <pc:spChg chg="add del">
          <ac:chgData name="Harold Greenberg" userId="d5c41c3ac8bf082f" providerId="LiveId" clId="{7ACDE840-F6E8-4EB0-A150-06CB74A64226}" dt="2020-09-01T20:57:03.616" v="16" actId="26606"/>
          <ac:spMkLst>
            <pc:docMk/>
            <pc:sldMk cId="14837001" sldId="437"/>
            <ac:spMk id="16" creationId="{01D0AF59-99C3-4251-AB9A-C966C6AD4400}"/>
          </ac:spMkLst>
        </pc:spChg>
        <pc:spChg chg="add del">
          <ac:chgData name="Harold Greenberg" userId="d5c41c3ac8bf082f" providerId="LiveId" clId="{7ACDE840-F6E8-4EB0-A150-06CB74A64226}" dt="2020-09-01T20:57:03.616" v="16" actId="26606"/>
          <ac:spMkLst>
            <pc:docMk/>
            <pc:sldMk cId="14837001" sldId="437"/>
            <ac:spMk id="18" creationId="{1855405F-37A2-4869-9154-F8BE3BECE6C3}"/>
          </ac:spMkLst>
        </pc:spChg>
        <pc:spChg chg="add del">
          <ac:chgData name="Harold Greenberg" userId="d5c41c3ac8bf082f" providerId="LiveId" clId="{7ACDE840-F6E8-4EB0-A150-06CB74A64226}" dt="2020-09-01T20:57:06.881" v="18" actId="26606"/>
          <ac:spMkLst>
            <pc:docMk/>
            <pc:sldMk cId="14837001" sldId="437"/>
            <ac:spMk id="20" creationId="{32BC26D8-82FB-445E-AA49-62A77D7C1EE0}"/>
          </ac:spMkLst>
        </pc:spChg>
        <pc:spChg chg="add del">
          <ac:chgData name="Harold Greenberg" userId="d5c41c3ac8bf082f" providerId="LiveId" clId="{7ACDE840-F6E8-4EB0-A150-06CB74A64226}" dt="2020-09-01T20:57:06.881" v="18" actId="26606"/>
          <ac:spMkLst>
            <pc:docMk/>
            <pc:sldMk cId="14837001" sldId="437"/>
            <ac:spMk id="21" creationId="{CB44330D-EA18-4254-AA95-EB49948539B8}"/>
          </ac:spMkLst>
        </pc:spChg>
        <pc:spChg chg="add del">
          <ac:chgData name="Harold Greenberg" userId="d5c41c3ac8bf082f" providerId="LiveId" clId="{7ACDE840-F6E8-4EB0-A150-06CB74A64226}" dt="2020-09-01T20:57:24.305" v="22" actId="26606"/>
          <ac:spMkLst>
            <pc:docMk/>
            <pc:sldMk cId="14837001" sldId="437"/>
            <ac:spMk id="22" creationId="{3783CA14-24A1-485C-8B30-D6A5D87987AD}"/>
          </ac:spMkLst>
        </pc:spChg>
        <pc:spChg chg="add del">
          <ac:chgData name="Harold Greenberg" userId="d5c41c3ac8bf082f" providerId="LiveId" clId="{7ACDE840-F6E8-4EB0-A150-06CB74A64226}" dt="2020-09-01T20:57:09.668" v="20" actId="26606"/>
          <ac:spMkLst>
            <pc:docMk/>
            <pc:sldMk cId="14837001" sldId="437"/>
            <ac:spMk id="23" creationId="{01D0AF59-99C3-4251-AB9A-C966C6AD4400}"/>
          </ac:spMkLst>
        </pc:spChg>
        <pc:spChg chg="add del">
          <ac:chgData name="Harold Greenberg" userId="d5c41c3ac8bf082f" providerId="LiveId" clId="{7ACDE840-F6E8-4EB0-A150-06CB74A64226}" dt="2020-09-01T20:57:09.668" v="20" actId="26606"/>
          <ac:spMkLst>
            <pc:docMk/>
            <pc:sldMk cId="14837001" sldId="437"/>
            <ac:spMk id="24" creationId="{1855405F-37A2-4869-9154-F8BE3BECE6C3}"/>
          </ac:spMkLst>
        </pc:spChg>
        <pc:spChg chg="add del">
          <ac:chgData name="Harold Greenberg" userId="d5c41c3ac8bf082f" providerId="LiveId" clId="{7ACDE840-F6E8-4EB0-A150-06CB74A64226}" dt="2020-09-01T20:57:24.305" v="22" actId="26606"/>
          <ac:spMkLst>
            <pc:docMk/>
            <pc:sldMk cId="14837001" sldId="437"/>
            <ac:spMk id="26" creationId="{FF9F2414-84E8-453E-B1F3-389FDE8192D9}"/>
          </ac:spMkLst>
        </pc:spChg>
        <pc:spChg chg="add del">
          <ac:chgData name="Harold Greenberg" userId="d5c41c3ac8bf082f" providerId="LiveId" clId="{7ACDE840-F6E8-4EB0-A150-06CB74A64226}" dt="2020-09-01T20:57:24.305" v="22" actId="26606"/>
          <ac:spMkLst>
            <pc:docMk/>
            <pc:sldMk cId="14837001" sldId="437"/>
            <ac:spMk id="27" creationId="{F3060C83-F051-4F0E-ABAD-AA0DFC48B218}"/>
          </ac:spMkLst>
        </pc:spChg>
        <pc:spChg chg="add del">
          <ac:chgData name="Harold Greenberg" userId="d5c41c3ac8bf082f" providerId="LiveId" clId="{7ACDE840-F6E8-4EB0-A150-06CB74A64226}" dt="2020-09-01T20:57:24.305" v="22" actId="26606"/>
          <ac:spMkLst>
            <pc:docMk/>
            <pc:sldMk cId="14837001" sldId="437"/>
            <ac:spMk id="28" creationId="{3ECA69A1-7536-43AC-85EF-C7106179F5ED}"/>
          </ac:spMkLst>
        </pc:spChg>
        <pc:spChg chg="add del">
          <ac:chgData name="Harold Greenberg" userId="d5c41c3ac8bf082f" providerId="LiveId" clId="{7ACDE840-F6E8-4EB0-A150-06CB74A64226}" dt="2020-09-01T20:57:24.305" v="22" actId="26606"/>
          <ac:spMkLst>
            <pc:docMk/>
            <pc:sldMk cId="14837001" sldId="437"/>
            <ac:spMk id="29" creationId="{83C98ABE-055B-441F-B07E-44F97F083C39}"/>
          </ac:spMkLst>
        </pc:spChg>
        <pc:spChg chg="add del">
          <ac:chgData name="Harold Greenberg" userId="d5c41c3ac8bf082f" providerId="LiveId" clId="{7ACDE840-F6E8-4EB0-A150-06CB74A64226}" dt="2020-09-01T20:57:24.305" v="22" actId="26606"/>
          <ac:spMkLst>
            <pc:docMk/>
            <pc:sldMk cId="14837001" sldId="437"/>
            <ac:spMk id="30" creationId="{29FDB030-9B49-4CED-8CCD-4D99382388AC}"/>
          </ac:spMkLst>
        </pc:spChg>
        <pc:spChg chg="add del">
          <ac:chgData name="Harold Greenberg" userId="d5c41c3ac8bf082f" providerId="LiveId" clId="{7ACDE840-F6E8-4EB0-A150-06CB74A64226}" dt="2020-09-01T20:57:24.305" v="22" actId="26606"/>
          <ac:spMkLst>
            <pc:docMk/>
            <pc:sldMk cId="14837001" sldId="437"/>
            <ac:spMk id="31" creationId="{9A97C86A-04D6-40F7-AE84-31AB43E6A846}"/>
          </ac:spMkLst>
        </pc:spChg>
        <pc:spChg chg="add del">
          <ac:chgData name="Harold Greenberg" userId="d5c41c3ac8bf082f" providerId="LiveId" clId="{7ACDE840-F6E8-4EB0-A150-06CB74A64226}" dt="2020-09-01T20:57:28.485" v="24" actId="26606"/>
          <ac:spMkLst>
            <pc:docMk/>
            <pc:sldMk cId="14837001" sldId="437"/>
            <ac:spMk id="33" creationId="{B9FF99BD-075F-4761-A995-6FC574BD25EA}"/>
          </ac:spMkLst>
        </pc:spChg>
        <pc:spChg chg="add del">
          <ac:chgData name="Harold Greenberg" userId="d5c41c3ac8bf082f" providerId="LiveId" clId="{7ACDE840-F6E8-4EB0-A150-06CB74A64226}" dt="2020-09-01T20:57:28.485" v="24" actId="26606"/>
          <ac:spMkLst>
            <pc:docMk/>
            <pc:sldMk cId="14837001" sldId="437"/>
            <ac:spMk id="34" creationId="{A7B21A54-9BA3-4EA9-B460-5A829ADD9051}"/>
          </ac:spMkLst>
        </pc:spChg>
        <pc:spChg chg="add del">
          <ac:chgData name="Harold Greenberg" userId="d5c41c3ac8bf082f" providerId="LiveId" clId="{7ACDE840-F6E8-4EB0-A150-06CB74A64226}" dt="2020-09-01T20:57:28.485" v="24" actId="26606"/>
          <ac:spMkLst>
            <pc:docMk/>
            <pc:sldMk cId="14837001" sldId="437"/>
            <ac:spMk id="35" creationId="{6FA8F714-B9D8-488A-8CCA-E9948FF913A9}"/>
          </ac:spMkLst>
        </pc:spChg>
        <pc:spChg chg="add del">
          <ac:chgData name="Harold Greenberg" userId="d5c41c3ac8bf082f" providerId="LiveId" clId="{7ACDE840-F6E8-4EB0-A150-06CB74A64226}" dt="2020-09-01T20:57:50.907" v="26" actId="26606"/>
          <ac:spMkLst>
            <pc:docMk/>
            <pc:sldMk cId="14837001" sldId="437"/>
            <ac:spMk id="37" creationId="{01D0AF59-99C3-4251-AB9A-C966C6AD4400}"/>
          </ac:spMkLst>
        </pc:spChg>
        <pc:spChg chg="add del">
          <ac:chgData name="Harold Greenberg" userId="d5c41c3ac8bf082f" providerId="LiveId" clId="{7ACDE840-F6E8-4EB0-A150-06CB74A64226}" dt="2020-09-01T20:57:50.907" v="26" actId="26606"/>
          <ac:spMkLst>
            <pc:docMk/>
            <pc:sldMk cId="14837001" sldId="437"/>
            <ac:spMk id="38" creationId="{1855405F-37A2-4869-9154-F8BE3BECE6C3}"/>
          </ac:spMkLst>
        </pc:spChg>
        <pc:spChg chg="add del">
          <ac:chgData name="Harold Greenberg" userId="d5c41c3ac8bf082f" providerId="LiveId" clId="{7ACDE840-F6E8-4EB0-A150-06CB74A64226}" dt="2020-09-01T20:57:55.464" v="28" actId="26606"/>
          <ac:spMkLst>
            <pc:docMk/>
            <pc:sldMk cId="14837001" sldId="437"/>
            <ac:spMk id="40" creationId="{A2509F26-B5DC-4BA7-B476-4CB044237A2E}"/>
          </ac:spMkLst>
        </pc:spChg>
        <pc:spChg chg="add del">
          <ac:chgData name="Harold Greenberg" userId="d5c41c3ac8bf082f" providerId="LiveId" clId="{7ACDE840-F6E8-4EB0-A150-06CB74A64226}" dt="2020-09-01T20:57:55.464" v="28" actId="26606"/>
          <ac:spMkLst>
            <pc:docMk/>
            <pc:sldMk cId="14837001" sldId="437"/>
            <ac:spMk id="41" creationId="{DB103EB1-B135-4526-B883-33228FC27FF1}"/>
          </ac:spMkLst>
        </pc:spChg>
        <pc:picChg chg="add mod">
          <ac:chgData name="Harold Greenberg" userId="d5c41c3ac8bf082f" providerId="LiveId" clId="{7ACDE840-F6E8-4EB0-A150-06CB74A64226}" dt="2020-09-01T20:59:29.940" v="118"/>
          <ac:picMkLst>
            <pc:docMk/>
            <pc:sldMk cId="14837001" sldId="437"/>
            <ac:picMk id="3" creationId="{2BB4D6D7-1D2A-4ACA-831D-76D127674415}"/>
          </ac:picMkLst>
        </pc:picChg>
        <pc:picChg chg="del mod">
          <ac:chgData name="Harold Greenberg" userId="d5c41c3ac8bf082f" providerId="LiveId" clId="{7ACDE840-F6E8-4EB0-A150-06CB74A64226}" dt="2020-09-01T20:56:21.203" v="11" actId="478"/>
          <ac:picMkLst>
            <pc:docMk/>
            <pc:sldMk cId="14837001" sldId="437"/>
            <ac:picMk id="6" creationId="{D726DC7B-1421-4142-87C5-22E421D7CF16}"/>
          </ac:picMkLst>
        </pc:picChg>
      </pc:sldChg>
      <pc:sldChg chg="addSp delSp modSp add mod">
        <pc:chgData name="Harold Greenberg" userId="d5c41c3ac8bf082f" providerId="LiveId" clId="{7ACDE840-F6E8-4EB0-A150-06CB74A64226}" dt="2020-09-01T21:00:32.887" v="136" actId="732"/>
        <pc:sldMkLst>
          <pc:docMk/>
          <pc:sldMk cId="75336981" sldId="438"/>
        </pc:sldMkLst>
        <pc:spChg chg="add">
          <ac:chgData name="Harold Greenberg" userId="d5c41c3ac8bf082f" providerId="LiveId" clId="{7ACDE840-F6E8-4EB0-A150-06CB74A64226}" dt="2020-09-01T21:00:12.366" v="125" actId="26606"/>
          <ac:spMkLst>
            <pc:docMk/>
            <pc:sldMk cId="75336981" sldId="438"/>
            <ac:spMk id="9" creationId="{42A4FC2C-047E-45A5-965D-8E1E3BF09BC6}"/>
          </ac:spMkLst>
        </pc:spChg>
        <pc:picChg chg="del mod">
          <ac:chgData name="Harold Greenberg" userId="d5c41c3ac8bf082f" providerId="LiveId" clId="{7ACDE840-F6E8-4EB0-A150-06CB74A64226}" dt="2020-09-01T21:00:04.968" v="121" actId="478"/>
          <ac:picMkLst>
            <pc:docMk/>
            <pc:sldMk cId="75336981" sldId="438"/>
            <ac:picMk id="3" creationId="{2BB4D6D7-1D2A-4ACA-831D-76D127674415}"/>
          </ac:picMkLst>
        </pc:picChg>
        <pc:picChg chg="add mod modCrop">
          <ac:chgData name="Harold Greenberg" userId="d5c41c3ac8bf082f" providerId="LiveId" clId="{7ACDE840-F6E8-4EB0-A150-06CB74A64226}" dt="2020-09-01T21:00:32.887" v="136" actId="732"/>
          <ac:picMkLst>
            <pc:docMk/>
            <pc:sldMk cId="75336981" sldId="438"/>
            <ac:picMk id="4" creationId="{51551066-2CBF-46BD-B6CB-CD98B1B7DAC3}"/>
          </ac:picMkLst>
        </pc:picChg>
      </pc:sldChg>
      <pc:sldChg chg="addSp delSp modSp add mod">
        <pc:chgData name="Harold Greenberg" userId="d5c41c3ac8bf082f" providerId="LiveId" clId="{7ACDE840-F6E8-4EB0-A150-06CB74A64226}" dt="2020-09-01T21:01:06.883" v="145" actId="14100"/>
        <pc:sldMkLst>
          <pc:docMk/>
          <pc:sldMk cId="2053060667" sldId="439"/>
        </pc:sldMkLst>
        <pc:spChg chg="del">
          <ac:chgData name="Harold Greenberg" userId="d5c41c3ac8bf082f" providerId="LiveId" clId="{7ACDE840-F6E8-4EB0-A150-06CB74A64226}" dt="2020-09-01T21:00:55.184" v="143" actId="26606"/>
          <ac:spMkLst>
            <pc:docMk/>
            <pc:sldMk cId="2053060667" sldId="439"/>
            <ac:spMk id="9" creationId="{42A4FC2C-047E-45A5-965D-8E1E3BF09BC6}"/>
          </ac:spMkLst>
        </pc:spChg>
        <pc:picChg chg="add mod">
          <ac:chgData name="Harold Greenberg" userId="d5c41c3ac8bf082f" providerId="LiveId" clId="{7ACDE840-F6E8-4EB0-A150-06CB74A64226}" dt="2020-09-01T21:01:06.883" v="145" actId="14100"/>
          <ac:picMkLst>
            <pc:docMk/>
            <pc:sldMk cId="2053060667" sldId="439"/>
            <ac:picMk id="3" creationId="{B31194AE-BD6B-474F-92C7-0FE5ED2FDD47}"/>
          </ac:picMkLst>
        </pc:picChg>
        <pc:picChg chg="del mod">
          <ac:chgData name="Harold Greenberg" userId="d5c41c3ac8bf082f" providerId="LiveId" clId="{7ACDE840-F6E8-4EB0-A150-06CB74A64226}" dt="2020-09-01T21:00:46.587" v="139" actId="478"/>
          <ac:picMkLst>
            <pc:docMk/>
            <pc:sldMk cId="2053060667" sldId="439"/>
            <ac:picMk id="4" creationId="{51551066-2CBF-46BD-B6CB-CD98B1B7DAC3}"/>
          </ac:picMkLst>
        </pc:picChg>
      </pc:sldChg>
    </pc:docChg>
  </pc:docChgLst>
  <pc:docChgLst>
    <pc:chgData name="Harold Greenberg" userId="d5c41c3ac8bf082f" providerId="LiveId" clId="{2231B14E-7105-4F04-B374-4AC0B31A4EB8}"/>
    <pc:docChg chg="undo redo custSel mod addSld delSld modSld sldOrd modShowInfo">
      <pc:chgData name="Harold Greenberg" userId="d5c41c3ac8bf082f" providerId="LiveId" clId="{2231B14E-7105-4F04-B374-4AC0B31A4EB8}" dt="2020-09-19T07:35:58.555" v="15898"/>
      <pc:docMkLst>
        <pc:docMk/>
      </pc:docMkLst>
      <pc:sldChg chg="del">
        <pc:chgData name="Harold Greenberg" userId="d5c41c3ac8bf082f" providerId="LiveId" clId="{2231B14E-7105-4F04-B374-4AC0B31A4EB8}" dt="2020-09-02T22:45:13.438" v="2356" actId="47"/>
        <pc:sldMkLst>
          <pc:docMk/>
          <pc:sldMk cId="2942013489" sldId="256"/>
        </pc:sldMkLst>
      </pc:sldChg>
      <pc:sldChg chg="del">
        <pc:chgData name="Harold Greenberg" userId="d5c41c3ac8bf082f" providerId="LiveId" clId="{2231B14E-7105-4F04-B374-4AC0B31A4EB8}" dt="2020-09-01T21:16:22.819" v="8" actId="47"/>
        <pc:sldMkLst>
          <pc:docMk/>
          <pc:sldMk cId="1389740927" sldId="262"/>
        </pc:sldMkLst>
      </pc:sldChg>
      <pc:sldChg chg="del">
        <pc:chgData name="Harold Greenberg" userId="d5c41c3ac8bf082f" providerId="LiveId" clId="{2231B14E-7105-4F04-B374-4AC0B31A4EB8}" dt="2020-09-01T21:16:25.235" v="9" actId="47"/>
        <pc:sldMkLst>
          <pc:docMk/>
          <pc:sldMk cId="2954924047" sldId="263"/>
        </pc:sldMkLst>
      </pc:sldChg>
      <pc:sldChg chg="del">
        <pc:chgData name="Harold Greenberg" userId="d5c41c3ac8bf082f" providerId="LiveId" clId="{2231B14E-7105-4F04-B374-4AC0B31A4EB8}" dt="2020-09-01T21:16:27.957" v="10" actId="47"/>
        <pc:sldMkLst>
          <pc:docMk/>
          <pc:sldMk cId="1512164023" sldId="264"/>
        </pc:sldMkLst>
      </pc:sldChg>
      <pc:sldChg chg="del">
        <pc:chgData name="Harold Greenberg" userId="d5c41c3ac8bf082f" providerId="LiveId" clId="{2231B14E-7105-4F04-B374-4AC0B31A4EB8}" dt="2020-09-01T21:16:30.462" v="11" actId="47"/>
        <pc:sldMkLst>
          <pc:docMk/>
          <pc:sldMk cId="1783906251" sldId="286"/>
        </pc:sldMkLst>
      </pc:sldChg>
      <pc:sldChg chg="del">
        <pc:chgData name="Harold Greenberg" userId="d5c41c3ac8bf082f" providerId="LiveId" clId="{2231B14E-7105-4F04-B374-4AC0B31A4EB8}" dt="2020-09-01T21:15:54.981" v="0" actId="47"/>
        <pc:sldMkLst>
          <pc:docMk/>
          <pc:sldMk cId="1993810668" sldId="306"/>
        </pc:sldMkLst>
      </pc:sldChg>
      <pc:sldChg chg="addSp delSp modSp mod ord modAnim">
        <pc:chgData name="Harold Greenberg" userId="d5c41c3ac8bf082f" providerId="LiveId" clId="{2231B14E-7105-4F04-B374-4AC0B31A4EB8}" dt="2020-09-19T07:35:58.555" v="15898"/>
        <pc:sldMkLst>
          <pc:docMk/>
          <pc:sldMk cId="1787587207" sldId="326"/>
        </pc:sldMkLst>
        <pc:spChg chg="mod">
          <ac:chgData name="Harold Greenberg" userId="d5c41c3ac8bf082f" providerId="LiveId" clId="{2231B14E-7105-4F04-B374-4AC0B31A4EB8}" dt="2020-09-17T00:25:35.036" v="5958" actId="14100"/>
          <ac:spMkLst>
            <pc:docMk/>
            <pc:sldMk cId="1787587207" sldId="326"/>
            <ac:spMk id="3" creationId="{CA111074-9321-46C9-BD92-1037C01995E6}"/>
          </ac:spMkLst>
        </pc:spChg>
        <pc:picChg chg="add del mod">
          <ac:chgData name="Harold Greenberg" userId="d5c41c3ac8bf082f" providerId="LiveId" clId="{2231B14E-7105-4F04-B374-4AC0B31A4EB8}" dt="2020-09-19T07:35:58.555" v="15898"/>
          <ac:picMkLst>
            <pc:docMk/>
            <pc:sldMk cId="1787587207" sldId="326"/>
            <ac:picMk id="2" creationId="{60973298-0C74-4F57-9AAB-FC1A35C96FB5}"/>
          </ac:picMkLst>
        </pc:picChg>
        <pc:picChg chg="add mod">
          <ac:chgData name="Harold Greenberg" userId="d5c41c3ac8bf082f" providerId="LiveId" clId="{2231B14E-7105-4F04-B374-4AC0B31A4EB8}" dt="2020-09-17T00:25:40.611" v="5959" actId="14100"/>
          <ac:picMkLst>
            <pc:docMk/>
            <pc:sldMk cId="1787587207" sldId="326"/>
            <ac:picMk id="4" creationId="{EFC6942E-4626-45FB-9A7C-EFDF8E747C6E}"/>
          </ac:picMkLst>
        </pc:picChg>
      </pc:sldChg>
      <pc:sldChg chg="addSp delSp modSp mod ord modAnim">
        <pc:chgData name="Harold Greenberg" userId="d5c41c3ac8bf082f" providerId="LiveId" clId="{2231B14E-7105-4F04-B374-4AC0B31A4EB8}" dt="2020-09-19T07:35:58.555" v="15898"/>
        <pc:sldMkLst>
          <pc:docMk/>
          <pc:sldMk cId="2755064248" sldId="330"/>
        </pc:sldMkLst>
        <pc:spChg chg="add del mod">
          <ac:chgData name="Harold Greenberg" userId="d5c41c3ac8bf082f" providerId="LiveId" clId="{2231B14E-7105-4F04-B374-4AC0B31A4EB8}" dt="2020-09-04T13:50:11.748" v="5585" actId="478"/>
          <ac:spMkLst>
            <pc:docMk/>
            <pc:sldMk cId="2755064248" sldId="330"/>
            <ac:spMk id="4" creationId="{5D8627B7-C5DE-48CB-AADB-63EDDA73F289}"/>
          </ac:spMkLst>
        </pc:spChg>
        <pc:spChg chg="del mod">
          <ac:chgData name="Harold Greenberg" userId="d5c41c3ac8bf082f" providerId="LiveId" clId="{2231B14E-7105-4F04-B374-4AC0B31A4EB8}" dt="2020-09-04T01:18:21.120" v="5325" actId="478"/>
          <ac:spMkLst>
            <pc:docMk/>
            <pc:sldMk cId="2755064248" sldId="330"/>
            <ac:spMk id="7" creationId="{ED4EAB99-1F57-414A-BF61-7852332E7FB3}"/>
          </ac:spMkLst>
        </pc:spChg>
        <pc:spChg chg="del mod">
          <ac:chgData name="Harold Greenberg" userId="d5c41c3ac8bf082f" providerId="LiveId" clId="{2231B14E-7105-4F04-B374-4AC0B31A4EB8}" dt="2020-09-04T13:50:05.770" v="5584" actId="478"/>
          <ac:spMkLst>
            <pc:docMk/>
            <pc:sldMk cId="2755064248" sldId="330"/>
            <ac:spMk id="10" creationId="{D114F6B8-274A-4479-8799-574E11200D29}"/>
          </ac:spMkLst>
        </pc:spChg>
        <pc:spChg chg="del mod">
          <ac:chgData name="Harold Greenberg" userId="d5c41c3ac8bf082f" providerId="LiveId" clId="{2231B14E-7105-4F04-B374-4AC0B31A4EB8}" dt="2020-09-04T13:49:50.894" v="5583" actId="478"/>
          <ac:spMkLst>
            <pc:docMk/>
            <pc:sldMk cId="2755064248" sldId="330"/>
            <ac:spMk id="11" creationId="{CB175DD0-3D50-4CB5-AF0F-F97D1941BE15}"/>
          </ac:spMkLst>
        </pc:spChg>
        <pc:spChg chg="add mod">
          <ac:chgData name="Harold Greenberg" userId="d5c41c3ac8bf082f" providerId="LiveId" clId="{2231B14E-7105-4F04-B374-4AC0B31A4EB8}" dt="2020-09-18T17:58:51.163" v="13118" actId="20577"/>
          <ac:spMkLst>
            <pc:docMk/>
            <pc:sldMk cId="2755064248" sldId="330"/>
            <ac:spMk id="18" creationId="{7A08F95B-C61F-473B-868C-D46513F2D89B}"/>
          </ac:spMkLst>
        </pc:spChg>
        <pc:spChg chg="add mod">
          <ac:chgData name="Harold Greenberg" userId="d5c41c3ac8bf082f" providerId="LiveId" clId="{2231B14E-7105-4F04-B374-4AC0B31A4EB8}" dt="2020-09-17T00:32:54.867" v="6025" actId="14838"/>
          <ac:spMkLst>
            <pc:docMk/>
            <pc:sldMk cId="2755064248" sldId="330"/>
            <ac:spMk id="20" creationId="{64697D0A-01E7-405B-B502-55A23F151F09}"/>
          </ac:spMkLst>
        </pc:spChg>
        <pc:picChg chg="add del mod">
          <ac:chgData name="Harold Greenberg" userId="d5c41c3ac8bf082f" providerId="LiveId" clId="{2231B14E-7105-4F04-B374-4AC0B31A4EB8}" dt="2020-09-19T07:35:58.555" v="15898"/>
          <ac:picMkLst>
            <pc:docMk/>
            <pc:sldMk cId="2755064248" sldId="330"/>
            <ac:picMk id="2" creationId="{E340DE03-C684-4075-A1BA-F447CCC7D27F}"/>
          </ac:picMkLst>
        </pc:picChg>
        <pc:picChg chg="add del mod">
          <ac:chgData name="Harold Greenberg" userId="d5c41c3ac8bf082f" providerId="LiveId" clId="{2231B14E-7105-4F04-B374-4AC0B31A4EB8}" dt="2020-09-04T13:49:11.024" v="5580" actId="478"/>
          <ac:picMkLst>
            <pc:docMk/>
            <pc:sldMk cId="2755064248" sldId="330"/>
            <ac:picMk id="3" creationId="{F2FEB56A-1005-40E4-94CA-239FE9157A7B}"/>
          </ac:picMkLst>
        </pc:picChg>
        <pc:picChg chg="add del mod">
          <ac:chgData name="Harold Greenberg" userId="d5c41c3ac8bf082f" providerId="LiveId" clId="{2231B14E-7105-4F04-B374-4AC0B31A4EB8}" dt="2020-09-04T01:18:39.593" v="5327" actId="478"/>
          <ac:picMkLst>
            <pc:docMk/>
            <pc:sldMk cId="2755064248" sldId="330"/>
            <ac:picMk id="4" creationId="{F8043B73-0FD8-457A-83FD-82F9EE823221}"/>
          </ac:picMkLst>
        </pc:picChg>
        <pc:picChg chg="add del mod">
          <ac:chgData name="Harold Greenberg" userId="d5c41c3ac8bf082f" providerId="LiveId" clId="{2231B14E-7105-4F04-B374-4AC0B31A4EB8}" dt="2020-09-01T23:51:52.521" v="436" actId="478"/>
          <ac:picMkLst>
            <pc:docMk/>
            <pc:sldMk cId="2755064248" sldId="330"/>
            <ac:picMk id="6" creationId="{D40C47BD-D733-4137-8343-973CAB2A3A47}"/>
          </ac:picMkLst>
        </pc:picChg>
        <pc:picChg chg="add mod">
          <ac:chgData name="Harold Greenberg" userId="d5c41c3ac8bf082f" providerId="LiveId" clId="{2231B14E-7105-4F04-B374-4AC0B31A4EB8}" dt="2020-09-17T00:29:58.669" v="6004"/>
          <ac:picMkLst>
            <pc:docMk/>
            <pc:sldMk cId="2755064248" sldId="330"/>
            <ac:picMk id="6" creationId="{DF543C7F-20FB-4B06-98A6-AF19E04734EB}"/>
          </ac:picMkLst>
        </pc:picChg>
        <pc:picChg chg="add del mod">
          <ac:chgData name="Harold Greenberg" userId="d5c41c3ac8bf082f" providerId="LiveId" clId="{2231B14E-7105-4F04-B374-4AC0B31A4EB8}" dt="2020-09-04T01:19:09.431" v="5329" actId="478"/>
          <ac:picMkLst>
            <pc:docMk/>
            <pc:sldMk cId="2755064248" sldId="330"/>
            <ac:picMk id="9" creationId="{74BBD014-24FA-4E78-8E6C-CBBA58F012F7}"/>
          </ac:picMkLst>
        </pc:picChg>
        <pc:picChg chg="del">
          <ac:chgData name="Harold Greenberg" userId="d5c41c3ac8bf082f" providerId="LiveId" clId="{2231B14E-7105-4F04-B374-4AC0B31A4EB8}" dt="2020-09-01T23:52:00.273" v="437" actId="478"/>
          <ac:picMkLst>
            <pc:docMk/>
            <pc:sldMk cId="2755064248" sldId="330"/>
            <ac:picMk id="9" creationId="{8C3BDB91-CE2D-4EB9-B9CD-1DF6952A0F55}"/>
          </ac:picMkLst>
        </pc:picChg>
        <pc:picChg chg="add del mod">
          <ac:chgData name="Harold Greenberg" userId="d5c41c3ac8bf082f" providerId="LiveId" clId="{2231B14E-7105-4F04-B374-4AC0B31A4EB8}" dt="2020-09-04T01:19:34.988" v="5334" actId="478"/>
          <ac:picMkLst>
            <pc:docMk/>
            <pc:sldMk cId="2755064248" sldId="330"/>
            <ac:picMk id="13" creationId="{7BF1E620-D0C6-43E2-87B7-6F7B9D25146D}"/>
          </ac:picMkLst>
        </pc:picChg>
        <pc:picChg chg="add del mod modCrop">
          <ac:chgData name="Harold Greenberg" userId="d5c41c3ac8bf082f" providerId="LiveId" clId="{2231B14E-7105-4F04-B374-4AC0B31A4EB8}" dt="2020-09-04T01:24:30.321" v="5353" actId="478"/>
          <ac:picMkLst>
            <pc:docMk/>
            <pc:sldMk cId="2755064248" sldId="330"/>
            <ac:picMk id="15" creationId="{A55F3664-3B70-4DC6-8B45-404256D4E5F1}"/>
          </ac:picMkLst>
        </pc:picChg>
        <pc:picChg chg="add mod">
          <ac:chgData name="Harold Greenberg" userId="d5c41c3ac8bf082f" providerId="LiveId" clId="{2231B14E-7105-4F04-B374-4AC0B31A4EB8}" dt="2020-09-04T13:50:24.048" v="5588" actId="1076"/>
          <ac:picMkLst>
            <pc:docMk/>
            <pc:sldMk cId="2755064248" sldId="330"/>
            <ac:picMk id="17" creationId="{AFEE5E63-935F-4157-92E7-C9200F9FE6EF}"/>
          </ac:picMkLst>
        </pc:picChg>
      </pc:sldChg>
      <pc:sldChg chg="del">
        <pc:chgData name="Harold Greenberg" userId="d5c41c3ac8bf082f" providerId="LiveId" clId="{2231B14E-7105-4F04-B374-4AC0B31A4EB8}" dt="2020-09-01T21:15:54.981" v="0" actId="47"/>
        <pc:sldMkLst>
          <pc:docMk/>
          <pc:sldMk cId="3154268098" sldId="331"/>
        </pc:sldMkLst>
      </pc:sldChg>
      <pc:sldChg chg="del">
        <pc:chgData name="Harold Greenberg" userId="d5c41c3ac8bf082f" providerId="LiveId" clId="{2231B14E-7105-4F04-B374-4AC0B31A4EB8}" dt="2020-09-01T21:16:33.266" v="12" actId="47"/>
        <pc:sldMkLst>
          <pc:docMk/>
          <pc:sldMk cId="1614699149" sldId="334"/>
        </pc:sldMkLst>
      </pc:sldChg>
      <pc:sldChg chg="add del">
        <pc:chgData name="Harold Greenberg" userId="d5c41c3ac8bf082f" providerId="LiveId" clId="{2231B14E-7105-4F04-B374-4AC0B31A4EB8}" dt="2020-09-02T22:45:05.701" v="2354" actId="47"/>
        <pc:sldMkLst>
          <pc:docMk/>
          <pc:sldMk cId="4032970070" sldId="335"/>
        </pc:sldMkLst>
      </pc:sldChg>
      <pc:sldChg chg="addSp delSp modSp mod ord modAnim">
        <pc:chgData name="Harold Greenberg" userId="d5c41c3ac8bf082f" providerId="LiveId" clId="{2231B14E-7105-4F04-B374-4AC0B31A4EB8}" dt="2020-09-19T07:35:58.555" v="15898"/>
        <pc:sldMkLst>
          <pc:docMk/>
          <pc:sldMk cId="2732667732" sldId="379"/>
        </pc:sldMkLst>
        <pc:spChg chg="mod">
          <ac:chgData name="Harold Greenberg" userId="d5c41c3ac8bf082f" providerId="LiveId" clId="{2231B14E-7105-4F04-B374-4AC0B31A4EB8}" dt="2020-09-03T20:17:25.290" v="5024" actId="2710"/>
          <ac:spMkLst>
            <pc:docMk/>
            <pc:sldMk cId="2732667732" sldId="379"/>
            <ac:spMk id="4" creationId="{6B84CAF5-C94B-48D4-910D-97DF728371AE}"/>
          </ac:spMkLst>
        </pc:spChg>
        <pc:picChg chg="add del mod">
          <ac:chgData name="Harold Greenberg" userId="d5c41c3ac8bf082f" providerId="LiveId" clId="{2231B14E-7105-4F04-B374-4AC0B31A4EB8}" dt="2020-09-19T07:35:58.555" v="15898"/>
          <ac:picMkLst>
            <pc:docMk/>
            <pc:sldMk cId="2732667732" sldId="379"/>
            <ac:picMk id="2" creationId="{BBBB680F-6BE6-4F0C-917B-7A58C1C3CC1C}"/>
          </ac:picMkLst>
        </pc:picChg>
      </pc:sldChg>
      <pc:sldChg chg="del">
        <pc:chgData name="Harold Greenberg" userId="d5c41c3ac8bf082f" providerId="LiveId" clId="{2231B14E-7105-4F04-B374-4AC0B31A4EB8}" dt="2020-09-01T21:16:19.943" v="7" actId="47"/>
        <pc:sldMkLst>
          <pc:docMk/>
          <pc:sldMk cId="2601849642" sldId="435"/>
        </pc:sldMkLst>
      </pc:sldChg>
      <pc:sldChg chg="addSp delSp modSp add del mod ord modAnim">
        <pc:chgData name="Harold Greenberg" userId="d5c41c3ac8bf082f" providerId="LiveId" clId="{2231B14E-7105-4F04-B374-4AC0B31A4EB8}" dt="2020-09-19T07:35:58.555" v="15898"/>
        <pc:sldMkLst>
          <pc:docMk/>
          <pc:sldMk cId="3040493981" sldId="436"/>
        </pc:sldMkLst>
        <pc:spChg chg="add del">
          <ac:chgData name="Harold Greenberg" userId="d5c41c3ac8bf082f" providerId="LiveId" clId="{2231B14E-7105-4F04-B374-4AC0B31A4EB8}" dt="2020-09-02T00:09:12.170" v="567" actId="22"/>
          <ac:spMkLst>
            <pc:docMk/>
            <pc:sldMk cId="3040493981" sldId="436"/>
            <ac:spMk id="5" creationId="{32C0AE14-DD6F-4048-8207-52F203BDC7F7}"/>
          </ac:spMkLst>
        </pc:spChg>
        <pc:spChg chg="add mod">
          <ac:chgData name="Harold Greenberg" userId="d5c41c3ac8bf082f" providerId="LiveId" clId="{2231B14E-7105-4F04-B374-4AC0B31A4EB8}" dt="2020-09-18T20:58:22.035" v="15019" actId="20577"/>
          <ac:spMkLst>
            <pc:docMk/>
            <pc:sldMk cId="3040493981" sldId="436"/>
            <ac:spMk id="5" creationId="{51F31383-6440-41BE-B24B-57773B80AAB7}"/>
          </ac:spMkLst>
        </pc:spChg>
        <pc:spChg chg="add del">
          <ac:chgData name="Harold Greenberg" userId="d5c41c3ac8bf082f" providerId="LiveId" clId="{2231B14E-7105-4F04-B374-4AC0B31A4EB8}" dt="2020-09-02T00:09:39.200" v="571" actId="22"/>
          <ac:spMkLst>
            <pc:docMk/>
            <pc:sldMk cId="3040493981" sldId="436"/>
            <ac:spMk id="7" creationId="{B9C9F756-6262-4946-B160-4DFF4595BA48}"/>
          </ac:spMkLst>
        </pc:spChg>
        <pc:picChg chg="add del mod">
          <ac:chgData name="Harold Greenberg" userId="d5c41c3ac8bf082f" providerId="LiveId" clId="{2231B14E-7105-4F04-B374-4AC0B31A4EB8}" dt="2020-09-19T07:35:58.555" v="15898"/>
          <ac:picMkLst>
            <pc:docMk/>
            <pc:sldMk cId="3040493981" sldId="436"/>
            <ac:picMk id="2" creationId="{08F62F97-4D6E-4973-BF8F-1C11374295B3}"/>
          </ac:picMkLst>
        </pc:picChg>
        <pc:picChg chg="mod modCrop">
          <ac:chgData name="Harold Greenberg" userId="d5c41c3ac8bf082f" providerId="LiveId" clId="{2231B14E-7105-4F04-B374-4AC0B31A4EB8}" dt="2020-09-17T03:31:05.240" v="6649" actId="14100"/>
          <ac:picMkLst>
            <pc:docMk/>
            <pc:sldMk cId="3040493981" sldId="436"/>
            <ac:picMk id="6" creationId="{D726DC7B-1421-4142-87C5-22E421D7CF16}"/>
          </ac:picMkLst>
        </pc:picChg>
      </pc:sldChg>
      <pc:sldChg chg="addSp delSp modSp mod ord modAnim">
        <pc:chgData name="Harold Greenberg" userId="d5c41c3ac8bf082f" providerId="LiveId" clId="{2231B14E-7105-4F04-B374-4AC0B31A4EB8}" dt="2020-09-19T07:35:58.555" v="15898"/>
        <pc:sldMkLst>
          <pc:docMk/>
          <pc:sldMk cId="14837001" sldId="437"/>
        </pc:sldMkLst>
        <pc:picChg chg="add del mod">
          <ac:chgData name="Harold Greenberg" userId="d5c41c3ac8bf082f" providerId="LiveId" clId="{2231B14E-7105-4F04-B374-4AC0B31A4EB8}" dt="2020-09-19T07:35:58.555" v="15898"/>
          <ac:picMkLst>
            <pc:docMk/>
            <pc:sldMk cId="14837001" sldId="437"/>
            <ac:picMk id="2" creationId="{51AA1ADD-C3F1-4340-AF3C-9864C09DD7BF}"/>
          </ac:picMkLst>
        </pc:picChg>
        <pc:picChg chg="mod">
          <ac:chgData name="Harold Greenberg" userId="d5c41c3ac8bf082f" providerId="LiveId" clId="{2231B14E-7105-4F04-B374-4AC0B31A4EB8}" dt="2020-09-18T17:54:34.303" v="13092" actId="1076"/>
          <ac:picMkLst>
            <pc:docMk/>
            <pc:sldMk cId="14837001" sldId="437"/>
            <ac:picMk id="3" creationId="{2BB4D6D7-1D2A-4ACA-831D-76D127674415}"/>
          </ac:picMkLst>
        </pc:picChg>
      </pc:sldChg>
      <pc:sldChg chg="addSp delSp modSp add del mod modAnim">
        <pc:chgData name="Harold Greenberg" userId="d5c41c3ac8bf082f" providerId="LiveId" clId="{2231B14E-7105-4F04-B374-4AC0B31A4EB8}" dt="2020-09-19T07:35:58.555" v="15898"/>
        <pc:sldMkLst>
          <pc:docMk/>
          <pc:sldMk cId="75336981" sldId="438"/>
        </pc:sldMkLst>
        <pc:spChg chg="add mod">
          <ac:chgData name="Harold Greenberg" userId="d5c41c3ac8bf082f" providerId="LiveId" clId="{2231B14E-7105-4F04-B374-4AC0B31A4EB8}" dt="2020-09-17T05:12:52.478" v="7114" actId="14100"/>
          <ac:spMkLst>
            <pc:docMk/>
            <pc:sldMk cId="75336981" sldId="438"/>
            <ac:spMk id="5" creationId="{F6A33644-128B-41B7-9C54-FD2DA4489CC8}"/>
          </ac:spMkLst>
        </pc:spChg>
        <pc:picChg chg="add del mod">
          <ac:chgData name="Harold Greenberg" userId="d5c41c3ac8bf082f" providerId="LiveId" clId="{2231B14E-7105-4F04-B374-4AC0B31A4EB8}" dt="2020-09-19T07:35:58.555" v="15898"/>
          <ac:picMkLst>
            <pc:docMk/>
            <pc:sldMk cId="75336981" sldId="438"/>
            <ac:picMk id="2" creationId="{BAABA629-211C-4D31-84C0-648AF8D019EB}"/>
          </ac:picMkLst>
        </pc:picChg>
        <pc:picChg chg="mod modCrop">
          <ac:chgData name="Harold Greenberg" userId="d5c41c3ac8bf082f" providerId="LiveId" clId="{2231B14E-7105-4F04-B374-4AC0B31A4EB8}" dt="2020-09-17T05:12:07.474" v="7108" actId="732"/>
          <ac:picMkLst>
            <pc:docMk/>
            <pc:sldMk cId="75336981" sldId="438"/>
            <ac:picMk id="4" creationId="{51551066-2CBF-46BD-B6CB-CD98B1B7DAC3}"/>
          </ac:picMkLst>
        </pc:picChg>
      </pc:sldChg>
      <pc:sldChg chg="addSp delSp modSp add del mod ord modAnim">
        <pc:chgData name="Harold Greenberg" userId="d5c41c3ac8bf082f" providerId="LiveId" clId="{2231B14E-7105-4F04-B374-4AC0B31A4EB8}" dt="2020-09-19T07:35:58.555" v="15898"/>
        <pc:sldMkLst>
          <pc:docMk/>
          <pc:sldMk cId="2053060667" sldId="439"/>
        </pc:sldMkLst>
        <pc:spChg chg="add mod">
          <ac:chgData name="Harold Greenberg" userId="d5c41c3ac8bf082f" providerId="LiveId" clId="{2231B14E-7105-4F04-B374-4AC0B31A4EB8}" dt="2020-09-18T18:54:14.911" v="13770" actId="14100"/>
          <ac:spMkLst>
            <pc:docMk/>
            <pc:sldMk cId="2053060667" sldId="439"/>
            <ac:spMk id="2" creationId="{F6928306-4178-4E2B-8F1C-EFE7D5202D90}"/>
          </ac:spMkLst>
        </pc:spChg>
        <pc:picChg chg="mod">
          <ac:chgData name="Harold Greenberg" userId="d5c41c3ac8bf082f" providerId="LiveId" clId="{2231B14E-7105-4F04-B374-4AC0B31A4EB8}" dt="2020-09-17T05:04:16.645" v="6996" actId="1076"/>
          <ac:picMkLst>
            <pc:docMk/>
            <pc:sldMk cId="2053060667" sldId="439"/>
            <ac:picMk id="3" creationId="{B31194AE-BD6B-474F-92C7-0FE5ED2FDD47}"/>
          </ac:picMkLst>
        </pc:picChg>
        <pc:picChg chg="add del mod">
          <ac:chgData name="Harold Greenberg" userId="d5c41c3ac8bf082f" providerId="LiveId" clId="{2231B14E-7105-4F04-B374-4AC0B31A4EB8}" dt="2020-09-19T07:35:58.555" v="15898"/>
          <ac:picMkLst>
            <pc:docMk/>
            <pc:sldMk cId="2053060667" sldId="439"/>
            <ac:picMk id="4" creationId="{0D654433-7A6B-47DC-A8A1-0898525EFA01}"/>
          </ac:picMkLst>
        </pc:picChg>
      </pc:sldChg>
      <pc:sldChg chg="addSp delSp modSp add mod setBg modAnim">
        <pc:chgData name="Harold Greenberg" userId="d5c41c3ac8bf082f" providerId="LiveId" clId="{2231B14E-7105-4F04-B374-4AC0B31A4EB8}" dt="2020-09-19T07:35:58.555" v="15898"/>
        <pc:sldMkLst>
          <pc:docMk/>
          <pc:sldMk cId="733087040" sldId="440"/>
        </pc:sldMkLst>
        <pc:spChg chg="mod">
          <ac:chgData name="Harold Greenberg" userId="d5c41c3ac8bf082f" providerId="LiveId" clId="{2231B14E-7105-4F04-B374-4AC0B31A4EB8}" dt="2020-09-18T18:01:35.769" v="13133" actId="20577"/>
          <ac:spMkLst>
            <pc:docMk/>
            <pc:sldMk cId="733087040" sldId="440"/>
            <ac:spMk id="3" creationId="{CA111074-9321-46C9-BD92-1037C01995E6}"/>
          </ac:spMkLst>
        </pc:spChg>
        <pc:picChg chg="add del mod">
          <ac:chgData name="Harold Greenberg" userId="d5c41c3ac8bf082f" providerId="LiveId" clId="{2231B14E-7105-4F04-B374-4AC0B31A4EB8}" dt="2020-09-19T07:35:58.555" v="15898"/>
          <ac:picMkLst>
            <pc:docMk/>
            <pc:sldMk cId="733087040" sldId="440"/>
            <ac:picMk id="2" creationId="{4917A6FD-686E-49AE-B6E2-8BD51168E64F}"/>
          </ac:picMkLst>
        </pc:picChg>
        <pc:picChg chg="add mod ord">
          <ac:chgData name="Harold Greenberg" userId="d5c41c3ac8bf082f" providerId="LiveId" clId="{2231B14E-7105-4F04-B374-4AC0B31A4EB8}" dt="2020-09-17T00:39:06.429" v="6038" actId="167"/>
          <ac:picMkLst>
            <pc:docMk/>
            <pc:sldMk cId="733087040" sldId="440"/>
            <ac:picMk id="4" creationId="{2C3EAB5E-4A19-4611-B0A8-998C1A539BF2}"/>
          </ac:picMkLst>
        </pc:picChg>
      </pc:sldChg>
      <pc:sldChg chg="addSp delSp modSp add del mod">
        <pc:chgData name="Harold Greenberg" userId="d5c41c3ac8bf082f" providerId="LiveId" clId="{2231B14E-7105-4F04-B374-4AC0B31A4EB8}" dt="2020-09-01T22:03:56.425" v="237" actId="47"/>
        <pc:sldMkLst>
          <pc:docMk/>
          <pc:sldMk cId="4070290642" sldId="441"/>
        </pc:sldMkLst>
        <pc:spChg chg="mod">
          <ac:chgData name="Harold Greenberg" userId="d5c41c3ac8bf082f" providerId="LiveId" clId="{2231B14E-7105-4F04-B374-4AC0B31A4EB8}" dt="2020-09-01T21:59:21.397" v="198" actId="20577"/>
          <ac:spMkLst>
            <pc:docMk/>
            <pc:sldMk cId="4070290642" sldId="441"/>
            <ac:spMk id="3" creationId="{CA111074-9321-46C9-BD92-1037C01995E6}"/>
          </ac:spMkLst>
        </pc:spChg>
        <pc:spChg chg="add del">
          <ac:chgData name="Harold Greenberg" userId="d5c41c3ac8bf082f" providerId="LiveId" clId="{2231B14E-7105-4F04-B374-4AC0B31A4EB8}" dt="2020-09-01T21:59:17.179" v="196" actId="22"/>
          <ac:spMkLst>
            <pc:docMk/>
            <pc:sldMk cId="4070290642" sldId="441"/>
            <ac:spMk id="4" creationId="{605A7FC0-BEF4-4239-B9CD-4497619B4F5A}"/>
          </ac:spMkLst>
        </pc:spChg>
      </pc:sldChg>
      <pc:sldChg chg="addSp delSp modSp add mod setBg modAnim">
        <pc:chgData name="Harold Greenberg" userId="d5c41c3ac8bf082f" providerId="LiveId" clId="{2231B14E-7105-4F04-B374-4AC0B31A4EB8}" dt="2020-09-19T07:35:58.555" v="15898"/>
        <pc:sldMkLst>
          <pc:docMk/>
          <pc:sldMk cId="1983374237" sldId="442"/>
        </pc:sldMkLst>
        <pc:spChg chg="mod">
          <ac:chgData name="Harold Greenberg" userId="d5c41c3ac8bf082f" providerId="LiveId" clId="{2231B14E-7105-4F04-B374-4AC0B31A4EB8}" dt="2020-09-18T20:45:59.666" v="14928" actId="20577"/>
          <ac:spMkLst>
            <pc:docMk/>
            <pc:sldMk cId="1983374237" sldId="442"/>
            <ac:spMk id="3" creationId="{CA111074-9321-46C9-BD92-1037C01995E6}"/>
          </ac:spMkLst>
        </pc:spChg>
        <pc:spChg chg="add mod">
          <ac:chgData name="Harold Greenberg" userId="d5c41c3ac8bf082f" providerId="LiveId" clId="{2231B14E-7105-4F04-B374-4AC0B31A4EB8}" dt="2020-09-18T18:13:49.092" v="13180" actId="1076"/>
          <ac:spMkLst>
            <pc:docMk/>
            <pc:sldMk cId="1983374237" sldId="442"/>
            <ac:spMk id="5" creationId="{74E0B664-F053-46C3-B203-577308B5C31B}"/>
          </ac:spMkLst>
        </pc:spChg>
        <pc:picChg chg="add del mod">
          <ac:chgData name="Harold Greenberg" userId="d5c41c3ac8bf082f" providerId="LiveId" clId="{2231B14E-7105-4F04-B374-4AC0B31A4EB8}" dt="2020-09-19T07:35:58.555" v="15898"/>
          <ac:picMkLst>
            <pc:docMk/>
            <pc:sldMk cId="1983374237" sldId="442"/>
            <ac:picMk id="2" creationId="{3E3C7371-96CB-4330-86BC-48C5B9279091}"/>
          </ac:picMkLst>
        </pc:picChg>
        <pc:picChg chg="add del mod ord modCrop">
          <ac:chgData name="Harold Greenberg" userId="d5c41c3ac8bf082f" providerId="LiveId" clId="{2231B14E-7105-4F04-B374-4AC0B31A4EB8}" dt="2020-09-17T03:54:30.384" v="6711" actId="478"/>
          <ac:picMkLst>
            <pc:docMk/>
            <pc:sldMk cId="1983374237" sldId="442"/>
            <ac:picMk id="4" creationId="{68494855-7ED9-482C-944F-5A2F9EE516AD}"/>
          </ac:picMkLst>
        </pc:picChg>
        <pc:picChg chg="add del mod ord modCrop">
          <ac:chgData name="Harold Greenberg" userId="d5c41c3ac8bf082f" providerId="LiveId" clId="{2231B14E-7105-4F04-B374-4AC0B31A4EB8}" dt="2020-09-18T20:45:11.302" v="14927" actId="21"/>
          <ac:picMkLst>
            <pc:docMk/>
            <pc:sldMk cId="1983374237" sldId="442"/>
            <ac:picMk id="6" creationId="{976008FA-AB3E-4370-B542-A05CC9FBC77F}"/>
          </ac:picMkLst>
        </pc:picChg>
      </pc:sldChg>
      <pc:sldChg chg="modSp add del mod">
        <pc:chgData name="Harold Greenberg" userId="d5c41c3ac8bf082f" providerId="LiveId" clId="{2231B14E-7105-4F04-B374-4AC0B31A4EB8}" dt="2020-09-01T22:12:57.625" v="293" actId="47"/>
        <pc:sldMkLst>
          <pc:docMk/>
          <pc:sldMk cId="81356490" sldId="443"/>
        </pc:sldMkLst>
        <pc:spChg chg="mod">
          <ac:chgData name="Harold Greenberg" userId="d5c41c3ac8bf082f" providerId="LiveId" clId="{2231B14E-7105-4F04-B374-4AC0B31A4EB8}" dt="2020-09-01T21:38:12.603" v="120" actId="5793"/>
          <ac:spMkLst>
            <pc:docMk/>
            <pc:sldMk cId="81356490" sldId="443"/>
            <ac:spMk id="3" creationId="{CA111074-9321-46C9-BD92-1037C01995E6}"/>
          </ac:spMkLst>
        </pc:spChg>
      </pc:sldChg>
      <pc:sldChg chg="modSp add del mod ord">
        <pc:chgData name="Harold Greenberg" userId="d5c41c3ac8bf082f" providerId="LiveId" clId="{2231B14E-7105-4F04-B374-4AC0B31A4EB8}" dt="2020-09-01T22:16:13.767" v="350" actId="47"/>
        <pc:sldMkLst>
          <pc:docMk/>
          <pc:sldMk cId="1812939629" sldId="444"/>
        </pc:sldMkLst>
        <pc:spChg chg="mod">
          <ac:chgData name="Harold Greenberg" userId="d5c41c3ac8bf082f" providerId="LiveId" clId="{2231B14E-7105-4F04-B374-4AC0B31A4EB8}" dt="2020-09-01T21:38:24.043" v="121" actId="20577"/>
          <ac:spMkLst>
            <pc:docMk/>
            <pc:sldMk cId="1812939629" sldId="444"/>
            <ac:spMk id="3" creationId="{CA111074-9321-46C9-BD92-1037C01995E6}"/>
          </ac:spMkLst>
        </pc:spChg>
      </pc:sldChg>
      <pc:sldChg chg="addSp delSp modSp add mod modAnim">
        <pc:chgData name="Harold Greenberg" userId="d5c41c3ac8bf082f" providerId="LiveId" clId="{2231B14E-7105-4F04-B374-4AC0B31A4EB8}" dt="2020-09-19T07:35:58.555" v="15898"/>
        <pc:sldMkLst>
          <pc:docMk/>
          <pc:sldMk cId="159353586" sldId="445"/>
        </pc:sldMkLst>
        <pc:spChg chg="mod">
          <ac:chgData name="Harold Greenberg" userId="d5c41c3ac8bf082f" providerId="LiveId" clId="{2231B14E-7105-4F04-B374-4AC0B31A4EB8}" dt="2020-09-17T01:50:28.614" v="6487" actId="14100"/>
          <ac:spMkLst>
            <pc:docMk/>
            <pc:sldMk cId="159353586" sldId="445"/>
            <ac:spMk id="3" creationId="{CA111074-9321-46C9-BD92-1037C01995E6}"/>
          </ac:spMkLst>
        </pc:spChg>
        <pc:spChg chg="add mod">
          <ac:chgData name="Harold Greenberg" userId="d5c41c3ac8bf082f" providerId="LiveId" clId="{2231B14E-7105-4F04-B374-4AC0B31A4EB8}" dt="2020-09-18T20:49:11.621" v="14941" actId="14100"/>
          <ac:spMkLst>
            <pc:docMk/>
            <pc:sldMk cId="159353586" sldId="445"/>
            <ac:spMk id="5" creationId="{532E2EBE-57DB-4B72-9F34-664060A007DF}"/>
          </ac:spMkLst>
        </pc:spChg>
        <pc:picChg chg="add del mod">
          <ac:chgData name="Harold Greenberg" userId="d5c41c3ac8bf082f" providerId="LiveId" clId="{2231B14E-7105-4F04-B374-4AC0B31A4EB8}" dt="2020-09-19T07:35:58.555" v="15898"/>
          <ac:picMkLst>
            <pc:docMk/>
            <pc:sldMk cId="159353586" sldId="445"/>
            <ac:picMk id="2" creationId="{16D2FEE7-09DC-481B-9E3A-1324D3619295}"/>
          </ac:picMkLst>
        </pc:picChg>
        <pc:picChg chg="add mod ord">
          <ac:chgData name="Harold Greenberg" userId="d5c41c3ac8bf082f" providerId="LiveId" clId="{2231B14E-7105-4F04-B374-4AC0B31A4EB8}" dt="2020-09-17T01:50:22.613" v="6486" actId="1076"/>
          <ac:picMkLst>
            <pc:docMk/>
            <pc:sldMk cId="159353586" sldId="445"/>
            <ac:picMk id="4" creationId="{4FD2EAAF-475B-4620-9C14-2D2EFFE913B9}"/>
          </ac:picMkLst>
        </pc:picChg>
      </pc:sldChg>
      <pc:sldChg chg="modSp add del mod ord">
        <pc:chgData name="Harold Greenberg" userId="d5c41c3ac8bf082f" providerId="LiveId" clId="{2231B14E-7105-4F04-B374-4AC0B31A4EB8}" dt="2020-09-03T02:41:43.192" v="2807" actId="47"/>
        <pc:sldMkLst>
          <pc:docMk/>
          <pc:sldMk cId="533419453" sldId="446"/>
        </pc:sldMkLst>
        <pc:spChg chg="mod">
          <ac:chgData name="Harold Greenberg" userId="d5c41c3ac8bf082f" providerId="LiveId" clId="{2231B14E-7105-4F04-B374-4AC0B31A4EB8}" dt="2020-09-02T23:03:19.768" v="2425" actId="121"/>
          <ac:spMkLst>
            <pc:docMk/>
            <pc:sldMk cId="533419453" sldId="446"/>
            <ac:spMk id="3" creationId="{CA111074-9321-46C9-BD92-1037C01995E6}"/>
          </ac:spMkLst>
        </pc:spChg>
      </pc:sldChg>
      <pc:sldChg chg="addSp delSp modSp add del mod">
        <pc:chgData name="Harold Greenberg" userId="d5c41c3ac8bf082f" providerId="LiveId" clId="{2231B14E-7105-4F04-B374-4AC0B31A4EB8}" dt="2020-09-03T02:48:26.923" v="2864" actId="47"/>
        <pc:sldMkLst>
          <pc:docMk/>
          <pc:sldMk cId="225221239" sldId="447"/>
        </pc:sldMkLst>
        <pc:spChg chg="mod">
          <ac:chgData name="Harold Greenberg" userId="d5c41c3ac8bf082f" providerId="LiveId" clId="{2231B14E-7105-4F04-B374-4AC0B31A4EB8}" dt="2020-09-02T23:00:00.979" v="2413" actId="121"/>
          <ac:spMkLst>
            <pc:docMk/>
            <pc:sldMk cId="225221239" sldId="447"/>
            <ac:spMk id="3" creationId="{CA111074-9321-46C9-BD92-1037C01995E6}"/>
          </ac:spMkLst>
        </pc:spChg>
        <pc:spChg chg="add del">
          <ac:chgData name="Harold Greenberg" userId="d5c41c3ac8bf082f" providerId="LiveId" clId="{2231B14E-7105-4F04-B374-4AC0B31A4EB8}" dt="2020-09-02T00:09:05.266" v="565" actId="22"/>
          <ac:spMkLst>
            <pc:docMk/>
            <pc:sldMk cId="225221239" sldId="447"/>
            <ac:spMk id="4" creationId="{E23DC284-972C-49E0-8D7C-B06447D7C4E0}"/>
          </ac:spMkLst>
        </pc:spChg>
      </pc:sldChg>
      <pc:sldChg chg="addSp delSp modSp add mod modAnim">
        <pc:chgData name="Harold Greenberg" userId="d5c41c3ac8bf082f" providerId="LiveId" clId="{2231B14E-7105-4F04-B374-4AC0B31A4EB8}" dt="2020-09-19T07:35:58.555" v="15898"/>
        <pc:sldMkLst>
          <pc:docMk/>
          <pc:sldMk cId="2660740393" sldId="448"/>
        </pc:sldMkLst>
        <pc:spChg chg="mod">
          <ac:chgData name="Harold Greenberg" userId="d5c41c3ac8bf082f" providerId="LiveId" clId="{2231B14E-7105-4F04-B374-4AC0B31A4EB8}" dt="2020-09-17T01:19:57.809" v="6249" actId="14100"/>
          <ac:spMkLst>
            <pc:docMk/>
            <pc:sldMk cId="2660740393" sldId="448"/>
            <ac:spMk id="3" creationId="{CA111074-9321-46C9-BD92-1037C01995E6}"/>
          </ac:spMkLst>
        </pc:spChg>
        <pc:spChg chg="add del mod">
          <ac:chgData name="Harold Greenberg" userId="d5c41c3ac8bf082f" providerId="LiveId" clId="{2231B14E-7105-4F04-B374-4AC0B31A4EB8}" dt="2020-09-17T01:17:45.226" v="6155" actId="478"/>
          <ac:spMkLst>
            <pc:docMk/>
            <pc:sldMk cId="2660740393" sldId="448"/>
            <ac:spMk id="5" creationId="{01D1B6FB-7CB6-4244-B9EE-14845ED62C9F}"/>
          </ac:spMkLst>
        </pc:spChg>
        <pc:picChg chg="add del mod">
          <ac:chgData name="Harold Greenberg" userId="d5c41c3ac8bf082f" providerId="LiveId" clId="{2231B14E-7105-4F04-B374-4AC0B31A4EB8}" dt="2020-09-19T07:35:58.555" v="15898"/>
          <ac:picMkLst>
            <pc:docMk/>
            <pc:sldMk cId="2660740393" sldId="448"/>
            <ac:picMk id="2" creationId="{47F9D268-05F1-4C32-AC41-5E3FB5A3CCE9}"/>
          </ac:picMkLst>
        </pc:picChg>
        <pc:picChg chg="add mod ord modCrop">
          <ac:chgData name="Harold Greenberg" userId="d5c41c3ac8bf082f" providerId="LiveId" clId="{2231B14E-7105-4F04-B374-4AC0B31A4EB8}" dt="2020-09-17T00:47:15.814" v="6073" actId="167"/>
          <ac:picMkLst>
            <pc:docMk/>
            <pc:sldMk cId="2660740393" sldId="448"/>
            <ac:picMk id="4" creationId="{0485204E-398C-4C07-B195-5224851AA1E3}"/>
          </ac:picMkLst>
        </pc:picChg>
      </pc:sldChg>
      <pc:sldChg chg="addSp delSp modSp add mod modAnim">
        <pc:chgData name="Harold Greenberg" userId="d5c41c3ac8bf082f" providerId="LiveId" clId="{2231B14E-7105-4F04-B374-4AC0B31A4EB8}" dt="2020-09-19T07:35:58.555" v="15898"/>
        <pc:sldMkLst>
          <pc:docMk/>
          <pc:sldMk cId="2368713761" sldId="449"/>
        </pc:sldMkLst>
        <pc:spChg chg="mod">
          <ac:chgData name="Harold Greenberg" userId="d5c41c3ac8bf082f" providerId="LiveId" clId="{2231B14E-7105-4F04-B374-4AC0B31A4EB8}" dt="2020-09-03T19:21:54.050" v="4833" actId="255"/>
          <ac:spMkLst>
            <pc:docMk/>
            <pc:sldMk cId="2368713761" sldId="449"/>
            <ac:spMk id="4" creationId="{6B84CAF5-C94B-48D4-910D-97DF728371AE}"/>
          </ac:spMkLst>
        </pc:spChg>
        <pc:picChg chg="add del mod">
          <ac:chgData name="Harold Greenberg" userId="d5c41c3ac8bf082f" providerId="LiveId" clId="{2231B14E-7105-4F04-B374-4AC0B31A4EB8}" dt="2020-09-19T07:35:58.555" v="15898"/>
          <ac:picMkLst>
            <pc:docMk/>
            <pc:sldMk cId="2368713761" sldId="449"/>
            <ac:picMk id="2" creationId="{B2876EFA-D609-4BC7-BD2E-A952AE1D16F7}"/>
          </ac:picMkLst>
        </pc:picChg>
      </pc:sldChg>
      <pc:sldChg chg="addSp delSp modSp add mod ord modAnim">
        <pc:chgData name="Harold Greenberg" userId="d5c41c3ac8bf082f" providerId="LiveId" clId="{2231B14E-7105-4F04-B374-4AC0B31A4EB8}" dt="2020-09-19T07:35:58.555" v="15898"/>
        <pc:sldMkLst>
          <pc:docMk/>
          <pc:sldMk cId="851273607" sldId="450"/>
        </pc:sldMkLst>
        <pc:spChg chg="mod">
          <ac:chgData name="Harold Greenberg" userId="d5c41c3ac8bf082f" providerId="LiveId" clId="{2231B14E-7105-4F04-B374-4AC0B31A4EB8}" dt="2020-09-03T19:21:34.877" v="4831" actId="20577"/>
          <ac:spMkLst>
            <pc:docMk/>
            <pc:sldMk cId="851273607" sldId="450"/>
            <ac:spMk id="4" creationId="{6B84CAF5-C94B-48D4-910D-97DF728371AE}"/>
          </ac:spMkLst>
        </pc:spChg>
        <pc:picChg chg="add del mod">
          <ac:chgData name="Harold Greenberg" userId="d5c41c3ac8bf082f" providerId="LiveId" clId="{2231B14E-7105-4F04-B374-4AC0B31A4EB8}" dt="2020-09-19T07:35:58.555" v="15898"/>
          <ac:picMkLst>
            <pc:docMk/>
            <pc:sldMk cId="851273607" sldId="450"/>
            <ac:picMk id="2" creationId="{79F1F42E-F1D3-4F95-8898-0C11DDA3EF46}"/>
          </ac:picMkLst>
        </pc:picChg>
      </pc:sldChg>
      <pc:sldChg chg="addSp delSp modSp add mod ord modAnim">
        <pc:chgData name="Harold Greenberg" userId="d5c41c3ac8bf082f" providerId="LiveId" clId="{2231B14E-7105-4F04-B374-4AC0B31A4EB8}" dt="2020-09-19T07:35:58.555" v="15898"/>
        <pc:sldMkLst>
          <pc:docMk/>
          <pc:sldMk cId="1210564910" sldId="451"/>
        </pc:sldMkLst>
        <pc:spChg chg="mod">
          <ac:chgData name="Harold Greenberg" userId="d5c41c3ac8bf082f" providerId="LiveId" clId="{2231B14E-7105-4F04-B374-4AC0B31A4EB8}" dt="2020-09-03T19:58:15.017" v="4954" actId="5793"/>
          <ac:spMkLst>
            <pc:docMk/>
            <pc:sldMk cId="1210564910" sldId="451"/>
            <ac:spMk id="4" creationId="{6B84CAF5-C94B-48D4-910D-97DF728371AE}"/>
          </ac:spMkLst>
        </pc:spChg>
        <pc:graphicFrameChg chg="add del modGraphic">
          <ac:chgData name="Harold Greenberg" userId="d5c41c3ac8bf082f" providerId="LiveId" clId="{2231B14E-7105-4F04-B374-4AC0B31A4EB8}" dt="2020-09-01T22:06:58.485" v="259" actId="27309"/>
          <ac:graphicFrameMkLst>
            <pc:docMk/>
            <pc:sldMk cId="1210564910" sldId="451"/>
            <ac:graphicFrameMk id="5" creationId="{842E50BB-AC44-4DE8-B184-6E540EA0FED3}"/>
          </ac:graphicFrameMkLst>
        </pc:graphicFrameChg>
        <pc:picChg chg="add del mod">
          <ac:chgData name="Harold Greenberg" userId="d5c41c3ac8bf082f" providerId="LiveId" clId="{2231B14E-7105-4F04-B374-4AC0B31A4EB8}" dt="2020-09-19T07:35:58.555" v="15898"/>
          <ac:picMkLst>
            <pc:docMk/>
            <pc:sldMk cId="1210564910" sldId="451"/>
            <ac:picMk id="2" creationId="{5D53D670-7D12-4D23-9D16-D79CD3CAAE6A}"/>
          </ac:picMkLst>
        </pc:picChg>
      </pc:sldChg>
      <pc:sldChg chg="addSp delSp modSp add mod ord modAnim">
        <pc:chgData name="Harold Greenberg" userId="d5c41c3ac8bf082f" providerId="LiveId" clId="{2231B14E-7105-4F04-B374-4AC0B31A4EB8}" dt="2020-09-19T07:35:58.555" v="15898"/>
        <pc:sldMkLst>
          <pc:docMk/>
          <pc:sldMk cId="16475391" sldId="452"/>
        </pc:sldMkLst>
        <pc:spChg chg="mod">
          <ac:chgData name="Harold Greenberg" userId="d5c41c3ac8bf082f" providerId="LiveId" clId="{2231B14E-7105-4F04-B374-4AC0B31A4EB8}" dt="2020-09-03T19:32:48.393" v="4849" actId="20577"/>
          <ac:spMkLst>
            <pc:docMk/>
            <pc:sldMk cId="16475391" sldId="452"/>
            <ac:spMk id="4" creationId="{6B84CAF5-C94B-48D4-910D-97DF728371AE}"/>
          </ac:spMkLst>
        </pc:spChg>
        <pc:picChg chg="add del mod">
          <ac:chgData name="Harold Greenberg" userId="d5c41c3ac8bf082f" providerId="LiveId" clId="{2231B14E-7105-4F04-B374-4AC0B31A4EB8}" dt="2020-09-19T07:35:58.555" v="15898"/>
          <ac:picMkLst>
            <pc:docMk/>
            <pc:sldMk cId="16475391" sldId="452"/>
            <ac:picMk id="2" creationId="{3B5B8E15-5CB2-40EC-B9F0-2E56151DF1F2}"/>
          </ac:picMkLst>
        </pc:picChg>
      </pc:sldChg>
      <pc:sldChg chg="addSp delSp modSp add mod ord modAnim">
        <pc:chgData name="Harold Greenberg" userId="d5c41c3ac8bf082f" providerId="LiveId" clId="{2231B14E-7105-4F04-B374-4AC0B31A4EB8}" dt="2020-09-19T07:35:58.555" v="15898"/>
        <pc:sldMkLst>
          <pc:docMk/>
          <pc:sldMk cId="410376009" sldId="453"/>
        </pc:sldMkLst>
        <pc:spChg chg="mod">
          <ac:chgData name="Harold Greenberg" userId="d5c41c3ac8bf082f" providerId="LiveId" clId="{2231B14E-7105-4F04-B374-4AC0B31A4EB8}" dt="2020-09-03T19:58:19.786" v="4955" actId="20577"/>
          <ac:spMkLst>
            <pc:docMk/>
            <pc:sldMk cId="410376009" sldId="453"/>
            <ac:spMk id="4" creationId="{6B84CAF5-C94B-48D4-910D-97DF728371AE}"/>
          </ac:spMkLst>
        </pc:spChg>
        <pc:picChg chg="add del mod">
          <ac:chgData name="Harold Greenberg" userId="d5c41c3ac8bf082f" providerId="LiveId" clId="{2231B14E-7105-4F04-B374-4AC0B31A4EB8}" dt="2020-09-19T07:35:58.555" v="15898"/>
          <ac:picMkLst>
            <pc:docMk/>
            <pc:sldMk cId="410376009" sldId="453"/>
            <ac:picMk id="2" creationId="{C60BAD10-ABF8-45D2-A7F8-9F90497A4A43}"/>
          </ac:picMkLst>
        </pc:picChg>
      </pc:sldChg>
      <pc:sldChg chg="addSp delSp modSp add mod modAnim">
        <pc:chgData name="Harold Greenberg" userId="d5c41c3ac8bf082f" providerId="LiveId" clId="{2231B14E-7105-4F04-B374-4AC0B31A4EB8}" dt="2020-09-19T07:35:58.555" v="15898"/>
        <pc:sldMkLst>
          <pc:docMk/>
          <pc:sldMk cId="1242570122" sldId="454"/>
        </pc:sldMkLst>
        <pc:spChg chg="mod">
          <ac:chgData name="Harold Greenberg" userId="d5c41c3ac8bf082f" providerId="LiveId" clId="{2231B14E-7105-4F04-B374-4AC0B31A4EB8}" dt="2020-09-18T15:40:28.302" v="12901" actId="14838"/>
          <ac:spMkLst>
            <pc:docMk/>
            <pc:sldMk cId="1242570122" sldId="454"/>
            <ac:spMk id="3" creationId="{CA111074-9321-46C9-BD92-1037C01995E6}"/>
          </ac:spMkLst>
        </pc:spChg>
        <pc:spChg chg="add del">
          <ac:chgData name="Harold Greenberg" userId="d5c41c3ac8bf082f" providerId="LiveId" clId="{2231B14E-7105-4F04-B374-4AC0B31A4EB8}" dt="2020-09-02T00:15:46.572" v="627" actId="478"/>
          <ac:spMkLst>
            <pc:docMk/>
            <pc:sldMk cId="1242570122" sldId="454"/>
            <ac:spMk id="4" creationId="{5E5B76A7-24CC-4CB2-B815-FA3907710CF2}"/>
          </ac:spMkLst>
        </pc:spChg>
        <pc:picChg chg="add del mod">
          <ac:chgData name="Harold Greenberg" userId="d5c41c3ac8bf082f" providerId="LiveId" clId="{2231B14E-7105-4F04-B374-4AC0B31A4EB8}" dt="2020-09-19T07:35:58.555" v="15898"/>
          <ac:picMkLst>
            <pc:docMk/>
            <pc:sldMk cId="1242570122" sldId="454"/>
            <ac:picMk id="2" creationId="{FF682658-E356-42EB-A289-BDBBB380E98E}"/>
          </ac:picMkLst>
        </pc:picChg>
        <pc:picChg chg="add del mod">
          <ac:chgData name="Harold Greenberg" userId="d5c41c3ac8bf082f" providerId="LiveId" clId="{2231B14E-7105-4F04-B374-4AC0B31A4EB8}" dt="2020-09-17T01:54:08.283" v="6531" actId="478"/>
          <ac:picMkLst>
            <pc:docMk/>
            <pc:sldMk cId="1242570122" sldId="454"/>
            <ac:picMk id="4" creationId="{33908F1A-4C20-4569-9A5B-A73BB87AE6A7}"/>
          </ac:picMkLst>
        </pc:picChg>
        <pc:picChg chg="add mod ord modCrop">
          <ac:chgData name="Harold Greenberg" userId="d5c41c3ac8bf082f" providerId="LiveId" clId="{2231B14E-7105-4F04-B374-4AC0B31A4EB8}" dt="2020-09-17T01:58:04.986" v="6604" actId="14100"/>
          <ac:picMkLst>
            <pc:docMk/>
            <pc:sldMk cId="1242570122" sldId="454"/>
            <ac:picMk id="6" creationId="{A831F0E6-E5EA-4091-B07D-4BF1BDA294B6}"/>
          </ac:picMkLst>
        </pc:picChg>
      </pc:sldChg>
      <pc:sldChg chg="addSp delSp modSp add mod ord modAnim">
        <pc:chgData name="Harold Greenberg" userId="d5c41c3ac8bf082f" providerId="LiveId" clId="{2231B14E-7105-4F04-B374-4AC0B31A4EB8}" dt="2020-09-19T07:35:58.555" v="15898"/>
        <pc:sldMkLst>
          <pc:docMk/>
          <pc:sldMk cId="1155578667" sldId="455"/>
        </pc:sldMkLst>
        <pc:spChg chg="mod">
          <ac:chgData name="Harold Greenberg" userId="d5c41c3ac8bf082f" providerId="LiveId" clId="{2231B14E-7105-4F04-B374-4AC0B31A4EB8}" dt="2020-09-18T18:20:14.171" v="13234" actId="20577"/>
          <ac:spMkLst>
            <pc:docMk/>
            <pc:sldMk cId="1155578667" sldId="455"/>
            <ac:spMk id="3" creationId="{CA111074-9321-46C9-BD92-1037C01995E6}"/>
          </ac:spMkLst>
        </pc:spChg>
        <pc:picChg chg="add mod">
          <ac:chgData name="Harold Greenberg" userId="d5c41c3ac8bf082f" providerId="LiveId" clId="{2231B14E-7105-4F04-B374-4AC0B31A4EB8}" dt="2020-09-17T02:01:39.566" v="6621" actId="14100"/>
          <ac:picMkLst>
            <pc:docMk/>
            <pc:sldMk cId="1155578667" sldId="455"/>
            <ac:picMk id="2" creationId="{D3077D2A-0329-49B5-B6C8-B16540BDDDEF}"/>
          </ac:picMkLst>
        </pc:picChg>
        <pc:picChg chg="add del mod">
          <ac:chgData name="Harold Greenberg" userId="d5c41c3ac8bf082f" providerId="LiveId" clId="{2231B14E-7105-4F04-B374-4AC0B31A4EB8}" dt="2020-09-19T07:35:58.555" v="15898"/>
          <ac:picMkLst>
            <pc:docMk/>
            <pc:sldMk cId="1155578667" sldId="455"/>
            <ac:picMk id="4" creationId="{7D97F1DD-64E8-41A8-8C73-8B339921E6B0}"/>
          </ac:picMkLst>
        </pc:picChg>
      </pc:sldChg>
      <pc:sldChg chg="addSp delSp modSp add del mod">
        <pc:chgData name="Harold Greenberg" userId="d5c41c3ac8bf082f" providerId="LiveId" clId="{2231B14E-7105-4F04-B374-4AC0B31A4EB8}" dt="2020-09-17T02:05:22.762" v="6642" actId="47"/>
        <pc:sldMkLst>
          <pc:docMk/>
          <pc:sldMk cId="2309724764" sldId="456"/>
        </pc:sldMkLst>
        <pc:picChg chg="add mod modCrop">
          <ac:chgData name="Harold Greenberg" userId="d5c41c3ac8bf082f" providerId="LiveId" clId="{2231B14E-7105-4F04-B374-4AC0B31A4EB8}" dt="2020-09-02T00:21:58.379" v="712" actId="732"/>
          <ac:picMkLst>
            <pc:docMk/>
            <pc:sldMk cId="2309724764" sldId="456"/>
            <ac:picMk id="2" creationId="{91CF483A-8639-4537-936D-AC6A7F42DA72}"/>
          </ac:picMkLst>
        </pc:picChg>
        <pc:picChg chg="del">
          <ac:chgData name="Harold Greenberg" userId="d5c41c3ac8bf082f" providerId="LiveId" clId="{2231B14E-7105-4F04-B374-4AC0B31A4EB8}" dt="2020-09-02T00:21:38.556" v="710" actId="478"/>
          <ac:picMkLst>
            <pc:docMk/>
            <pc:sldMk cId="2309724764" sldId="456"/>
            <ac:picMk id="6" creationId="{D726DC7B-1421-4142-87C5-22E421D7CF16}"/>
          </ac:picMkLst>
        </pc:picChg>
      </pc:sldChg>
      <pc:sldChg chg="addSp delSp modSp add mod modAnim">
        <pc:chgData name="Harold Greenberg" userId="d5c41c3ac8bf082f" providerId="LiveId" clId="{2231B14E-7105-4F04-B374-4AC0B31A4EB8}" dt="2020-09-19T07:35:58.555" v="15898"/>
        <pc:sldMkLst>
          <pc:docMk/>
          <pc:sldMk cId="2528257545" sldId="457"/>
        </pc:sldMkLst>
        <pc:spChg chg="add mod">
          <ac:chgData name="Harold Greenberg" userId="d5c41c3ac8bf082f" providerId="LiveId" clId="{2231B14E-7105-4F04-B374-4AC0B31A4EB8}" dt="2020-09-18T20:55:06.907" v="14968" actId="20577"/>
          <ac:spMkLst>
            <pc:docMk/>
            <pc:sldMk cId="2528257545" sldId="457"/>
            <ac:spMk id="4" creationId="{27652506-3772-4523-BEF3-B2AB85372670}"/>
          </ac:spMkLst>
        </pc:spChg>
        <pc:picChg chg="add del">
          <ac:chgData name="Harold Greenberg" userId="d5c41c3ac8bf082f" providerId="LiveId" clId="{2231B14E-7105-4F04-B374-4AC0B31A4EB8}" dt="2020-09-02T00:20:51.789" v="707" actId="478"/>
          <ac:picMkLst>
            <pc:docMk/>
            <pc:sldMk cId="2528257545" sldId="457"/>
            <ac:picMk id="2" creationId="{9AE51949-9EEF-4AED-A84C-6C7FC2C5BCF9}"/>
          </ac:picMkLst>
        </pc:picChg>
        <pc:picChg chg="add del mod">
          <ac:chgData name="Harold Greenberg" userId="d5c41c3ac8bf082f" providerId="LiveId" clId="{2231B14E-7105-4F04-B374-4AC0B31A4EB8}" dt="2020-09-19T07:35:58.555" v="15898"/>
          <ac:picMkLst>
            <pc:docMk/>
            <pc:sldMk cId="2528257545" sldId="457"/>
            <ac:picMk id="2" creationId="{BD6050B8-9D9C-49AC-89F1-55F570D5D237}"/>
          </ac:picMkLst>
        </pc:picChg>
        <pc:picChg chg="add mod modCrop">
          <ac:chgData name="Harold Greenberg" userId="d5c41c3ac8bf082f" providerId="LiveId" clId="{2231B14E-7105-4F04-B374-4AC0B31A4EB8}" dt="2020-09-17T02:03:01.371" v="6627" actId="14100"/>
          <ac:picMkLst>
            <pc:docMk/>
            <pc:sldMk cId="2528257545" sldId="457"/>
            <ac:picMk id="3" creationId="{60B35D7B-4BCB-42E4-AEAE-BB942B34CF10}"/>
          </ac:picMkLst>
        </pc:picChg>
        <pc:picChg chg="del mod modCrop">
          <ac:chgData name="Harold Greenberg" userId="d5c41c3ac8bf082f" providerId="LiveId" clId="{2231B14E-7105-4F04-B374-4AC0B31A4EB8}" dt="2020-09-02T00:20:49.350" v="706" actId="478"/>
          <ac:picMkLst>
            <pc:docMk/>
            <pc:sldMk cId="2528257545" sldId="457"/>
            <ac:picMk id="6" creationId="{D726DC7B-1421-4142-87C5-22E421D7CF16}"/>
          </ac:picMkLst>
        </pc:picChg>
      </pc:sldChg>
      <pc:sldChg chg="add del">
        <pc:chgData name="Harold Greenberg" userId="d5c41c3ac8bf082f" providerId="LiveId" clId="{2231B14E-7105-4F04-B374-4AC0B31A4EB8}" dt="2020-09-02T00:16:34.324" v="637" actId="47"/>
        <pc:sldMkLst>
          <pc:docMk/>
          <pc:sldMk cId="2617115703" sldId="458"/>
        </pc:sldMkLst>
      </pc:sldChg>
      <pc:sldChg chg="addSp delSp modSp add mod setBg modAnim delDesignElem">
        <pc:chgData name="Harold Greenberg" userId="d5c41c3ac8bf082f" providerId="LiveId" clId="{2231B14E-7105-4F04-B374-4AC0B31A4EB8}" dt="2020-09-19T07:35:58.555" v="15898"/>
        <pc:sldMkLst>
          <pc:docMk/>
          <pc:sldMk cId="3554602897" sldId="458"/>
        </pc:sldMkLst>
        <pc:spChg chg="add mod">
          <ac:chgData name="Harold Greenberg" userId="d5c41c3ac8bf082f" providerId="LiveId" clId="{2231B14E-7105-4F04-B374-4AC0B31A4EB8}" dt="2020-09-18T18:19:00.254" v="13216" actId="13926"/>
          <ac:spMkLst>
            <pc:docMk/>
            <pc:sldMk cId="3554602897" sldId="458"/>
            <ac:spMk id="3" creationId="{D760FA07-76BC-46EE-8848-6292897F5541}"/>
          </ac:spMkLst>
        </pc:spChg>
        <pc:spChg chg="del">
          <ac:chgData name="Harold Greenberg" userId="d5c41c3ac8bf082f" providerId="LiveId" clId="{2231B14E-7105-4F04-B374-4AC0B31A4EB8}" dt="2020-09-02T00:22:30.552" v="714"/>
          <ac:spMkLst>
            <pc:docMk/>
            <pc:sldMk cId="3554602897" sldId="458"/>
            <ac:spMk id="11" creationId="{42A4FC2C-047E-45A5-965D-8E1E3BF09BC6}"/>
          </ac:spMkLst>
        </pc:spChg>
        <pc:picChg chg="add del mod">
          <ac:chgData name="Harold Greenberg" userId="d5c41c3ac8bf082f" providerId="LiveId" clId="{2231B14E-7105-4F04-B374-4AC0B31A4EB8}" dt="2020-09-19T07:35:58.555" v="15898"/>
          <ac:picMkLst>
            <pc:docMk/>
            <pc:sldMk cId="3554602897" sldId="458"/>
            <ac:picMk id="2" creationId="{D24D3B6A-26BF-4943-857B-650979CC0A61}"/>
          </ac:picMkLst>
        </pc:picChg>
        <pc:picChg chg="mod">
          <ac:chgData name="Harold Greenberg" userId="d5c41c3ac8bf082f" providerId="LiveId" clId="{2231B14E-7105-4F04-B374-4AC0B31A4EB8}" dt="2020-09-18T18:15:56.482" v="13186" actId="1076"/>
          <ac:picMkLst>
            <pc:docMk/>
            <pc:sldMk cId="3554602897" sldId="458"/>
            <ac:picMk id="6" creationId="{D726DC7B-1421-4142-87C5-22E421D7CF16}"/>
          </ac:picMkLst>
        </pc:picChg>
      </pc:sldChg>
      <pc:sldChg chg="addSp delSp modSp add del mod modAnim">
        <pc:chgData name="Harold Greenberg" userId="d5c41c3ac8bf082f" providerId="LiveId" clId="{2231B14E-7105-4F04-B374-4AC0B31A4EB8}" dt="2020-09-17T02:05:59.770" v="6644" actId="47"/>
        <pc:sldMkLst>
          <pc:docMk/>
          <pc:sldMk cId="367815717" sldId="459"/>
        </pc:sldMkLst>
        <pc:spChg chg="del mod">
          <ac:chgData name="Harold Greenberg" userId="d5c41c3ac8bf082f" providerId="LiveId" clId="{2231B14E-7105-4F04-B374-4AC0B31A4EB8}" dt="2020-09-17T02:04:00.349" v="6636" actId="21"/>
          <ac:spMkLst>
            <pc:docMk/>
            <pc:sldMk cId="367815717" sldId="459"/>
            <ac:spMk id="3" creationId="{CA111074-9321-46C9-BD92-1037C01995E6}"/>
          </ac:spMkLst>
        </pc:spChg>
        <pc:spChg chg="add mod">
          <ac:chgData name="Harold Greenberg" userId="d5c41c3ac8bf082f" providerId="LiveId" clId="{2231B14E-7105-4F04-B374-4AC0B31A4EB8}" dt="2020-09-17T02:04:00.349" v="6636" actId="21"/>
          <ac:spMkLst>
            <pc:docMk/>
            <pc:sldMk cId="367815717" sldId="459"/>
            <ac:spMk id="4" creationId="{A030DDC5-C466-48C8-B63C-BADEE2B93846}"/>
          </ac:spMkLst>
        </pc:spChg>
      </pc:sldChg>
      <pc:sldChg chg="addSp delSp add del setBg delDesignElem">
        <pc:chgData name="Harold Greenberg" userId="d5c41c3ac8bf082f" providerId="LiveId" clId="{2231B14E-7105-4F04-B374-4AC0B31A4EB8}" dt="2020-09-02T00:22:54.328" v="717"/>
        <pc:sldMkLst>
          <pc:docMk/>
          <pc:sldMk cId="1964785478" sldId="459"/>
        </pc:sldMkLst>
        <pc:spChg chg="add del">
          <ac:chgData name="Harold Greenberg" userId="d5c41c3ac8bf082f" providerId="LiveId" clId="{2231B14E-7105-4F04-B374-4AC0B31A4EB8}" dt="2020-09-02T00:22:54.328" v="717"/>
          <ac:spMkLst>
            <pc:docMk/>
            <pc:sldMk cId="1964785478" sldId="459"/>
            <ac:spMk id="11" creationId="{42A4FC2C-047E-45A5-965D-8E1E3BF09BC6}"/>
          </ac:spMkLst>
        </pc:spChg>
      </pc:sldChg>
      <pc:sldChg chg="modSp add del mod ord modAnim">
        <pc:chgData name="Harold Greenberg" userId="d5c41c3ac8bf082f" providerId="LiveId" clId="{2231B14E-7105-4F04-B374-4AC0B31A4EB8}" dt="2020-09-17T03:34:35.353" v="6661" actId="47"/>
        <pc:sldMkLst>
          <pc:docMk/>
          <pc:sldMk cId="975694593" sldId="460"/>
        </pc:sldMkLst>
        <pc:spChg chg="mod">
          <ac:chgData name="Harold Greenberg" userId="d5c41c3ac8bf082f" providerId="LiveId" clId="{2231B14E-7105-4F04-B374-4AC0B31A4EB8}" dt="2020-09-17T03:31:17.040" v="6650" actId="21"/>
          <ac:spMkLst>
            <pc:docMk/>
            <pc:sldMk cId="975694593" sldId="460"/>
            <ac:spMk id="3" creationId="{CA111074-9321-46C9-BD92-1037C01995E6}"/>
          </ac:spMkLst>
        </pc:spChg>
      </pc:sldChg>
      <pc:sldChg chg="addSp delSp modSp add mod modAnim">
        <pc:chgData name="Harold Greenberg" userId="d5c41c3ac8bf082f" providerId="LiveId" clId="{2231B14E-7105-4F04-B374-4AC0B31A4EB8}" dt="2020-09-19T07:35:58.555" v="15898"/>
        <pc:sldMkLst>
          <pc:docMk/>
          <pc:sldMk cId="3348771060" sldId="461"/>
        </pc:sldMkLst>
        <pc:spChg chg="add mod">
          <ac:chgData name="Harold Greenberg" userId="d5c41c3ac8bf082f" providerId="LiveId" clId="{2231B14E-7105-4F04-B374-4AC0B31A4EB8}" dt="2020-09-18T15:44:39.347" v="12927" actId="20577"/>
          <ac:spMkLst>
            <pc:docMk/>
            <pc:sldMk cId="3348771060" sldId="461"/>
            <ac:spMk id="4" creationId="{7022070F-084E-445A-99DA-76830CA9AEA6}"/>
          </ac:spMkLst>
        </pc:spChg>
        <pc:picChg chg="add del mod">
          <ac:chgData name="Harold Greenberg" userId="d5c41c3ac8bf082f" providerId="LiveId" clId="{2231B14E-7105-4F04-B374-4AC0B31A4EB8}" dt="2020-09-19T07:35:58.555" v="15898"/>
          <ac:picMkLst>
            <pc:docMk/>
            <pc:sldMk cId="3348771060" sldId="461"/>
            <ac:picMk id="2" creationId="{217FDC82-E14D-40A4-9BB1-BDDB01FC0678}"/>
          </ac:picMkLst>
        </pc:picChg>
        <pc:picChg chg="add mod">
          <ac:chgData name="Harold Greenberg" userId="d5c41c3ac8bf082f" providerId="LiveId" clId="{2231B14E-7105-4F04-B374-4AC0B31A4EB8}" dt="2020-09-19T04:29:31.172" v="15255" actId="14100"/>
          <ac:picMkLst>
            <pc:docMk/>
            <pc:sldMk cId="3348771060" sldId="461"/>
            <ac:picMk id="3" creationId="{847D47D3-7553-4F32-A353-9CE7C637D0D7}"/>
          </ac:picMkLst>
        </pc:picChg>
        <pc:picChg chg="mod modCrop">
          <ac:chgData name="Harold Greenberg" userId="d5c41c3ac8bf082f" providerId="LiveId" clId="{2231B14E-7105-4F04-B374-4AC0B31A4EB8}" dt="2020-09-17T04:07:10.529" v="6992" actId="1076"/>
          <ac:picMkLst>
            <pc:docMk/>
            <pc:sldMk cId="3348771060" sldId="461"/>
            <ac:picMk id="6" creationId="{D726DC7B-1421-4142-87C5-22E421D7CF16}"/>
          </ac:picMkLst>
        </pc:picChg>
        <pc:picChg chg="add mod">
          <ac:chgData name="Harold Greenberg" userId="d5c41c3ac8bf082f" providerId="LiveId" clId="{2231B14E-7105-4F04-B374-4AC0B31A4EB8}" dt="2020-09-19T04:29:37.368" v="15256" actId="14100"/>
          <ac:picMkLst>
            <pc:docMk/>
            <pc:sldMk cId="3348771060" sldId="461"/>
            <ac:picMk id="7" creationId="{E54D4449-AC0C-4CDC-93D0-29C773603614}"/>
          </ac:picMkLst>
        </pc:picChg>
      </pc:sldChg>
      <pc:sldChg chg="modSp add del mod modAnim">
        <pc:chgData name="Harold Greenberg" userId="d5c41c3ac8bf082f" providerId="LiveId" clId="{2231B14E-7105-4F04-B374-4AC0B31A4EB8}" dt="2020-09-17T04:08:02.639" v="6995" actId="47"/>
        <pc:sldMkLst>
          <pc:docMk/>
          <pc:sldMk cId="3677303808" sldId="462"/>
        </pc:sldMkLst>
        <pc:spChg chg="mod">
          <ac:chgData name="Harold Greenberg" userId="d5c41c3ac8bf082f" providerId="LiveId" clId="{2231B14E-7105-4F04-B374-4AC0B31A4EB8}" dt="2020-09-17T03:36:30.131" v="6672" actId="14100"/>
          <ac:spMkLst>
            <pc:docMk/>
            <pc:sldMk cId="3677303808" sldId="462"/>
            <ac:spMk id="3" creationId="{CA111074-9321-46C9-BD92-1037C01995E6}"/>
          </ac:spMkLst>
        </pc:spChg>
      </pc:sldChg>
      <pc:sldChg chg="addSp delSp modSp add mod modAnim">
        <pc:chgData name="Harold Greenberg" userId="d5c41c3ac8bf082f" providerId="LiveId" clId="{2231B14E-7105-4F04-B374-4AC0B31A4EB8}" dt="2020-09-19T07:35:58.555" v="15898"/>
        <pc:sldMkLst>
          <pc:docMk/>
          <pc:sldMk cId="3933663518" sldId="463"/>
        </pc:sldMkLst>
        <pc:spChg chg="mod">
          <ac:chgData name="Harold Greenberg" userId="d5c41c3ac8bf082f" providerId="LiveId" clId="{2231B14E-7105-4F04-B374-4AC0B31A4EB8}" dt="2020-09-18T19:00:43.045" v="13791" actId="1035"/>
          <ac:spMkLst>
            <pc:docMk/>
            <pc:sldMk cId="3933663518" sldId="463"/>
            <ac:spMk id="3" creationId="{CA111074-9321-46C9-BD92-1037C01995E6}"/>
          </ac:spMkLst>
        </pc:spChg>
        <pc:picChg chg="add del mod">
          <ac:chgData name="Harold Greenberg" userId="d5c41c3ac8bf082f" providerId="LiveId" clId="{2231B14E-7105-4F04-B374-4AC0B31A4EB8}" dt="2020-09-19T07:35:58.555" v="15898"/>
          <ac:picMkLst>
            <pc:docMk/>
            <pc:sldMk cId="3933663518" sldId="463"/>
            <ac:picMk id="2" creationId="{7435E2C8-908E-4D15-9D91-B71CE2B7B4C4}"/>
          </ac:picMkLst>
        </pc:picChg>
        <pc:picChg chg="add mod ord modCrop">
          <ac:chgData name="Harold Greenberg" userId="d5c41c3ac8bf082f" providerId="LiveId" clId="{2231B14E-7105-4F04-B374-4AC0B31A4EB8}" dt="2020-09-17T16:01:35.881" v="7767"/>
          <ac:picMkLst>
            <pc:docMk/>
            <pc:sldMk cId="3933663518" sldId="463"/>
            <ac:picMk id="4" creationId="{D0A233F6-DB3B-4DF6-9A54-4F33583E2C88}"/>
          </ac:picMkLst>
        </pc:picChg>
      </pc:sldChg>
      <pc:sldChg chg="addSp delSp modSp add mod ord modAnim">
        <pc:chgData name="Harold Greenberg" userId="d5c41c3ac8bf082f" providerId="LiveId" clId="{2231B14E-7105-4F04-B374-4AC0B31A4EB8}" dt="2020-09-19T07:35:58.555" v="15898"/>
        <pc:sldMkLst>
          <pc:docMk/>
          <pc:sldMk cId="2649658187" sldId="464"/>
        </pc:sldMkLst>
        <pc:spChg chg="mod">
          <ac:chgData name="Harold Greenberg" userId="d5c41c3ac8bf082f" providerId="LiveId" clId="{2231B14E-7105-4F04-B374-4AC0B31A4EB8}" dt="2020-09-17T15:25:53.573" v="7290" actId="207"/>
          <ac:spMkLst>
            <pc:docMk/>
            <pc:sldMk cId="2649658187" sldId="464"/>
            <ac:spMk id="3" creationId="{CA111074-9321-46C9-BD92-1037C01995E6}"/>
          </ac:spMkLst>
        </pc:spChg>
        <pc:spChg chg="add mod">
          <ac:chgData name="Harold Greenberg" userId="d5c41c3ac8bf082f" providerId="LiveId" clId="{2231B14E-7105-4F04-B374-4AC0B31A4EB8}" dt="2020-09-18T18:54:59.708" v="13772" actId="20577"/>
          <ac:spMkLst>
            <pc:docMk/>
            <pc:sldMk cId="2649658187" sldId="464"/>
            <ac:spMk id="5" creationId="{B8446ED1-DC33-44A1-BC75-A875BD89401A}"/>
          </ac:spMkLst>
        </pc:spChg>
        <pc:picChg chg="add del mod">
          <ac:chgData name="Harold Greenberg" userId="d5c41c3ac8bf082f" providerId="LiveId" clId="{2231B14E-7105-4F04-B374-4AC0B31A4EB8}" dt="2020-09-19T07:35:58.555" v="15898"/>
          <ac:picMkLst>
            <pc:docMk/>
            <pc:sldMk cId="2649658187" sldId="464"/>
            <ac:picMk id="2" creationId="{518F87AE-BE28-4A2E-B3F7-F3D7D37E4F1B}"/>
          </ac:picMkLst>
        </pc:picChg>
        <pc:picChg chg="add mod modCrop">
          <ac:chgData name="Harold Greenberg" userId="d5c41c3ac8bf082f" providerId="LiveId" clId="{2231B14E-7105-4F04-B374-4AC0B31A4EB8}" dt="2020-09-17T15:21:21.431" v="7193"/>
          <ac:picMkLst>
            <pc:docMk/>
            <pc:sldMk cId="2649658187" sldId="464"/>
            <ac:picMk id="4" creationId="{227F84B5-8012-4C6A-AA8D-A3A20A40675B}"/>
          </ac:picMkLst>
        </pc:picChg>
      </pc:sldChg>
      <pc:sldChg chg="addSp delSp modSp add mod modAnim">
        <pc:chgData name="Harold Greenberg" userId="d5c41c3ac8bf082f" providerId="LiveId" clId="{2231B14E-7105-4F04-B374-4AC0B31A4EB8}" dt="2020-09-19T07:35:58.555" v="15898"/>
        <pc:sldMkLst>
          <pc:docMk/>
          <pc:sldMk cId="501897811" sldId="465"/>
        </pc:sldMkLst>
        <pc:spChg chg="mod">
          <ac:chgData name="Harold Greenberg" userId="d5c41c3ac8bf082f" providerId="LiveId" clId="{2231B14E-7105-4F04-B374-4AC0B31A4EB8}" dt="2020-09-18T18:57:30.119" v="13780" actId="14838"/>
          <ac:spMkLst>
            <pc:docMk/>
            <pc:sldMk cId="501897811" sldId="465"/>
            <ac:spMk id="3" creationId="{CA111074-9321-46C9-BD92-1037C01995E6}"/>
          </ac:spMkLst>
        </pc:spChg>
        <pc:spChg chg="add del mod">
          <ac:chgData name="Harold Greenberg" userId="d5c41c3ac8bf082f" providerId="LiveId" clId="{2231B14E-7105-4F04-B374-4AC0B31A4EB8}" dt="2020-09-17T16:13:18.161" v="7888"/>
          <ac:spMkLst>
            <pc:docMk/>
            <pc:sldMk cId="501897811" sldId="465"/>
            <ac:spMk id="7" creationId="{812C0D0D-D4A2-4CA4-B9CD-C7E34F18A5AF}"/>
          </ac:spMkLst>
        </pc:spChg>
        <pc:spChg chg="add mod">
          <ac:chgData name="Harold Greenberg" userId="d5c41c3ac8bf082f" providerId="LiveId" clId="{2231B14E-7105-4F04-B374-4AC0B31A4EB8}" dt="2020-09-18T15:47:14.987" v="12934" actId="14100"/>
          <ac:spMkLst>
            <pc:docMk/>
            <pc:sldMk cId="501897811" sldId="465"/>
            <ac:spMk id="9" creationId="{4780EFAB-B088-4D22-9B1E-27084AD62860}"/>
          </ac:spMkLst>
        </pc:spChg>
        <pc:picChg chg="add del mod">
          <ac:chgData name="Harold Greenberg" userId="d5c41c3ac8bf082f" providerId="LiveId" clId="{2231B14E-7105-4F04-B374-4AC0B31A4EB8}" dt="2020-09-19T07:35:58.555" v="15898"/>
          <ac:picMkLst>
            <pc:docMk/>
            <pc:sldMk cId="501897811" sldId="465"/>
            <ac:picMk id="2" creationId="{09FD3E22-F7B0-4A04-A780-84DE46208F2A}"/>
          </ac:picMkLst>
        </pc:picChg>
        <pc:picChg chg="add del mod">
          <ac:chgData name="Harold Greenberg" userId="d5c41c3ac8bf082f" providerId="LiveId" clId="{2231B14E-7105-4F04-B374-4AC0B31A4EB8}" dt="2020-09-17T16:09:06.523" v="7783" actId="478"/>
          <ac:picMkLst>
            <pc:docMk/>
            <pc:sldMk cId="501897811" sldId="465"/>
            <ac:picMk id="4" creationId="{45735D69-A1F4-4488-89F9-8721DA9B4974}"/>
          </ac:picMkLst>
        </pc:picChg>
        <pc:picChg chg="add mod ord modCrop">
          <ac:chgData name="Harold Greenberg" userId="d5c41c3ac8bf082f" providerId="LiveId" clId="{2231B14E-7105-4F04-B374-4AC0B31A4EB8}" dt="2020-09-17T16:15:35.950" v="7972" actId="1076"/>
          <ac:picMkLst>
            <pc:docMk/>
            <pc:sldMk cId="501897811" sldId="465"/>
            <ac:picMk id="6" creationId="{7728FF2C-E2FE-443B-BCF3-42C3BDCA910E}"/>
          </ac:picMkLst>
        </pc:picChg>
      </pc:sldChg>
      <pc:sldChg chg="addSp delSp modSp add mod setBg modAnim setClrOvrMap">
        <pc:chgData name="Harold Greenberg" userId="d5c41c3ac8bf082f" providerId="LiveId" clId="{2231B14E-7105-4F04-B374-4AC0B31A4EB8}" dt="2020-09-19T07:35:58.555" v="15898"/>
        <pc:sldMkLst>
          <pc:docMk/>
          <pc:sldMk cId="690694187" sldId="466"/>
        </pc:sldMkLst>
        <pc:spChg chg="mod">
          <ac:chgData name="Harold Greenberg" userId="d5c41c3ac8bf082f" providerId="LiveId" clId="{2231B14E-7105-4F04-B374-4AC0B31A4EB8}" dt="2020-09-18T19:41:41.189" v="14021" actId="20577"/>
          <ac:spMkLst>
            <pc:docMk/>
            <pc:sldMk cId="690694187" sldId="466"/>
            <ac:spMk id="3" creationId="{CA111074-9321-46C9-BD92-1037C01995E6}"/>
          </ac:spMkLst>
        </pc:spChg>
        <pc:spChg chg="add">
          <ac:chgData name="Harold Greenberg" userId="d5c41c3ac8bf082f" providerId="LiveId" clId="{2231B14E-7105-4F04-B374-4AC0B31A4EB8}" dt="2020-09-17T17:22:45.605" v="8821" actId="26606"/>
          <ac:spMkLst>
            <pc:docMk/>
            <pc:sldMk cId="690694187" sldId="466"/>
            <ac:spMk id="11" creationId="{2A0E4E09-FC02-4ADC-951A-3FFA90B6FE39}"/>
          </ac:spMkLst>
        </pc:spChg>
        <pc:spChg chg="add">
          <ac:chgData name="Harold Greenberg" userId="d5c41c3ac8bf082f" providerId="LiveId" clId="{2231B14E-7105-4F04-B374-4AC0B31A4EB8}" dt="2020-09-17T17:22:45.605" v="8821" actId="26606"/>
          <ac:spMkLst>
            <pc:docMk/>
            <pc:sldMk cId="690694187" sldId="466"/>
            <ac:spMk id="13" creationId="{9453FF84-60C1-4EA8-B49B-1B8C2D0C589F}"/>
          </ac:spMkLst>
        </pc:spChg>
        <pc:picChg chg="add del mod">
          <ac:chgData name="Harold Greenberg" userId="d5c41c3ac8bf082f" providerId="LiveId" clId="{2231B14E-7105-4F04-B374-4AC0B31A4EB8}" dt="2020-09-19T07:35:58.555" v="15898"/>
          <ac:picMkLst>
            <pc:docMk/>
            <pc:sldMk cId="690694187" sldId="466"/>
            <ac:picMk id="2" creationId="{2239ED0C-39A1-4402-B1F0-0DA2E141DFFE}"/>
          </ac:picMkLst>
        </pc:picChg>
        <pc:picChg chg="add mod modCrop">
          <ac:chgData name="Harold Greenberg" userId="d5c41c3ac8bf082f" providerId="LiveId" clId="{2231B14E-7105-4F04-B374-4AC0B31A4EB8}" dt="2020-09-17T17:26:22.599" v="8894"/>
          <ac:picMkLst>
            <pc:docMk/>
            <pc:sldMk cId="690694187" sldId="466"/>
            <ac:picMk id="4" creationId="{F87B5989-2C8F-4B7B-9AA5-892FF73C0114}"/>
          </ac:picMkLst>
        </pc:picChg>
        <pc:picChg chg="add mod ord modCrop">
          <ac:chgData name="Harold Greenberg" userId="d5c41c3ac8bf082f" providerId="LiveId" clId="{2231B14E-7105-4F04-B374-4AC0B31A4EB8}" dt="2020-09-17T17:22:45.605" v="8821" actId="26606"/>
          <ac:picMkLst>
            <pc:docMk/>
            <pc:sldMk cId="690694187" sldId="466"/>
            <ac:picMk id="6" creationId="{E453BDA3-C181-4FD7-A3CB-531642BBCCC6}"/>
          </ac:picMkLst>
        </pc:picChg>
      </pc:sldChg>
      <pc:sldChg chg="addSp delSp modSp add del mod ord setBg modAnim">
        <pc:chgData name="Harold Greenberg" userId="d5c41c3ac8bf082f" providerId="LiveId" clId="{2231B14E-7105-4F04-B374-4AC0B31A4EB8}" dt="2020-09-19T07:35:58.555" v="15898"/>
        <pc:sldMkLst>
          <pc:docMk/>
          <pc:sldMk cId="2782356717" sldId="467"/>
        </pc:sldMkLst>
        <pc:spChg chg="del mod ord">
          <ac:chgData name="Harold Greenberg" userId="d5c41c3ac8bf082f" providerId="LiveId" clId="{2231B14E-7105-4F04-B374-4AC0B31A4EB8}" dt="2020-09-18T19:16:02.097" v="13883" actId="478"/>
          <ac:spMkLst>
            <pc:docMk/>
            <pc:sldMk cId="2782356717" sldId="467"/>
            <ac:spMk id="3" creationId="{CA111074-9321-46C9-BD92-1037C01995E6}"/>
          </ac:spMkLst>
        </pc:spChg>
        <pc:spChg chg="add del mod">
          <ac:chgData name="Harold Greenberg" userId="d5c41c3ac8bf082f" providerId="LiveId" clId="{2231B14E-7105-4F04-B374-4AC0B31A4EB8}" dt="2020-09-18T19:16:05.845" v="13884" actId="478"/>
          <ac:spMkLst>
            <pc:docMk/>
            <pc:sldMk cId="2782356717" sldId="467"/>
            <ac:spMk id="5" creationId="{11A7F701-C5E9-4DA3-B852-FCC7C1BDB0B1}"/>
          </ac:spMkLst>
        </pc:spChg>
        <pc:spChg chg="add del">
          <ac:chgData name="Harold Greenberg" userId="d5c41c3ac8bf082f" providerId="LiveId" clId="{2231B14E-7105-4F04-B374-4AC0B31A4EB8}" dt="2020-09-18T19:15:57.139" v="13882" actId="26606"/>
          <ac:spMkLst>
            <pc:docMk/>
            <pc:sldMk cId="2782356717" sldId="467"/>
            <ac:spMk id="9" creationId="{07322A9E-F1EC-405E-8971-BA906EFFCCB8}"/>
          </ac:spMkLst>
        </pc:spChg>
        <pc:spChg chg="add del">
          <ac:chgData name="Harold Greenberg" userId="d5c41c3ac8bf082f" providerId="LiveId" clId="{2231B14E-7105-4F04-B374-4AC0B31A4EB8}" dt="2020-09-18T19:15:57.139" v="13882" actId="26606"/>
          <ac:spMkLst>
            <pc:docMk/>
            <pc:sldMk cId="2782356717" sldId="467"/>
            <ac:spMk id="11" creationId="{A5704422-1118-4FD1-95AD-29A064EB80D9}"/>
          </ac:spMkLst>
        </pc:spChg>
        <pc:spChg chg="add del">
          <ac:chgData name="Harold Greenberg" userId="d5c41c3ac8bf082f" providerId="LiveId" clId="{2231B14E-7105-4F04-B374-4AC0B31A4EB8}" dt="2020-09-18T19:15:57.139" v="13882" actId="26606"/>
          <ac:spMkLst>
            <pc:docMk/>
            <pc:sldMk cId="2782356717" sldId="467"/>
            <ac:spMk id="13" creationId="{A88B2AAA-B805-498E-A9E6-98B885855498}"/>
          </ac:spMkLst>
        </pc:spChg>
        <pc:spChg chg="add del">
          <ac:chgData name="Harold Greenberg" userId="d5c41c3ac8bf082f" providerId="LiveId" clId="{2231B14E-7105-4F04-B374-4AC0B31A4EB8}" dt="2020-09-18T19:15:57.139" v="13882" actId="26606"/>
          <ac:spMkLst>
            <pc:docMk/>
            <pc:sldMk cId="2782356717" sldId="467"/>
            <ac:spMk id="15" creationId="{9B8051E0-19D7-43E1-BFD9-E6DBFEB3A3F1}"/>
          </ac:spMkLst>
        </pc:spChg>
        <pc:spChg chg="add del">
          <ac:chgData name="Harold Greenberg" userId="d5c41c3ac8bf082f" providerId="LiveId" clId="{2231B14E-7105-4F04-B374-4AC0B31A4EB8}" dt="2020-09-18T19:15:57.139" v="13882" actId="26606"/>
          <ac:spMkLst>
            <pc:docMk/>
            <pc:sldMk cId="2782356717" sldId="467"/>
            <ac:spMk id="17" creationId="{4EDB2B02-86A2-46F5-A4BE-B7D9B10411D6}"/>
          </ac:spMkLst>
        </pc:spChg>
        <pc:spChg chg="add del">
          <ac:chgData name="Harold Greenberg" userId="d5c41c3ac8bf082f" providerId="LiveId" clId="{2231B14E-7105-4F04-B374-4AC0B31A4EB8}" dt="2020-09-18T19:15:57.139" v="13882" actId="26606"/>
          <ac:spMkLst>
            <pc:docMk/>
            <pc:sldMk cId="2782356717" sldId="467"/>
            <ac:spMk id="19" creationId="{43954639-FB5D-41F4-9560-6F6DFE778425}"/>
          </ac:spMkLst>
        </pc:spChg>
        <pc:spChg chg="add del">
          <ac:chgData name="Harold Greenberg" userId="d5c41c3ac8bf082f" providerId="LiveId" clId="{2231B14E-7105-4F04-B374-4AC0B31A4EB8}" dt="2020-09-18T19:15:57.139" v="13882" actId="26606"/>
          <ac:spMkLst>
            <pc:docMk/>
            <pc:sldMk cId="2782356717" sldId="467"/>
            <ac:spMk id="21" creationId="{E898931C-0323-41FA-A036-20F818B1FF81}"/>
          </ac:spMkLst>
        </pc:spChg>
        <pc:spChg chg="add mod">
          <ac:chgData name="Harold Greenberg" userId="d5c41c3ac8bf082f" providerId="LiveId" clId="{2231B14E-7105-4F04-B374-4AC0B31A4EB8}" dt="2020-09-18T19:17:41.702" v="13900" actId="1037"/>
          <ac:spMkLst>
            <pc:docMk/>
            <pc:sldMk cId="2782356717" sldId="467"/>
            <ac:spMk id="22" creationId="{3CBC7AE4-6FAC-450F-8640-29707B74265F}"/>
          </ac:spMkLst>
        </pc:spChg>
        <pc:spChg chg="add del">
          <ac:chgData name="Harold Greenberg" userId="d5c41c3ac8bf082f" providerId="LiveId" clId="{2231B14E-7105-4F04-B374-4AC0B31A4EB8}" dt="2020-09-18T19:15:57.139" v="13882" actId="26606"/>
          <ac:spMkLst>
            <pc:docMk/>
            <pc:sldMk cId="2782356717" sldId="467"/>
            <ac:spMk id="23" creationId="{89AFE9DD-0792-4B98-B4EB-97ACA17E6AA8}"/>
          </ac:spMkLst>
        </pc:spChg>
        <pc:spChg chg="add del">
          <ac:chgData name="Harold Greenberg" userId="d5c41c3ac8bf082f" providerId="LiveId" clId="{2231B14E-7105-4F04-B374-4AC0B31A4EB8}" dt="2020-09-18T19:15:57.139" v="13882" actId="26606"/>
          <ac:spMkLst>
            <pc:docMk/>
            <pc:sldMk cId="2782356717" sldId="467"/>
            <ac:spMk id="25" creationId="{3981F5C4-9AE1-404E-AF44-A4E6DB374F9D}"/>
          </ac:spMkLst>
        </pc:spChg>
        <pc:spChg chg="add del">
          <ac:chgData name="Harold Greenberg" userId="d5c41c3ac8bf082f" providerId="LiveId" clId="{2231B14E-7105-4F04-B374-4AC0B31A4EB8}" dt="2020-09-18T19:15:57.139" v="13882" actId="26606"/>
          <ac:spMkLst>
            <pc:docMk/>
            <pc:sldMk cId="2782356717" sldId="467"/>
            <ac:spMk id="27" creationId="{763C1781-8726-4FAC-8C45-FF40376BE409}"/>
          </ac:spMkLst>
        </pc:spChg>
        <pc:spChg chg="add del">
          <ac:chgData name="Harold Greenberg" userId="d5c41c3ac8bf082f" providerId="LiveId" clId="{2231B14E-7105-4F04-B374-4AC0B31A4EB8}" dt="2020-09-18T19:15:57.139" v="13882" actId="26606"/>
          <ac:spMkLst>
            <pc:docMk/>
            <pc:sldMk cId="2782356717" sldId="467"/>
            <ac:spMk id="29" creationId="{301491B5-56C7-43DC-A3D9-861EECCA056A}"/>
          </ac:spMkLst>
        </pc:spChg>
        <pc:spChg chg="add del">
          <ac:chgData name="Harold Greenberg" userId="d5c41c3ac8bf082f" providerId="LiveId" clId="{2231B14E-7105-4F04-B374-4AC0B31A4EB8}" dt="2020-09-18T19:15:57.139" v="13882" actId="26606"/>
          <ac:spMkLst>
            <pc:docMk/>
            <pc:sldMk cId="2782356717" sldId="467"/>
            <ac:spMk id="31" creationId="{237E2353-22DF-46E0-A200-FB30F8F394E2}"/>
          </ac:spMkLst>
        </pc:spChg>
        <pc:spChg chg="add del">
          <ac:chgData name="Harold Greenberg" userId="d5c41c3ac8bf082f" providerId="LiveId" clId="{2231B14E-7105-4F04-B374-4AC0B31A4EB8}" dt="2020-09-18T19:15:57.139" v="13882" actId="26606"/>
          <ac:spMkLst>
            <pc:docMk/>
            <pc:sldMk cId="2782356717" sldId="467"/>
            <ac:spMk id="33" creationId="{DD6138DB-057B-45F7-A5F4-E7BFDA20D02C}"/>
          </ac:spMkLst>
        </pc:spChg>
        <pc:spChg chg="add del">
          <ac:chgData name="Harold Greenberg" userId="d5c41c3ac8bf082f" providerId="LiveId" clId="{2231B14E-7105-4F04-B374-4AC0B31A4EB8}" dt="2020-09-18T19:15:57.139" v="13882" actId="26606"/>
          <ac:spMkLst>
            <pc:docMk/>
            <pc:sldMk cId="2782356717" sldId="467"/>
            <ac:spMk id="35" creationId="{79A54AB1-B64F-4843-BFAB-81CB74E66B65}"/>
          </ac:spMkLst>
        </pc:spChg>
        <pc:spChg chg="add del">
          <ac:chgData name="Harold Greenberg" userId="d5c41c3ac8bf082f" providerId="LiveId" clId="{2231B14E-7105-4F04-B374-4AC0B31A4EB8}" dt="2020-09-18T15:52:41.457" v="12975" actId="26606"/>
          <ac:spMkLst>
            <pc:docMk/>
            <pc:sldMk cId="2782356717" sldId="467"/>
            <ac:spMk id="37" creationId="{75F4D120-3921-42A8-A063-46B023CB0CDA}"/>
          </ac:spMkLst>
        </pc:spChg>
        <pc:spChg chg="add">
          <ac:chgData name="Harold Greenberg" userId="d5c41c3ac8bf082f" providerId="LiveId" clId="{2231B14E-7105-4F04-B374-4AC0B31A4EB8}" dt="2020-09-18T19:15:57.139" v="13882" actId="26606"/>
          <ac:spMkLst>
            <pc:docMk/>
            <pc:sldMk cId="2782356717" sldId="467"/>
            <ac:spMk id="39" creationId="{75F4D120-3921-42A8-A063-46B023CB0CDA}"/>
          </ac:spMkLst>
        </pc:spChg>
        <pc:spChg chg="add del">
          <ac:chgData name="Harold Greenberg" userId="d5c41c3ac8bf082f" providerId="LiveId" clId="{2231B14E-7105-4F04-B374-4AC0B31A4EB8}" dt="2020-09-18T15:52:01.216" v="12967" actId="26606"/>
          <ac:spMkLst>
            <pc:docMk/>
            <pc:sldMk cId="2782356717" sldId="467"/>
            <ac:spMk id="40" creationId="{B4D3D850-2041-4B7C-AED9-54DA385B14F7}"/>
          </ac:spMkLst>
        </pc:spChg>
        <pc:spChg chg="add del">
          <ac:chgData name="Harold Greenberg" userId="d5c41c3ac8bf082f" providerId="LiveId" clId="{2231B14E-7105-4F04-B374-4AC0B31A4EB8}" dt="2020-09-18T15:52:05.354" v="12971" actId="26606"/>
          <ac:spMkLst>
            <pc:docMk/>
            <pc:sldMk cId="2782356717" sldId="467"/>
            <ac:spMk id="44" creationId="{A88B2AAA-B805-498E-A9E6-98B885855498}"/>
          </ac:spMkLst>
        </pc:spChg>
        <pc:spChg chg="add del">
          <ac:chgData name="Harold Greenberg" userId="d5c41c3ac8bf082f" providerId="LiveId" clId="{2231B14E-7105-4F04-B374-4AC0B31A4EB8}" dt="2020-09-18T15:52:01.216" v="12967" actId="26606"/>
          <ac:spMkLst>
            <pc:docMk/>
            <pc:sldMk cId="2782356717" sldId="467"/>
            <ac:spMk id="46" creationId="{5707F116-8EC0-4822-9067-186AC8C96EB8}"/>
          </ac:spMkLst>
        </pc:spChg>
        <pc:spChg chg="add del">
          <ac:chgData name="Harold Greenberg" userId="d5c41c3ac8bf082f" providerId="LiveId" clId="{2231B14E-7105-4F04-B374-4AC0B31A4EB8}" dt="2020-09-18T15:52:01.216" v="12967" actId="26606"/>
          <ac:spMkLst>
            <pc:docMk/>
            <pc:sldMk cId="2782356717" sldId="467"/>
            <ac:spMk id="48" creationId="{A77100AA-BF68-4139-8224-79EA1F9164BA}"/>
          </ac:spMkLst>
        </pc:spChg>
        <pc:spChg chg="add del">
          <ac:chgData name="Harold Greenberg" userId="d5c41c3ac8bf082f" providerId="LiveId" clId="{2231B14E-7105-4F04-B374-4AC0B31A4EB8}" dt="2020-09-18T15:52:05.354" v="12971" actId="26606"/>
          <ac:spMkLst>
            <pc:docMk/>
            <pc:sldMk cId="2782356717" sldId="467"/>
            <ac:spMk id="52" creationId="{E898931C-0323-41FA-A036-20F818B1FF81}"/>
          </ac:spMkLst>
        </pc:spChg>
        <pc:spChg chg="add del">
          <ac:chgData name="Harold Greenberg" userId="d5c41c3ac8bf082f" providerId="LiveId" clId="{2231B14E-7105-4F04-B374-4AC0B31A4EB8}" dt="2020-09-18T15:52:05.354" v="12971" actId="26606"/>
          <ac:spMkLst>
            <pc:docMk/>
            <pc:sldMk cId="2782356717" sldId="467"/>
            <ac:spMk id="56" creationId="{3981F5C4-9AE1-404E-AF44-A4E6DB374F9D}"/>
          </ac:spMkLst>
        </pc:spChg>
        <pc:spChg chg="add del">
          <ac:chgData name="Harold Greenberg" userId="d5c41c3ac8bf082f" providerId="LiveId" clId="{2231B14E-7105-4F04-B374-4AC0B31A4EB8}" dt="2020-09-18T15:52:05.354" v="12971" actId="26606"/>
          <ac:spMkLst>
            <pc:docMk/>
            <pc:sldMk cId="2782356717" sldId="467"/>
            <ac:spMk id="60" creationId="{301491B5-56C7-43DC-A3D9-861EECCA056A}"/>
          </ac:spMkLst>
        </pc:spChg>
        <pc:spChg chg="add del">
          <ac:chgData name="Harold Greenberg" userId="d5c41c3ac8bf082f" providerId="LiveId" clId="{2231B14E-7105-4F04-B374-4AC0B31A4EB8}" dt="2020-09-18T15:52:02.849" v="12969" actId="26606"/>
          <ac:spMkLst>
            <pc:docMk/>
            <pc:sldMk cId="2782356717" sldId="467"/>
            <ac:spMk id="62" creationId="{87CC2527-562A-4F69-B487-4371E5B243E7}"/>
          </ac:spMkLst>
        </pc:spChg>
        <pc:spChg chg="add del">
          <ac:chgData name="Harold Greenberg" userId="d5c41c3ac8bf082f" providerId="LiveId" clId="{2231B14E-7105-4F04-B374-4AC0B31A4EB8}" dt="2020-09-18T15:52:05.354" v="12971" actId="26606"/>
          <ac:spMkLst>
            <pc:docMk/>
            <pc:sldMk cId="2782356717" sldId="467"/>
            <ac:spMk id="64" creationId="{DD6138DB-057B-45F7-A5F4-E7BFDA20D02C}"/>
          </ac:spMkLst>
        </pc:spChg>
        <pc:spChg chg="add del">
          <ac:chgData name="Harold Greenberg" userId="d5c41c3ac8bf082f" providerId="LiveId" clId="{2231B14E-7105-4F04-B374-4AC0B31A4EB8}" dt="2020-09-18T15:52:05.354" v="12971" actId="26606"/>
          <ac:spMkLst>
            <pc:docMk/>
            <pc:sldMk cId="2782356717" sldId="467"/>
            <ac:spMk id="65" creationId="{07322A9E-F1EC-405E-8971-BA906EFFCCB8}"/>
          </ac:spMkLst>
        </pc:spChg>
        <pc:spChg chg="add del">
          <ac:chgData name="Harold Greenberg" userId="d5c41c3ac8bf082f" providerId="LiveId" clId="{2231B14E-7105-4F04-B374-4AC0B31A4EB8}" dt="2020-09-18T15:52:05.354" v="12971" actId="26606"/>
          <ac:spMkLst>
            <pc:docMk/>
            <pc:sldMk cId="2782356717" sldId="467"/>
            <ac:spMk id="66" creationId="{79A54AB1-B64F-4843-BFAB-81CB74E66B65}"/>
          </ac:spMkLst>
        </pc:spChg>
        <pc:spChg chg="add del">
          <ac:chgData name="Harold Greenberg" userId="d5c41c3ac8bf082f" providerId="LiveId" clId="{2231B14E-7105-4F04-B374-4AC0B31A4EB8}" dt="2020-09-18T15:52:05.354" v="12971" actId="26606"/>
          <ac:spMkLst>
            <pc:docMk/>
            <pc:sldMk cId="2782356717" sldId="467"/>
            <ac:spMk id="67" creationId="{A5704422-1118-4FD1-95AD-29A064EB80D9}"/>
          </ac:spMkLst>
        </pc:spChg>
        <pc:spChg chg="add del">
          <ac:chgData name="Harold Greenberg" userId="d5c41c3ac8bf082f" providerId="LiveId" clId="{2231B14E-7105-4F04-B374-4AC0B31A4EB8}" dt="2020-09-18T15:52:05.354" v="12971" actId="26606"/>
          <ac:spMkLst>
            <pc:docMk/>
            <pc:sldMk cId="2782356717" sldId="467"/>
            <ac:spMk id="68" creationId="{9B8051E0-19D7-43E1-BFD9-E6DBFEB3A3F1}"/>
          </ac:spMkLst>
        </pc:spChg>
        <pc:spChg chg="add del">
          <ac:chgData name="Harold Greenberg" userId="d5c41c3ac8bf082f" providerId="LiveId" clId="{2231B14E-7105-4F04-B374-4AC0B31A4EB8}" dt="2020-09-18T15:52:05.354" v="12971" actId="26606"/>
          <ac:spMkLst>
            <pc:docMk/>
            <pc:sldMk cId="2782356717" sldId="467"/>
            <ac:spMk id="69" creationId="{4EDB2B02-86A2-46F5-A4BE-B7D9B10411D6}"/>
          </ac:spMkLst>
        </pc:spChg>
        <pc:spChg chg="add del">
          <ac:chgData name="Harold Greenberg" userId="d5c41c3ac8bf082f" providerId="LiveId" clId="{2231B14E-7105-4F04-B374-4AC0B31A4EB8}" dt="2020-09-18T15:52:05.354" v="12971" actId="26606"/>
          <ac:spMkLst>
            <pc:docMk/>
            <pc:sldMk cId="2782356717" sldId="467"/>
            <ac:spMk id="70" creationId="{43954639-FB5D-41F4-9560-6F6DFE778425}"/>
          </ac:spMkLst>
        </pc:spChg>
        <pc:spChg chg="add del">
          <ac:chgData name="Harold Greenberg" userId="d5c41c3ac8bf082f" providerId="LiveId" clId="{2231B14E-7105-4F04-B374-4AC0B31A4EB8}" dt="2020-09-18T15:52:05.354" v="12971" actId="26606"/>
          <ac:spMkLst>
            <pc:docMk/>
            <pc:sldMk cId="2782356717" sldId="467"/>
            <ac:spMk id="71" creationId="{89AFE9DD-0792-4B98-B4EB-97ACA17E6AA8}"/>
          </ac:spMkLst>
        </pc:spChg>
        <pc:spChg chg="add del">
          <ac:chgData name="Harold Greenberg" userId="d5c41c3ac8bf082f" providerId="LiveId" clId="{2231B14E-7105-4F04-B374-4AC0B31A4EB8}" dt="2020-09-18T15:52:05.354" v="12971" actId="26606"/>
          <ac:spMkLst>
            <pc:docMk/>
            <pc:sldMk cId="2782356717" sldId="467"/>
            <ac:spMk id="72" creationId="{763C1781-8726-4FAC-8C45-FF40376BE409}"/>
          </ac:spMkLst>
        </pc:spChg>
        <pc:spChg chg="add del">
          <ac:chgData name="Harold Greenberg" userId="d5c41c3ac8bf082f" providerId="LiveId" clId="{2231B14E-7105-4F04-B374-4AC0B31A4EB8}" dt="2020-09-18T15:52:05.354" v="12971" actId="26606"/>
          <ac:spMkLst>
            <pc:docMk/>
            <pc:sldMk cId="2782356717" sldId="467"/>
            <ac:spMk id="73" creationId="{237E2353-22DF-46E0-A200-FB30F8F394E2}"/>
          </ac:spMkLst>
        </pc:spChg>
        <pc:spChg chg="add del">
          <ac:chgData name="Harold Greenberg" userId="d5c41c3ac8bf082f" providerId="LiveId" clId="{2231B14E-7105-4F04-B374-4AC0B31A4EB8}" dt="2020-09-18T15:52:26.474" v="12973" actId="26606"/>
          <ac:spMkLst>
            <pc:docMk/>
            <pc:sldMk cId="2782356717" sldId="467"/>
            <ac:spMk id="75" creationId="{75F4D120-3921-42A8-A063-46B023CB0CDA}"/>
          </ac:spMkLst>
        </pc:spChg>
        <pc:grpChg chg="add del">
          <ac:chgData name="Harold Greenberg" userId="d5c41c3ac8bf082f" providerId="LiveId" clId="{2231B14E-7105-4F04-B374-4AC0B31A4EB8}" dt="2020-09-18T15:52:01.216" v="12967" actId="26606"/>
          <ac:grpSpMkLst>
            <pc:docMk/>
            <pc:sldMk cId="2782356717" sldId="467"/>
            <ac:grpSpMk id="42" creationId="{ABDF8F5F-D119-46D7-B35A-FF6930D5D09A}"/>
          </ac:grpSpMkLst>
        </pc:grpChg>
        <pc:grpChg chg="add del">
          <ac:chgData name="Harold Greenberg" userId="d5c41c3ac8bf082f" providerId="LiveId" clId="{2231B14E-7105-4F04-B374-4AC0B31A4EB8}" dt="2020-09-18T15:52:01.216" v="12967" actId="26606"/>
          <ac:grpSpMkLst>
            <pc:docMk/>
            <pc:sldMk cId="2782356717" sldId="467"/>
            <ac:grpSpMk id="50" creationId="{8A9C60AD-F4C2-4B03-8DAE-163F0B32AECD}"/>
          </ac:grpSpMkLst>
        </pc:grpChg>
        <pc:grpChg chg="add del">
          <ac:chgData name="Harold Greenberg" userId="d5c41c3ac8bf082f" providerId="LiveId" clId="{2231B14E-7105-4F04-B374-4AC0B31A4EB8}" dt="2020-09-18T15:52:01.216" v="12967" actId="26606"/>
          <ac:grpSpMkLst>
            <pc:docMk/>
            <pc:sldMk cId="2782356717" sldId="467"/>
            <ac:grpSpMk id="54" creationId="{989D8280-A836-4962-94D3-CEAE4E0B1BCC}"/>
          </ac:grpSpMkLst>
        </pc:grpChg>
        <pc:grpChg chg="add del">
          <ac:chgData name="Harold Greenberg" userId="d5c41c3ac8bf082f" providerId="LiveId" clId="{2231B14E-7105-4F04-B374-4AC0B31A4EB8}" dt="2020-09-18T15:52:01.216" v="12967" actId="26606"/>
          <ac:grpSpMkLst>
            <pc:docMk/>
            <pc:sldMk cId="2782356717" sldId="467"/>
            <ac:grpSpMk id="58" creationId="{9960D1EE-8AC7-4766-B65A-A205CE100532}"/>
          </ac:grpSpMkLst>
        </pc:grpChg>
        <pc:picChg chg="add del mod">
          <ac:chgData name="Harold Greenberg" userId="d5c41c3ac8bf082f" providerId="LiveId" clId="{2231B14E-7105-4F04-B374-4AC0B31A4EB8}" dt="2020-09-19T07:35:58.555" v="15898"/>
          <ac:picMkLst>
            <pc:docMk/>
            <pc:sldMk cId="2782356717" sldId="467"/>
            <ac:picMk id="2" creationId="{4D578A49-2C75-4BB5-ADD2-61440FEEBB14}"/>
          </ac:picMkLst>
        </pc:picChg>
        <pc:picChg chg="add mod">
          <ac:chgData name="Harold Greenberg" userId="d5c41c3ac8bf082f" providerId="LiveId" clId="{2231B14E-7105-4F04-B374-4AC0B31A4EB8}" dt="2020-09-18T19:16:28.104" v="13888" actId="14100"/>
          <ac:picMkLst>
            <pc:docMk/>
            <pc:sldMk cId="2782356717" sldId="467"/>
            <ac:picMk id="4" creationId="{FD9B5B5B-DAFD-4348-B42D-064BEA2C4A93}"/>
          </ac:picMkLst>
        </pc:picChg>
        <pc:picChg chg="add del">
          <ac:chgData name="Harold Greenberg" userId="d5c41c3ac8bf082f" providerId="LiveId" clId="{2231B14E-7105-4F04-B374-4AC0B31A4EB8}" dt="2020-09-18T15:52:41.457" v="12975" actId="26606"/>
          <ac:picMkLst>
            <pc:docMk/>
            <pc:sldMk cId="2782356717" sldId="467"/>
            <ac:picMk id="38" creationId="{9D01B3E5-85F4-41A9-A504-D5E6268DEC1D}"/>
          </ac:picMkLst>
        </pc:picChg>
        <pc:picChg chg="add">
          <ac:chgData name="Harold Greenberg" userId="d5c41c3ac8bf082f" providerId="LiveId" clId="{2231B14E-7105-4F04-B374-4AC0B31A4EB8}" dt="2020-09-18T19:15:57.139" v="13882" actId="26606"/>
          <ac:picMkLst>
            <pc:docMk/>
            <pc:sldMk cId="2782356717" sldId="467"/>
            <ac:picMk id="41" creationId="{9D01B3E5-85F4-41A9-A504-D5E6268DEC1D}"/>
          </ac:picMkLst>
        </pc:picChg>
        <pc:picChg chg="add del">
          <ac:chgData name="Harold Greenberg" userId="d5c41c3ac8bf082f" providerId="LiveId" clId="{2231B14E-7105-4F04-B374-4AC0B31A4EB8}" dt="2020-09-18T15:52:26.474" v="12973" actId="26606"/>
          <ac:picMkLst>
            <pc:docMk/>
            <pc:sldMk cId="2782356717" sldId="467"/>
            <ac:picMk id="76" creationId="{9D01B3E5-85F4-41A9-A504-D5E6268DEC1D}"/>
          </ac:picMkLst>
        </pc:picChg>
        <pc:cxnChg chg="add del">
          <ac:chgData name="Harold Greenberg" userId="d5c41c3ac8bf082f" providerId="LiveId" clId="{2231B14E-7105-4F04-B374-4AC0B31A4EB8}" dt="2020-09-18T15:52:02.849" v="12969" actId="26606"/>
          <ac:cxnSpMkLst>
            <pc:docMk/>
            <pc:sldMk cId="2782356717" sldId="467"/>
            <ac:cxnSpMk id="63" creationId="{BCDAEC91-5BCE-4B55-9CC0-43EF94CB734B}"/>
          </ac:cxnSpMkLst>
        </pc:cxnChg>
      </pc:sldChg>
      <pc:sldChg chg="add del">
        <pc:chgData name="Harold Greenberg" userId="d5c41c3ac8bf082f" providerId="LiveId" clId="{2231B14E-7105-4F04-B374-4AC0B31A4EB8}" dt="2020-09-02T23:10:56.465" v="2468" actId="47"/>
        <pc:sldMkLst>
          <pc:docMk/>
          <pc:sldMk cId="3155298881" sldId="468"/>
        </pc:sldMkLst>
      </pc:sldChg>
      <pc:sldChg chg="add del ord">
        <pc:chgData name="Harold Greenberg" userId="d5c41c3ac8bf082f" providerId="LiveId" clId="{2231B14E-7105-4F04-B374-4AC0B31A4EB8}" dt="2020-09-02T22:45:10.103" v="2355" actId="47"/>
        <pc:sldMkLst>
          <pc:docMk/>
          <pc:sldMk cId="2067972176" sldId="469"/>
        </pc:sldMkLst>
      </pc:sldChg>
      <pc:sldChg chg="addSp delSp modSp add mod modAnim">
        <pc:chgData name="Harold Greenberg" userId="d5c41c3ac8bf082f" providerId="LiveId" clId="{2231B14E-7105-4F04-B374-4AC0B31A4EB8}" dt="2020-09-19T07:35:58.555" v="15898"/>
        <pc:sldMkLst>
          <pc:docMk/>
          <pc:sldMk cId="1583060992" sldId="470"/>
        </pc:sldMkLst>
        <pc:spChg chg="mod">
          <ac:chgData name="Harold Greenberg" userId="d5c41c3ac8bf082f" providerId="LiveId" clId="{2231B14E-7105-4F04-B374-4AC0B31A4EB8}" dt="2020-09-03T19:41:12.191" v="4891" actId="255"/>
          <ac:spMkLst>
            <pc:docMk/>
            <pc:sldMk cId="1583060992" sldId="470"/>
            <ac:spMk id="4" creationId="{6B84CAF5-C94B-48D4-910D-97DF728371AE}"/>
          </ac:spMkLst>
        </pc:spChg>
        <pc:picChg chg="add del mod">
          <ac:chgData name="Harold Greenberg" userId="d5c41c3ac8bf082f" providerId="LiveId" clId="{2231B14E-7105-4F04-B374-4AC0B31A4EB8}" dt="2020-09-19T07:35:58.555" v="15898"/>
          <ac:picMkLst>
            <pc:docMk/>
            <pc:sldMk cId="1583060992" sldId="470"/>
            <ac:picMk id="2" creationId="{EBB59B20-A8A9-4EE3-B3BB-BDF767641631}"/>
          </ac:picMkLst>
        </pc:picChg>
      </pc:sldChg>
      <pc:sldChg chg="addSp delSp modSp add mod ord modAnim">
        <pc:chgData name="Harold Greenberg" userId="d5c41c3ac8bf082f" providerId="LiveId" clId="{2231B14E-7105-4F04-B374-4AC0B31A4EB8}" dt="2020-09-19T07:35:58.555" v="15898"/>
        <pc:sldMkLst>
          <pc:docMk/>
          <pc:sldMk cId="1788423267" sldId="471"/>
        </pc:sldMkLst>
        <pc:spChg chg="mod">
          <ac:chgData name="Harold Greenberg" userId="d5c41c3ac8bf082f" providerId="LiveId" clId="{2231B14E-7105-4F04-B374-4AC0B31A4EB8}" dt="2020-09-03T19:44:34.759" v="4909" actId="948"/>
          <ac:spMkLst>
            <pc:docMk/>
            <pc:sldMk cId="1788423267" sldId="471"/>
            <ac:spMk id="4" creationId="{6B84CAF5-C94B-48D4-910D-97DF728371AE}"/>
          </ac:spMkLst>
        </pc:spChg>
        <pc:picChg chg="add del mod">
          <ac:chgData name="Harold Greenberg" userId="d5c41c3ac8bf082f" providerId="LiveId" clId="{2231B14E-7105-4F04-B374-4AC0B31A4EB8}" dt="2020-09-19T07:35:58.555" v="15898"/>
          <ac:picMkLst>
            <pc:docMk/>
            <pc:sldMk cId="1788423267" sldId="471"/>
            <ac:picMk id="2" creationId="{5F3E9ECA-58CF-4233-87A6-C8FF436532CA}"/>
          </ac:picMkLst>
        </pc:picChg>
        <pc:picChg chg="mod">
          <ac:chgData name="Harold Greenberg" userId="d5c41c3ac8bf082f" providerId="LiveId" clId="{2231B14E-7105-4F04-B374-4AC0B31A4EB8}" dt="2020-09-03T00:14:34.556" v="2493" actId="1076"/>
          <ac:picMkLst>
            <pc:docMk/>
            <pc:sldMk cId="1788423267" sldId="471"/>
            <ac:picMk id="3" creationId="{478BC6B6-4C46-429B-B057-F83DEE5C691C}"/>
          </ac:picMkLst>
        </pc:picChg>
      </pc:sldChg>
      <pc:sldChg chg="addSp delSp modSp add mod ord setBg modAnim setClrOvrMap">
        <pc:chgData name="Harold Greenberg" userId="d5c41c3ac8bf082f" providerId="LiveId" clId="{2231B14E-7105-4F04-B374-4AC0B31A4EB8}" dt="2020-09-19T07:35:58.555" v="15898"/>
        <pc:sldMkLst>
          <pc:docMk/>
          <pc:sldMk cId="2464478266" sldId="472"/>
        </pc:sldMkLst>
        <pc:spChg chg="mod ord">
          <ac:chgData name="Harold Greenberg" userId="d5c41c3ac8bf082f" providerId="LiveId" clId="{2231B14E-7105-4F04-B374-4AC0B31A4EB8}" dt="2020-09-18T19:40:54.941" v="14017" actId="20577"/>
          <ac:spMkLst>
            <pc:docMk/>
            <pc:sldMk cId="2464478266" sldId="472"/>
            <ac:spMk id="3" creationId="{CA111074-9321-46C9-BD92-1037C01995E6}"/>
          </ac:spMkLst>
        </pc:spChg>
        <pc:spChg chg="add del">
          <ac:chgData name="Harold Greenberg" userId="d5c41c3ac8bf082f" providerId="LiveId" clId="{2231B14E-7105-4F04-B374-4AC0B31A4EB8}" dt="2020-09-18T02:43:29.034" v="9789" actId="26606"/>
          <ac:spMkLst>
            <pc:docMk/>
            <pc:sldMk cId="2464478266" sldId="472"/>
            <ac:spMk id="10" creationId="{2F4D5922-434B-4829-B93E-02DC38A29519}"/>
          </ac:spMkLst>
        </pc:spChg>
        <pc:spChg chg="add del">
          <ac:chgData name="Harold Greenberg" userId="d5c41c3ac8bf082f" providerId="LiveId" clId="{2231B14E-7105-4F04-B374-4AC0B31A4EB8}" dt="2020-09-18T02:43:29.034" v="9789" actId="26606"/>
          <ac:spMkLst>
            <pc:docMk/>
            <pc:sldMk cId="2464478266" sldId="472"/>
            <ac:spMk id="11" creationId="{F35FBA24-5C01-4635-A984-1DB6E340B052}"/>
          </ac:spMkLst>
        </pc:spChg>
        <pc:spChg chg="add del">
          <ac:chgData name="Harold Greenberg" userId="d5c41c3ac8bf082f" providerId="LiveId" clId="{2231B14E-7105-4F04-B374-4AC0B31A4EB8}" dt="2020-09-18T02:41:44.835" v="9765" actId="26606"/>
          <ac:spMkLst>
            <pc:docMk/>
            <pc:sldMk cId="2464478266" sldId="472"/>
            <ac:spMk id="13" creationId="{C475749F-F487-4EFB-ABC7-C1359590EB76}"/>
          </ac:spMkLst>
        </pc:spChg>
        <pc:spChg chg="add del">
          <ac:chgData name="Harold Greenberg" userId="d5c41c3ac8bf082f" providerId="LiveId" clId="{2231B14E-7105-4F04-B374-4AC0B31A4EB8}" dt="2020-09-18T02:41:47.822" v="9767" actId="26606"/>
          <ac:spMkLst>
            <pc:docMk/>
            <pc:sldMk cId="2464478266" sldId="472"/>
            <ac:spMk id="15" creationId="{F35BC0E3-6FE4-4491-BA19-C0126066A51B}"/>
          </ac:spMkLst>
        </pc:spChg>
        <pc:spChg chg="add del">
          <ac:chgData name="Harold Greenberg" userId="d5c41c3ac8bf082f" providerId="LiveId" clId="{2231B14E-7105-4F04-B374-4AC0B31A4EB8}" dt="2020-09-18T02:41:47.822" v="9767" actId="26606"/>
          <ac:spMkLst>
            <pc:docMk/>
            <pc:sldMk cId="2464478266" sldId="472"/>
            <ac:spMk id="16" creationId="{F58FB4AA-7058-4218-AE65-3ACD24A41226}"/>
          </ac:spMkLst>
        </pc:spChg>
        <pc:spChg chg="add del">
          <ac:chgData name="Harold Greenberg" userId="d5c41c3ac8bf082f" providerId="LiveId" clId="{2231B14E-7105-4F04-B374-4AC0B31A4EB8}" dt="2020-09-18T02:41:47.822" v="9767" actId="26606"/>
          <ac:spMkLst>
            <pc:docMk/>
            <pc:sldMk cId="2464478266" sldId="472"/>
            <ac:spMk id="17" creationId="{DB11BD18-218F-49C7-BE16-82AEA08B237B}"/>
          </ac:spMkLst>
        </pc:spChg>
        <pc:spChg chg="add del">
          <ac:chgData name="Harold Greenberg" userId="d5c41c3ac8bf082f" providerId="LiveId" clId="{2231B14E-7105-4F04-B374-4AC0B31A4EB8}" dt="2020-09-18T02:41:47.822" v="9767" actId="26606"/>
          <ac:spMkLst>
            <pc:docMk/>
            <pc:sldMk cId="2464478266" sldId="472"/>
            <ac:spMk id="21" creationId="{EA996627-3E00-4A50-8640-F4F7D38C556C}"/>
          </ac:spMkLst>
        </pc:spChg>
        <pc:spChg chg="add del">
          <ac:chgData name="Harold Greenberg" userId="d5c41c3ac8bf082f" providerId="LiveId" clId="{2231B14E-7105-4F04-B374-4AC0B31A4EB8}" dt="2020-09-18T02:41:47.822" v="9767" actId="26606"/>
          <ac:spMkLst>
            <pc:docMk/>
            <pc:sldMk cId="2464478266" sldId="472"/>
            <ac:spMk id="23" creationId="{A619555D-3337-4F1A-9AFF-1DA3B921C57C}"/>
          </ac:spMkLst>
        </pc:spChg>
        <pc:spChg chg="add del">
          <ac:chgData name="Harold Greenberg" userId="d5c41c3ac8bf082f" providerId="LiveId" clId="{2231B14E-7105-4F04-B374-4AC0B31A4EB8}" dt="2020-09-18T02:41:47.822" v="9767" actId="26606"/>
          <ac:spMkLst>
            <pc:docMk/>
            <pc:sldMk cId="2464478266" sldId="472"/>
            <ac:spMk id="25" creationId="{CF5E7AE0-415D-4236-B5E6-F2FC68DB94EE}"/>
          </ac:spMkLst>
        </pc:spChg>
        <pc:spChg chg="add del">
          <ac:chgData name="Harold Greenberg" userId="d5c41c3ac8bf082f" providerId="LiveId" clId="{2231B14E-7105-4F04-B374-4AC0B31A4EB8}" dt="2020-09-18T02:41:57.929" v="9770" actId="26606"/>
          <ac:spMkLst>
            <pc:docMk/>
            <pc:sldMk cId="2464478266" sldId="472"/>
            <ac:spMk id="27" creationId="{7383B190-6BFB-422F-B667-06B7B25F096A}"/>
          </ac:spMkLst>
        </pc:spChg>
        <pc:spChg chg="add del">
          <ac:chgData name="Harold Greenberg" userId="d5c41c3ac8bf082f" providerId="LiveId" clId="{2231B14E-7105-4F04-B374-4AC0B31A4EB8}" dt="2020-09-18T02:42:04.139" v="9773" actId="26606"/>
          <ac:spMkLst>
            <pc:docMk/>
            <pc:sldMk cId="2464478266" sldId="472"/>
            <ac:spMk id="30" creationId="{E26B9EF5-5D92-4AC7-BC55-FC5C4C98ED4C}"/>
          </ac:spMkLst>
        </pc:spChg>
        <pc:spChg chg="add del">
          <ac:chgData name="Harold Greenberg" userId="d5c41c3ac8bf082f" providerId="LiveId" clId="{2231B14E-7105-4F04-B374-4AC0B31A4EB8}" dt="2020-09-18T02:42:04.139" v="9773" actId="26606"/>
          <ac:spMkLst>
            <pc:docMk/>
            <pc:sldMk cId="2464478266" sldId="472"/>
            <ac:spMk id="31" creationId="{F05C5575-0F07-43D0-AE78-81EAA8E67152}"/>
          </ac:spMkLst>
        </pc:spChg>
        <pc:spChg chg="add del">
          <ac:chgData name="Harold Greenberg" userId="d5c41c3ac8bf082f" providerId="LiveId" clId="{2231B14E-7105-4F04-B374-4AC0B31A4EB8}" dt="2020-09-18T02:42:19.536" v="9776" actId="26606"/>
          <ac:spMkLst>
            <pc:docMk/>
            <pc:sldMk cId="2464478266" sldId="472"/>
            <ac:spMk id="33" creationId="{AC8EEB0F-BA72-49AC-956F-331B60FDE79E}"/>
          </ac:spMkLst>
        </pc:spChg>
        <pc:spChg chg="add del">
          <ac:chgData name="Harold Greenberg" userId="d5c41c3ac8bf082f" providerId="LiveId" clId="{2231B14E-7105-4F04-B374-4AC0B31A4EB8}" dt="2020-09-18T02:43:29.034" v="9789" actId="26606"/>
          <ac:spMkLst>
            <pc:docMk/>
            <pc:sldMk cId="2464478266" sldId="472"/>
            <ac:spMk id="39" creationId="{CF1485CA-41D2-421F-B28D-15EF845D5FE6}"/>
          </ac:spMkLst>
        </pc:spChg>
        <pc:spChg chg="add del">
          <ac:chgData name="Harold Greenberg" userId="d5c41c3ac8bf082f" providerId="LiveId" clId="{2231B14E-7105-4F04-B374-4AC0B31A4EB8}" dt="2020-09-18T02:42:43.697" v="9778" actId="26606"/>
          <ac:spMkLst>
            <pc:docMk/>
            <pc:sldMk cId="2464478266" sldId="472"/>
            <ac:spMk id="46" creationId="{7316481C-0A49-4796-812B-0D64F063B720}"/>
          </ac:spMkLst>
        </pc:spChg>
        <pc:spChg chg="add del">
          <ac:chgData name="Harold Greenberg" userId="d5c41c3ac8bf082f" providerId="LiveId" clId="{2231B14E-7105-4F04-B374-4AC0B31A4EB8}" dt="2020-09-18T02:42:43.697" v="9778" actId="26606"/>
          <ac:spMkLst>
            <pc:docMk/>
            <pc:sldMk cId="2464478266" sldId="472"/>
            <ac:spMk id="47" creationId="{A5271697-90F1-4A23-8EF2-0179F2EAFACB}"/>
          </ac:spMkLst>
        </pc:spChg>
        <pc:spChg chg="add del">
          <ac:chgData name="Harold Greenberg" userId="d5c41c3ac8bf082f" providerId="LiveId" clId="{2231B14E-7105-4F04-B374-4AC0B31A4EB8}" dt="2020-09-18T02:43:29.034" v="9789" actId="26606"/>
          <ac:spMkLst>
            <pc:docMk/>
            <pc:sldMk cId="2464478266" sldId="472"/>
            <ac:spMk id="51" creationId="{5819102A-0400-4C1F-8614-973F5262EF56}"/>
          </ac:spMkLst>
        </pc:spChg>
        <pc:spChg chg="add del">
          <ac:chgData name="Harold Greenberg" userId="d5c41c3ac8bf082f" providerId="LiveId" clId="{2231B14E-7105-4F04-B374-4AC0B31A4EB8}" dt="2020-09-18T02:43:32.115" v="9791" actId="26606"/>
          <ac:spMkLst>
            <pc:docMk/>
            <pc:sldMk cId="2464478266" sldId="472"/>
            <ac:spMk id="56" creationId="{FC3D2873-2194-4FB0-BFBA-7E7EEB984862}"/>
          </ac:spMkLst>
        </pc:spChg>
        <pc:spChg chg="add del">
          <ac:chgData name="Harold Greenberg" userId="d5c41c3ac8bf082f" providerId="LiveId" clId="{2231B14E-7105-4F04-B374-4AC0B31A4EB8}" dt="2020-09-18T02:43:32.115" v="9791" actId="26606"/>
          <ac:spMkLst>
            <pc:docMk/>
            <pc:sldMk cId="2464478266" sldId="472"/>
            <ac:spMk id="57" creationId="{B228652A-FD81-4A3C-B164-2012BF4EEA56}"/>
          </ac:spMkLst>
        </pc:spChg>
        <pc:spChg chg="add del">
          <ac:chgData name="Harold Greenberg" userId="d5c41c3ac8bf082f" providerId="LiveId" clId="{2231B14E-7105-4F04-B374-4AC0B31A4EB8}" dt="2020-09-18T02:43:32.115" v="9791" actId="26606"/>
          <ac:spMkLst>
            <pc:docMk/>
            <pc:sldMk cId="2464478266" sldId="472"/>
            <ac:spMk id="58" creationId="{FE8F25D8-4980-4C67-9E0C-7BE94C9CBFE6}"/>
          </ac:spMkLst>
        </pc:spChg>
        <pc:spChg chg="add del">
          <ac:chgData name="Harold Greenberg" userId="d5c41c3ac8bf082f" providerId="LiveId" clId="{2231B14E-7105-4F04-B374-4AC0B31A4EB8}" dt="2020-09-18T02:43:32.115" v="9791" actId="26606"/>
          <ac:spMkLst>
            <pc:docMk/>
            <pc:sldMk cId="2464478266" sldId="472"/>
            <ac:spMk id="59" creationId="{1A214C69-1234-4E5D-91CD-BEA00204258E}"/>
          </ac:spMkLst>
        </pc:spChg>
        <pc:spChg chg="add del">
          <ac:chgData name="Harold Greenberg" userId="d5c41c3ac8bf082f" providerId="LiveId" clId="{2231B14E-7105-4F04-B374-4AC0B31A4EB8}" dt="2020-09-18T02:43:32.115" v="9791" actId="26606"/>
          <ac:spMkLst>
            <pc:docMk/>
            <pc:sldMk cId="2464478266" sldId="472"/>
            <ac:spMk id="60" creationId="{F86E49C8-40C0-4E80-BAC0-9A66298F1D1C}"/>
          </ac:spMkLst>
        </pc:spChg>
        <pc:spChg chg="add del">
          <ac:chgData name="Harold Greenberg" userId="d5c41c3ac8bf082f" providerId="LiveId" clId="{2231B14E-7105-4F04-B374-4AC0B31A4EB8}" dt="2020-09-18T02:43:37.128" v="9793" actId="26606"/>
          <ac:spMkLst>
            <pc:docMk/>
            <pc:sldMk cId="2464478266" sldId="472"/>
            <ac:spMk id="62" creationId="{2F4D5922-434B-4829-B93E-02DC38A29519}"/>
          </ac:spMkLst>
        </pc:spChg>
        <pc:spChg chg="add del">
          <ac:chgData name="Harold Greenberg" userId="d5c41c3ac8bf082f" providerId="LiveId" clId="{2231B14E-7105-4F04-B374-4AC0B31A4EB8}" dt="2020-09-18T02:43:37.128" v="9793" actId="26606"/>
          <ac:spMkLst>
            <pc:docMk/>
            <pc:sldMk cId="2464478266" sldId="472"/>
            <ac:spMk id="63" creationId="{F35FBA24-5C01-4635-A984-1DB6E340B052}"/>
          </ac:spMkLst>
        </pc:spChg>
        <pc:spChg chg="add del">
          <ac:chgData name="Harold Greenberg" userId="d5c41c3ac8bf082f" providerId="LiveId" clId="{2231B14E-7105-4F04-B374-4AC0B31A4EB8}" dt="2020-09-18T02:42:43.697" v="9778" actId="26606"/>
          <ac:spMkLst>
            <pc:docMk/>
            <pc:sldMk cId="2464478266" sldId="472"/>
            <ac:spMk id="66" creationId="{D9F5512A-48E1-4C07-B75E-3CCC517B6804}"/>
          </ac:spMkLst>
        </pc:spChg>
        <pc:spChg chg="add del">
          <ac:chgData name="Harold Greenberg" userId="d5c41c3ac8bf082f" providerId="LiveId" clId="{2231B14E-7105-4F04-B374-4AC0B31A4EB8}" dt="2020-09-18T02:42:49.841" v="9781" actId="26606"/>
          <ac:spMkLst>
            <pc:docMk/>
            <pc:sldMk cId="2464478266" sldId="472"/>
            <ac:spMk id="68" creationId="{C475749F-F487-4EFB-ABC7-C1359590EB76}"/>
          </ac:spMkLst>
        </pc:spChg>
        <pc:spChg chg="add del">
          <ac:chgData name="Harold Greenberg" userId="d5c41c3ac8bf082f" providerId="LiveId" clId="{2231B14E-7105-4F04-B374-4AC0B31A4EB8}" dt="2020-09-18T02:42:58.289" v="9784" actId="26606"/>
          <ac:spMkLst>
            <pc:docMk/>
            <pc:sldMk cId="2464478266" sldId="472"/>
            <ac:spMk id="70" creationId="{7383B190-6BFB-422F-B667-06B7B25F096A}"/>
          </ac:spMkLst>
        </pc:spChg>
        <pc:spChg chg="add del">
          <ac:chgData name="Harold Greenberg" userId="d5c41c3ac8bf082f" providerId="LiveId" clId="{2231B14E-7105-4F04-B374-4AC0B31A4EB8}" dt="2020-09-18T02:43:37.128" v="9793" actId="26606"/>
          <ac:spMkLst>
            <pc:docMk/>
            <pc:sldMk cId="2464478266" sldId="472"/>
            <ac:spMk id="75" creationId="{5819102A-0400-4C1F-8614-973F5262EF56}"/>
          </ac:spMkLst>
        </pc:spChg>
        <pc:spChg chg="add del">
          <ac:chgData name="Harold Greenberg" userId="d5c41c3ac8bf082f" providerId="LiveId" clId="{2231B14E-7105-4F04-B374-4AC0B31A4EB8}" dt="2020-09-18T02:43:37.128" v="9793" actId="26606"/>
          <ac:spMkLst>
            <pc:docMk/>
            <pc:sldMk cId="2464478266" sldId="472"/>
            <ac:spMk id="78" creationId="{CF1485CA-41D2-421F-B28D-15EF845D5FE6}"/>
          </ac:spMkLst>
        </pc:spChg>
        <pc:spChg chg="add del">
          <ac:chgData name="Harold Greenberg" userId="d5c41c3ac8bf082f" providerId="LiveId" clId="{2231B14E-7105-4F04-B374-4AC0B31A4EB8}" dt="2020-09-18T02:43:45.632" v="9795" actId="26606"/>
          <ac:spMkLst>
            <pc:docMk/>
            <pc:sldMk cId="2464478266" sldId="472"/>
            <ac:spMk id="81" creationId="{7316481C-0A49-4796-812B-0D64F063B720}"/>
          </ac:spMkLst>
        </pc:spChg>
        <pc:spChg chg="add del">
          <ac:chgData name="Harold Greenberg" userId="d5c41c3ac8bf082f" providerId="LiveId" clId="{2231B14E-7105-4F04-B374-4AC0B31A4EB8}" dt="2020-09-18T02:43:45.632" v="9795" actId="26606"/>
          <ac:spMkLst>
            <pc:docMk/>
            <pc:sldMk cId="2464478266" sldId="472"/>
            <ac:spMk id="82" creationId="{A5271697-90F1-4A23-8EF2-0179F2EAFACB}"/>
          </ac:spMkLst>
        </pc:spChg>
        <pc:spChg chg="add del">
          <ac:chgData name="Harold Greenberg" userId="d5c41c3ac8bf082f" providerId="LiveId" clId="{2231B14E-7105-4F04-B374-4AC0B31A4EB8}" dt="2020-09-18T02:43:45.632" v="9795" actId="26606"/>
          <ac:spMkLst>
            <pc:docMk/>
            <pc:sldMk cId="2464478266" sldId="472"/>
            <ac:spMk id="97" creationId="{D9F5512A-48E1-4C07-B75E-3CCC517B6804}"/>
          </ac:spMkLst>
        </pc:spChg>
        <pc:spChg chg="add mod modVis">
          <ac:chgData name="Harold Greenberg" userId="d5c41c3ac8bf082f" providerId="LiveId" clId="{2231B14E-7105-4F04-B374-4AC0B31A4EB8}" dt="2020-09-18T19:36:38.852" v="13990" actId="14429"/>
          <ac:spMkLst>
            <pc:docMk/>
            <pc:sldMk cId="2464478266" sldId="472"/>
            <ac:spMk id="99" creationId="{2F4D5922-434B-4829-B93E-02DC38A29519}"/>
          </ac:spMkLst>
        </pc:spChg>
        <pc:spChg chg="add mod modVis">
          <ac:chgData name="Harold Greenberg" userId="d5c41c3ac8bf082f" providerId="LiveId" clId="{2231B14E-7105-4F04-B374-4AC0B31A4EB8}" dt="2020-09-18T19:36:42.408" v="13992" actId="14429"/>
          <ac:spMkLst>
            <pc:docMk/>
            <pc:sldMk cId="2464478266" sldId="472"/>
            <ac:spMk id="100" creationId="{F35FBA24-5C01-4635-A984-1DB6E340B052}"/>
          </ac:spMkLst>
        </pc:spChg>
        <pc:spChg chg="add mod modVis">
          <ac:chgData name="Harold Greenberg" userId="d5c41c3ac8bf082f" providerId="LiveId" clId="{2231B14E-7105-4F04-B374-4AC0B31A4EB8}" dt="2020-09-18T19:36:55.955" v="13995" actId="14430"/>
          <ac:spMkLst>
            <pc:docMk/>
            <pc:sldMk cId="2464478266" sldId="472"/>
            <ac:spMk id="110" creationId="{5819102A-0400-4C1F-8614-973F5262EF56}"/>
          </ac:spMkLst>
        </pc:spChg>
        <pc:spChg chg="add mod modVis">
          <ac:chgData name="Harold Greenberg" userId="d5c41c3ac8bf082f" providerId="LiveId" clId="{2231B14E-7105-4F04-B374-4AC0B31A4EB8}" dt="2020-09-18T19:37:04.540" v="13996" actId="14430"/>
          <ac:spMkLst>
            <pc:docMk/>
            <pc:sldMk cId="2464478266" sldId="472"/>
            <ac:spMk id="116" creationId="{CF1485CA-41D2-421F-B28D-15EF845D5FE6}"/>
          </ac:spMkLst>
        </pc:spChg>
        <pc:grpChg chg="add del">
          <ac:chgData name="Harold Greenberg" userId="d5c41c3ac8bf082f" providerId="LiveId" clId="{2231B14E-7105-4F04-B374-4AC0B31A4EB8}" dt="2020-09-18T02:43:29.034" v="9789" actId="26606"/>
          <ac:grpSpMkLst>
            <pc:docMk/>
            <pc:sldMk cId="2464478266" sldId="472"/>
            <ac:grpSpMk id="12" creationId="{0961D77B-EFC0-444B-87E8-4C48EB6BEAF2}"/>
          </ac:grpSpMkLst>
        </pc:grpChg>
        <pc:grpChg chg="add del">
          <ac:chgData name="Harold Greenberg" userId="d5c41c3ac8bf082f" providerId="LiveId" clId="{2231B14E-7105-4F04-B374-4AC0B31A4EB8}" dt="2020-09-18T02:42:19.536" v="9776" actId="26606"/>
          <ac:grpSpMkLst>
            <pc:docMk/>
            <pc:sldMk cId="2464478266" sldId="472"/>
            <ac:grpSpMk id="34" creationId="{54C5F191-28EB-4204-8F9D-2EA49651480F}"/>
          </ac:grpSpMkLst>
        </pc:grpChg>
        <pc:grpChg chg="add del">
          <ac:chgData name="Harold Greenberg" userId="d5c41c3ac8bf082f" providerId="LiveId" clId="{2231B14E-7105-4F04-B374-4AC0B31A4EB8}" dt="2020-09-18T02:42:19.536" v="9776" actId="26606"/>
          <ac:grpSpMkLst>
            <pc:docMk/>
            <pc:sldMk cId="2464478266" sldId="472"/>
            <ac:grpSpMk id="38" creationId="{19A5CE6D-B0CD-44A3-A50A-64467EB0712C}"/>
          </ac:grpSpMkLst>
        </pc:grpChg>
        <pc:grpChg chg="add del">
          <ac:chgData name="Harold Greenberg" userId="d5c41c3ac8bf082f" providerId="LiveId" clId="{2231B14E-7105-4F04-B374-4AC0B31A4EB8}" dt="2020-09-18T02:43:29.034" v="9789" actId="26606"/>
          <ac:grpSpMkLst>
            <pc:docMk/>
            <pc:sldMk cId="2464478266" sldId="472"/>
            <ac:grpSpMk id="40" creationId="{B7B4DECA-15C8-4678-96F8-1CA5C3D502E6}"/>
          </ac:grpSpMkLst>
        </pc:grpChg>
        <pc:grpChg chg="add del">
          <ac:chgData name="Harold Greenberg" userId="d5c41c3ac8bf082f" providerId="LiveId" clId="{2231B14E-7105-4F04-B374-4AC0B31A4EB8}" dt="2020-09-18T02:42:19.536" v="9776" actId="26606"/>
          <ac:grpSpMkLst>
            <pc:docMk/>
            <pc:sldMk cId="2464478266" sldId="472"/>
            <ac:grpSpMk id="41" creationId="{1F5AD99D-D9DE-4538-B93F-D082821D361E}"/>
          </ac:grpSpMkLst>
        </pc:grpChg>
        <pc:grpChg chg="add del">
          <ac:chgData name="Harold Greenberg" userId="d5c41c3ac8bf082f" providerId="LiveId" clId="{2231B14E-7105-4F04-B374-4AC0B31A4EB8}" dt="2020-09-18T02:42:43.697" v="9778" actId="26606"/>
          <ac:grpSpMkLst>
            <pc:docMk/>
            <pc:sldMk cId="2464478266" sldId="472"/>
            <ac:grpSpMk id="48" creationId="{BC8EE059-AB39-4517-9D26-9DAE4682CE0C}"/>
          </ac:grpSpMkLst>
        </pc:grpChg>
        <pc:grpChg chg="add del">
          <ac:chgData name="Harold Greenberg" userId="d5c41c3ac8bf082f" providerId="LiveId" clId="{2231B14E-7105-4F04-B374-4AC0B31A4EB8}" dt="2020-09-18T02:43:29.034" v="9789" actId="26606"/>
          <ac:grpSpMkLst>
            <pc:docMk/>
            <pc:sldMk cId="2464478266" sldId="472"/>
            <ac:grpSpMk id="52" creationId="{B1A0CF5C-68C2-4432-BC2D-5A124C7B6043}"/>
          </ac:grpSpMkLst>
        </pc:grpChg>
        <pc:grpChg chg="add del">
          <ac:chgData name="Harold Greenberg" userId="d5c41c3ac8bf082f" providerId="LiveId" clId="{2231B14E-7105-4F04-B374-4AC0B31A4EB8}" dt="2020-09-18T02:43:29.034" v="9789" actId="26606"/>
          <ac:grpSpMkLst>
            <pc:docMk/>
            <pc:sldMk cId="2464478266" sldId="472"/>
            <ac:grpSpMk id="54" creationId="{04ED96A1-E6CA-493F-8610-6B8B7A28E3EB}"/>
          </ac:grpSpMkLst>
        </pc:grpChg>
        <pc:grpChg chg="add del">
          <ac:chgData name="Harold Greenberg" userId="d5c41c3ac8bf082f" providerId="LiveId" clId="{2231B14E-7105-4F04-B374-4AC0B31A4EB8}" dt="2020-09-18T02:43:37.128" v="9793" actId="26606"/>
          <ac:grpSpMkLst>
            <pc:docMk/>
            <pc:sldMk cId="2464478266" sldId="472"/>
            <ac:grpSpMk id="64" creationId="{0961D77B-EFC0-444B-87E8-4C48EB6BEAF2}"/>
          </ac:grpSpMkLst>
        </pc:grpChg>
        <pc:grpChg chg="add del">
          <ac:chgData name="Harold Greenberg" userId="d5c41c3ac8bf082f" providerId="LiveId" clId="{2231B14E-7105-4F04-B374-4AC0B31A4EB8}" dt="2020-09-18T02:43:37.128" v="9793" actId="26606"/>
          <ac:grpSpMkLst>
            <pc:docMk/>
            <pc:sldMk cId="2464478266" sldId="472"/>
            <ac:grpSpMk id="72" creationId="{B7B4DECA-15C8-4678-96F8-1CA5C3D502E6}"/>
          </ac:grpSpMkLst>
        </pc:grpChg>
        <pc:grpChg chg="add del">
          <ac:chgData name="Harold Greenberg" userId="d5c41c3ac8bf082f" providerId="LiveId" clId="{2231B14E-7105-4F04-B374-4AC0B31A4EB8}" dt="2020-09-18T02:43:37.128" v="9793" actId="26606"/>
          <ac:grpSpMkLst>
            <pc:docMk/>
            <pc:sldMk cId="2464478266" sldId="472"/>
            <ac:grpSpMk id="76" creationId="{B1A0CF5C-68C2-4432-BC2D-5A124C7B6043}"/>
          </ac:grpSpMkLst>
        </pc:grpChg>
        <pc:grpChg chg="add del">
          <ac:chgData name="Harold Greenberg" userId="d5c41c3ac8bf082f" providerId="LiveId" clId="{2231B14E-7105-4F04-B374-4AC0B31A4EB8}" dt="2020-09-18T02:43:37.128" v="9793" actId="26606"/>
          <ac:grpSpMkLst>
            <pc:docMk/>
            <pc:sldMk cId="2464478266" sldId="472"/>
            <ac:grpSpMk id="79" creationId="{04ED96A1-E6CA-493F-8610-6B8B7A28E3EB}"/>
          </ac:grpSpMkLst>
        </pc:grpChg>
        <pc:grpChg chg="add del">
          <ac:chgData name="Harold Greenberg" userId="d5c41c3ac8bf082f" providerId="LiveId" clId="{2231B14E-7105-4F04-B374-4AC0B31A4EB8}" dt="2020-09-18T02:43:45.632" v="9795" actId="26606"/>
          <ac:grpSpMkLst>
            <pc:docMk/>
            <pc:sldMk cId="2464478266" sldId="472"/>
            <ac:grpSpMk id="83" creationId="{BC8EE059-AB39-4517-9D26-9DAE4682CE0C}"/>
          </ac:grpSpMkLst>
        </pc:grpChg>
        <pc:grpChg chg="add mod modVis">
          <ac:chgData name="Harold Greenberg" userId="d5c41c3ac8bf082f" providerId="LiveId" clId="{2231B14E-7105-4F04-B374-4AC0B31A4EB8}" dt="2020-09-18T19:35:56.149" v="13987" actId="14430"/>
          <ac:grpSpMkLst>
            <pc:docMk/>
            <pc:sldMk cId="2464478266" sldId="472"/>
            <ac:grpSpMk id="101" creationId="{0961D77B-EFC0-444B-87E8-4C48EB6BEAF2}"/>
          </ac:grpSpMkLst>
        </pc:grpChg>
        <pc:grpChg chg="add mod modVis">
          <ac:chgData name="Harold Greenberg" userId="d5c41c3ac8bf082f" providerId="LiveId" clId="{2231B14E-7105-4F04-B374-4AC0B31A4EB8}" dt="2020-09-18T19:36:26.438" v="13988" actId="14430"/>
          <ac:grpSpMkLst>
            <pc:docMk/>
            <pc:sldMk cId="2464478266" sldId="472"/>
            <ac:grpSpMk id="105" creationId="{B7B4DECA-15C8-4678-96F8-1CA5C3D502E6}"/>
          </ac:grpSpMkLst>
        </pc:grpChg>
        <pc:grpChg chg="add mod modVis">
          <ac:chgData name="Harold Greenberg" userId="d5c41c3ac8bf082f" providerId="LiveId" clId="{2231B14E-7105-4F04-B374-4AC0B31A4EB8}" dt="2020-09-18T19:35:45.437" v="13985" actId="14430"/>
          <ac:grpSpMkLst>
            <pc:docMk/>
            <pc:sldMk cId="2464478266" sldId="472"/>
            <ac:grpSpMk id="111" creationId="{B1A0CF5C-68C2-4432-BC2D-5A124C7B6043}"/>
          </ac:grpSpMkLst>
        </pc:grpChg>
        <pc:grpChg chg="add mod modVis">
          <ac:chgData name="Harold Greenberg" userId="d5c41c3ac8bf082f" providerId="LiveId" clId="{2231B14E-7105-4F04-B374-4AC0B31A4EB8}" dt="2020-09-18T19:35:22.507" v="13984" actId="14430"/>
          <ac:grpSpMkLst>
            <pc:docMk/>
            <pc:sldMk cId="2464478266" sldId="472"/>
            <ac:grpSpMk id="117" creationId="{04ED96A1-E6CA-493F-8610-6B8B7A28E3EB}"/>
          </ac:grpSpMkLst>
        </pc:grpChg>
        <pc:picChg chg="add del mod">
          <ac:chgData name="Harold Greenberg" userId="d5c41c3ac8bf082f" providerId="LiveId" clId="{2231B14E-7105-4F04-B374-4AC0B31A4EB8}" dt="2020-09-19T07:35:58.555" v="15898"/>
          <ac:picMkLst>
            <pc:docMk/>
            <pc:sldMk cId="2464478266" sldId="472"/>
            <ac:picMk id="2" creationId="{52A40A02-A0A3-4BAA-9167-DD483023FE8C}"/>
          </ac:picMkLst>
        </pc:picChg>
        <pc:picChg chg="add del mod ord">
          <ac:chgData name="Harold Greenberg" userId="d5c41c3ac8bf082f" providerId="LiveId" clId="{2231B14E-7105-4F04-B374-4AC0B31A4EB8}" dt="2020-09-18T02:54:50.364" v="10342" actId="478"/>
          <ac:picMkLst>
            <pc:docMk/>
            <pc:sldMk cId="2464478266" sldId="472"/>
            <ac:picMk id="4" creationId="{63399D54-8070-40C9-8440-325AC3AC2169}"/>
          </ac:picMkLst>
        </pc:picChg>
        <pc:picChg chg="add mod ord modCrop">
          <ac:chgData name="Harold Greenberg" userId="d5c41c3ac8bf082f" providerId="LiveId" clId="{2231B14E-7105-4F04-B374-4AC0B31A4EB8}" dt="2020-09-18T19:40:00.582" v="14010" actId="1076"/>
          <ac:picMkLst>
            <pc:docMk/>
            <pc:sldMk cId="2464478266" sldId="472"/>
            <ac:picMk id="6" creationId="{188E06A3-8671-4493-8FF7-5875E3C581D4}"/>
          </ac:picMkLst>
        </pc:picChg>
        <pc:picChg chg="add mod ord modVis">
          <ac:chgData name="Harold Greenberg" userId="d5c41c3ac8bf082f" providerId="LiveId" clId="{2231B14E-7105-4F04-B374-4AC0B31A4EB8}" dt="2020-09-18T19:39:50.570" v="14009" actId="1076"/>
          <ac:picMkLst>
            <pc:docMk/>
            <pc:sldMk cId="2464478266" sldId="472"/>
            <ac:picMk id="8" creationId="{8BC158D9-8677-4493-996A-7499ED5B07D2}"/>
          </ac:picMkLst>
        </pc:picChg>
        <pc:picChg chg="add mod ord modCrop">
          <ac:chgData name="Harold Greenberg" userId="d5c41c3ac8bf082f" providerId="LiveId" clId="{2231B14E-7105-4F04-B374-4AC0B31A4EB8}" dt="2020-09-18T19:40:07.061" v="14011" actId="1076"/>
          <ac:picMkLst>
            <pc:docMk/>
            <pc:sldMk cId="2464478266" sldId="472"/>
            <ac:picMk id="80" creationId="{D817ADC1-70D1-4416-A2DF-A3DA64A7CBE2}"/>
          </ac:picMkLst>
        </pc:picChg>
        <pc:cxnChg chg="add del">
          <ac:chgData name="Harold Greenberg" userId="d5c41c3ac8bf082f" providerId="LiveId" clId="{2231B14E-7105-4F04-B374-4AC0B31A4EB8}" dt="2020-09-18T02:41:47.822" v="9767" actId="26606"/>
          <ac:cxnSpMkLst>
            <pc:docMk/>
            <pc:sldMk cId="2464478266" sldId="472"/>
            <ac:cxnSpMk id="19" creationId="{A054EDF5-7644-4A95-AB88-057FAB414FEE}"/>
          </ac:cxnSpMkLst>
        </pc:cxnChg>
        <pc:cxnChg chg="add del">
          <ac:chgData name="Harold Greenberg" userId="d5c41c3ac8bf082f" providerId="LiveId" clId="{2231B14E-7105-4F04-B374-4AC0B31A4EB8}" dt="2020-09-18T02:41:57.929" v="9770" actId="26606"/>
          <ac:cxnSpMkLst>
            <pc:docMk/>
            <pc:sldMk cId="2464478266" sldId="472"/>
            <ac:cxnSpMk id="28" creationId="{ED28E597-4AF8-4D69-A9AB-A1EDC6156B04}"/>
          </ac:cxnSpMkLst>
        </pc:cxnChg>
        <pc:cxnChg chg="add del">
          <ac:chgData name="Harold Greenberg" userId="d5c41c3ac8bf082f" providerId="LiveId" clId="{2231B14E-7105-4F04-B374-4AC0B31A4EB8}" dt="2020-09-18T02:42:58.289" v="9784" actId="26606"/>
          <ac:cxnSpMkLst>
            <pc:docMk/>
            <pc:sldMk cId="2464478266" sldId="472"/>
            <ac:cxnSpMk id="71" creationId="{ED28E597-4AF8-4D69-A9AB-A1EDC6156B04}"/>
          </ac:cxnSpMkLst>
        </pc:cxnChg>
        <pc:cxnChg chg="mod modVis">
          <ac:chgData name="Harold Greenberg" userId="d5c41c3ac8bf082f" providerId="LiveId" clId="{2231B14E-7105-4F04-B374-4AC0B31A4EB8}" dt="2020-09-18T19:35:50.815" v="13986" actId="14430"/>
          <ac:cxnSpMkLst>
            <pc:docMk/>
            <pc:sldMk cId="2464478266" sldId="472"/>
            <ac:cxnSpMk id="109" creationId="{5202206D-4121-46D6-9F2F-4F24D2144432}"/>
          </ac:cxnSpMkLst>
        </pc:cxnChg>
      </pc:sldChg>
      <pc:sldChg chg="addSp delSp modSp add mod modAnim">
        <pc:chgData name="Harold Greenberg" userId="d5c41c3ac8bf082f" providerId="LiveId" clId="{2231B14E-7105-4F04-B374-4AC0B31A4EB8}" dt="2020-09-19T07:35:58.555" v="15898"/>
        <pc:sldMkLst>
          <pc:docMk/>
          <pc:sldMk cId="3523637762" sldId="473"/>
        </pc:sldMkLst>
        <pc:spChg chg="mod">
          <ac:chgData name="Harold Greenberg" userId="d5c41c3ac8bf082f" providerId="LiveId" clId="{2231B14E-7105-4F04-B374-4AC0B31A4EB8}" dt="2020-09-18T03:27:05.240" v="10510" actId="20577"/>
          <ac:spMkLst>
            <pc:docMk/>
            <pc:sldMk cId="3523637762" sldId="473"/>
            <ac:spMk id="3" creationId="{CA111074-9321-46C9-BD92-1037C01995E6}"/>
          </ac:spMkLst>
        </pc:spChg>
        <pc:spChg chg="add mod">
          <ac:chgData name="Harold Greenberg" userId="d5c41c3ac8bf082f" providerId="LiveId" clId="{2231B14E-7105-4F04-B374-4AC0B31A4EB8}" dt="2020-09-18T03:30:02.896" v="10536" actId="14100"/>
          <ac:spMkLst>
            <pc:docMk/>
            <pc:sldMk cId="3523637762" sldId="473"/>
            <ac:spMk id="5" creationId="{0219851B-3E50-4623-92E4-273C7BE6EA54}"/>
          </ac:spMkLst>
        </pc:spChg>
        <pc:picChg chg="add del mod">
          <ac:chgData name="Harold Greenberg" userId="d5c41c3ac8bf082f" providerId="LiveId" clId="{2231B14E-7105-4F04-B374-4AC0B31A4EB8}" dt="2020-09-19T07:35:58.555" v="15898"/>
          <ac:picMkLst>
            <pc:docMk/>
            <pc:sldMk cId="3523637762" sldId="473"/>
            <ac:picMk id="2" creationId="{836021A8-7AFB-424A-BEA2-E152E2FB78CC}"/>
          </ac:picMkLst>
        </pc:picChg>
        <pc:picChg chg="add mod">
          <ac:chgData name="Harold Greenberg" userId="d5c41c3ac8bf082f" providerId="LiveId" clId="{2231B14E-7105-4F04-B374-4AC0B31A4EB8}" dt="2020-09-18T03:25:00.860" v="10435" actId="14100"/>
          <ac:picMkLst>
            <pc:docMk/>
            <pc:sldMk cId="3523637762" sldId="473"/>
            <ac:picMk id="4" creationId="{3DCDBB33-2463-49D6-9F2C-641F62D203B0}"/>
          </ac:picMkLst>
        </pc:picChg>
      </pc:sldChg>
      <pc:sldChg chg="modSp add del mod">
        <pc:chgData name="Harold Greenberg" userId="d5c41c3ac8bf082f" providerId="LiveId" clId="{2231B14E-7105-4F04-B374-4AC0B31A4EB8}" dt="2020-09-03T04:10:57.843" v="3924" actId="47"/>
        <pc:sldMkLst>
          <pc:docMk/>
          <pc:sldMk cId="2537201586" sldId="474"/>
        </pc:sldMkLst>
        <pc:spChg chg="mod">
          <ac:chgData name="Harold Greenberg" userId="d5c41c3ac8bf082f" providerId="LiveId" clId="{2231B14E-7105-4F04-B374-4AC0B31A4EB8}" dt="2020-09-03T04:10:15.152" v="3922" actId="255"/>
          <ac:spMkLst>
            <pc:docMk/>
            <pc:sldMk cId="2537201586" sldId="474"/>
            <ac:spMk id="3" creationId="{CA111074-9321-46C9-BD92-1037C01995E6}"/>
          </ac:spMkLst>
        </pc:spChg>
      </pc:sldChg>
      <pc:sldChg chg="add del">
        <pc:chgData name="Harold Greenberg" userId="d5c41c3ac8bf082f" providerId="LiveId" clId="{2231B14E-7105-4F04-B374-4AC0B31A4EB8}" dt="2020-09-03T04:10:45.763" v="3923" actId="47"/>
        <pc:sldMkLst>
          <pc:docMk/>
          <pc:sldMk cId="3417368700" sldId="475"/>
        </pc:sldMkLst>
      </pc:sldChg>
      <pc:sldChg chg="modSp add del mod modAnim">
        <pc:chgData name="Harold Greenberg" userId="d5c41c3ac8bf082f" providerId="LiveId" clId="{2231B14E-7105-4F04-B374-4AC0B31A4EB8}" dt="2020-09-03T20:23:28.502" v="5058" actId="47"/>
        <pc:sldMkLst>
          <pc:docMk/>
          <pc:sldMk cId="3362219720" sldId="476"/>
        </pc:sldMkLst>
        <pc:spChg chg="mod">
          <ac:chgData name="Harold Greenberg" userId="d5c41c3ac8bf082f" providerId="LiveId" clId="{2231B14E-7105-4F04-B374-4AC0B31A4EB8}" dt="2020-09-03T20:22:53.925" v="5057" actId="20577"/>
          <ac:spMkLst>
            <pc:docMk/>
            <pc:sldMk cId="3362219720" sldId="476"/>
            <ac:spMk id="3" creationId="{CA111074-9321-46C9-BD92-1037C01995E6}"/>
          </ac:spMkLst>
        </pc:spChg>
      </pc:sldChg>
      <pc:sldChg chg="addSp delSp modSp add mod setBg modAnim">
        <pc:chgData name="Harold Greenberg" userId="d5c41c3ac8bf082f" providerId="LiveId" clId="{2231B14E-7105-4F04-B374-4AC0B31A4EB8}" dt="2020-09-19T07:35:58.555" v="15898"/>
        <pc:sldMkLst>
          <pc:docMk/>
          <pc:sldMk cId="157707469" sldId="477"/>
        </pc:sldMkLst>
        <pc:spChg chg="mod ord">
          <ac:chgData name="Harold Greenberg" userId="d5c41c3ac8bf082f" providerId="LiveId" clId="{2231B14E-7105-4F04-B374-4AC0B31A4EB8}" dt="2020-09-18T03:39:38.972" v="10696" actId="14100"/>
          <ac:spMkLst>
            <pc:docMk/>
            <pc:sldMk cId="157707469" sldId="477"/>
            <ac:spMk id="3" creationId="{CA111074-9321-46C9-BD92-1037C01995E6}"/>
          </ac:spMkLst>
        </pc:spChg>
        <pc:spChg chg="add">
          <ac:chgData name="Harold Greenberg" userId="d5c41c3ac8bf082f" providerId="LiveId" clId="{2231B14E-7105-4F04-B374-4AC0B31A4EB8}" dt="2020-09-18T03:37:18.050" v="10650" actId="26606"/>
          <ac:spMkLst>
            <pc:docMk/>
            <pc:sldMk cId="157707469" sldId="477"/>
            <ac:spMk id="9" creationId="{75F4D120-3921-42A8-A063-46B023CB0CDA}"/>
          </ac:spMkLst>
        </pc:spChg>
        <pc:picChg chg="add del mod">
          <ac:chgData name="Harold Greenberg" userId="d5c41c3ac8bf082f" providerId="LiveId" clId="{2231B14E-7105-4F04-B374-4AC0B31A4EB8}" dt="2020-09-19T07:35:58.555" v="15898"/>
          <ac:picMkLst>
            <pc:docMk/>
            <pc:sldMk cId="157707469" sldId="477"/>
            <ac:picMk id="2" creationId="{979C2552-946F-455D-8C67-04AD12EB809A}"/>
          </ac:picMkLst>
        </pc:picChg>
        <pc:picChg chg="add mod">
          <ac:chgData name="Harold Greenberg" userId="d5c41c3ac8bf082f" providerId="LiveId" clId="{2231B14E-7105-4F04-B374-4AC0B31A4EB8}" dt="2020-09-18T03:37:53.467" v="10684"/>
          <ac:picMkLst>
            <pc:docMk/>
            <pc:sldMk cId="157707469" sldId="477"/>
            <ac:picMk id="4" creationId="{2C46AC59-689C-4273-A2DE-516D402E3837}"/>
          </ac:picMkLst>
        </pc:picChg>
        <pc:picChg chg="add">
          <ac:chgData name="Harold Greenberg" userId="d5c41c3ac8bf082f" providerId="LiveId" clId="{2231B14E-7105-4F04-B374-4AC0B31A4EB8}" dt="2020-09-18T03:37:18.050" v="10650" actId="26606"/>
          <ac:picMkLst>
            <pc:docMk/>
            <pc:sldMk cId="157707469" sldId="477"/>
            <ac:picMk id="11" creationId="{9D01B3E5-85F4-41A9-A504-D5E6268DEC1D}"/>
          </ac:picMkLst>
        </pc:picChg>
      </pc:sldChg>
      <pc:sldChg chg="addSp delSp modSp add mod ord modAnim">
        <pc:chgData name="Harold Greenberg" userId="d5c41c3ac8bf082f" providerId="LiveId" clId="{2231B14E-7105-4F04-B374-4AC0B31A4EB8}" dt="2020-09-19T07:35:58.555" v="15898"/>
        <pc:sldMkLst>
          <pc:docMk/>
          <pc:sldMk cId="648114478" sldId="478"/>
        </pc:sldMkLst>
        <pc:spChg chg="mod">
          <ac:chgData name="Harold Greenberg" userId="d5c41c3ac8bf082f" providerId="LiveId" clId="{2231B14E-7105-4F04-B374-4AC0B31A4EB8}" dt="2020-09-03T19:45:26.868" v="4912" actId="255"/>
          <ac:spMkLst>
            <pc:docMk/>
            <pc:sldMk cId="648114478" sldId="478"/>
            <ac:spMk id="4" creationId="{6B84CAF5-C94B-48D4-910D-97DF728371AE}"/>
          </ac:spMkLst>
        </pc:spChg>
        <pc:picChg chg="add del mod">
          <ac:chgData name="Harold Greenberg" userId="d5c41c3ac8bf082f" providerId="LiveId" clId="{2231B14E-7105-4F04-B374-4AC0B31A4EB8}" dt="2020-09-19T07:35:58.555" v="15898"/>
          <ac:picMkLst>
            <pc:docMk/>
            <pc:sldMk cId="648114478" sldId="478"/>
            <ac:picMk id="2" creationId="{D11698EE-6716-4530-A4F6-5F00ABDE7868}"/>
          </ac:picMkLst>
        </pc:picChg>
      </pc:sldChg>
      <pc:sldChg chg="addSp delSp modSp add mod modAnim">
        <pc:chgData name="Harold Greenberg" userId="d5c41c3ac8bf082f" providerId="LiveId" clId="{2231B14E-7105-4F04-B374-4AC0B31A4EB8}" dt="2020-09-19T07:35:58.555" v="15898"/>
        <pc:sldMkLst>
          <pc:docMk/>
          <pc:sldMk cId="3222963466" sldId="479"/>
        </pc:sldMkLst>
        <pc:spChg chg="mod">
          <ac:chgData name="Harold Greenberg" userId="d5c41c3ac8bf082f" providerId="LiveId" clId="{2231B14E-7105-4F04-B374-4AC0B31A4EB8}" dt="2020-09-18T20:15:43.654" v="14874" actId="255"/>
          <ac:spMkLst>
            <pc:docMk/>
            <pc:sldMk cId="3222963466" sldId="479"/>
            <ac:spMk id="4" creationId="{6B84CAF5-C94B-48D4-910D-97DF728371AE}"/>
          </ac:spMkLst>
        </pc:spChg>
        <pc:picChg chg="add del mod">
          <ac:chgData name="Harold Greenberg" userId="d5c41c3ac8bf082f" providerId="LiveId" clId="{2231B14E-7105-4F04-B374-4AC0B31A4EB8}" dt="2020-09-19T07:35:58.555" v="15898"/>
          <ac:picMkLst>
            <pc:docMk/>
            <pc:sldMk cId="3222963466" sldId="479"/>
            <ac:picMk id="2" creationId="{A3A9E619-E31D-43C1-9D4C-2274B3A57058}"/>
          </ac:picMkLst>
        </pc:picChg>
        <pc:picChg chg="mod">
          <ac:chgData name="Harold Greenberg" userId="d5c41c3ac8bf082f" providerId="LiveId" clId="{2231B14E-7105-4F04-B374-4AC0B31A4EB8}" dt="2020-09-18T20:07:48.666" v="14681" actId="1076"/>
          <ac:picMkLst>
            <pc:docMk/>
            <pc:sldMk cId="3222963466" sldId="479"/>
            <ac:picMk id="3" creationId="{478BC6B6-4C46-429B-B057-F83DEE5C691C}"/>
          </ac:picMkLst>
        </pc:picChg>
        <pc:picChg chg="add mod modCrop">
          <ac:chgData name="Harold Greenberg" userId="d5c41c3ac8bf082f" providerId="LiveId" clId="{2231B14E-7105-4F04-B374-4AC0B31A4EB8}" dt="2020-09-18T20:12:58.105" v="14785" actId="1076"/>
          <ac:picMkLst>
            <pc:docMk/>
            <pc:sldMk cId="3222963466" sldId="479"/>
            <ac:picMk id="5" creationId="{6941CAE7-12C4-44B4-AB60-4445D9F5DDC7}"/>
          </ac:picMkLst>
        </pc:picChg>
      </pc:sldChg>
      <pc:sldChg chg="addSp delSp modSp add mod modAnim">
        <pc:chgData name="Harold Greenberg" userId="d5c41c3ac8bf082f" providerId="LiveId" clId="{2231B14E-7105-4F04-B374-4AC0B31A4EB8}" dt="2020-09-19T07:35:58.555" v="15898"/>
        <pc:sldMkLst>
          <pc:docMk/>
          <pc:sldMk cId="1846055426" sldId="480"/>
        </pc:sldMkLst>
        <pc:spChg chg="mod">
          <ac:chgData name="Harold Greenberg" userId="d5c41c3ac8bf082f" providerId="LiveId" clId="{2231B14E-7105-4F04-B374-4AC0B31A4EB8}" dt="2020-09-18T20:18:57.932" v="14889" actId="115"/>
          <ac:spMkLst>
            <pc:docMk/>
            <pc:sldMk cId="1846055426" sldId="480"/>
            <ac:spMk id="4" creationId="{6B84CAF5-C94B-48D4-910D-97DF728371AE}"/>
          </ac:spMkLst>
        </pc:spChg>
        <pc:picChg chg="add del mod">
          <ac:chgData name="Harold Greenberg" userId="d5c41c3ac8bf082f" providerId="LiveId" clId="{2231B14E-7105-4F04-B374-4AC0B31A4EB8}" dt="2020-09-19T07:35:58.555" v="15898"/>
          <ac:picMkLst>
            <pc:docMk/>
            <pc:sldMk cId="1846055426" sldId="480"/>
            <ac:picMk id="2" creationId="{107AE9BF-82E7-4B36-BA5E-58EED20E28E1}"/>
          </ac:picMkLst>
        </pc:picChg>
        <pc:picChg chg="mod">
          <ac:chgData name="Harold Greenberg" userId="d5c41c3ac8bf082f" providerId="LiveId" clId="{2231B14E-7105-4F04-B374-4AC0B31A4EB8}" dt="2020-09-03T19:48:15.042" v="4932" actId="1076"/>
          <ac:picMkLst>
            <pc:docMk/>
            <pc:sldMk cId="1846055426" sldId="480"/>
            <ac:picMk id="3" creationId="{478BC6B6-4C46-429B-B057-F83DEE5C691C}"/>
          </ac:picMkLst>
        </pc:picChg>
      </pc:sldChg>
      <pc:sldChg chg="addSp delSp modSp add mod ord modAnim">
        <pc:chgData name="Harold Greenberg" userId="d5c41c3ac8bf082f" providerId="LiveId" clId="{2231B14E-7105-4F04-B374-4AC0B31A4EB8}" dt="2020-09-19T07:35:58.555" v="15898"/>
        <pc:sldMkLst>
          <pc:docMk/>
          <pc:sldMk cId="480807799" sldId="481"/>
        </pc:sldMkLst>
        <pc:spChg chg="mod">
          <ac:chgData name="Harold Greenberg" userId="d5c41c3ac8bf082f" providerId="LiveId" clId="{2231B14E-7105-4F04-B374-4AC0B31A4EB8}" dt="2020-09-18T20:04:15.202" v="14539" actId="1037"/>
          <ac:spMkLst>
            <pc:docMk/>
            <pc:sldMk cId="480807799" sldId="481"/>
            <ac:spMk id="4" creationId="{6B84CAF5-C94B-48D4-910D-97DF728371AE}"/>
          </ac:spMkLst>
        </pc:spChg>
        <pc:picChg chg="add del mod">
          <ac:chgData name="Harold Greenberg" userId="d5c41c3ac8bf082f" providerId="LiveId" clId="{2231B14E-7105-4F04-B374-4AC0B31A4EB8}" dt="2020-09-19T07:35:58.555" v="15898"/>
          <ac:picMkLst>
            <pc:docMk/>
            <pc:sldMk cId="480807799" sldId="481"/>
            <ac:picMk id="2" creationId="{FFFBA223-FF1E-4749-B397-C3713DA87CAE}"/>
          </ac:picMkLst>
        </pc:picChg>
        <pc:picChg chg="mod">
          <ac:chgData name="Harold Greenberg" userId="d5c41c3ac8bf082f" providerId="LiveId" clId="{2231B14E-7105-4F04-B374-4AC0B31A4EB8}" dt="2020-09-18T20:03:57.849" v="14523" actId="1037"/>
          <ac:picMkLst>
            <pc:docMk/>
            <pc:sldMk cId="480807799" sldId="481"/>
            <ac:picMk id="3" creationId="{478BC6B6-4C46-429B-B057-F83DEE5C691C}"/>
          </ac:picMkLst>
        </pc:picChg>
        <pc:picChg chg="add mod">
          <ac:chgData name="Harold Greenberg" userId="d5c41c3ac8bf082f" providerId="LiveId" clId="{2231B14E-7105-4F04-B374-4AC0B31A4EB8}" dt="2020-09-18T20:05:32.473" v="14664" actId="14861"/>
          <ac:picMkLst>
            <pc:docMk/>
            <pc:sldMk cId="480807799" sldId="481"/>
            <ac:picMk id="5" creationId="{F027DEC6-F225-4C82-A026-C0D8EB4C14F7}"/>
          </ac:picMkLst>
        </pc:picChg>
      </pc:sldChg>
      <pc:sldChg chg="addSp delSp modSp add mod modAnim">
        <pc:chgData name="Harold Greenberg" userId="d5c41c3ac8bf082f" providerId="LiveId" clId="{2231B14E-7105-4F04-B374-4AC0B31A4EB8}" dt="2020-09-19T07:35:58.555" v="15898"/>
        <pc:sldMkLst>
          <pc:docMk/>
          <pc:sldMk cId="823073285" sldId="482"/>
        </pc:sldMkLst>
        <pc:spChg chg="mod">
          <ac:chgData name="Harold Greenberg" userId="d5c41c3ac8bf082f" providerId="LiveId" clId="{2231B14E-7105-4F04-B374-4AC0B31A4EB8}" dt="2020-09-03T19:51:36.643" v="4943" actId="255"/>
          <ac:spMkLst>
            <pc:docMk/>
            <pc:sldMk cId="823073285" sldId="482"/>
            <ac:spMk id="4" creationId="{6B84CAF5-C94B-48D4-910D-97DF728371AE}"/>
          </ac:spMkLst>
        </pc:spChg>
        <pc:picChg chg="add del mod">
          <ac:chgData name="Harold Greenberg" userId="d5c41c3ac8bf082f" providerId="LiveId" clId="{2231B14E-7105-4F04-B374-4AC0B31A4EB8}" dt="2020-09-19T07:35:58.555" v="15898"/>
          <ac:picMkLst>
            <pc:docMk/>
            <pc:sldMk cId="823073285" sldId="482"/>
            <ac:picMk id="2" creationId="{CB77FBDF-B8CB-4BB9-98F4-5BD07176D7C9}"/>
          </ac:picMkLst>
        </pc:picChg>
      </pc:sldChg>
      <pc:sldChg chg="addSp delSp modSp add mod setBg modAnim">
        <pc:chgData name="Harold Greenberg" userId="d5c41c3ac8bf082f" providerId="LiveId" clId="{2231B14E-7105-4F04-B374-4AC0B31A4EB8}" dt="2020-09-19T07:35:58.555" v="15898"/>
        <pc:sldMkLst>
          <pc:docMk/>
          <pc:sldMk cId="906146226" sldId="483"/>
        </pc:sldMkLst>
        <pc:spChg chg="mod">
          <ac:chgData name="Harold Greenberg" userId="d5c41c3ac8bf082f" providerId="LiveId" clId="{2231B14E-7105-4F04-B374-4AC0B31A4EB8}" dt="2020-09-19T05:15:04.407" v="15827" actId="14100"/>
          <ac:spMkLst>
            <pc:docMk/>
            <pc:sldMk cId="906146226" sldId="483"/>
            <ac:spMk id="3" creationId="{CA111074-9321-46C9-BD92-1037C01995E6}"/>
          </ac:spMkLst>
        </pc:spChg>
        <pc:spChg chg="add">
          <ac:chgData name="Harold Greenberg" userId="d5c41c3ac8bf082f" providerId="LiveId" clId="{2231B14E-7105-4F04-B374-4AC0B31A4EB8}" dt="2020-09-18T04:00:43.020" v="10968" actId="26606"/>
          <ac:spMkLst>
            <pc:docMk/>
            <pc:sldMk cId="906146226" sldId="483"/>
            <ac:spMk id="9" creationId="{82455043-5CFD-4790-A30C-152D3B6945A5}"/>
          </ac:spMkLst>
        </pc:spChg>
        <pc:spChg chg="add">
          <ac:chgData name="Harold Greenberg" userId="d5c41c3ac8bf082f" providerId="LiveId" clId="{2231B14E-7105-4F04-B374-4AC0B31A4EB8}" dt="2020-09-18T04:00:43.020" v="10968" actId="26606"/>
          <ac:spMkLst>
            <pc:docMk/>
            <pc:sldMk cId="906146226" sldId="483"/>
            <ac:spMk id="11" creationId="{D790CBA0-32A4-48C6-8140-9148B3A0DA20}"/>
          </ac:spMkLst>
        </pc:spChg>
        <pc:spChg chg="add">
          <ac:chgData name="Harold Greenberg" userId="d5c41c3ac8bf082f" providerId="LiveId" clId="{2231B14E-7105-4F04-B374-4AC0B31A4EB8}" dt="2020-09-18T04:00:43.020" v="10968" actId="26606"/>
          <ac:spMkLst>
            <pc:docMk/>
            <pc:sldMk cId="906146226" sldId="483"/>
            <ac:spMk id="21" creationId="{08648C95-1EC5-40D8-8D96-3DC3D112AEDC}"/>
          </ac:spMkLst>
        </pc:spChg>
        <pc:spChg chg="add">
          <ac:chgData name="Harold Greenberg" userId="d5c41c3ac8bf082f" providerId="LiveId" clId="{2231B14E-7105-4F04-B374-4AC0B31A4EB8}" dt="2020-09-18T04:00:43.020" v="10968" actId="26606"/>
          <ac:spMkLst>
            <pc:docMk/>
            <pc:sldMk cId="906146226" sldId="483"/>
            <ac:spMk id="29" creationId="{909F982E-B4F0-4CF1-9698-0CA793629509}"/>
          </ac:spMkLst>
        </pc:spChg>
        <pc:spChg chg="add mod">
          <ac:chgData name="Harold Greenberg" userId="d5c41c3ac8bf082f" providerId="LiveId" clId="{2231B14E-7105-4F04-B374-4AC0B31A4EB8}" dt="2020-09-19T05:15:31.626" v="15830" actId="1076"/>
          <ac:spMkLst>
            <pc:docMk/>
            <pc:sldMk cId="906146226" sldId="483"/>
            <ac:spMk id="36" creationId="{0FFFBAF7-C73F-4BFD-B20F-66793AA4F025}"/>
          </ac:spMkLst>
        </pc:spChg>
        <pc:grpChg chg="add">
          <ac:chgData name="Harold Greenberg" userId="d5c41c3ac8bf082f" providerId="LiveId" clId="{2231B14E-7105-4F04-B374-4AC0B31A4EB8}" dt="2020-09-18T04:00:43.020" v="10968" actId="26606"/>
          <ac:grpSpMkLst>
            <pc:docMk/>
            <pc:sldMk cId="906146226" sldId="483"/>
            <ac:grpSpMk id="13" creationId="{B4056F06-1067-40CC-8153-8A04EA0AB769}"/>
          </ac:grpSpMkLst>
        </pc:grpChg>
        <pc:grpChg chg="add">
          <ac:chgData name="Harold Greenberg" userId="d5c41c3ac8bf082f" providerId="LiveId" clId="{2231B14E-7105-4F04-B374-4AC0B31A4EB8}" dt="2020-09-18T04:00:43.020" v="10968" actId="26606"/>
          <ac:grpSpMkLst>
            <pc:docMk/>
            <pc:sldMk cId="906146226" sldId="483"/>
            <ac:grpSpMk id="23" creationId="{010134DF-195E-4609-BE91-D38A8334E4E9}"/>
          </ac:grpSpMkLst>
        </pc:grpChg>
        <pc:grpChg chg="add">
          <ac:chgData name="Harold Greenberg" userId="d5c41c3ac8bf082f" providerId="LiveId" clId="{2231B14E-7105-4F04-B374-4AC0B31A4EB8}" dt="2020-09-18T04:00:43.020" v="10968" actId="26606"/>
          <ac:grpSpMkLst>
            <pc:docMk/>
            <pc:sldMk cId="906146226" sldId="483"/>
            <ac:grpSpMk id="31" creationId="{E5A6FD1C-ABC0-436A-9073-E0EED7D8906D}"/>
          </ac:grpSpMkLst>
        </pc:grpChg>
        <pc:grpChg chg="add mod modVis">
          <ac:chgData name="Harold Greenberg" userId="d5c41c3ac8bf082f" providerId="LiveId" clId="{2231B14E-7105-4F04-B374-4AC0B31A4EB8}" dt="2020-09-18T14:40:47.279" v="12646" actId="14430"/>
          <ac:grpSpMkLst>
            <pc:docMk/>
            <pc:sldMk cId="906146226" sldId="483"/>
            <ac:grpSpMk id="37" creationId="{38AF1DD3-8D1D-4757-B035-70019593DDC3}"/>
          </ac:grpSpMkLst>
        </pc:grpChg>
        <pc:picChg chg="add del mod">
          <ac:chgData name="Harold Greenberg" userId="d5c41c3ac8bf082f" providerId="LiveId" clId="{2231B14E-7105-4F04-B374-4AC0B31A4EB8}" dt="2020-09-19T07:35:58.555" v="15898"/>
          <ac:picMkLst>
            <pc:docMk/>
            <pc:sldMk cId="906146226" sldId="483"/>
            <ac:picMk id="2" creationId="{9ECEAD89-CD91-433E-B0D9-BA60942A2888}"/>
          </ac:picMkLst>
        </pc:picChg>
        <pc:picChg chg="add mod">
          <ac:chgData name="Harold Greenberg" userId="d5c41c3ac8bf082f" providerId="LiveId" clId="{2231B14E-7105-4F04-B374-4AC0B31A4EB8}" dt="2020-09-19T05:15:13.161" v="15828" actId="14100"/>
          <ac:picMkLst>
            <pc:docMk/>
            <pc:sldMk cId="906146226" sldId="483"/>
            <ac:picMk id="4" creationId="{1ABD5E66-550D-42BF-A41C-435107A37717}"/>
          </ac:picMkLst>
        </pc:picChg>
      </pc:sldChg>
      <pc:sldChg chg="addSp delSp modSp add mod ord setBg modAnim">
        <pc:chgData name="Harold Greenberg" userId="d5c41c3ac8bf082f" providerId="LiveId" clId="{2231B14E-7105-4F04-B374-4AC0B31A4EB8}" dt="2020-09-19T07:35:58.555" v="15898"/>
        <pc:sldMkLst>
          <pc:docMk/>
          <pc:sldMk cId="3709456749" sldId="484"/>
        </pc:sldMkLst>
        <pc:spChg chg="add mod">
          <ac:chgData name="Harold Greenberg" userId="d5c41c3ac8bf082f" providerId="LiveId" clId="{2231B14E-7105-4F04-B374-4AC0B31A4EB8}" dt="2020-09-19T04:40:54.928" v="15288" actId="948"/>
          <ac:spMkLst>
            <pc:docMk/>
            <pc:sldMk cId="3709456749" sldId="484"/>
            <ac:spMk id="2" creationId="{53B5AC99-928A-4658-BD3C-9D7CA8AD3967}"/>
          </ac:spMkLst>
        </pc:spChg>
        <pc:spChg chg="mod modVis">
          <ac:chgData name="Harold Greenberg" userId="d5c41c3ac8bf082f" providerId="LiveId" clId="{2231B14E-7105-4F04-B374-4AC0B31A4EB8}" dt="2020-09-18T14:40:03.089" v="12634" actId="14429"/>
          <ac:spMkLst>
            <pc:docMk/>
            <pc:sldMk cId="3709456749" sldId="484"/>
            <ac:spMk id="3" creationId="{CA111074-9321-46C9-BD92-1037C01995E6}"/>
          </ac:spMkLst>
        </pc:spChg>
        <pc:spChg chg="add mod modVis">
          <ac:chgData name="Harold Greenberg" userId="d5c41c3ac8bf082f" providerId="LiveId" clId="{2231B14E-7105-4F04-B374-4AC0B31A4EB8}" dt="2020-09-18T14:39:32.344" v="12624" actId="14429"/>
          <ac:spMkLst>
            <pc:docMk/>
            <pc:sldMk cId="3709456749" sldId="484"/>
            <ac:spMk id="71" creationId="{82455043-5CFD-4790-A30C-152D3B6945A5}"/>
          </ac:spMkLst>
        </pc:spChg>
        <pc:spChg chg="add mod modVis">
          <ac:chgData name="Harold Greenberg" userId="d5c41c3ac8bf082f" providerId="LiveId" clId="{2231B14E-7105-4F04-B374-4AC0B31A4EB8}" dt="2020-09-18T14:39:36.084" v="12626" actId="14429"/>
          <ac:spMkLst>
            <pc:docMk/>
            <pc:sldMk cId="3709456749" sldId="484"/>
            <ac:spMk id="73" creationId="{D790CBA0-32A4-48C6-8140-9148B3A0DA20}"/>
          </ac:spMkLst>
        </pc:spChg>
        <pc:spChg chg="mod modVis">
          <ac:chgData name="Harold Greenberg" userId="d5c41c3ac8bf082f" providerId="LiveId" clId="{2231B14E-7105-4F04-B374-4AC0B31A4EB8}" dt="2020-09-18T14:36:40.783" v="12596" actId="14429"/>
          <ac:spMkLst>
            <pc:docMk/>
            <pc:sldMk cId="3709456749" sldId="484"/>
            <ac:spMk id="76" creationId="{86015350-BCF9-4ACA-99D9-2A98FB05C855}"/>
          </ac:spMkLst>
        </pc:spChg>
        <pc:spChg chg="mod modVis">
          <ac:chgData name="Harold Greenberg" userId="d5c41c3ac8bf082f" providerId="LiveId" clId="{2231B14E-7105-4F04-B374-4AC0B31A4EB8}" dt="2020-09-18T14:36:17.921" v="12588" actId="14429"/>
          <ac:spMkLst>
            <pc:docMk/>
            <pc:sldMk cId="3709456749" sldId="484"/>
            <ac:spMk id="81" creationId="{B6C93D35-1EA4-427C-832E-C077C1603A30}"/>
          </ac:spMkLst>
        </pc:spChg>
        <pc:spChg chg="add mod modVis">
          <ac:chgData name="Harold Greenberg" userId="d5c41c3ac8bf082f" providerId="LiveId" clId="{2231B14E-7105-4F04-B374-4AC0B31A4EB8}" dt="2020-09-18T14:39:48.743" v="12630" actId="14429"/>
          <ac:spMkLst>
            <pc:docMk/>
            <pc:sldMk cId="3709456749" sldId="484"/>
            <ac:spMk id="83" creationId="{08648C95-1EC5-40D8-8D96-3DC3D112AEDC}"/>
          </ac:spMkLst>
        </pc:spChg>
        <pc:spChg chg="add mod modVis">
          <ac:chgData name="Harold Greenberg" userId="d5c41c3ac8bf082f" providerId="LiveId" clId="{2231B14E-7105-4F04-B374-4AC0B31A4EB8}" dt="2020-09-18T14:40:07.464" v="12636" actId="14429"/>
          <ac:spMkLst>
            <pc:docMk/>
            <pc:sldMk cId="3709456749" sldId="484"/>
            <ac:spMk id="91" creationId="{909F982E-B4F0-4CF1-9698-0CA793629509}"/>
          </ac:spMkLst>
        </pc:spChg>
        <pc:grpChg chg="add mod modVis">
          <ac:chgData name="Harold Greenberg" userId="d5c41c3ac8bf082f" providerId="LiveId" clId="{2231B14E-7105-4F04-B374-4AC0B31A4EB8}" dt="2020-09-18T14:39:44.660" v="12628" actId="14429"/>
          <ac:grpSpMkLst>
            <pc:docMk/>
            <pc:sldMk cId="3709456749" sldId="484"/>
            <ac:grpSpMk id="75" creationId="{B4056F06-1067-40CC-8153-8A04EA0AB769}"/>
          </ac:grpSpMkLst>
        </pc:grpChg>
        <pc:grpChg chg="add mod modVis">
          <ac:chgData name="Harold Greenberg" userId="d5c41c3ac8bf082f" providerId="LiveId" clId="{2231B14E-7105-4F04-B374-4AC0B31A4EB8}" dt="2020-09-18T14:39:58.857" v="12632" actId="14429"/>
          <ac:grpSpMkLst>
            <pc:docMk/>
            <pc:sldMk cId="3709456749" sldId="484"/>
            <ac:grpSpMk id="85" creationId="{010134DF-195E-4609-BE91-D38A8334E4E9}"/>
          </ac:grpSpMkLst>
        </pc:grpChg>
        <pc:grpChg chg="add mod modVis">
          <ac:chgData name="Harold Greenberg" userId="d5c41c3ac8bf082f" providerId="LiveId" clId="{2231B14E-7105-4F04-B374-4AC0B31A4EB8}" dt="2020-09-18T14:40:13.099" v="12638" actId="14429"/>
          <ac:grpSpMkLst>
            <pc:docMk/>
            <pc:sldMk cId="3709456749" sldId="484"/>
            <ac:grpSpMk id="93" creationId="{E5A6FD1C-ABC0-436A-9073-E0EED7D8906D}"/>
          </ac:grpSpMkLst>
        </pc:grpChg>
        <pc:grpChg chg="add mod modVis">
          <ac:chgData name="Harold Greenberg" userId="d5c41c3ac8bf082f" providerId="LiveId" clId="{2231B14E-7105-4F04-B374-4AC0B31A4EB8}" dt="2020-09-18T14:40:31.498" v="12643" actId="14430"/>
          <ac:grpSpMkLst>
            <pc:docMk/>
            <pc:sldMk cId="3709456749" sldId="484"/>
            <ac:grpSpMk id="99" creationId="{38AF1DD3-8D1D-4757-B035-70019593DDC3}"/>
          </ac:grpSpMkLst>
        </pc:grpChg>
        <pc:graphicFrameChg chg="add del mod">
          <ac:chgData name="Harold Greenberg" userId="d5c41c3ac8bf082f" providerId="LiveId" clId="{2231B14E-7105-4F04-B374-4AC0B31A4EB8}" dt="2020-09-18T04:02:24.446" v="10984" actId="478"/>
          <ac:graphicFrameMkLst>
            <pc:docMk/>
            <pc:sldMk cId="3709456749" sldId="484"/>
            <ac:graphicFrameMk id="2" creationId="{31B65D17-55DF-42AB-B5E7-CD1F6C630E88}"/>
          </ac:graphicFrameMkLst>
        </pc:graphicFrameChg>
        <pc:picChg chg="add mod modVis">
          <ac:chgData name="Harold Greenberg" userId="d5c41c3ac8bf082f" providerId="LiveId" clId="{2231B14E-7105-4F04-B374-4AC0B31A4EB8}" dt="2020-09-19T04:41:04.565" v="15304" actId="1035"/>
          <ac:picMkLst>
            <pc:docMk/>
            <pc:sldMk cId="3709456749" sldId="484"/>
            <ac:picMk id="4" creationId="{ED3305A7-88BD-45CC-AADE-0A6B8184A999}"/>
          </ac:picMkLst>
        </pc:picChg>
        <pc:picChg chg="add del mod">
          <ac:chgData name="Harold Greenberg" userId="d5c41c3ac8bf082f" providerId="LiveId" clId="{2231B14E-7105-4F04-B374-4AC0B31A4EB8}" dt="2020-09-19T07:35:58.555" v="15898"/>
          <ac:picMkLst>
            <pc:docMk/>
            <pc:sldMk cId="3709456749" sldId="484"/>
            <ac:picMk id="5" creationId="{139E8DB6-6687-4784-9211-4E85417DCB3A}"/>
          </ac:picMkLst>
        </pc:picChg>
        <pc:picChg chg="add del mod">
          <ac:chgData name="Harold Greenberg" userId="d5c41c3ac8bf082f" providerId="LiveId" clId="{2231B14E-7105-4F04-B374-4AC0B31A4EB8}" dt="2020-09-18T04:15:45.910" v="11106" actId="21"/>
          <ac:picMkLst>
            <pc:docMk/>
            <pc:sldMk cId="3709456749" sldId="484"/>
            <ac:picMk id="1026" creationId="{E98E44FE-E523-443E-BBD6-F904A0F91549}"/>
          </ac:picMkLst>
        </pc:picChg>
        <pc:cxnChg chg="mod modVis">
          <ac:chgData name="Harold Greenberg" userId="d5c41c3ac8bf082f" providerId="LiveId" clId="{2231B14E-7105-4F04-B374-4AC0B31A4EB8}" dt="2020-09-18T14:36:08.575" v="12584" actId="14429"/>
          <ac:cxnSpMkLst>
            <pc:docMk/>
            <pc:sldMk cId="3709456749" sldId="484"/>
            <ac:cxnSpMk id="89" creationId="{689D0B0E-94E0-4A18-A5D4-F8999345F071}"/>
          </ac:cxnSpMkLst>
        </pc:cxnChg>
      </pc:sldChg>
      <pc:sldChg chg="modSp add del mod">
        <pc:chgData name="Harold Greenberg" userId="d5c41c3ac8bf082f" providerId="LiveId" clId="{2231B14E-7105-4F04-B374-4AC0B31A4EB8}" dt="2020-09-03T04:20:55.062" v="4035" actId="47"/>
        <pc:sldMkLst>
          <pc:docMk/>
          <pc:sldMk cId="3412468601" sldId="485"/>
        </pc:sldMkLst>
        <pc:spChg chg="mod">
          <ac:chgData name="Harold Greenberg" userId="d5c41c3ac8bf082f" providerId="LiveId" clId="{2231B14E-7105-4F04-B374-4AC0B31A4EB8}" dt="2020-09-03T04:19:34.076" v="4015" actId="21"/>
          <ac:spMkLst>
            <pc:docMk/>
            <pc:sldMk cId="3412468601" sldId="485"/>
            <ac:spMk id="3" creationId="{CA111074-9321-46C9-BD92-1037C01995E6}"/>
          </ac:spMkLst>
        </pc:spChg>
      </pc:sldChg>
      <pc:sldChg chg="addSp delSp modSp add mod modAnim">
        <pc:chgData name="Harold Greenberg" userId="d5c41c3ac8bf082f" providerId="LiveId" clId="{2231B14E-7105-4F04-B374-4AC0B31A4EB8}" dt="2020-09-19T07:35:58.555" v="15898"/>
        <pc:sldMkLst>
          <pc:docMk/>
          <pc:sldMk cId="1965750081" sldId="486"/>
        </pc:sldMkLst>
        <pc:spChg chg="add mod">
          <ac:chgData name="Harold Greenberg" userId="d5c41c3ac8bf082f" providerId="LiveId" clId="{2231B14E-7105-4F04-B374-4AC0B31A4EB8}" dt="2020-09-19T04:43:50.686" v="15326" actId="1076"/>
          <ac:spMkLst>
            <pc:docMk/>
            <pc:sldMk cId="1965750081" sldId="486"/>
            <ac:spMk id="2" creationId="{AA35A102-4B2C-44CF-ADD7-A725C8CCD2E0}"/>
          </ac:spMkLst>
        </pc:spChg>
        <pc:spChg chg="mod">
          <ac:chgData name="Harold Greenberg" userId="d5c41c3ac8bf082f" providerId="LiveId" clId="{2231B14E-7105-4F04-B374-4AC0B31A4EB8}" dt="2020-09-19T04:43:25.264" v="15325" actId="1076"/>
          <ac:spMkLst>
            <pc:docMk/>
            <pc:sldMk cId="1965750081" sldId="486"/>
            <ac:spMk id="3" creationId="{CA111074-9321-46C9-BD92-1037C01995E6}"/>
          </ac:spMkLst>
        </pc:spChg>
        <pc:spChg chg="add mod">
          <ac:chgData name="Harold Greenberg" userId="d5c41c3ac8bf082f" providerId="LiveId" clId="{2231B14E-7105-4F04-B374-4AC0B31A4EB8}" dt="2020-09-18T20:22:43.263" v="14912" actId="1076"/>
          <ac:spMkLst>
            <pc:docMk/>
            <pc:sldMk cId="1965750081" sldId="486"/>
            <ac:spMk id="5" creationId="{CB840873-7041-4B8D-A356-26A20786AD34}"/>
          </ac:spMkLst>
        </pc:spChg>
        <pc:picChg chg="add mod">
          <ac:chgData name="Harold Greenberg" userId="d5c41c3ac8bf082f" providerId="LiveId" clId="{2231B14E-7105-4F04-B374-4AC0B31A4EB8}" dt="2020-09-18T04:30:04.533" v="11432" actId="14861"/>
          <ac:picMkLst>
            <pc:docMk/>
            <pc:sldMk cId="1965750081" sldId="486"/>
            <ac:picMk id="4" creationId="{0D5C66A5-660D-4D29-8870-C10331C3AAB8}"/>
          </ac:picMkLst>
        </pc:picChg>
        <pc:picChg chg="add del mod">
          <ac:chgData name="Harold Greenberg" userId="d5c41c3ac8bf082f" providerId="LiveId" clId="{2231B14E-7105-4F04-B374-4AC0B31A4EB8}" dt="2020-09-19T07:35:58.555" v="15898"/>
          <ac:picMkLst>
            <pc:docMk/>
            <pc:sldMk cId="1965750081" sldId="486"/>
            <ac:picMk id="6" creationId="{9383AF0D-4FC4-4863-8DAD-13E9CF5CE457}"/>
          </ac:picMkLst>
        </pc:picChg>
      </pc:sldChg>
      <pc:sldChg chg="addSp delSp modSp add mod ord modAnim">
        <pc:chgData name="Harold Greenberg" userId="d5c41c3ac8bf082f" providerId="LiveId" clId="{2231B14E-7105-4F04-B374-4AC0B31A4EB8}" dt="2020-09-19T07:35:58.555" v="15898"/>
        <pc:sldMkLst>
          <pc:docMk/>
          <pc:sldMk cId="854577435" sldId="487"/>
        </pc:sldMkLst>
        <pc:spChg chg="add mod">
          <ac:chgData name="Harold Greenberg" userId="d5c41c3ac8bf082f" providerId="LiveId" clId="{2231B14E-7105-4F04-B374-4AC0B31A4EB8}" dt="2020-09-19T04:42:03.387" v="15314" actId="1037"/>
          <ac:spMkLst>
            <pc:docMk/>
            <pc:sldMk cId="854577435" sldId="487"/>
            <ac:spMk id="2" creationId="{2276F9A3-4FAE-46AB-A830-2A1309A8E78C}"/>
          </ac:spMkLst>
        </pc:spChg>
        <pc:spChg chg="mod">
          <ac:chgData name="Harold Greenberg" userId="d5c41c3ac8bf082f" providerId="LiveId" clId="{2231B14E-7105-4F04-B374-4AC0B31A4EB8}" dt="2020-09-18T14:41:25.642" v="12649" actId="14100"/>
          <ac:spMkLst>
            <pc:docMk/>
            <pc:sldMk cId="854577435" sldId="487"/>
            <ac:spMk id="3" creationId="{CA111074-9321-46C9-BD92-1037C01995E6}"/>
          </ac:spMkLst>
        </pc:spChg>
        <pc:picChg chg="add mod modCrop">
          <ac:chgData name="Harold Greenberg" userId="d5c41c3ac8bf082f" providerId="LiveId" clId="{2231B14E-7105-4F04-B374-4AC0B31A4EB8}" dt="2020-09-18T04:21:45.853" v="11208"/>
          <ac:picMkLst>
            <pc:docMk/>
            <pc:sldMk cId="854577435" sldId="487"/>
            <ac:picMk id="4" creationId="{A81C2AC0-B395-4F5C-8D3A-85616274011A}"/>
          </ac:picMkLst>
        </pc:picChg>
        <pc:picChg chg="add del mod">
          <ac:chgData name="Harold Greenberg" userId="d5c41c3ac8bf082f" providerId="LiveId" clId="{2231B14E-7105-4F04-B374-4AC0B31A4EB8}" dt="2020-09-19T07:35:58.555" v="15898"/>
          <ac:picMkLst>
            <pc:docMk/>
            <pc:sldMk cId="854577435" sldId="487"/>
            <ac:picMk id="5" creationId="{5A32748D-8A83-41A0-9FE2-EF932383D7CA}"/>
          </ac:picMkLst>
        </pc:picChg>
      </pc:sldChg>
      <pc:sldChg chg="addSp delSp modSp add mod setBg modAnim">
        <pc:chgData name="Harold Greenberg" userId="d5c41c3ac8bf082f" providerId="LiveId" clId="{2231B14E-7105-4F04-B374-4AC0B31A4EB8}" dt="2020-09-19T07:35:58.555" v="15898"/>
        <pc:sldMkLst>
          <pc:docMk/>
          <pc:sldMk cId="1908494561" sldId="488"/>
        </pc:sldMkLst>
        <pc:spChg chg="mod ord">
          <ac:chgData name="Harold Greenberg" userId="d5c41c3ac8bf082f" providerId="LiveId" clId="{2231B14E-7105-4F04-B374-4AC0B31A4EB8}" dt="2020-09-18T12:33:43.887" v="11467" actId="207"/>
          <ac:spMkLst>
            <pc:docMk/>
            <pc:sldMk cId="1908494561" sldId="488"/>
            <ac:spMk id="3" creationId="{CA111074-9321-46C9-BD92-1037C01995E6}"/>
          </ac:spMkLst>
        </pc:spChg>
        <pc:spChg chg="add del mod">
          <ac:chgData name="Harold Greenberg" userId="d5c41c3ac8bf082f" providerId="LiveId" clId="{2231B14E-7105-4F04-B374-4AC0B31A4EB8}" dt="2020-09-18T12:30:49.729" v="11442"/>
          <ac:spMkLst>
            <pc:docMk/>
            <pc:sldMk cId="1908494561" sldId="488"/>
            <ac:spMk id="4" creationId="{15903AFC-16DB-4368-9354-68E97E73D90A}"/>
          </ac:spMkLst>
        </pc:spChg>
        <pc:spChg chg="add">
          <ac:chgData name="Harold Greenberg" userId="d5c41c3ac8bf082f" providerId="LiveId" clId="{2231B14E-7105-4F04-B374-4AC0B31A4EB8}" dt="2020-09-18T12:31:12.970" v="11447" actId="26606"/>
          <ac:spMkLst>
            <pc:docMk/>
            <pc:sldMk cId="1908494561" sldId="488"/>
            <ac:spMk id="10" creationId="{870A1295-61BC-4214-AA3E-D396673024D0}"/>
          </ac:spMkLst>
        </pc:spChg>
        <pc:grpChg chg="add">
          <ac:chgData name="Harold Greenberg" userId="d5c41c3ac8bf082f" providerId="LiveId" clId="{2231B14E-7105-4F04-B374-4AC0B31A4EB8}" dt="2020-09-18T12:31:12.970" v="11447" actId="26606"/>
          <ac:grpSpMkLst>
            <pc:docMk/>
            <pc:sldMk cId="1908494561" sldId="488"/>
            <ac:grpSpMk id="12" creationId="{0B139475-2B26-4CA9-9413-DE741E49F7BB}"/>
          </ac:grpSpMkLst>
        </pc:grpChg>
        <pc:picChg chg="add del mod">
          <ac:chgData name="Harold Greenberg" userId="d5c41c3ac8bf082f" providerId="LiveId" clId="{2231B14E-7105-4F04-B374-4AC0B31A4EB8}" dt="2020-09-19T07:35:58.555" v="15898"/>
          <ac:picMkLst>
            <pc:docMk/>
            <pc:sldMk cId="1908494561" sldId="488"/>
            <ac:picMk id="2" creationId="{92159891-0CE1-450F-A942-7AF501C29F0D}"/>
          </ac:picMkLst>
        </pc:picChg>
        <pc:picChg chg="add mod">
          <ac:chgData name="Harold Greenberg" userId="d5c41c3ac8bf082f" providerId="LiveId" clId="{2231B14E-7105-4F04-B374-4AC0B31A4EB8}" dt="2020-09-18T12:31:36.754" v="11453" actId="1076"/>
          <ac:picMkLst>
            <pc:docMk/>
            <pc:sldMk cId="1908494561" sldId="488"/>
            <ac:picMk id="5" creationId="{69541F9B-32CD-4912-8628-68FB6CBE7C9B}"/>
          </ac:picMkLst>
        </pc:picChg>
      </pc:sldChg>
      <pc:sldChg chg="addSp delSp modSp add mod ord setBg modAnim setClrOvrMap">
        <pc:chgData name="Harold Greenberg" userId="d5c41c3ac8bf082f" providerId="LiveId" clId="{2231B14E-7105-4F04-B374-4AC0B31A4EB8}" dt="2020-09-19T07:35:58.555" v="15898"/>
        <pc:sldMkLst>
          <pc:docMk/>
          <pc:sldMk cId="2096761475" sldId="489"/>
        </pc:sldMkLst>
        <pc:spChg chg="add mod modVis">
          <ac:chgData name="Harold Greenberg" userId="d5c41c3ac8bf082f" providerId="LiveId" clId="{2231B14E-7105-4F04-B374-4AC0B31A4EB8}" dt="2020-09-19T04:55:13.277" v="15486" actId="14429"/>
          <ac:spMkLst>
            <pc:docMk/>
            <pc:sldMk cId="2096761475" sldId="489"/>
            <ac:spMk id="2" creationId="{13977BDF-3B91-4511-85AC-8606A4EE012B}"/>
          </ac:spMkLst>
        </pc:spChg>
        <pc:spChg chg="mod ord modVis">
          <ac:chgData name="Harold Greenberg" userId="d5c41c3ac8bf082f" providerId="LiveId" clId="{2231B14E-7105-4F04-B374-4AC0B31A4EB8}" dt="2020-09-19T04:55:17.571" v="15488" actId="14429"/>
          <ac:spMkLst>
            <pc:docMk/>
            <pc:sldMk cId="2096761475" sldId="489"/>
            <ac:spMk id="3" creationId="{CA111074-9321-46C9-BD92-1037C01995E6}"/>
          </ac:spMkLst>
        </pc:spChg>
        <pc:spChg chg="add del">
          <ac:chgData name="Harold Greenberg" userId="d5c41c3ac8bf082f" providerId="LiveId" clId="{2231B14E-7105-4F04-B374-4AC0B31A4EB8}" dt="2020-09-18T13:39:59.739" v="11924" actId="26606"/>
          <ac:spMkLst>
            <pc:docMk/>
            <pc:sldMk cId="2096761475" sldId="489"/>
            <ac:spMk id="6" creationId="{82455043-5CFD-4790-A30C-152D3B6945A5}"/>
          </ac:spMkLst>
        </pc:spChg>
        <pc:spChg chg="add del">
          <ac:chgData name="Harold Greenberg" userId="d5c41c3ac8bf082f" providerId="LiveId" clId="{2231B14E-7105-4F04-B374-4AC0B31A4EB8}" dt="2020-09-18T13:39:59.739" v="11924" actId="26606"/>
          <ac:spMkLst>
            <pc:docMk/>
            <pc:sldMk cId="2096761475" sldId="489"/>
            <ac:spMk id="7" creationId="{D790CBA0-32A4-48C6-8140-9148B3A0DA20}"/>
          </ac:spMkLst>
        </pc:spChg>
        <pc:spChg chg="add del">
          <ac:chgData name="Harold Greenberg" userId="d5c41c3ac8bf082f" providerId="LiveId" clId="{2231B14E-7105-4F04-B374-4AC0B31A4EB8}" dt="2020-09-18T13:38:12.207" v="11898" actId="26606"/>
          <ac:spMkLst>
            <pc:docMk/>
            <pc:sldMk cId="2096761475" sldId="489"/>
            <ac:spMk id="9" creationId="{5EB73228-F09B-409F-9EC1-7E853C4F5B43}"/>
          </ac:spMkLst>
        </pc:spChg>
        <pc:spChg chg="add del">
          <ac:chgData name="Harold Greenberg" userId="d5c41c3ac8bf082f" providerId="LiveId" clId="{2231B14E-7105-4F04-B374-4AC0B31A4EB8}" dt="2020-09-18T13:38:12.207" v="11898" actId="26606"/>
          <ac:spMkLst>
            <pc:docMk/>
            <pc:sldMk cId="2096761475" sldId="489"/>
            <ac:spMk id="11" creationId="{3150A4AE-7BE7-480D-BD8C-3951E6479910}"/>
          </ac:spMkLst>
        </pc:spChg>
        <pc:spChg chg="add del">
          <ac:chgData name="Harold Greenberg" userId="d5c41c3ac8bf082f" providerId="LiveId" clId="{2231B14E-7105-4F04-B374-4AC0B31A4EB8}" dt="2020-09-18T13:38:15.629" v="11900" actId="26606"/>
          <ac:spMkLst>
            <pc:docMk/>
            <pc:sldMk cId="2096761475" sldId="489"/>
            <ac:spMk id="13" creationId="{77DA6D33-2D62-458C-BF5D-DBF612FD557E}"/>
          </ac:spMkLst>
        </pc:spChg>
        <pc:spChg chg="add del">
          <ac:chgData name="Harold Greenberg" userId="d5c41c3ac8bf082f" providerId="LiveId" clId="{2231B14E-7105-4F04-B374-4AC0B31A4EB8}" dt="2020-09-18T13:38:15.629" v="11900" actId="26606"/>
          <ac:spMkLst>
            <pc:docMk/>
            <pc:sldMk cId="2096761475" sldId="489"/>
            <ac:spMk id="14" creationId="{0BC9EFE1-D8CB-4668-9980-DB108327A794}"/>
          </ac:spMkLst>
        </pc:spChg>
        <pc:spChg chg="add del">
          <ac:chgData name="Harold Greenberg" userId="d5c41c3ac8bf082f" providerId="LiveId" clId="{2231B14E-7105-4F04-B374-4AC0B31A4EB8}" dt="2020-09-18T13:38:28.123" v="11902" actId="26606"/>
          <ac:spMkLst>
            <pc:docMk/>
            <pc:sldMk cId="2096761475" sldId="489"/>
            <ac:spMk id="17" creationId="{FB5B0058-AF13-4859-B429-4EDDE2A26F7F}"/>
          </ac:spMkLst>
        </pc:spChg>
        <pc:spChg chg="add del">
          <ac:chgData name="Harold Greenberg" userId="d5c41c3ac8bf082f" providerId="LiveId" clId="{2231B14E-7105-4F04-B374-4AC0B31A4EB8}" dt="2020-09-18T13:38:28.123" v="11902" actId="26606"/>
          <ac:spMkLst>
            <pc:docMk/>
            <pc:sldMk cId="2096761475" sldId="489"/>
            <ac:spMk id="18" creationId="{D84C2E9E-0B5D-4B5F-9A1F-70EBDCE39034}"/>
          </ac:spMkLst>
        </pc:spChg>
        <pc:spChg chg="add del">
          <ac:chgData name="Harold Greenberg" userId="d5c41c3ac8bf082f" providerId="LiveId" clId="{2231B14E-7105-4F04-B374-4AC0B31A4EB8}" dt="2020-09-18T13:38:28.123" v="11902" actId="26606"/>
          <ac:spMkLst>
            <pc:docMk/>
            <pc:sldMk cId="2096761475" sldId="489"/>
            <ac:spMk id="19" creationId="{EF36B2BE-65F4-46E3-AFDD-A9AE9E885071}"/>
          </ac:spMkLst>
        </pc:spChg>
        <pc:spChg chg="add del">
          <ac:chgData name="Harold Greenberg" userId="d5c41c3ac8bf082f" providerId="LiveId" clId="{2231B14E-7105-4F04-B374-4AC0B31A4EB8}" dt="2020-09-18T13:38:32.079" v="11904" actId="26606"/>
          <ac:spMkLst>
            <pc:docMk/>
            <pc:sldMk cId="2096761475" sldId="489"/>
            <ac:spMk id="21" creationId="{5EB73228-F09B-409F-9EC1-7E853C4F5B43}"/>
          </ac:spMkLst>
        </pc:spChg>
        <pc:spChg chg="add del">
          <ac:chgData name="Harold Greenberg" userId="d5c41c3ac8bf082f" providerId="LiveId" clId="{2231B14E-7105-4F04-B374-4AC0B31A4EB8}" dt="2020-09-18T13:38:32.079" v="11904" actId="26606"/>
          <ac:spMkLst>
            <pc:docMk/>
            <pc:sldMk cId="2096761475" sldId="489"/>
            <ac:spMk id="22" creationId="{3150A4AE-7BE7-480D-BD8C-3951E6479910}"/>
          </ac:spMkLst>
        </pc:spChg>
        <pc:spChg chg="add del">
          <ac:chgData name="Harold Greenberg" userId="d5c41c3ac8bf082f" providerId="LiveId" clId="{2231B14E-7105-4F04-B374-4AC0B31A4EB8}" dt="2020-09-18T13:38:36.416" v="11906" actId="26606"/>
          <ac:spMkLst>
            <pc:docMk/>
            <pc:sldMk cId="2096761475" sldId="489"/>
            <ac:spMk id="24" creationId="{FB5B0058-AF13-4859-B429-4EDDE2A26F7F}"/>
          </ac:spMkLst>
        </pc:spChg>
        <pc:spChg chg="add del">
          <ac:chgData name="Harold Greenberg" userId="d5c41c3ac8bf082f" providerId="LiveId" clId="{2231B14E-7105-4F04-B374-4AC0B31A4EB8}" dt="2020-09-18T13:38:36.416" v="11906" actId="26606"/>
          <ac:spMkLst>
            <pc:docMk/>
            <pc:sldMk cId="2096761475" sldId="489"/>
            <ac:spMk id="25" creationId="{D84C2E9E-0B5D-4B5F-9A1F-70EBDCE39034}"/>
          </ac:spMkLst>
        </pc:spChg>
        <pc:spChg chg="add del">
          <ac:chgData name="Harold Greenberg" userId="d5c41c3ac8bf082f" providerId="LiveId" clId="{2231B14E-7105-4F04-B374-4AC0B31A4EB8}" dt="2020-09-18T13:38:36.416" v="11906" actId="26606"/>
          <ac:spMkLst>
            <pc:docMk/>
            <pc:sldMk cId="2096761475" sldId="489"/>
            <ac:spMk id="26" creationId="{EF36B2BE-65F4-46E3-AFDD-A9AE9E885071}"/>
          </ac:spMkLst>
        </pc:spChg>
        <pc:spChg chg="add del">
          <ac:chgData name="Harold Greenberg" userId="d5c41c3ac8bf082f" providerId="LiveId" clId="{2231B14E-7105-4F04-B374-4AC0B31A4EB8}" dt="2020-09-18T13:38:41.740" v="11908" actId="26606"/>
          <ac:spMkLst>
            <pc:docMk/>
            <pc:sldMk cId="2096761475" sldId="489"/>
            <ac:spMk id="28" creationId="{2C6334C2-F73F-4B3B-A626-DD5F69DF6ED0}"/>
          </ac:spMkLst>
        </pc:spChg>
        <pc:spChg chg="add del">
          <ac:chgData name="Harold Greenberg" userId="d5c41c3ac8bf082f" providerId="LiveId" clId="{2231B14E-7105-4F04-B374-4AC0B31A4EB8}" dt="2020-09-18T13:39:16.583" v="11916" actId="26606"/>
          <ac:spMkLst>
            <pc:docMk/>
            <pc:sldMk cId="2096761475" sldId="489"/>
            <ac:spMk id="29" creationId="{909F982E-B4F0-4CF1-9698-0CA793629509}"/>
          </ac:spMkLst>
        </pc:spChg>
        <pc:spChg chg="add del">
          <ac:chgData name="Harold Greenberg" userId="d5c41c3ac8bf082f" providerId="LiveId" clId="{2231B14E-7105-4F04-B374-4AC0B31A4EB8}" dt="2020-09-18T13:38:50.675" v="11910" actId="26606"/>
          <ac:spMkLst>
            <pc:docMk/>
            <pc:sldMk cId="2096761475" sldId="489"/>
            <ac:spMk id="30" creationId="{FB5B0058-AF13-4859-B429-4EDDE2A26F7F}"/>
          </ac:spMkLst>
        </pc:spChg>
        <pc:spChg chg="add del">
          <ac:chgData name="Harold Greenberg" userId="d5c41c3ac8bf082f" providerId="LiveId" clId="{2231B14E-7105-4F04-B374-4AC0B31A4EB8}" dt="2020-09-18T13:38:50.675" v="11910" actId="26606"/>
          <ac:spMkLst>
            <pc:docMk/>
            <pc:sldMk cId="2096761475" sldId="489"/>
            <ac:spMk id="31" creationId="{D84C2E9E-0B5D-4B5F-9A1F-70EBDCE39034}"/>
          </ac:spMkLst>
        </pc:spChg>
        <pc:spChg chg="add del">
          <ac:chgData name="Harold Greenberg" userId="d5c41c3ac8bf082f" providerId="LiveId" clId="{2231B14E-7105-4F04-B374-4AC0B31A4EB8}" dt="2020-09-18T13:38:50.675" v="11910" actId="26606"/>
          <ac:spMkLst>
            <pc:docMk/>
            <pc:sldMk cId="2096761475" sldId="489"/>
            <ac:spMk id="32" creationId="{EF36B2BE-65F4-46E3-AFDD-A9AE9E885071}"/>
          </ac:spMkLst>
        </pc:spChg>
        <pc:spChg chg="add del">
          <ac:chgData name="Harold Greenberg" userId="d5c41c3ac8bf082f" providerId="LiveId" clId="{2231B14E-7105-4F04-B374-4AC0B31A4EB8}" dt="2020-09-18T13:38:55.177" v="11912" actId="26606"/>
          <ac:spMkLst>
            <pc:docMk/>
            <pc:sldMk cId="2096761475" sldId="489"/>
            <ac:spMk id="34" creationId="{C7D023E4-8DE1-436E-9847-ED6A4B4B04FD}"/>
          </ac:spMkLst>
        </pc:spChg>
        <pc:spChg chg="add del">
          <ac:chgData name="Harold Greenberg" userId="d5c41c3ac8bf082f" providerId="LiveId" clId="{2231B14E-7105-4F04-B374-4AC0B31A4EB8}" dt="2020-09-18T13:39:59.739" v="11924" actId="26606"/>
          <ac:spMkLst>
            <pc:docMk/>
            <pc:sldMk cId="2096761475" sldId="489"/>
            <ac:spMk id="44" creationId="{08648C95-1EC5-40D8-8D96-3DC3D112AEDC}"/>
          </ac:spMkLst>
        </pc:spChg>
        <pc:spChg chg="add del">
          <ac:chgData name="Harold Greenberg" userId="d5c41c3ac8bf082f" providerId="LiveId" clId="{2231B14E-7105-4F04-B374-4AC0B31A4EB8}" dt="2020-09-18T13:39:04.819" v="11914" actId="26606"/>
          <ac:spMkLst>
            <pc:docMk/>
            <pc:sldMk cId="2096761475" sldId="489"/>
            <ac:spMk id="46" creationId="{FB5B0058-AF13-4859-B429-4EDDE2A26F7F}"/>
          </ac:spMkLst>
        </pc:spChg>
        <pc:spChg chg="add del">
          <ac:chgData name="Harold Greenberg" userId="d5c41c3ac8bf082f" providerId="LiveId" clId="{2231B14E-7105-4F04-B374-4AC0B31A4EB8}" dt="2020-09-18T13:39:04.819" v="11914" actId="26606"/>
          <ac:spMkLst>
            <pc:docMk/>
            <pc:sldMk cId="2096761475" sldId="489"/>
            <ac:spMk id="47" creationId="{D84C2E9E-0B5D-4B5F-9A1F-70EBDCE39034}"/>
          </ac:spMkLst>
        </pc:spChg>
        <pc:spChg chg="add del">
          <ac:chgData name="Harold Greenberg" userId="d5c41c3ac8bf082f" providerId="LiveId" clId="{2231B14E-7105-4F04-B374-4AC0B31A4EB8}" dt="2020-09-18T13:39:04.819" v="11914" actId="26606"/>
          <ac:spMkLst>
            <pc:docMk/>
            <pc:sldMk cId="2096761475" sldId="489"/>
            <ac:spMk id="48" creationId="{EF36B2BE-65F4-46E3-AFDD-A9AE9E885071}"/>
          </ac:spMkLst>
        </pc:spChg>
        <pc:spChg chg="add del">
          <ac:chgData name="Harold Greenberg" userId="d5c41c3ac8bf082f" providerId="LiveId" clId="{2231B14E-7105-4F04-B374-4AC0B31A4EB8}" dt="2020-09-18T13:39:16.583" v="11916" actId="26606"/>
          <ac:spMkLst>
            <pc:docMk/>
            <pc:sldMk cId="2096761475" sldId="489"/>
            <ac:spMk id="50" creationId="{82455043-5CFD-4790-A30C-152D3B6945A5}"/>
          </ac:spMkLst>
        </pc:spChg>
        <pc:spChg chg="add del">
          <ac:chgData name="Harold Greenberg" userId="d5c41c3ac8bf082f" providerId="LiveId" clId="{2231B14E-7105-4F04-B374-4AC0B31A4EB8}" dt="2020-09-18T13:39:16.583" v="11916" actId="26606"/>
          <ac:spMkLst>
            <pc:docMk/>
            <pc:sldMk cId="2096761475" sldId="489"/>
            <ac:spMk id="51" creationId="{D790CBA0-32A4-48C6-8140-9148B3A0DA20}"/>
          </ac:spMkLst>
        </pc:spChg>
        <pc:spChg chg="add del">
          <ac:chgData name="Harold Greenberg" userId="d5c41c3ac8bf082f" providerId="LiveId" clId="{2231B14E-7105-4F04-B374-4AC0B31A4EB8}" dt="2020-09-18T13:39:59.739" v="11924" actId="26606"/>
          <ac:spMkLst>
            <pc:docMk/>
            <pc:sldMk cId="2096761475" sldId="489"/>
            <ac:spMk id="55" creationId="{909F982E-B4F0-4CF1-9698-0CA793629509}"/>
          </ac:spMkLst>
        </pc:spChg>
        <pc:spChg chg="add del">
          <ac:chgData name="Harold Greenberg" userId="d5c41c3ac8bf082f" providerId="LiveId" clId="{2231B14E-7105-4F04-B374-4AC0B31A4EB8}" dt="2020-09-18T13:39:16.583" v="11916" actId="26606"/>
          <ac:spMkLst>
            <pc:docMk/>
            <pc:sldMk cId="2096761475" sldId="489"/>
            <ac:spMk id="58" creationId="{08648C95-1EC5-40D8-8D96-3DC3D112AEDC}"/>
          </ac:spMkLst>
        </pc:spChg>
        <pc:spChg chg="add mod modVis">
          <ac:chgData name="Harold Greenberg" userId="d5c41c3ac8bf082f" providerId="LiveId" clId="{2231B14E-7105-4F04-B374-4AC0B31A4EB8}" dt="2020-09-19T04:55:31.430" v="15494" actId="14429"/>
          <ac:spMkLst>
            <pc:docMk/>
            <pc:sldMk cId="2096761475" sldId="489"/>
            <ac:spMk id="65" creationId="{2CAD20A5-B9BF-4C29-B1C0-882CF36B433A}"/>
          </ac:spMkLst>
        </pc:spChg>
        <pc:spChg chg="add mod modVis">
          <ac:chgData name="Harold Greenberg" userId="d5c41c3ac8bf082f" providerId="LiveId" clId="{2231B14E-7105-4F04-B374-4AC0B31A4EB8}" dt="2020-09-19T04:55:36.785" v="15497" actId="14430"/>
          <ac:spMkLst>
            <pc:docMk/>
            <pc:sldMk cId="2096761475" sldId="489"/>
            <ac:spMk id="67" creationId="{7283847B-B7B4-4D47-875A-C45ADEF4C2C9}"/>
          </ac:spMkLst>
        </pc:spChg>
        <pc:spChg chg="add del">
          <ac:chgData name="Harold Greenberg" userId="d5c41c3ac8bf082f" providerId="LiveId" clId="{2231B14E-7105-4F04-B374-4AC0B31A4EB8}" dt="2020-09-18T13:39:21.824" v="11918" actId="26606"/>
          <ac:spMkLst>
            <pc:docMk/>
            <pc:sldMk cId="2096761475" sldId="489"/>
            <ac:spMk id="69" creationId="{B9D7E975-9161-4F2D-AC53-69E1912F6B5D}"/>
          </ac:spMkLst>
        </pc:spChg>
        <pc:spChg chg="add del">
          <ac:chgData name="Harold Greenberg" userId="d5c41c3ac8bf082f" providerId="LiveId" clId="{2231B14E-7105-4F04-B374-4AC0B31A4EB8}" dt="2020-09-18T13:39:21.824" v="11918" actId="26606"/>
          <ac:spMkLst>
            <pc:docMk/>
            <pc:sldMk cId="2096761475" sldId="489"/>
            <ac:spMk id="70" creationId="{827DC2C4-B485-428A-BF4A-472D2967F47F}"/>
          </ac:spMkLst>
        </pc:spChg>
        <pc:spChg chg="add del">
          <ac:chgData name="Harold Greenberg" userId="d5c41c3ac8bf082f" providerId="LiveId" clId="{2231B14E-7105-4F04-B374-4AC0B31A4EB8}" dt="2020-09-18T13:39:21.824" v="11918" actId="26606"/>
          <ac:spMkLst>
            <pc:docMk/>
            <pc:sldMk cId="2096761475" sldId="489"/>
            <ac:spMk id="71" creationId="{463E6235-1649-4B47-9862-4026FC473B6F}"/>
          </ac:spMkLst>
        </pc:spChg>
        <pc:spChg chg="add del">
          <ac:chgData name="Harold Greenberg" userId="d5c41c3ac8bf082f" providerId="LiveId" clId="{2231B14E-7105-4F04-B374-4AC0B31A4EB8}" dt="2020-09-18T13:39:42.648" v="11920" actId="26606"/>
          <ac:spMkLst>
            <pc:docMk/>
            <pc:sldMk cId="2096761475" sldId="489"/>
            <ac:spMk id="73" creationId="{2CAD20A5-B9BF-4C29-B1C0-882CF36B433A}"/>
          </ac:spMkLst>
        </pc:spChg>
        <pc:spChg chg="add del">
          <ac:chgData name="Harold Greenberg" userId="d5c41c3ac8bf082f" providerId="LiveId" clId="{2231B14E-7105-4F04-B374-4AC0B31A4EB8}" dt="2020-09-18T13:39:42.648" v="11920" actId="26606"/>
          <ac:spMkLst>
            <pc:docMk/>
            <pc:sldMk cId="2096761475" sldId="489"/>
            <ac:spMk id="74" creationId="{7283847B-B7B4-4D47-875A-C45ADEF4C2C9}"/>
          </ac:spMkLst>
        </pc:spChg>
        <pc:spChg chg="add del">
          <ac:chgData name="Harold Greenberg" userId="d5c41c3ac8bf082f" providerId="LiveId" clId="{2231B14E-7105-4F04-B374-4AC0B31A4EB8}" dt="2020-09-18T13:39:46.718" v="11922" actId="26606"/>
          <ac:spMkLst>
            <pc:docMk/>
            <pc:sldMk cId="2096761475" sldId="489"/>
            <ac:spMk id="76" creationId="{82455043-5CFD-4790-A30C-152D3B6945A5}"/>
          </ac:spMkLst>
        </pc:spChg>
        <pc:spChg chg="add del">
          <ac:chgData name="Harold Greenberg" userId="d5c41c3ac8bf082f" providerId="LiveId" clId="{2231B14E-7105-4F04-B374-4AC0B31A4EB8}" dt="2020-09-18T13:39:46.718" v="11922" actId="26606"/>
          <ac:spMkLst>
            <pc:docMk/>
            <pc:sldMk cId="2096761475" sldId="489"/>
            <ac:spMk id="77" creationId="{D790CBA0-32A4-48C6-8140-9148B3A0DA20}"/>
          </ac:spMkLst>
        </pc:spChg>
        <pc:spChg chg="add del">
          <ac:chgData name="Harold Greenberg" userId="d5c41c3ac8bf082f" providerId="LiveId" clId="{2231B14E-7105-4F04-B374-4AC0B31A4EB8}" dt="2020-09-18T13:39:46.718" v="11922" actId="26606"/>
          <ac:spMkLst>
            <pc:docMk/>
            <pc:sldMk cId="2096761475" sldId="489"/>
            <ac:spMk id="84" creationId="{08648C95-1EC5-40D8-8D96-3DC3D112AEDC}"/>
          </ac:spMkLst>
        </pc:spChg>
        <pc:spChg chg="add del">
          <ac:chgData name="Harold Greenberg" userId="d5c41c3ac8bf082f" providerId="LiveId" clId="{2231B14E-7105-4F04-B374-4AC0B31A4EB8}" dt="2020-09-18T13:39:46.718" v="11922" actId="26606"/>
          <ac:spMkLst>
            <pc:docMk/>
            <pc:sldMk cId="2096761475" sldId="489"/>
            <ac:spMk id="89" creationId="{909F982E-B4F0-4CF1-9698-0CA793629509}"/>
          </ac:spMkLst>
        </pc:spChg>
        <pc:grpChg chg="add del">
          <ac:chgData name="Harold Greenberg" userId="d5c41c3ac8bf082f" providerId="LiveId" clId="{2231B14E-7105-4F04-B374-4AC0B31A4EB8}" dt="2020-09-18T13:39:59.739" v="11924" actId="26606"/>
          <ac:grpSpMkLst>
            <pc:docMk/>
            <pc:sldMk cId="2096761475" sldId="489"/>
            <ac:grpSpMk id="8" creationId="{B4056F06-1067-40CC-8153-8A04EA0AB769}"/>
          </ac:grpSpMkLst>
        </pc:grpChg>
        <pc:grpChg chg="add del">
          <ac:chgData name="Harold Greenberg" userId="d5c41c3ac8bf082f" providerId="LiveId" clId="{2231B14E-7105-4F04-B374-4AC0B31A4EB8}" dt="2020-09-18T13:39:16.583" v="11916" actId="26606"/>
          <ac:grpSpMkLst>
            <pc:docMk/>
            <pc:sldMk cId="2096761475" sldId="489"/>
            <ac:grpSpMk id="23" creationId="{010134DF-195E-4609-BE91-D38A8334E4E9}"/>
          </ac:grpSpMkLst>
        </pc:grpChg>
        <pc:grpChg chg="add del">
          <ac:chgData name="Harold Greenberg" userId="d5c41c3ac8bf082f" providerId="LiveId" clId="{2231B14E-7105-4F04-B374-4AC0B31A4EB8}" dt="2020-09-18T13:38:55.177" v="11912" actId="26606"/>
          <ac:grpSpMkLst>
            <pc:docMk/>
            <pc:sldMk cId="2096761475" sldId="489"/>
            <ac:grpSpMk id="35" creationId="{4D5934AA-9F35-4DC2-BDEF-C88AEF973FA0}"/>
          </ac:grpSpMkLst>
        </pc:grpChg>
        <pc:grpChg chg="add del">
          <ac:chgData name="Harold Greenberg" userId="d5c41c3ac8bf082f" providerId="LiveId" clId="{2231B14E-7105-4F04-B374-4AC0B31A4EB8}" dt="2020-09-18T13:38:55.177" v="11912" actId="26606"/>
          <ac:grpSpMkLst>
            <pc:docMk/>
            <pc:sldMk cId="2096761475" sldId="489"/>
            <ac:grpSpMk id="37" creationId="{D95590E9-5E18-4877-8515-94EBE05E1F2C}"/>
          </ac:grpSpMkLst>
        </pc:grpChg>
        <pc:grpChg chg="add del">
          <ac:chgData name="Harold Greenberg" userId="d5c41c3ac8bf082f" providerId="LiveId" clId="{2231B14E-7105-4F04-B374-4AC0B31A4EB8}" dt="2020-09-18T13:38:55.177" v="11912" actId="26606"/>
          <ac:grpSpMkLst>
            <pc:docMk/>
            <pc:sldMk cId="2096761475" sldId="489"/>
            <ac:grpSpMk id="39" creationId="{5CA0097F-05D8-41AA-ABF9-33C69879113D}"/>
          </ac:grpSpMkLst>
        </pc:grpChg>
        <pc:grpChg chg="add del">
          <ac:chgData name="Harold Greenberg" userId="d5c41c3ac8bf082f" providerId="LiveId" clId="{2231B14E-7105-4F04-B374-4AC0B31A4EB8}" dt="2020-09-18T13:39:59.739" v="11924" actId="26606"/>
          <ac:grpSpMkLst>
            <pc:docMk/>
            <pc:sldMk cId="2096761475" sldId="489"/>
            <ac:grpSpMk id="45" creationId="{010134DF-195E-4609-BE91-D38A8334E4E9}"/>
          </ac:grpSpMkLst>
        </pc:grpChg>
        <pc:grpChg chg="add del">
          <ac:chgData name="Harold Greenberg" userId="d5c41c3ac8bf082f" providerId="LiveId" clId="{2231B14E-7105-4F04-B374-4AC0B31A4EB8}" dt="2020-09-18T13:39:16.583" v="11916" actId="26606"/>
          <ac:grpSpMkLst>
            <pc:docMk/>
            <pc:sldMk cId="2096761475" sldId="489"/>
            <ac:grpSpMk id="52" creationId="{B4056F06-1067-40CC-8153-8A04EA0AB769}"/>
          </ac:grpSpMkLst>
        </pc:grpChg>
        <pc:grpChg chg="add del">
          <ac:chgData name="Harold Greenberg" userId="d5c41c3ac8bf082f" providerId="LiveId" clId="{2231B14E-7105-4F04-B374-4AC0B31A4EB8}" dt="2020-09-18T13:39:59.739" v="11924" actId="26606"/>
          <ac:grpSpMkLst>
            <pc:docMk/>
            <pc:sldMk cId="2096761475" sldId="489"/>
            <ac:grpSpMk id="56" creationId="{E5A6FD1C-ABC0-436A-9073-E0EED7D8906D}"/>
          </ac:grpSpMkLst>
        </pc:grpChg>
        <pc:grpChg chg="add del">
          <ac:chgData name="Harold Greenberg" userId="d5c41c3ac8bf082f" providerId="LiveId" clId="{2231B14E-7105-4F04-B374-4AC0B31A4EB8}" dt="2020-09-18T13:39:59.739" v="11924" actId="26606"/>
          <ac:grpSpMkLst>
            <pc:docMk/>
            <pc:sldMk cId="2096761475" sldId="489"/>
            <ac:grpSpMk id="61" creationId="{38AF1DD3-8D1D-4757-B035-70019593DDC3}"/>
          </ac:grpSpMkLst>
        </pc:grpChg>
        <pc:grpChg chg="add del">
          <ac:chgData name="Harold Greenberg" userId="d5c41c3ac8bf082f" providerId="LiveId" clId="{2231B14E-7105-4F04-B374-4AC0B31A4EB8}" dt="2020-09-18T13:39:16.583" v="11916" actId="26606"/>
          <ac:grpSpMkLst>
            <pc:docMk/>
            <pc:sldMk cId="2096761475" sldId="489"/>
            <ac:grpSpMk id="62" creationId="{E5A6FD1C-ABC0-436A-9073-E0EED7D8906D}"/>
          </ac:grpSpMkLst>
        </pc:grpChg>
        <pc:grpChg chg="add del">
          <ac:chgData name="Harold Greenberg" userId="d5c41c3ac8bf082f" providerId="LiveId" clId="{2231B14E-7105-4F04-B374-4AC0B31A4EB8}" dt="2020-09-18T13:39:16.583" v="11916" actId="26606"/>
          <ac:grpSpMkLst>
            <pc:docMk/>
            <pc:sldMk cId="2096761475" sldId="489"/>
            <ac:grpSpMk id="66" creationId="{38AF1DD3-8D1D-4757-B035-70019593DDC3}"/>
          </ac:grpSpMkLst>
        </pc:grpChg>
        <pc:grpChg chg="add del">
          <ac:chgData name="Harold Greenberg" userId="d5c41c3ac8bf082f" providerId="LiveId" clId="{2231B14E-7105-4F04-B374-4AC0B31A4EB8}" dt="2020-09-18T13:39:46.718" v="11922" actId="26606"/>
          <ac:grpSpMkLst>
            <pc:docMk/>
            <pc:sldMk cId="2096761475" sldId="489"/>
            <ac:grpSpMk id="78" creationId="{B4056F06-1067-40CC-8153-8A04EA0AB769}"/>
          </ac:grpSpMkLst>
        </pc:grpChg>
        <pc:grpChg chg="add del">
          <ac:chgData name="Harold Greenberg" userId="d5c41c3ac8bf082f" providerId="LiveId" clId="{2231B14E-7105-4F04-B374-4AC0B31A4EB8}" dt="2020-09-18T13:39:46.718" v="11922" actId="26606"/>
          <ac:grpSpMkLst>
            <pc:docMk/>
            <pc:sldMk cId="2096761475" sldId="489"/>
            <ac:grpSpMk id="85" creationId="{010134DF-195E-4609-BE91-D38A8334E4E9}"/>
          </ac:grpSpMkLst>
        </pc:grpChg>
        <pc:grpChg chg="add del">
          <ac:chgData name="Harold Greenberg" userId="d5c41c3ac8bf082f" providerId="LiveId" clId="{2231B14E-7105-4F04-B374-4AC0B31A4EB8}" dt="2020-09-18T13:39:46.718" v="11922" actId="26606"/>
          <ac:grpSpMkLst>
            <pc:docMk/>
            <pc:sldMk cId="2096761475" sldId="489"/>
            <ac:grpSpMk id="90" creationId="{E5A6FD1C-ABC0-436A-9073-E0EED7D8906D}"/>
          </ac:grpSpMkLst>
        </pc:grpChg>
        <pc:grpChg chg="add del">
          <ac:chgData name="Harold Greenberg" userId="d5c41c3ac8bf082f" providerId="LiveId" clId="{2231B14E-7105-4F04-B374-4AC0B31A4EB8}" dt="2020-09-18T13:39:46.718" v="11922" actId="26606"/>
          <ac:grpSpMkLst>
            <pc:docMk/>
            <pc:sldMk cId="2096761475" sldId="489"/>
            <ac:grpSpMk id="94" creationId="{38AF1DD3-8D1D-4757-B035-70019593DDC3}"/>
          </ac:grpSpMkLst>
        </pc:grpChg>
        <pc:picChg chg="add mod modVis">
          <ac:chgData name="Harold Greenberg" userId="d5c41c3ac8bf082f" providerId="LiveId" clId="{2231B14E-7105-4F04-B374-4AC0B31A4EB8}" dt="2020-09-19T04:55:35.123" v="15496" actId="14429"/>
          <ac:picMkLst>
            <pc:docMk/>
            <pc:sldMk cId="2096761475" sldId="489"/>
            <ac:picMk id="4" creationId="{706392B6-2BEA-4CCA-83A8-C13CE60689DC}"/>
          </ac:picMkLst>
        </pc:picChg>
        <pc:picChg chg="add del mod">
          <ac:chgData name="Harold Greenberg" userId="d5c41c3ac8bf082f" providerId="LiveId" clId="{2231B14E-7105-4F04-B374-4AC0B31A4EB8}" dt="2020-09-19T07:35:58.555" v="15898"/>
          <ac:picMkLst>
            <pc:docMk/>
            <pc:sldMk cId="2096761475" sldId="489"/>
            <ac:picMk id="5" creationId="{4F823F72-39E5-431F-9CFA-67CE8E0661CD}"/>
          </ac:picMkLst>
        </pc:picChg>
        <pc:picChg chg="add del">
          <ac:chgData name="Harold Greenberg" userId="d5c41c3ac8bf082f" providerId="LiveId" clId="{2231B14E-7105-4F04-B374-4AC0B31A4EB8}" dt="2020-09-18T13:38:15.629" v="11900" actId="26606"/>
          <ac:picMkLst>
            <pc:docMk/>
            <pc:sldMk cId="2096761475" sldId="489"/>
            <ac:picMk id="15" creationId="{7CBAE1BD-B8E4-4029-8AA2-C77E4FED9864}"/>
          </ac:picMkLst>
        </pc:picChg>
      </pc:sldChg>
      <pc:sldChg chg="addSp delSp modSp add mod setBg modAnim setClrOvrMap">
        <pc:chgData name="Harold Greenberg" userId="d5c41c3ac8bf082f" providerId="LiveId" clId="{2231B14E-7105-4F04-B374-4AC0B31A4EB8}" dt="2020-09-19T07:35:58.555" v="15898"/>
        <pc:sldMkLst>
          <pc:docMk/>
          <pc:sldMk cId="632283812" sldId="490"/>
        </pc:sldMkLst>
        <pc:spChg chg="mod">
          <ac:chgData name="Harold Greenberg" userId="d5c41c3ac8bf082f" providerId="LiveId" clId="{2231B14E-7105-4F04-B374-4AC0B31A4EB8}" dt="2020-09-18T14:11:52.946" v="12302" actId="207"/>
          <ac:spMkLst>
            <pc:docMk/>
            <pc:sldMk cId="632283812" sldId="490"/>
            <ac:spMk id="3" creationId="{CA111074-9321-46C9-BD92-1037C01995E6}"/>
          </ac:spMkLst>
        </pc:spChg>
        <pc:spChg chg="add del">
          <ac:chgData name="Harold Greenberg" userId="d5c41c3ac8bf082f" providerId="LiveId" clId="{2231B14E-7105-4F04-B374-4AC0B31A4EB8}" dt="2020-09-18T13:59:25.514" v="12035" actId="26606"/>
          <ac:spMkLst>
            <pc:docMk/>
            <pc:sldMk cId="632283812" sldId="490"/>
            <ac:spMk id="9" creationId="{BCC55ACC-A2F6-403C-A3A4-D59B3734D45F}"/>
          </ac:spMkLst>
        </pc:spChg>
        <pc:spChg chg="add del">
          <ac:chgData name="Harold Greenberg" userId="d5c41c3ac8bf082f" providerId="LiveId" clId="{2231B14E-7105-4F04-B374-4AC0B31A4EB8}" dt="2020-09-18T13:59:37.706" v="12037" actId="26606"/>
          <ac:spMkLst>
            <pc:docMk/>
            <pc:sldMk cId="632283812" sldId="490"/>
            <ac:spMk id="11" creationId="{D4B9777F-B610-419B-9193-80306388F3E2}"/>
          </ac:spMkLst>
        </pc:spChg>
        <pc:spChg chg="add del">
          <ac:chgData name="Harold Greenberg" userId="d5c41c3ac8bf082f" providerId="LiveId" clId="{2231B14E-7105-4F04-B374-4AC0B31A4EB8}" dt="2020-09-18T13:59:37.706" v="12037" actId="26606"/>
          <ac:spMkLst>
            <pc:docMk/>
            <pc:sldMk cId="632283812" sldId="490"/>
            <ac:spMk id="12" creationId="{A1D7EC86-7CB9-431D-8AC3-8AAF0440B162}"/>
          </ac:spMkLst>
        </pc:spChg>
        <pc:spChg chg="add del">
          <ac:chgData name="Harold Greenberg" userId="d5c41c3ac8bf082f" providerId="LiveId" clId="{2231B14E-7105-4F04-B374-4AC0B31A4EB8}" dt="2020-09-18T13:59:37.706" v="12037" actId="26606"/>
          <ac:spMkLst>
            <pc:docMk/>
            <pc:sldMk cId="632283812" sldId="490"/>
            <ac:spMk id="13" creationId="{311F016A-A753-449B-9EA6-322199B7119E}"/>
          </ac:spMkLst>
        </pc:spChg>
        <pc:spChg chg="add del">
          <ac:chgData name="Harold Greenberg" userId="d5c41c3ac8bf082f" providerId="LiveId" clId="{2231B14E-7105-4F04-B374-4AC0B31A4EB8}" dt="2020-09-18T13:59:37.706" v="12037" actId="26606"/>
          <ac:spMkLst>
            <pc:docMk/>
            <pc:sldMk cId="632283812" sldId="490"/>
            <ac:spMk id="15" creationId="{95106A28-883A-4993-BF9E-C403B81A8D66}"/>
          </ac:spMkLst>
        </pc:spChg>
        <pc:spChg chg="add del">
          <ac:chgData name="Harold Greenberg" userId="d5c41c3ac8bf082f" providerId="LiveId" clId="{2231B14E-7105-4F04-B374-4AC0B31A4EB8}" dt="2020-09-18T13:59:37.706" v="12037" actId="26606"/>
          <ac:spMkLst>
            <pc:docMk/>
            <pc:sldMk cId="632283812" sldId="490"/>
            <ac:spMk id="17" creationId="{F5AE4E4F-9F4C-43ED-8299-9BD63B74E8F0}"/>
          </ac:spMkLst>
        </pc:spChg>
        <pc:spChg chg="add mod">
          <ac:chgData name="Harold Greenberg" userId="d5c41c3ac8bf082f" providerId="LiveId" clId="{2231B14E-7105-4F04-B374-4AC0B31A4EB8}" dt="2020-09-18T21:31:13.770" v="15206" actId="20577"/>
          <ac:spMkLst>
            <pc:docMk/>
            <pc:sldMk cId="632283812" sldId="490"/>
            <ac:spMk id="18" creationId="{5D7C9C34-2F04-400C-9DC5-22196EE6F337}"/>
          </ac:spMkLst>
        </pc:spChg>
        <pc:spChg chg="add del">
          <ac:chgData name="Harold Greenberg" userId="d5c41c3ac8bf082f" providerId="LiveId" clId="{2231B14E-7105-4F04-B374-4AC0B31A4EB8}" dt="2020-09-18T13:59:51.476" v="12039" actId="26606"/>
          <ac:spMkLst>
            <pc:docMk/>
            <pc:sldMk cId="632283812" sldId="490"/>
            <ac:spMk id="19" creationId="{1DB7C82F-AB7E-4F0C-B829-FA1B9C415180}"/>
          </ac:spMkLst>
        </pc:spChg>
        <pc:spChg chg="add del">
          <ac:chgData name="Harold Greenberg" userId="d5c41c3ac8bf082f" providerId="LiveId" clId="{2231B14E-7105-4F04-B374-4AC0B31A4EB8}" dt="2020-09-18T13:59:57.931" v="12041" actId="26606"/>
          <ac:spMkLst>
            <pc:docMk/>
            <pc:sldMk cId="632283812" sldId="490"/>
            <ac:spMk id="21" creationId="{E49CC64F-7275-4E33-961B-0C5CDC439875}"/>
          </ac:spMkLst>
        </pc:spChg>
        <pc:spChg chg="add del">
          <ac:chgData name="Harold Greenberg" userId="d5c41c3ac8bf082f" providerId="LiveId" clId="{2231B14E-7105-4F04-B374-4AC0B31A4EB8}" dt="2020-09-18T14:00:02.043" v="12043" actId="26606"/>
          <ac:spMkLst>
            <pc:docMk/>
            <pc:sldMk cId="632283812" sldId="490"/>
            <ac:spMk id="23" creationId="{1DB7C82F-AB7E-4F0C-B829-FA1B9C415180}"/>
          </ac:spMkLst>
        </pc:spChg>
        <pc:spChg chg="add del">
          <ac:chgData name="Harold Greenberg" userId="d5c41c3ac8bf082f" providerId="LiveId" clId="{2231B14E-7105-4F04-B374-4AC0B31A4EB8}" dt="2020-09-18T14:00:03.934" v="12045" actId="26606"/>
          <ac:spMkLst>
            <pc:docMk/>
            <pc:sldMk cId="632283812" sldId="490"/>
            <ac:spMk id="25" creationId="{E49CC64F-7275-4E33-961B-0C5CDC439875}"/>
          </ac:spMkLst>
        </pc:spChg>
        <pc:spChg chg="add del">
          <ac:chgData name="Harold Greenberg" userId="d5c41c3ac8bf082f" providerId="LiveId" clId="{2231B14E-7105-4F04-B374-4AC0B31A4EB8}" dt="2020-09-18T14:00:19.864" v="12047" actId="26606"/>
          <ac:spMkLst>
            <pc:docMk/>
            <pc:sldMk cId="632283812" sldId="490"/>
            <ac:spMk id="27" creationId="{1DB7C82F-AB7E-4F0C-B829-FA1B9C415180}"/>
          </ac:spMkLst>
        </pc:spChg>
        <pc:spChg chg="add del">
          <ac:chgData name="Harold Greenberg" userId="d5c41c3ac8bf082f" providerId="LiveId" clId="{2231B14E-7105-4F04-B374-4AC0B31A4EB8}" dt="2020-09-18T14:00:29.919" v="12049" actId="26606"/>
          <ac:spMkLst>
            <pc:docMk/>
            <pc:sldMk cId="632283812" sldId="490"/>
            <ac:spMk id="29" creationId="{2C6334C2-F73F-4B3B-A626-DD5F69DF6ED0}"/>
          </ac:spMkLst>
        </pc:spChg>
        <pc:spChg chg="add">
          <ac:chgData name="Harold Greenberg" userId="d5c41c3ac8bf082f" providerId="LiveId" clId="{2231B14E-7105-4F04-B374-4AC0B31A4EB8}" dt="2020-09-18T14:00:29.923" v="12050" actId="26606"/>
          <ac:spMkLst>
            <pc:docMk/>
            <pc:sldMk cId="632283812" sldId="490"/>
            <ac:spMk id="31" creationId="{1DB7C82F-AB7E-4F0C-B829-FA1B9C415180}"/>
          </ac:spMkLst>
        </pc:spChg>
        <pc:picChg chg="add del mod">
          <ac:chgData name="Harold Greenberg" userId="d5c41c3ac8bf082f" providerId="LiveId" clId="{2231B14E-7105-4F04-B374-4AC0B31A4EB8}" dt="2020-09-19T07:35:58.555" v="15898"/>
          <ac:picMkLst>
            <pc:docMk/>
            <pc:sldMk cId="632283812" sldId="490"/>
            <ac:picMk id="2" creationId="{7CB50D40-917E-47E1-AF78-74D20E097EC6}"/>
          </ac:picMkLst>
        </pc:picChg>
        <pc:picChg chg="add mod modCrop">
          <ac:chgData name="Harold Greenberg" userId="d5c41c3ac8bf082f" providerId="LiveId" clId="{2231B14E-7105-4F04-B374-4AC0B31A4EB8}" dt="2020-09-18T14:10:33.424" v="12301"/>
          <ac:picMkLst>
            <pc:docMk/>
            <pc:sldMk cId="632283812" sldId="490"/>
            <ac:picMk id="4" creationId="{FC0D2B59-81C0-411A-BF9C-039AFDAC724F}"/>
          </ac:picMkLst>
        </pc:picChg>
      </pc:sldChg>
      <pc:sldChg chg="addSp delSp modSp add mod setBg modAnim setClrOvrMap">
        <pc:chgData name="Harold Greenberg" userId="d5c41c3ac8bf082f" providerId="LiveId" clId="{2231B14E-7105-4F04-B374-4AC0B31A4EB8}" dt="2020-09-19T07:35:58.555" v="15898"/>
        <pc:sldMkLst>
          <pc:docMk/>
          <pc:sldMk cId="1746940716" sldId="491"/>
        </pc:sldMkLst>
        <pc:spChg chg="mod ord">
          <ac:chgData name="Harold Greenberg" userId="d5c41c3ac8bf082f" providerId="LiveId" clId="{2231B14E-7105-4F04-B374-4AC0B31A4EB8}" dt="2020-09-18T21:32:59.664" v="15210" actId="20577"/>
          <ac:spMkLst>
            <pc:docMk/>
            <pc:sldMk cId="1746940716" sldId="491"/>
            <ac:spMk id="3" creationId="{CA111074-9321-46C9-BD92-1037C01995E6}"/>
          </ac:spMkLst>
        </pc:spChg>
        <pc:spChg chg="add del">
          <ac:chgData name="Harold Greenberg" userId="d5c41c3ac8bf082f" providerId="LiveId" clId="{2231B14E-7105-4F04-B374-4AC0B31A4EB8}" dt="2020-09-18T14:28:36.293" v="12479" actId="26606"/>
          <ac:spMkLst>
            <pc:docMk/>
            <pc:sldMk cId="1746940716" sldId="491"/>
            <ac:spMk id="9" creationId="{B9951BD9-0868-4CDB-ACD6-9C4209B5E412}"/>
          </ac:spMkLst>
        </pc:spChg>
        <pc:spChg chg="add del">
          <ac:chgData name="Harold Greenberg" userId="d5c41c3ac8bf082f" providerId="LiveId" clId="{2231B14E-7105-4F04-B374-4AC0B31A4EB8}" dt="2020-09-18T14:28:38.830" v="12481" actId="26606"/>
          <ac:spMkLst>
            <pc:docMk/>
            <pc:sldMk cId="1746940716" sldId="491"/>
            <ac:spMk id="11" creationId="{D790CBA0-32A4-48C6-8140-9148B3A0DA20}"/>
          </ac:spMkLst>
        </pc:spChg>
        <pc:spChg chg="add del">
          <ac:chgData name="Harold Greenberg" userId="d5c41c3ac8bf082f" providerId="LiveId" clId="{2231B14E-7105-4F04-B374-4AC0B31A4EB8}" dt="2020-09-18T14:28:38.830" v="12481" actId="26606"/>
          <ac:spMkLst>
            <pc:docMk/>
            <pc:sldMk cId="1746940716" sldId="491"/>
            <ac:spMk id="12" creationId="{82455043-5CFD-4790-A30C-152D3B6945A5}"/>
          </ac:spMkLst>
        </pc:spChg>
        <pc:spChg chg="add del">
          <ac:chgData name="Harold Greenberg" userId="d5c41c3ac8bf082f" providerId="LiveId" clId="{2231B14E-7105-4F04-B374-4AC0B31A4EB8}" dt="2020-09-18T14:28:38.830" v="12481" actId="26606"/>
          <ac:spMkLst>
            <pc:docMk/>
            <pc:sldMk cId="1746940716" sldId="491"/>
            <ac:spMk id="21" creationId="{08648C95-1EC5-40D8-8D96-3DC3D112AEDC}"/>
          </ac:spMkLst>
        </pc:spChg>
        <pc:spChg chg="add del">
          <ac:chgData name="Harold Greenberg" userId="d5c41c3ac8bf082f" providerId="LiveId" clId="{2231B14E-7105-4F04-B374-4AC0B31A4EB8}" dt="2020-09-18T14:28:38.830" v="12481" actId="26606"/>
          <ac:spMkLst>
            <pc:docMk/>
            <pc:sldMk cId="1746940716" sldId="491"/>
            <ac:spMk id="29" creationId="{909F982E-B4F0-4CF1-9698-0CA793629509}"/>
          </ac:spMkLst>
        </pc:spChg>
        <pc:spChg chg="add del">
          <ac:chgData name="Harold Greenberg" userId="d5c41c3ac8bf082f" providerId="LiveId" clId="{2231B14E-7105-4F04-B374-4AC0B31A4EB8}" dt="2020-09-18T14:28:41.917" v="12483" actId="26606"/>
          <ac:spMkLst>
            <pc:docMk/>
            <pc:sldMk cId="1746940716" sldId="491"/>
            <ac:spMk id="43" creationId="{347D6575-0B06-40B2-9D0F-298202F6BCAC}"/>
          </ac:spMkLst>
        </pc:spChg>
        <pc:spChg chg="add del">
          <ac:chgData name="Harold Greenberg" userId="d5c41c3ac8bf082f" providerId="LiveId" clId="{2231B14E-7105-4F04-B374-4AC0B31A4EB8}" dt="2020-09-18T14:28:41.917" v="12483" actId="26606"/>
          <ac:spMkLst>
            <pc:docMk/>
            <pc:sldMk cId="1746940716" sldId="491"/>
            <ac:spMk id="44" creationId="{E2B33195-5BCA-4BB7-A82D-6739522687DD}"/>
          </ac:spMkLst>
        </pc:spChg>
        <pc:spChg chg="add del">
          <ac:chgData name="Harold Greenberg" userId="d5c41c3ac8bf082f" providerId="LiveId" clId="{2231B14E-7105-4F04-B374-4AC0B31A4EB8}" dt="2020-09-18T14:28:41.917" v="12483" actId="26606"/>
          <ac:spMkLst>
            <pc:docMk/>
            <pc:sldMk cId="1746940716" sldId="491"/>
            <ac:spMk id="45" creationId="{CF8AD9F3-9AF6-494F-83A3-2F677563935C}"/>
          </ac:spMkLst>
        </pc:spChg>
        <pc:spChg chg="add del">
          <ac:chgData name="Harold Greenberg" userId="d5c41c3ac8bf082f" providerId="LiveId" clId="{2231B14E-7105-4F04-B374-4AC0B31A4EB8}" dt="2020-09-18T14:28:41.917" v="12483" actId="26606"/>
          <ac:spMkLst>
            <pc:docMk/>
            <pc:sldMk cId="1746940716" sldId="491"/>
            <ac:spMk id="46" creationId="{0DA5DB8B-7E5C-4ABC-8069-A9A8806F3976}"/>
          </ac:spMkLst>
        </pc:spChg>
        <pc:spChg chg="add del">
          <ac:chgData name="Harold Greenberg" userId="d5c41c3ac8bf082f" providerId="LiveId" clId="{2231B14E-7105-4F04-B374-4AC0B31A4EB8}" dt="2020-09-18T14:28:48.579" v="12485" actId="26606"/>
          <ac:spMkLst>
            <pc:docMk/>
            <pc:sldMk cId="1746940716" sldId="491"/>
            <ac:spMk id="48" creationId="{FB5B0058-AF13-4859-B429-4EDDE2A26F7F}"/>
          </ac:spMkLst>
        </pc:spChg>
        <pc:spChg chg="add del">
          <ac:chgData name="Harold Greenberg" userId="d5c41c3ac8bf082f" providerId="LiveId" clId="{2231B14E-7105-4F04-B374-4AC0B31A4EB8}" dt="2020-09-18T14:28:48.579" v="12485" actId="26606"/>
          <ac:spMkLst>
            <pc:docMk/>
            <pc:sldMk cId="1746940716" sldId="491"/>
            <ac:spMk id="50" creationId="{0FB8E6CF-61A1-4A48-ADE0-5AE823AF1A8A}"/>
          </ac:spMkLst>
        </pc:spChg>
        <pc:spChg chg="add del">
          <ac:chgData name="Harold Greenberg" userId="d5c41c3ac8bf082f" providerId="LiveId" clId="{2231B14E-7105-4F04-B374-4AC0B31A4EB8}" dt="2020-09-18T14:28:54.432" v="12487" actId="26606"/>
          <ac:spMkLst>
            <pc:docMk/>
            <pc:sldMk cId="1746940716" sldId="491"/>
            <ac:spMk id="52" creationId="{8F58EDD9-0685-44E6-9B72-108BB10E1AB0}"/>
          </ac:spMkLst>
        </pc:spChg>
        <pc:spChg chg="add del">
          <ac:chgData name="Harold Greenberg" userId="d5c41c3ac8bf082f" providerId="LiveId" clId="{2231B14E-7105-4F04-B374-4AC0B31A4EB8}" dt="2020-09-18T14:28:59.186" v="12489" actId="26606"/>
          <ac:spMkLst>
            <pc:docMk/>
            <pc:sldMk cId="1746940716" sldId="491"/>
            <ac:spMk id="54" creationId="{7D9D36D6-2AC5-46A1-A849-4C82D5264A3A}"/>
          </ac:spMkLst>
        </pc:spChg>
        <pc:spChg chg="add del">
          <ac:chgData name="Harold Greenberg" userId="d5c41c3ac8bf082f" providerId="LiveId" clId="{2231B14E-7105-4F04-B374-4AC0B31A4EB8}" dt="2020-09-18T14:29:05.553" v="12491" actId="26606"/>
          <ac:spMkLst>
            <pc:docMk/>
            <pc:sldMk cId="1746940716" sldId="491"/>
            <ac:spMk id="56" creationId="{2C6334C2-F73F-4B3B-A626-DD5F69DF6ED0}"/>
          </ac:spMkLst>
        </pc:spChg>
        <pc:spChg chg="add del">
          <ac:chgData name="Harold Greenberg" userId="d5c41c3ac8bf082f" providerId="LiveId" clId="{2231B14E-7105-4F04-B374-4AC0B31A4EB8}" dt="2020-09-18T14:29:18.941" v="12493" actId="26606"/>
          <ac:spMkLst>
            <pc:docMk/>
            <pc:sldMk cId="1746940716" sldId="491"/>
            <ac:spMk id="58" creationId="{0BC9EFE1-D8CB-4668-9980-DB108327A794}"/>
          </ac:spMkLst>
        </pc:spChg>
        <pc:spChg chg="add del">
          <ac:chgData name="Harold Greenberg" userId="d5c41c3ac8bf082f" providerId="LiveId" clId="{2231B14E-7105-4F04-B374-4AC0B31A4EB8}" dt="2020-09-18T14:29:18.941" v="12493" actId="26606"/>
          <ac:spMkLst>
            <pc:docMk/>
            <pc:sldMk cId="1746940716" sldId="491"/>
            <ac:spMk id="60" creationId="{77DA6D33-2D62-458C-BF5D-DBF612FD557E}"/>
          </ac:spMkLst>
        </pc:spChg>
        <pc:spChg chg="add del">
          <ac:chgData name="Harold Greenberg" userId="d5c41c3ac8bf082f" providerId="LiveId" clId="{2231B14E-7105-4F04-B374-4AC0B31A4EB8}" dt="2020-09-18T14:29:21.908" v="12495" actId="26606"/>
          <ac:spMkLst>
            <pc:docMk/>
            <pc:sldMk cId="1746940716" sldId="491"/>
            <ac:spMk id="62" creationId="{35555856-9970-4BC3-9AA9-6A917F53AFBD}"/>
          </ac:spMkLst>
        </pc:spChg>
        <pc:spChg chg="add del">
          <ac:chgData name="Harold Greenberg" userId="d5c41c3ac8bf082f" providerId="LiveId" clId="{2231B14E-7105-4F04-B374-4AC0B31A4EB8}" dt="2020-09-18T14:29:21.908" v="12495" actId="26606"/>
          <ac:spMkLst>
            <pc:docMk/>
            <pc:sldMk cId="1746940716" sldId="491"/>
            <ac:spMk id="64" creationId="{13722DD7-BA73-4776-93A3-94491FEF7260}"/>
          </ac:spMkLst>
        </pc:spChg>
        <pc:spChg chg="add del">
          <ac:chgData name="Harold Greenberg" userId="d5c41c3ac8bf082f" providerId="LiveId" clId="{2231B14E-7105-4F04-B374-4AC0B31A4EB8}" dt="2020-09-18T14:29:32.234" v="12497" actId="26606"/>
          <ac:spMkLst>
            <pc:docMk/>
            <pc:sldMk cId="1746940716" sldId="491"/>
            <ac:spMk id="66" creationId="{B9D7E975-9161-4F2D-AC53-69E1912F6B5D}"/>
          </ac:spMkLst>
        </pc:spChg>
        <pc:spChg chg="add del">
          <ac:chgData name="Harold Greenberg" userId="d5c41c3ac8bf082f" providerId="LiveId" clId="{2231B14E-7105-4F04-B374-4AC0B31A4EB8}" dt="2020-09-18T14:29:32.234" v="12497" actId="26606"/>
          <ac:spMkLst>
            <pc:docMk/>
            <pc:sldMk cId="1746940716" sldId="491"/>
            <ac:spMk id="67" creationId="{827DC2C4-B485-428A-BF4A-472D2967F47F}"/>
          </ac:spMkLst>
        </pc:spChg>
        <pc:spChg chg="add del">
          <ac:chgData name="Harold Greenberg" userId="d5c41c3ac8bf082f" providerId="LiveId" clId="{2231B14E-7105-4F04-B374-4AC0B31A4EB8}" dt="2020-09-18T14:29:32.234" v="12497" actId="26606"/>
          <ac:spMkLst>
            <pc:docMk/>
            <pc:sldMk cId="1746940716" sldId="491"/>
            <ac:spMk id="68" creationId="{463E6235-1649-4B47-9862-4026FC473B6F}"/>
          </ac:spMkLst>
        </pc:spChg>
        <pc:spChg chg="add del">
          <ac:chgData name="Harold Greenberg" userId="d5c41c3ac8bf082f" providerId="LiveId" clId="{2231B14E-7105-4F04-B374-4AC0B31A4EB8}" dt="2020-09-18T14:29:37.583" v="12499" actId="26606"/>
          <ac:spMkLst>
            <pc:docMk/>
            <pc:sldMk cId="1746940716" sldId="491"/>
            <ac:spMk id="70" creationId="{62542EEC-4F7C-4AE2-933E-EAC8EB3FA378}"/>
          </ac:spMkLst>
        </pc:spChg>
        <pc:spChg chg="add del">
          <ac:chgData name="Harold Greenberg" userId="d5c41c3ac8bf082f" providerId="LiveId" clId="{2231B14E-7105-4F04-B374-4AC0B31A4EB8}" dt="2020-09-18T14:29:37.583" v="12499" actId="26606"/>
          <ac:spMkLst>
            <pc:docMk/>
            <pc:sldMk cId="1746940716" sldId="491"/>
            <ac:spMk id="71" creationId="{B81933D1-5615-42C7-9C0B-4EB7105CCE2D}"/>
          </ac:spMkLst>
        </pc:spChg>
        <pc:spChg chg="add del">
          <ac:chgData name="Harold Greenberg" userId="d5c41c3ac8bf082f" providerId="LiveId" clId="{2231B14E-7105-4F04-B374-4AC0B31A4EB8}" dt="2020-09-18T14:29:37.583" v="12499" actId="26606"/>
          <ac:spMkLst>
            <pc:docMk/>
            <pc:sldMk cId="1746940716" sldId="491"/>
            <ac:spMk id="72" creationId="{19C9EAEA-39D0-4B0E-A0EB-51E7B26740B1}"/>
          </ac:spMkLst>
        </pc:spChg>
        <pc:spChg chg="add del">
          <ac:chgData name="Harold Greenberg" userId="d5c41c3ac8bf082f" providerId="LiveId" clId="{2231B14E-7105-4F04-B374-4AC0B31A4EB8}" dt="2020-09-18T14:29:40.443" v="12501" actId="26606"/>
          <ac:spMkLst>
            <pc:docMk/>
            <pc:sldMk cId="1746940716" sldId="491"/>
            <ac:spMk id="74" creationId="{8AD13924-DC7C-4339-B194-8A4EFFBF2AC6}"/>
          </ac:spMkLst>
        </pc:spChg>
        <pc:spChg chg="add del">
          <ac:chgData name="Harold Greenberg" userId="d5c41c3ac8bf082f" providerId="LiveId" clId="{2231B14E-7105-4F04-B374-4AC0B31A4EB8}" dt="2020-09-18T14:29:40.443" v="12501" actId="26606"/>
          <ac:spMkLst>
            <pc:docMk/>
            <pc:sldMk cId="1746940716" sldId="491"/>
            <ac:spMk id="75" creationId="{72458505-C9BA-445F-AE75-CFC7FF04F4E7}"/>
          </ac:spMkLst>
        </pc:spChg>
        <pc:spChg chg="add del">
          <ac:chgData name="Harold Greenberg" userId="d5c41c3ac8bf082f" providerId="LiveId" clId="{2231B14E-7105-4F04-B374-4AC0B31A4EB8}" dt="2020-09-18T14:29:49.345" v="12503" actId="26606"/>
          <ac:spMkLst>
            <pc:docMk/>
            <pc:sldMk cId="1746940716" sldId="491"/>
            <ac:spMk id="77" creationId="{5A92BC41-5AE1-432E-87C7-12BF9E03D928}"/>
          </ac:spMkLst>
        </pc:spChg>
        <pc:spChg chg="add del">
          <ac:chgData name="Harold Greenberg" userId="d5c41c3ac8bf082f" providerId="LiveId" clId="{2231B14E-7105-4F04-B374-4AC0B31A4EB8}" dt="2020-09-18T14:30:06.100" v="12505" actId="26606"/>
          <ac:spMkLst>
            <pc:docMk/>
            <pc:sldMk cId="1746940716" sldId="491"/>
            <ac:spMk id="80" creationId="{2CAD20A5-B9BF-4C29-B1C0-882CF36B433A}"/>
          </ac:spMkLst>
        </pc:spChg>
        <pc:spChg chg="add del">
          <ac:chgData name="Harold Greenberg" userId="d5c41c3ac8bf082f" providerId="LiveId" clId="{2231B14E-7105-4F04-B374-4AC0B31A4EB8}" dt="2020-09-18T14:30:06.100" v="12505" actId="26606"/>
          <ac:spMkLst>
            <pc:docMk/>
            <pc:sldMk cId="1746940716" sldId="491"/>
            <ac:spMk id="81" creationId="{7283847B-B7B4-4D47-875A-C45ADEF4C2C9}"/>
          </ac:spMkLst>
        </pc:spChg>
        <pc:spChg chg="add del">
          <ac:chgData name="Harold Greenberg" userId="d5c41c3ac8bf082f" providerId="LiveId" clId="{2231B14E-7105-4F04-B374-4AC0B31A4EB8}" dt="2020-09-18T14:30:10.847" v="12507" actId="26606"/>
          <ac:spMkLst>
            <pc:docMk/>
            <pc:sldMk cId="1746940716" sldId="491"/>
            <ac:spMk id="83" creationId="{73C994B4-9721-4148-9EEC-6793CECDE8DD}"/>
          </ac:spMkLst>
        </pc:spChg>
        <pc:spChg chg="add del">
          <ac:chgData name="Harold Greenberg" userId="d5c41c3ac8bf082f" providerId="LiveId" clId="{2231B14E-7105-4F04-B374-4AC0B31A4EB8}" dt="2020-09-18T14:30:10.847" v="12507" actId="26606"/>
          <ac:spMkLst>
            <pc:docMk/>
            <pc:sldMk cId="1746940716" sldId="491"/>
            <ac:spMk id="84" creationId="{F9D95E49-763A-4886-B038-82F734740554}"/>
          </ac:spMkLst>
        </pc:spChg>
        <pc:spChg chg="add del">
          <ac:chgData name="Harold Greenberg" userId="d5c41c3ac8bf082f" providerId="LiveId" clId="{2231B14E-7105-4F04-B374-4AC0B31A4EB8}" dt="2020-09-18T14:30:10.847" v="12507" actId="26606"/>
          <ac:spMkLst>
            <pc:docMk/>
            <pc:sldMk cId="1746940716" sldId="491"/>
            <ac:spMk id="85" creationId="{4525F6AD-9418-4374-8ECA-3780082B1BBE}"/>
          </ac:spMkLst>
        </pc:spChg>
        <pc:spChg chg="add del">
          <ac:chgData name="Harold Greenberg" userId="d5c41c3ac8bf082f" providerId="LiveId" clId="{2231B14E-7105-4F04-B374-4AC0B31A4EB8}" dt="2020-09-18T14:30:10.847" v="12507" actId="26606"/>
          <ac:spMkLst>
            <pc:docMk/>
            <pc:sldMk cId="1746940716" sldId="491"/>
            <ac:spMk id="86" creationId="{3B083774-A903-4B1B-BC6A-94C1F048E82B}"/>
          </ac:spMkLst>
        </pc:spChg>
        <pc:spChg chg="add del">
          <ac:chgData name="Harold Greenberg" userId="d5c41c3ac8bf082f" providerId="LiveId" clId="{2231B14E-7105-4F04-B374-4AC0B31A4EB8}" dt="2020-09-18T14:31:01.567" v="12515" actId="26606"/>
          <ac:spMkLst>
            <pc:docMk/>
            <pc:sldMk cId="1746940716" sldId="491"/>
            <ac:spMk id="88" creationId="{2CAD20A5-B9BF-4C29-B1C0-882CF36B433A}"/>
          </ac:spMkLst>
        </pc:spChg>
        <pc:spChg chg="add del">
          <ac:chgData name="Harold Greenberg" userId="d5c41c3ac8bf082f" providerId="LiveId" clId="{2231B14E-7105-4F04-B374-4AC0B31A4EB8}" dt="2020-09-18T14:31:01.567" v="12515" actId="26606"/>
          <ac:spMkLst>
            <pc:docMk/>
            <pc:sldMk cId="1746940716" sldId="491"/>
            <ac:spMk id="89" creationId="{7283847B-B7B4-4D47-875A-C45ADEF4C2C9}"/>
          </ac:spMkLst>
        </pc:spChg>
        <pc:grpChg chg="add del">
          <ac:chgData name="Harold Greenberg" userId="d5c41c3ac8bf082f" providerId="LiveId" clId="{2231B14E-7105-4F04-B374-4AC0B31A4EB8}" dt="2020-09-18T14:28:38.830" v="12481" actId="26606"/>
          <ac:grpSpMkLst>
            <pc:docMk/>
            <pc:sldMk cId="1746940716" sldId="491"/>
            <ac:grpSpMk id="13" creationId="{B4056F06-1067-40CC-8153-8A04EA0AB769}"/>
          </ac:grpSpMkLst>
        </pc:grpChg>
        <pc:grpChg chg="add del">
          <ac:chgData name="Harold Greenberg" userId="d5c41c3ac8bf082f" providerId="LiveId" clId="{2231B14E-7105-4F04-B374-4AC0B31A4EB8}" dt="2020-09-18T14:29:37.583" v="12499" actId="26606"/>
          <ac:grpSpMkLst>
            <pc:docMk/>
            <pc:sldMk cId="1746940716" sldId="491"/>
            <ac:grpSpMk id="15" creationId="{032D8612-31EB-44CF-A1D0-14FD4C705424}"/>
          </ac:grpSpMkLst>
        </pc:grpChg>
        <pc:grpChg chg="add del">
          <ac:chgData name="Harold Greenberg" userId="d5c41c3ac8bf082f" providerId="LiveId" clId="{2231B14E-7105-4F04-B374-4AC0B31A4EB8}" dt="2020-09-18T14:28:38.830" v="12481" actId="26606"/>
          <ac:grpSpMkLst>
            <pc:docMk/>
            <pc:sldMk cId="1746940716" sldId="491"/>
            <ac:grpSpMk id="23" creationId="{010134DF-195E-4609-BE91-D38A8334E4E9}"/>
          </ac:grpSpMkLst>
        </pc:grpChg>
        <pc:grpChg chg="add del">
          <ac:chgData name="Harold Greenberg" userId="d5c41c3ac8bf082f" providerId="LiveId" clId="{2231B14E-7105-4F04-B374-4AC0B31A4EB8}" dt="2020-09-18T14:28:38.830" v="12481" actId="26606"/>
          <ac:grpSpMkLst>
            <pc:docMk/>
            <pc:sldMk cId="1746940716" sldId="491"/>
            <ac:grpSpMk id="31" creationId="{E5A6FD1C-ABC0-436A-9073-E0EED7D8906D}"/>
          </ac:grpSpMkLst>
        </pc:grpChg>
        <pc:grpChg chg="add del">
          <ac:chgData name="Harold Greenberg" userId="d5c41c3ac8bf082f" providerId="LiveId" clId="{2231B14E-7105-4F04-B374-4AC0B31A4EB8}" dt="2020-09-18T14:28:38.830" v="12481" actId="26606"/>
          <ac:grpSpMkLst>
            <pc:docMk/>
            <pc:sldMk cId="1746940716" sldId="491"/>
            <ac:grpSpMk id="37" creationId="{38AF1DD3-8D1D-4757-B035-70019593DDC3}"/>
          </ac:grpSpMkLst>
        </pc:grpChg>
        <pc:picChg chg="add del mod">
          <ac:chgData name="Harold Greenberg" userId="d5c41c3ac8bf082f" providerId="LiveId" clId="{2231B14E-7105-4F04-B374-4AC0B31A4EB8}" dt="2020-09-19T07:35:58.555" v="15898"/>
          <ac:picMkLst>
            <pc:docMk/>
            <pc:sldMk cId="1746940716" sldId="491"/>
            <ac:picMk id="2" creationId="{A3850CE2-308C-4B6A-AF03-DF465C8CED1D}"/>
          </ac:picMkLst>
        </pc:picChg>
        <pc:picChg chg="add mod">
          <ac:chgData name="Harold Greenberg" userId="d5c41c3ac8bf082f" providerId="LiveId" clId="{2231B14E-7105-4F04-B374-4AC0B31A4EB8}" dt="2020-09-18T14:34:11.178" v="12576"/>
          <ac:picMkLst>
            <pc:docMk/>
            <pc:sldMk cId="1746940716" sldId="491"/>
            <ac:picMk id="4" creationId="{BA54F26D-77A4-43A0-80C3-973F63837F71}"/>
          </ac:picMkLst>
        </pc:picChg>
        <pc:picChg chg="add del">
          <ac:chgData name="Harold Greenberg" userId="d5c41c3ac8bf082f" providerId="LiveId" clId="{2231B14E-7105-4F04-B374-4AC0B31A4EB8}" dt="2020-09-18T14:29:18.941" v="12493" actId="26606"/>
          <ac:picMkLst>
            <pc:docMk/>
            <pc:sldMk cId="1746940716" sldId="491"/>
            <ac:picMk id="59" creationId="{7CBAE1BD-B8E4-4029-8AA2-C77E4FED9864}"/>
          </ac:picMkLst>
        </pc:picChg>
        <pc:picChg chg="add del">
          <ac:chgData name="Harold Greenberg" userId="d5c41c3ac8bf082f" providerId="LiveId" clId="{2231B14E-7105-4F04-B374-4AC0B31A4EB8}" dt="2020-09-18T14:29:21.908" v="12495" actId="26606"/>
          <ac:picMkLst>
            <pc:docMk/>
            <pc:sldMk cId="1746940716" sldId="491"/>
            <ac:picMk id="63" creationId="{7F487851-BFAF-46D8-A1ED-50CAD6E46F59}"/>
          </ac:picMkLst>
        </pc:picChg>
        <pc:cxnChg chg="add del">
          <ac:chgData name="Harold Greenberg" userId="d5c41c3ac8bf082f" providerId="LiveId" clId="{2231B14E-7105-4F04-B374-4AC0B31A4EB8}" dt="2020-09-18T14:30:10.847" v="12507" actId="26606"/>
          <ac:cxnSpMkLst>
            <pc:docMk/>
            <pc:sldMk cId="1746940716" sldId="491"/>
            <ac:cxnSpMk id="17" creationId="{F1E07EB8-B07C-4EF5-8DE2-6B03F3EC83E1}"/>
          </ac:cxnSpMkLst>
        </pc:cxnChg>
        <pc:cxnChg chg="add del">
          <ac:chgData name="Harold Greenberg" userId="d5c41c3ac8bf082f" providerId="LiveId" clId="{2231B14E-7105-4F04-B374-4AC0B31A4EB8}" dt="2020-09-18T14:30:10.847" v="12507" actId="26606"/>
          <ac:cxnSpMkLst>
            <pc:docMk/>
            <pc:sldMk cId="1746940716" sldId="491"/>
            <ac:cxnSpMk id="19" creationId="{C39679CC-0AEA-4729-827F-5738C10515DE}"/>
          </ac:cxnSpMkLst>
        </pc:cxnChg>
        <pc:cxnChg chg="add del">
          <ac:chgData name="Harold Greenberg" userId="d5c41c3ac8bf082f" providerId="LiveId" clId="{2231B14E-7105-4F04-B374-4AC0B31A4EB8}" dt="2020-09-18T14:28:48.579" v="12485" actId="26606"/>
          <ac:cxnSpMkLst>
            <pc:docMk/>
            <pc:sldMk cId="1746940716" sldId="491"/>
            <ac:cxnSpMk id="49" creationId="{07A9243D-8FC3-4B36-874B-55906B03F484}"/>
          </ac:cxnSpMkLst>
        </pc:cxnChg>
        <pc:cxnChg chg="add del">
          <ac:chgData name="Harold Greenberg" userId="d5c41c3ac8bf082f" providerId="LiveId" clId="{2231B14E-7105-4F04-B374-4AC0B31A4EB8}" dt="2020-09-18T14:29:49.345" v="12503" actId="26606"/>
          <ac:cxnSpMkLst>
            <pc:docMk/>
            <pc:sldMk cId="1746940716" sldId="491"/>
            <ac:cxnSpMk id="78" creationId="{DC0E1208-0B30-4396-AE7C-AEBFFAEE66DB}"/>
          </ac:cxnSpMkLst>
        </pc:cxnChg>
      </pc:sldChg>
      <pc:sldChg chg="addSp delSp modSp add del mod">
        <pc:chgData name="Harold Greenberg" userId="d5c41c3ac8bf082f" providerId="LiveId" clId="{2231B14E-7105-4F04-B374-4AC0B31A4EB8}" dt="2020-09-02T22:37:46.028" v="1919" actId="47"/>
        <pc:sldMkLst>
          <pc:docMk/>
          <pc:sldMk cId="3599048733" sldId="491"/>
        </pc:sldMkLst>
        <pc:spChg chg="del mod">
          <ac:chgData name="Harold Greenberg" userId="d5c41c3ac8bf082f" providerId="LiveId" clId="{2231B14E-7105-4F04-B374-4AC0B31A4EB8}" dt="2020-09-02T22:37:43.018" v="1918" actId="478"/>
          <ac:spMkLst>
            <pc:docMk/>
            <pc:sldMk cId="3599048733" sldId="491"/>
            <ac:spMk id="3" creationId="{CA111074-9321-46C9-BD92-1037C01995E6}"/>
          </ac:spMkLst>
        </pc:spChg>
        <pc:spChg chg="add mod">
          <ac:chgData name="Harold Greenberg" userId="d5c41c3ac8bf082f" providerId="LiveId" clId="{2231B14E-7105-4F04-B374-4AC0B31A4EB8}" dt="2020-09-02T22:37:43.018" v="1918" actId="478"/>
          <ac:spMkLst>
            <pc:docMk/>
            <pc:sldMk cId="3599048733" sldId="491"/>
            <ac:spMk id="4" creationId="{0B88B680-DCEF-4FC1-9F5C-1A818E2CDB49}"/>
          </ac:spMkLst>
        </pc:spChg>
      </pc:sldChg>
      <pc:sldChg chg="addSp delSp modSp add mod setBg modAnim">
        <pc:chgData name="Harold Greenberg" userId="d5c41c3ac8bf082f" providerId="LiveId" clId="{2231B14E-7105-4F04-B374-4AC0B31A4EB8}" dt="2020-09-19T07:35:58.555" v="15898"/>
        <pc:sldMkLst>
          <pc:docMk/>
          <pc:sldMk cId="2877715528" sldId="492"/>
        </pc:sldMkLst>
        <pc:spChg chg="mod">
          <ac:chgData name="Harold Greenberg" userId="d5c41c3ac8bf082f" providerId="LiveId" clId="{2231B14E-7105-4F04-B374-4AC0B31A4EB8}" dt="2020-09-19T05:25:48.979" v="15890" actId="20577"/>
          <ac:spMkLst>
            <pc:docMk/>
            <pc:sldMk cId="2877715528" sldId="492"/>
            <ac:spMk id="3" creationId="{CA111074-9321-46C9-BD92-1037C01995E6}"/>
          </ac:spMkLst>
        </pc:spChg>
        <pc:spChg chg="add del">
          <ac:chgData name="Harold Greenberg" userId="d5c41c3ac8bf082f" providerId="LiveId" clId="{2231B14E-7105-4F04-B374-4AC0B31A4EB8}" dt="2020-09-18T14:48:16.927" v="12675" actId="26606"/>
          <ac:spMkLst>
            <pc:docMk/>
            <pc:sldMk cId="2877715528" sldId="492"/>
            <ac:spMk id="9" creationId="{944E28A0-F8F2-4190-AC08-73EF5A051BD4}"/>
          </ac:spMkLst>
        </pc:spChg>
        <pc:spChg chg="add del">
          <ac:chgData name="Harold Greenberg" userId="d5c41c3ac8bf082f" providerId="LiveId" clId="{2231B14E-7105-4F04-B374-4AC0B31A4EB8}" dt="2020-09-18T14:48:28.598" v="12677" actId="26606"/>
          <ac:spMkLst>
            <pc:docMk/>
            <pc:sldMk cId="2877715528" sldId="492"/>
            <ac:spMk id="11" creationId="{5707F116-8EC0-4822-9067-186AC8C96EB8}"/>
          </ac:spMkLst>
        </pc:spChg>
        <pc:spChg chg="add del">
          <ac:chgData name="Harold Greenberg" userId="d5c41c3ac8bf082f" providerId="LiveId" clId="{2231B14E-7105-4F04-B374-4AC0B31A4EB8}" dt="2020-09-18T14:48:28.598" v="12677" actId="26606"/>
          <ac:spMkLst>
            <pc:docMk/>
            <pc:sldMk cId="2877715528" sldId="492"/>
            <ac:spMk id="12" creationId="{C83F9D7D-8B7D-49DF-AA94-0A9A8D671027}"/>
          </ac:spMkLst>
        </pc:spChg>
        <pc:spChg chg="add del">
          <ac:chgData name="Harold Greenberg" userId="d5c41c3ac8bf082f" providerId="LiveId" clId="{2231B14E-7105-4F04-B374-4AC0B31A4EB8}" dt="2020-09-18T14:48:28.598" v="12677" actId="26606"/>
          <ac:spMkLst>
            <pc:docMk/>
            <pc:sldMk cId="2877715528" sldId="492"/>
            <ac:spMk id="13" creationId="{49F1A7E4-819D-4D21-8E8B-32671A9F9853}"/>
          </ac:spMkLst>
        </pc:spChg>
        <pc:spChg chg="add del">
          <ac:chgData name="Harold Greenberg" userId="d5c41c3ac8bf082f" providerId="LiveId" clId="{2231B14E-7105-4F04-B374-4AC0B31A4EB8}" dt="2020-09-18T14:48:28.598" v="12677" actId="26606"/>
          <ac:spMkLst>
            <pc:docMk/>
            <pc:sldMk cId="2877715528" sldId="492"/>
            <ac:spMk id="15" creationId="{6D6E3EFD-925A-40CD-8E14-FDD4E6DDC686}"/>
          </ac:spMkLst>
        </pc:spChg>
        <pc:spChg chg="add del">
          <ac:chgData name="Harold Greenberg" userId="d5c41c3ac8bf082f" providerId="LiveId" clId="{2231B14E-7105-4F04-B374-4AC0B31A4EB8}" dt="2020-09-18T14:48:28.598" v="12677" actId="26606"/>
          <ac:spMkLst>
            <pc:docMk/>
            <pc:sldMk cId="2877715528" sldId="492"/>
            <ac:spMk id="17" creationId="{3A91C067-F707-44D1-A9C2-9913E6ADC689}"/>
          </ac:spMkLst>
        </pc:spChg>
        <pc:spChg chg="add del">
          <ac:chgData name="Harold Greenberg" userId="d5c41c3ac8bf082f" providerId="LiveId" clId="{2231B14E-7105-4F04-B374-4AC0B31A4EB8}" dt="2020-09-18T14:48:28.598" v="12677" actId="26606"/>
          <ac:spMkLst>
            <pc:docMk/>
            <pc:sldMk cId="2877715528" sldId="492"/>
            <ac:spMk id="19" creationId="{52329D9A-3D48-4B69-939D-2A480F14786F}"/>
          </ac:spMkLst>
        </pc:spChg>
        <pc:spChg chg="add del">
          <ac:chgData name="Harold Greenberg" userId="d5c41c3ac8bf082f" providerId="LiveId" clId="{2231B14E-7105-4F04-B374-4AC0B31A4EB8}" dt="2020-09-18T14:48:28.598" v="12677" actId="26606"/>
          <ac:spMkLst>
            <pc:docMk/>
            <pc:sldMk cId="2877715528" sldId="492"/>
            <ac:spMk id="21" creationId="{2D5CC4CB-7B78-480A-A0AE-A8A35C08E190}"/>
          </ac:spMkLst>
        </pc:spChg>
        <pc:spChg chg="add del">
          <ac:chgData name="Harold Greenberg" userId="d5c41c3ac8bf082f" providerId="LiveId" clId="{2231B14E-7105-4F04-B374-4AC0B31A4EB8}" dt="2020-09-18T14:48:28.598" v="12677" actId="26606"/>
          <ac:spMkLst>
            <pc:docMk/>
            <pc:sldMk cId="2877715528" sldId="492"/>
            <ac:spMk id="23" creationId="{DC580C66-5435-4F00-873E-679D3D5049C0}"/>
          </ac:spMkLst>
        </pc:spChg>
        <pc:spChg chg="add del">
          <ac:chgData name="Harold Greenberg" userId="d5c41c3ac8bf082f" providerId="LiveId" clId="{2231B14E-7105-4F04-B374-4AC0B31A4EB8}" dt="2020-09-18T14:48:28.598" v="12677" actId="26606"/>
          <ac:spMkLst>
            <pc:docMk/>
            <pc:sldMk cId="2877715528" sldId="492"/>
            <ac:spMk id="25" creationId="{B4AFD177-1A38-4FAE-87D4-840AE22C861C}"/>
          </ac:spMkLst>
        </pc:spChg>
        <pc:spChg chg="add del">
          <ac:chgData name="Harold Greenberg" userId="d5c41c3ac8bf082f" providerId="LiveId" clId="{2231B14E-7105-4F04-B374-4AC0B31A4EB8}" dt="2020-09-18T14:48:31.022" v="12679" actId="26606"/>
          <ac:spMkLst>
            <pc:docMk/>
            <pc:sldMk cId="2877715528" sldId="492"/>
            <ac:spMk id="27" creationId="{19D32F93-50AC-4C46-A5DB-291C60DDB7BD}"/>
          </ac:spMkLst>
        </pc:spChg>
        <pc:spChg chg="add del">
          <ac:chgData name="Harold Greenberg" userId="d5c41c3ac8bf082f" providerId="LiveId" clId="{2231B14E-7105-4F04-B374-4AC0B31A4EB8}" dt="2020-09-18T14:48:31.022" v="12679" actId="26606"/>
          <ac:spMkLst>
            <pc:docMk/>
            <pc:sldMk cId="2877715528" sldId="492"/>
            <ac:spMk id="28" creationId="{827DC2C4-B485-428A-BF4A-472D2967F47F}"/>
          </ac:spMkLst>
        </pc:spChg>
        <pc:spChg chg="add del">
          <ac:chgData name="Harold Greenberg" userId="d5c41c3ac8bf082f" providerId="LiveId" clId="{2231B14E-7105-4F04-B374-4AC0B31A4EB8}" dt="2020-09-18T14:48:31.022" v="12679" actId="26606"/>
          <ac:spMkLst>
            <pc:docMk/>
            <pc:sldMk cId="2877715528" sldId="492"/>
            <ac:spMk id="29" creationId="{EE04B5EB-F158-4507-90DD-BD23620C7CC9}"/>
          </ac:spMkLst>
        </pc:spChg>
        <pc:spChg chg="add del">
          <ac:chgData name="Harold Greenberg" userId="d5c41c3ac8bf082f" providerId="LiveId" clId="{2231B14E-7105-4F04-B374-4AC0B31A4EB8}" dt="2020-09-18T14:48:42.806" v="12681" actId="26606"/>
          <ac:spMkLst>
            <pc:docMk/>
            <pc:sldMk cId="2877715528" sldId="492"/>
            <ac:spMk id="31" creationId="{7DCF59F3-53FA-4BAA-ADB0-1C583EEBD978}"/>
          </ac:spMkLst>
        </pc:spChg>
        <pc:spChg chg="add del">
          <ac:chgData name="Harold Greenberg" userId="d5c41c3ac8bf082f" providerId="LiveId" clId="{2231B14E-7105-4F04-B374-4AC0B31A4EB8}" dt="2020-09-18T14:48:42.806" v="12681" actId="26606"/>
          <ac:spMkLst>
            <pc:docMk/>
            <pc:sldMk cId="2877715528" sldId="492"/>
            <ac:spMk id="32" creationId="{5707F116-8EC0-4822-9067-186AC8C96EB8}"/>
          </ac:spMkLst>
        </pc:spChg>
        <pc:spChg chg="add del">
          <ac:chgData name="Harold Greenberg" userId="d5c41c3ac8bf082f" providerId="LiveId" clId="{2231B14E-7105-4F04-B374-4AC0B31A4EB8}" dt="2020-09-18T14:48:42.806" v="12681" actId="26606"/>
          <ac:spMkLst>
            <pc:docMk/>
            <pc:sldMk cId="2877715528" sldId="492"/>
            <ac:spMk id="33" creationId="{49F1A7E4-819D-4D21-8E8B-32671A9F9853}"/>
          </ac:spMkLst>
        </pc:spChg>
        <pc:spChg chg="add del">
          <ac:chgData name="Harold Greenberg" userId="d5c41c3ac8bf082f" providerId="LiveId" clId="{2231B14E-7105-4F04-B374-4AC0B31A4EB8}" dt="2020-09-18T14:48:42.806" v="12681" actId="26606"/>
          <ac:spMkLst>
            <pc:docMk/>
            <pc:sldMk cId="2877715528" sldId="492"/>
            <ac:spMk id="34" creationId="{0C661B50-6929-49AE-B678-D23F22C94825}"/>
          </ac:spMkLst>
        </pc:spChg>
        <pc:spChg chg="add del">
          <ac:chgData name="Harold Greenberg" userId="d5c41c3ac8bf082f" providerId="LiveId" clId="{2231B14E-7105-4F04-B374-4AC0B31A4EB8}" dt="2020-09-18T14:48:42.806" v="12681" actId="26606"/>
          <ac:spMkLst>
            <pc:docMk/>
            <pc:sldMk cId="2877715528" sldId="492"/>
            <ac:spMk id="35" creationId="{FA4D2597-A2FE-4B0C-BB1F-540C5F256A6A}"/>
          </ac:spMkLst>
        </pc:spChg>
        <pc:spChg chg="add del">
          <ac:chgData name="Harold Greenberg" userId="d5c41c3ac8bf082f" providerId="LiveId" clId="{2231B14E-7105-4F04-B374-4AC0B31A4EB8}" dt="2020-09-18T14:48:42.806" v="12681" actId="26606"/>
          <ac:spMkLst>
            <pc:docMk/>
            <pc:sldMk cId="2877715528" sldId="492"/>
            <ac:spMk id="36" creationId="{DA103EBF-224C-44F4-ACE5-79865767D48C}"/>
          </ac:spMkLst>
        </pc:spChg>
        <pc:spChg chg="add del">
          <ac:chgData name="Harold Greenberg" userId="d5c41c3ac8bf082f" providerId="LiveId" clId="{2231B14E-7105-4F04-B374-4AC0B31A4EB8}" dt="2020-09-18T14:48:42.806" v="12681" actId="26606"/>
          <ac:spMkLst>
            <pc:docMk/>
            <pc:sldMk cId="2877715528" sldId="492"/>
            <ac:spMk id="37" creationId="{87A5F9AD-A73A-480E-A9D0-4B4234677FA5}"/>
          </ac:spMkLst>
        </pc:spChg>
        <pc:spChg chg="add del">
          <ac:chgData name="Harold Greenberg" userId="d5c41c3ac8bf082f" providerId="LiveId" clId="{2231B14E-7105-4F04-B374-4AC0B31A4EB8}" dt="2020-09-18T14:48:42.806" v="12681" actId="26606"/>
          <ac:spMkLst>
            <pc:docMk/>
            <pc:sldMk cId="2877715528" sldId="492"/>
            <ac:spMk id="38" creationId="{A7333EA9-3447-4C0A-957A-C6D2B338C234}"/>
          </ac:spMkLst>
        </pc:spChg>
        <pc:spChg chg="add del">
          <ac:chgData name="Harold Greenberg" userId="d5c41c3ac8bf082f" providerId="LiveId" clId="{2231B14E-7105-4F04-B374-4AC0B31A4EB8}" dt="2020-09-18T14:48:46.041" v="12683" actId="26606"/>
          <ac:spMkLst>
            <pc:docMk/>
            <pc:sldMk cId="2877715528" sldId="492"/>
            <ac:spMk id="40" creationId="{16F9E488-0718-4E1E-9D12-26779F606252}"/>
          </ac:spMkLst>
        </pc:spChg>
        <pc:spChg chg="add del">
          <ac:chgData name="Harold Greenberg" userId="d5c41c3ac8bf082f" providerId="LiveId" clId="{2231B14E-7105-4F04-B374-4AC0B31A4EB8}" dt="2020-09-18T14:48:46.041" v="12683" actId="26606"/>
          <ac:spMkLst>
            <pc:docMk/>
            <pc:sldMk cId="2877715528" sldId="492"/>
            <ac:spMk id="41" creationId="{FA6F8ABB-6C5D-4349-9E1B-198D1ABFA804}"/>
          </ac:spMkLst>
        </pc:spChg>
        <pc:spChg chg="add del">
          <ac:chgData name="Harold Greenberg" userId="d5c41c3ac8bf082f" providerId="LiveId" clId="{2231B14E-7105-4F04-B374-4AC0B31A4EB8}" dt="2020-09-18T14:48:51.118" v="12685" actId="26606"/>
          <ac:spMkLst>
            <pc:docMk/>
            <pc:sldMk cId="2877715528" sldId="492"/>
            <ac:spMk id="45" creationId="{2791B33F-CE76-4EF1-8227-54ED041CD4BD}"/>
          </ac:spMkLst>
        </pc:spChg>
        <pc:spChg chg="add del">
          <ac:chgData name="Harold Greenberg" userId="d5c41c3ac8bf082f" providerId="LiveId" clId="{2231B14E-7105-4F04-B374-4AC0B31A4EB8}" dt="2020-09-18T14:48:55.239" v="12687" actId="26606"/>
          <ac:spMkLst>
            <pc:docMk/>
            <pc:sldMk cId="2877715528" sldId="492"/>
            <ac:spMk id="47" creationId="{029DE7B6-DC7C-4BA1-B406-EDDA0C0A31C4}"/>
          </ac:spMkLst>
        </pc:spChg>
        <pc:spChg chg="add del">
          <ac:chgData name="Harold Greenberg" userId="d5c41c3ac8bf082f" providerId="LiveId" clId="{2231B14E-7105-4F04-B374-4AC0B31A4EB8}" dt="2020-09-18T14:49:07.828" v="12689" actId="26606"/>
          <ac:spMkLst>
            <pc:docMk/>
            <pc:sldMk cId="2877715528" sldId="492"/>
            <ac:spMk id="49" creationId="{7DCF59F3-53FA-4BAA-ADB0-1C583EEBD978}"/>
          </ac:spMkLst>
        </pc:spChg>
        <pc:spChg chg="add del">
          <ac:chgData name="Harold Greenberg" userId="d5c41c3ac8bf082f" providerId="LiveId" clId="{2231B14E-7105-4F04-B374-4AC0B31A4EB8}" dt="2020-09-18T14:49:07.828" v="12689" actId="26606"/>
          <ac:spMkLst>
            <pc:docMk/>
            <pc:sldMk cId="2877715528" sldId="492"/>
            <ac:spMk id="50" creationId="{5707F116-8EC0-4822-9067-186AC8C96EB8}"/>
          </ac:spMkLst>
        </pc:spChg>
        <pc:spChg chg="add del">
          <ac:chgData name="Harold Greenberg" userId="d5c41c3ac8bf082f" providerId="LiveId" clId="{2231B14E-7105-4F04-B374-4AC0B31A4EB8}" dt="2020-09-18T14:49:07.828" v="12689" actId="26606"/>
          <ac:spMkLst>
            <pc:docMk/>
            <pc:sldMk cId="2877715528" sldId="492"/>
            <ac:spMk id="51" creationId="{49F1A7E4-819D-4D21-8E8B-32671A9F9853}"/>
          </ac:spMkLst>
        </pc:spChg>
        <pc:spChg chg="add del">
          <ac:chgData name="Harold Greenberg" userId="d5c41c3ac8bf082f" providerId="LiveId" clId="{2231B14E-7105-4F04-B374-4AC0B31A4EB8}" dt="2020-09-18T14:49:07.828" v="12689" actId="26606"/>
          <ac:spMkLst>
            <pc:docMk/>
            <pc:sldMk cId="2877715528" sldId="492"/>
            <ac:spMk id="52" creationId="{0C661B50-6929-49AE-B678-D23F22C94825}"/>
          </ac:spMkLst>
        </pc:spChg>
        <pc:spChg chg="add del">
          <ac:chgData name="Harold Greenberg" userId="d5c41c3ac8bf082f" providerId="LiveId" clId="{2231B14E-7105-4F04-B374-4AC0B31A4EB8}" dt="2020-09-18T14:49:07.828" v="12689" actId="26606"/>
          <ac:spMkLst>
            <pc:docMk/>
            <pc:sldMk cId="2877715528" sldId="492"/>
            <ac:spMk id="53" creationId="{FA4D2597-A2FE-4B0C-BB1F-540C5F256A6A}"/>
          </ac:spMkLst>
        </pc:spChg>
        <pc:spChg chg="add del">
          <ac:chgData name="Harold Greenberg" userId="d5c41c3ac8bf082f" providerId="LiveId" clId="{2231B14E-7105-4F04-B374-4AC0B31A4EB8}" dt="2020-09-18T14:49:07.828" v="12689" actId="26606"/>
          <ac:spMkLst>
            <pc:docMk/>
            <pc:sldMk cId="2877715528" sldId="492"/>
            <ac:spMk id="54" creationId="{DA103EBF-224C-44F4-ACE5-79865767D48C}"/>
          </ac:spMkLst>
        </pc:spChg>
        <pc:spChg chg="add del">
          <ac:chgData name="Harold Greenberg" userId="d5c41c3ac8bf082f" providerId="LiveId" clId="{2231B14E-7105-4F04-B374-4AC0B31A4EB8}" dt="2020-09-18T14:49:07.828" v="12689" actId="26606"/>
          <ac:spMkLst>
            <pc:docMk/>
            <pc:sldMk cId="2877715528" sldId="492"/>
            <ac:spMk id="55" creationId="{87A5F9AD-A73A-480E-A9D0-4B4234677FA5}"/>
          </ac:spMkLst>
        </pc:spChg>
        <pc:spChg chg="add del">
          <ac:chgData name="Harold Greenberg" userId="d5c41c3ac8bf082f" providerId="LiveId" clId="{2231B14E-7105-4F04-B374-4AC0B31A4EB8}" dt="2020-09-18T14:49:07.828" v="12689" actId="26606"/>
          <ac:spMkLst>
            <pc:docMk/>
            <pc:sldMk cId="2877715528" sldId="492"/>
            <ac:spMk id="56" creationId="{A7333EA9-3447-4C0A-957A-C6D2B338C234}"/>
          </ac:spMkLst>
        </pc:spChg>
        <pc:spChg chg="add del">
          <ac:chgData name="Harold Greenberg" userId="d5c41c3ac8bf082f" providerId="LiveId" clId="{2231B14E-7105-4F04-B374-4AC0B31A4EB8}" dt="2020-09-18T14:49:20.991" v="12691" actId="26606"/>
          <ac:spMkLst>
            <pc:docMk/>
            <pc:sldMk cId="2877715528" sldId="492"/>
            <ac:spMk id="58" creationId="{C83F9D7D-8B7D-49DF-AA94-0A9A8D671027}"/>
          </ac:spMkLst>
        </pc:spChg>
        <pc:spChg chg="add del">
          <ac:chgData name="Harold Greenberg" userId="d5c41c3ac8bf082f" providerId="LiveId" clId="{2231B14E-7105-4F04-B374-4AC0B31A4EB8}" dt="2020-09-18T14:49:20.991" v="12691" actId="26606"/>
          <ac:spMkLst>
            <pc:docMk/>
            <pc:sldMk cId="2877715528" sldId="492"/>
            <ac:spMk id="59" creationId="{5707F116-8EC0-4822-9067-186AC8C96EB8}"/>
          </ac:spMkLst>
        </pc:spChg>
        <pc:spChg chg="add del">
          <ac:chgData name="Harold Greenberg" userId="d5c41c3ac8bf082f" providerId="LiveId" clId="{2231B14E-7105-4F04-B374-4AC0B31A4EB8}" dt="2020-09-18T14:49:20.991" v="12691" actId="26606"/>
          <ac:spMkLst>
            <pc:docMk/>
            <pc:sldMk cId="2877715528" sldId="492"/>
            <ac:spMk id="60" creationId="{49F1A7E4-819D-4D21-8E8B-32671A9F9853}"/>
          </ac:spMkLst>
        </pc:spChg>
        <pc:spChg chg="add del">
          <ac:chgData name="Harold Greenberg" userId="d5c41c3ac8bf082f" providerId="LiveId" clId="{2231B14E-7105-4F04-B374-4AC0B31A4EB8}" dt="2020-09-18T14:49:20.991" v="12691" actId="26606"/>
          <ac:spMkLst>
            <pc:docMk/>
            <pc:sldMk cId="2877715528" sldId="492"/>
            <ac:spMk id="61" creationId="{6D6E3EFD-925A-40CD-8E14-FDD4E6DDC686}"/>
          </ac:spMkLst>
        </pc:spChg>
        <pc:spChg chg="add del">
          <ac:chgData name="Harold Greenberg" userId="d5c41c3ac8bf082f" providerId="LiveId" clId="{2231B14E-7105-4F04-B374-4AC0B31A4EB8}" dt="2020-09-18T14:49:20.991" v="12691" actId="26606"/>
          <ac:spMkLst>
            <pc:docMk/>
            <pc:sldMk cId="2877715528" sldId="492"/>
            <ac:spMk id="62" creationId="{3A91C067-F707-44D1-A9C2-9913E6ADC689}"/>
          </ac:spMkLst>
        </pc:spChg>
        <pc:spChg chg="add del">
          <ac:chgData name="Harold Greenberg" userId="d5c41c3ac8bf082f" providerId="LiveId" clId="{2231B14E-7105-4F04-B374-4AC0B31A4EB8}" dt="2020-09-18T14:49:20.991" v="12691" actId="26606"/>
          <ac:spMkLst>
            <pc:docMk/>
            <pc:sldMk cId="2877715528" sldId="492"/>
            <ac:spMk id="63" creationId="{DC580C66-5435-4F00-873E-679D3D5049C0}"/>
          </ac:spMkLst>
        </pc:spChg>
        <pc:spChg chg="add del">
          <ac:chgData name="Harold Greenberg" userId="d5c41c3ac8bf082f" providerId="LiveId" clId="{2231B14E-7105-4F04-B374-4AC0B31A4EB8}" dt="2020-09-18T14:49:20.991" v="12691" actId="26606"/>
          <ac:spMkLst>
            <pc:docMk/>
            <pc:sldMk cId="2877715528" sldId="492"/>
            <ac:spMk id="64" creationId="{B4AFD177-1A38-4FAE-87D4-840AE22C861C}"/>
          </ac:spMkLst>
        </pc:spChg>
        <pc:spChg chg="add del">
          <ac:chgData name="Harold Greenberg" userId="d5c41c3ac8bf082f" providerId="LiveId" clId="{2231B14E-7105-4F04-B374-4AC0B31A4EB8}" dt="2020-09-18T14:49:20.991" v="12691" actId="26606"/>
          <ac:spMkLst>
            <pc:docMk/>
            <pc:sldMk cId="2877715528" sldId="492"/>
            <ac:spMk id="65" creationId="{52329D9A-3D48-4B69-939D-2A480F14786F}"/>
          </ac:spMkLst>
        </pc:spChg>
        <pc:spChg chg="add del">
          <ac:chgData name="Harold Greenberg" userId="d5c41c3ac8bf082f" providerId="LiveId" clId="{2231B14E-7105-4F04-B374-4AC0B31A4EB8}" dt="2020-09-18T14:49:20.991" v="12691" actId="26606"/>
          <ac:spMkLst>
            <pc:docMk/>
            <pc:sldMk cId="2877715528" sldId="492"/>
            <ac:spMk id="66" creationId="{2D5CC4CB-7B78-480A-A0AE-A8A35C08E190}"/>
          </ac:spMkLst>
        </pc:spChg>
        <pc:spChg chg="add del">
          <ac:chgData name="Harold Greenberg" userId="d5c41c3ac8bf082f" providerId="LiveId" clId="{2231B14E-7105-4F04-B374-4AC0B31A4EB8}" dt="2020-09-18T14:49:29.293" v="12693" actId="26606"/>
          <ac:spMkLst>
            <pc:docMk/>
            <pc:sldMk cId="2877715528" sldId="492"/>
            <ac:spMk id="68" creationId="{C83F9D7D-8B7D-49DF-AA94-0A9A8D671027}"/>
          </ac:spMkLst>
        </pc:spChg>
        <pc:spChg chg="add del">
          <ac:chgData name="Harold Greenberg" userId="d5c41c3ac8bf082f" providerId="LiveId" clId="{2231B14E-7105-4F04-B374-4AC0B31A4EB8}" dt="2020-09-18T14:49:29.293" v="12693" actId="26606"/>
          <ac:spMkLst>
            <pc:docMk/>
            <pc:sldMk cId="2877715528" sldId="492"/>
            <ac:spMk id="69" creationId="{5707F116-8EC0-4822-9067-186AC8C96EB8}"/>
          </ac:spMkLst>
        </pc:spChg>
        <pc:spChg chg="add del">
          <ac:chgData name="Harold Greenberg" userId="d5c41c3ac8bf082f" providerId="LiveId" clId="{2231B14E-7105-4F04-B374-4AC0B31A4EB8}" dt="2020-09-18T14:49:29.293" v="12693" actId="26606"/>
          <ac:spMkLst>
            <pc:docMk/>
            <pc:sldMk cId="2877715528" sldId="492"/>
            <ac:spMk id="70" creationId="{49F1A7E4-819D-4D21-8E8B-32671A9F9853}"/>
          </ac:spMkLst>
        </pc:spChg>
        <pc:spChg chg="add del">
          <ac:chgData name="Harold Greenberg" userId="d5c41c3ac8bf082f" providerId="LiveId" clId="{2231B14E-7105-4F04-B374-4AC0B31A4EB8}" dt="2020-09-18T14:49:29.293" v="12693" actId="26606"/>
          <ac:spMkLst>
            <pc:docMk/>
            <pc:sldMk cId="2877715528" sldId="492"/>
            <ac:spMk id="71" creationId="{6D6E3EFD-925A-40CD-8E14-FDD4E6DDC686}"/>
          </ac:spMkLst>
        </pc:spChg>
        <pc:spChg chg="add del">
          <ac:chgData name="Harold Greenberg" userId="d5c41c3ac8bf082f" providerId="LiveId" clId="{2231B14E-7105-4F04-B374-4AC0B31A4EB8}" dt="2020-09-18T14:49:29.293" v="12693" actId="26606"/>
          <ac:spMkLst>
            <pc:docMk/>
            <pc:sldMk cId="2877715528" sldId="492"/>
            <ac:spMk id="72" creationId="{3A91C067-F707-44D1-A9C2-9913E6ADC689}"/>
          </ac:spMkLst>
        </pc:spChg>
        <pc:spChg chg="add del">
          <ac:chgData name="Harold Greenberg" userId="d5c41c3ac8bf082f" providerId="LiveId" clId="{2231B14E-7105-4F04-B374-4AC0B31A4EB8}" dt="2020-09-18T14:49:29.293" v="12693" actId="26606"/>
          <ac:spMkLst>
            <pc:docMk/>
            <pc:sldMk cId="2877715528" sldId="492"/>
            <ac:spMk id="73" creationId="{52329D9A-3D48-4B69-939D-2A480F14786F}"/>
          </ac:spMkLst>
        </pc:spChg>
        <pc:spChg chg="add del">
          <ac:chgData name="Harold Greenberg" userId="d5c41c3ac8bf082f" providerId="LiveId" clId="{2231B14E-7105-4F04-B374-4AC0B31A4EB8}" dt="2020-09-18T14:49:29.293" v="12693" actId="26606"/>
          <ac:spMkLst>
            <pc:docMk/>
            <pc:sldMk cId="2877715528" sldId="492"/>
            <ac:spMk id="74" creationId="{2D5CC4CB-7B78-480A-A0AE-A8A35C08E190}"/>
          </ac:spMkLst>
        </pc:spChg>
        <pc:spChg chg="add del">
          <ac:chgData name="Harold Greenberg" userId="d5c41c3ac8bf082f" providerId="LiveId" clId="{2231B14E-7105-4F04-B374-4AC0B31A4EB8}" dt="2020-09-18T14:49:29.293" v="12693" actId="26606"/>
          <ac:spMkLst>
            <pc:docMk/>
            <pc:sldMk cId="2877715528" sldId="492"/>
            <ac:spMk id="75" creationId="{DC580C66-5435-4F00-873E-679D3D5049C0}"/>
          </ac:spMkLst>
        </pc:spChg>
        <pc:spChg chg="add del">
          <ac:chgData name="Harold Greenberg" userId="d5c41c3ac8bf082f" providerId="LiveId" clId="{2231B14E-7105-4F04-B374-4AC0B31A4EB8}" dt="2020-09-18T14:49:29.293" v="12693" actId="26606"/>
          <ac:spMkLst>
            <pc:docMk/>
            <pc:sldMk cId="2877715528" sldId="492"/>
            <ac:spMk id="76" creationId="{B4AFD177-1A38-4FAE-87D4-840AE22C861C}"/>
          </ac:spMkLst>
        </pc:spChg>
        <pc:spChg chg="add">
          <ac:chgData name="Harold Greenberg" userId="d5c41c3ac8bf082f" providerId="LiveId" clId="{2231B14E-7105-4F04-B374-4AC0B31A4EB8}" dt="2020-09-18T14:49:29.305" v="12694" actId="26606"/>
          <ac:spMkLst>
            <pc:docMk/>
            <pc:sldMk cId="2877715528" sldId="492"/>
            <ac:spMk id="78" creationId="{C83F9D7D-8B7D-49DF-AA94-0A9A8D671027}"/>
          </ac:spMkLst>
        </pc:spChg>
        <pc:spChg chg="add">
          <ac:chgData name="Harold Greenberg" userId="d5c41c3ac8bf082f" providerId="LiveId" clId="{2231B14E-7105-4F04-B374-4AC0B31A4EB8}" dt="2020-09-18T14:49:29.305" v="12694" actId="26606"/>
          <ac:spMkLst>
            <pc:docMk/>
            <pc:sldMk cId="2877715528" sldId="492"/>
            <ac:spMk id="79" creationId="{5707F116-8EC0-4822-9067-186AC8C96EB8}"/>
          </ac:spMkLst>
        </pc:spChg>
        <pc:spChg chg="add">
          <ac:chgData name="Harold Greenberg" userId="d5c41c3ac8bf082f" providerId="LiveId" clId="{2231B14E-7105-4F04-B374-4AC0B31A4EB8}" dt="2020-09-18T14:49:29.305" v="12694" actId="26606"/>
          <ac:spMkLst>
            <pc:docMk/>
            <pc:sldMk cId="2877715528" sldId="492"/>
            <ac:spMk id="80" creationId="{49F1A7E4-819D-4D21-8E8B-32671A9F9853}"/>
          </ac:spMkLst>
        </pc:spChg>
        <pc:spChg chg="add">
          <ac:chgData name="Harold Greenberg" userId="d5c41c3ac8bf082f" providerId="LiveId" clId="{2231B14E-7105-4F04-B374-4AC0B31A4EB8}" dt="2020-09-18T14:49:29.305" v="12694" actId="26606"/>
          <ac:spMkLst>
            <pc:docMk/>
            <pc:sldMk cId="2877715528" sldId="492"/>
            <ac:spMk id="81" creationId="{6D6E3EFD-925A-40CD-8E14-FDD4E6DDC686}"/>
          </ac:spMkLst>
        </pc:spChg>
        <pc:spChg chg="add">
          <ac:chgData name="Harold Greenberg" userId="d5c41c3ac8bf082f" providerId="LiveId" clId="{2231B14E-7105-4F04-B374-4AC0B31A4EB8}" dt="2020-09-18T14:49:29.305" v="12694" actId="26606"/>
          <ac:spMkLst>
            <pc:docMk/>
            <pc:sldMk cId="2877715528" sldId="492"/>
            <ac:spMk id="82" creationId="{3A91C067-F707-44D1-A9C2-9913E6ADC689}"/>
          </ac:spMkLst>
        </pc:spChg>
        <pc:spChg chg="add">
          <ac:chgData name="Harold Greenberg" userId="d5c41c3ac8bf082f" providerId="LiveId" clId="{2231B14E-7105-4F04-B374-4AC0B31A4EB8}" dt="2020-09-18T14:49:29.305" v="12694" actId="26606"/>
          <ac:spMkLst>
            <pc:docMk/>
            <pc:sldMk cId="2877715528" sldId="492"/>
            <ac:spMk id="83" creationId="{DC580C66-5435-4F00-873E-679D3D5049C0}"/>
          </ac:spMkLst>
        </pc:spChg>
        <pc:spChg chg="add">
          <ac:chgData name="Harold Greenberg" userId="d5c41c3ac8bf082f" providerId="LiveId" clId="{2231B14E-7105-4F04-B374-4AC0B31A4EB8}" dt="2020-09-18T14:49:29.305" v="12694" actId="26606"/>
          <ac:spMkLst>
            <pc:docMk/>
            <pc:sldMk cId="2877715528" sldId="492"/>
            <ac:spMk id="84" creationId="{B4AFD177-1A38-4FAE-87D4-840AE22C861C}"/>
          </ac:spMkLst>
        </pc:spChg>
        <pc:spChg chg="add">
          <ac:chgData name="Harold Greenberg" userId="d5c41c3ac8bf082f" providerId="LiveId" clId="{2231B14E-7105-4F04-B374-4AC0B31A4EB8}" dt="2020-09-18T14:49:29.305" v="12694" actId="26606"/>
          <ac:spMkLst>
            <pc:docMk/>
            <pc:sldMk cId="2877715528" sldId="492"/>
            <ac:spMk id="85" creationId="{52329D9A-3D48-4B69-939D-2A480F14786F}"/>
          </ac:spMkLst>
        </pc:spChg>
        <pc:spChg chg="add">
          <ac:chgData name="Harold Greenberg" userId="d5c41c3ac8bf082f" providerId="LiveId" clId="{2231B14E-7105-4F04-B374-4AC0B31A4EB8}" dt="2020-09-18T14:49:29.305" v="12694" actId="26606"/>
          <ac:spMkLst>
            <pc:docMk/>
            <pc:sldMk cId="2877715528" sldId="492"/>
            <ac:spMk id="86" creationId="{2D5CC4CB-7B78-480A-A0AE-A8A35C08E190}"/>
          </ac:spMkLst>
        </pc:spChg>
        <pc:grpChg chg="add del">
          <ac:chgData name="Harold Greenberg" userId="d5c41c3ac8bf082f" providerId="LiveId" clId="{2231B14E-7105-4F04-B374-4AC0B31A4EB8}" dt="2020-09-18T14:48:46.041" v="12683" actId="26606"/>
          <ac:grpSpMkLst>
            <pc:docMk/>
            <pc:sldMk cId="2877715528" sldId="492"/>
            <ac:grpSpMk id="42" creationId="{5CA4BCD1-F813-4A68-8727-7A3DE67AC57F}"/>
          </ac:grpSpMkLst>
        </pc:grpChg>
        <pc:picChg chg="add del mod">
          <ac:chgData name="Harold Greenberg" userId="d5c41c3ac8bf082f" providerId="LiveId" clId="{2231B14E-7105-4F04-B374-4AC0B31A4EB8}" dt="2020-09-19T07:35:58.555" v="15898"/>
          <ac:picMkLst>
            <pc:docMk/>
            <pc:sldMk cId="2877715528" sldId="492"/>
            <ac:picMk id="2" creationId="{1D735C10-9F6D-4F7C-A8E1-F2F520383C49}"/>
          </ac:picMkLst>
        </pc:picChg>
        <pc:picChg chg="add mod modCrop">
          <ac:chgData name="Harold Greenberg" userId="d5c41c3ac8bf082f" providerId="LiveId" clId="{2231B14E-7105-4F04-B374-4AC0B31A4EB8}" dt="2020-09-18T14:49:29.305" v="12694" actId="26606"/>
          <ac:picMkLst>
            <pc:docMk/>
            <pc:sldMk cId="2877715528" sldId="492"/>
            <ac:picMk id="4" creationId="{665AA6AC-6A65-4722-B61E-E7C54B33D4A6}"/>
          </ac:picMkLst>
        </pc:picChg>
      </pc:sldChg>
      <pc:sldChg chg="addSp delSp modSp add mod modAnim">
        <pc:chgData name="Harold Greenberg" userId="d5c41c3ac8bf082f" providerId="LiveId" clId="{2231B14E-7105-4F04-B374-4AC0B31A4EB8}" dt="2020-09-19T07:35:58.555" v="15898"/>
        <pc:sldMkLst>
          <pc:docMk/>
          <pc:sldMk cId="3066223468" sldId="493"/>
        </pc:sldMkLst>
        <pc:spChg chg="mod">
          <ac:chgData name="Harold Greenberg" userId="d5c41c3ac8bf082f" providerId="LiveId" clId="{2231B14E-7105-4F04-B374-4AC0B31A4EB8}" dt="2020-09-03T19:59:01.132" v="4958" actId="313"/>
          <ac:spMkLst>
            <pc:docMk/>
            <pc:sldMk cId="3066223468" sldId="493"/>
            <ac:spMk id="4" creationId="{6B84CAF5-C94B-48D4-910D-97DF728371AE}"/>
          </ac:spMkLst>
        </pc:spChg>
        <pc:picChg chg="add del mod">
          <ac:chgData name="Harold Greenberg" userId="d5c41c3ac8bf082f" providerId="LiveId" clId="{2231B14E-7105-4F04-B374-4AC0B31A4EB8}" dt="2020-09-19T07:35:58.555" v="15898"/>
          <ac:picMkLst>
            <pc:docMk/>
            <pc:sldMk cId="3066223468" sldId="493"/>
            <ac:picMk id="2" creationId="{17350CE2-1045-429A-82BF-DD94A2729744}"/>
          </ac:picMkLst>
        </pc:picChg>
      </pc:sldChg>
      <pc:sldChg chg="addSp delSp modSp add mod modAnim">
        <pc:chgData name="Harold Greenberg" userId="d5c41c3ac8bf082f" providerId="LiveId" clId="{2231B14E-7105-4F04-B374-4AC0B31A4EB8}" dt="2020-09-19T07:35:58.555" v="15898"/>
        <pc:sldMkLst>
          <pc:docMk/>
          <pc:sldMk cId="2017500269" sldId="494"/>
        </pc:sldMkLst>
        <pc:spChg chg="mod">
          <ac:chgData name="Harold Greenberg" userId="d5c41c3ac8bf082f" providerId="LiveId" clId="{2231B14E-7105-4F04-B374-4AC0B31A4EB8}" dt="2020-09-18T20:52:24.651" v="14959" actId="20577"/>
          <ac:spMkLst>
            <pc:docMk/>
            <pc:sldMk cId="2017500269" sldId="494"/>
            <ac:spMk id="4" creationId="{6B84CAF5-C94B-48D4-910D-97DF728371AE}"/>
          </ac:spMkLst>
        </pc:spChg>
        <pc:picChg chg="add del mod">
          <ac:chgData name="Harold Greenberg" userId="d5c41c3ac8bf082f" providerId="LiveId" clId="{2231B14E-7105-4F04-B374-4AC0B31A4EB8}" dt="2020-09-19T07:35:58.555" v="15898"/>
          <ac:picMkLst>
            <pc:docMk/>
            <pc:sldMk cId="2017500269" sldId="494"/>
            <ac:picMk id="2" creationId="{0E91F6F0-1953-4A94-84A1-F1C4E6C9A1D8}"/>
          </ac:picMkLst>
        </pc:picChg>
      </pc:sldChg>
      <pc:sldChg chg="modSp add del mod ord">
        <pc:chgData name="Harold Greenberg" userId="d5c41c3ac8bf082f" providerId="LiveId" clId="{2231B14E-7105-4F04-B374-4AC0B31A4EB8}" dt="2020-09-02T23:37:55.129" v="2484" actId="47"/>
        <pc:sldMkLst>
          <pc:docMk/>
          <pc:sldMk cId="2231451439" sldId="495"/>
        </pc:sldMkLst>
        <pc:spChg chg="mod">
          <ac:chgData name="Harold Greenberg" userId="d5c41c3ac8bf082f" providerId="LiveId" clId="{2231B14E-7105-4F04-B374-4AC0B31A4EB8}" dt="2020-09-02T23:08:13.020" v="2467" actId="20577"/>
          <ac:spMkLst>
            <pc:docMk/>
            <pc:sldMk cId="2231451439" sldId="495"/>
            <ac:spMk id="3" creationId="{CA111074-9321-46C9-BD92-1037C01995E6}"/>
          </ac:spMkLst>
        </pc:spChg>
      </pc:sldChg>
      <pc:sldChg chg="addSp delSp modSp add del mod ord">
        <pc:chgData name="Harold Greenberg" userId="d5c41c3ac8bf082f" providerId="LiveId" clId="{2231B14E-7105-4F04-B374-4AC0B31A4EB8}" dt="2020-09-17T16:29:41.472" v="8295" actId="47"/>
        <pc:sldMkLst>
          <pc:docMk/>
          <pc:sldMk cId="2249933074" sldId="495"/>
        </pc:sldMkLst>
        <pc:spChg chg="mod">
          <ac:chgData name="Harold Greenberg" userId="d5c41c3ac8bf082f" providerId="LiveId" clId="{2231B14E-7105-4F04-B374-4AC0B31A4EB8}" dt="2020-09-03T20:12:20.237" v="4998" actId="20577"/>
          <ac:spMkLst>
            <pc:docMk/>
            <pc:sldMk cId="2249933074" sldId="495"/>
            <ac:spMk id="3" creationId="{CA111074-9321-46C9-BD92-1037C01995E6}"/>
          </ac:spMkLst>
        </pc:spChg>
        <pc:picChg chg="add del mod modCrop">
          <ac:chgData name="Harold Greenberg" userId="d5c41c3ac8bf082f" providerId="LiveId" clId="{2231B14E-7105-4F04-B374-4AC0B31A4EB8}" dt="2020-09-03T01:14:20.154" v="2660" actId="478"/>
          <ac:picMkLst>
            <pc:docMk/>
            <pc:sldMk cId="2249933074" sldId="495"/>
            <ac:picMk id="4" creationId="{175277B9-F72C-490C-9031-46782FF4B856}"/>
          </ac:picMkLst>
        </pc:picChg>
        <pc:picChg chg="add del mod">
          <ac:chgData name="Harold Greenberg" userId="d5c41c3ac8bf082f" providerId="LiveId" clId="{2231B14E-7105-4F04-B374-4AC0B31A4EB8}" dt="2020-09-03T01:15:37.879" v="2673" actId="478"/>
          <ac:picMkLst>
            <pc:docMk/>
            <pc:sldMk cId="2249933074" sldId="495"/>
            <ac:picMk id="6" creationId="{9E400D4E-A41D-4643-9982-1C5314694542}"/>
          </ac:picMkLst>
        </pc:picChg>
        <pc:picChg chg="add mod modCrop">
          <ac:chgData name="Harold Greenberg" userId="d5c41c3ac8bf082f" providerId="LiveId" clId="{2231B14E-7105-4F04-B374-4AC0B31A4EB8}" dt="2020-09-03T01:19:27.048" v="2707" actId="732"/>
          <ac:picMkLst>
            <pc:docMk/>
            <pc:sldMk cId="2249933074" sldId="495"/>
            <ac:picMk id="8" creationId="{CB39C835-0470-4B8C-BD1E-4B9A9C97105A}"/>
          </ac:picMkLst>
        </pc:picChg>
      </pc:sldChg>
      <pc:sldChg chg="addSp modSp add del mod ord">
        <pc:chgData name="Harold Greenberg" userId="d5c41c3ac8bf082f" providerId="LiveId" clId="{2231B14E-7105-4F04-B374-4AC0B31A4EB8}" dt="2020-09-17T16:01:52.489" v="7768" actId="47"/>
        <pc:sldMkLst>
          <pc:docMk/>
          <pc:sldMk cId="1962352411" sldId="496"/>
        </pc:sldMkLst>
        <pc:spChg chg="mod">
          <ac:chgData name="Harold Greenberg" userId="d5c41c3ac8bf082f" providerId="LiveId" clId="{2231B14E-7105-4F04-B374-4AC0B31A4EB8}" dt="2020-09-03T20:10:42.236" v="4986" actId="20577"/>
          <ac:spMkLst>
            <pc:docMk/>
            <pc:sldMk cId="1962352411" sldId="496"/>
            <ac:spMk id="3" creationId="{CA111074-9321-46C9-BD92-1037C01995E6}"/>
          </ac:spMkLst>
        </pc:spChg>
        <pc:picChg chg="add mod modCrop">
          <ac:chgData name="Harold Greenberg" userId="d5c41c3ac8bf082f" providerId="LiveId" clId="{2231B14E-7105-4F04-B374-4AC0B31A4EB8}" dt="2020-09-03T01:11:07.855" v="2654" actId="732"/>
          <ac:picMkLst>
            <pc:docMk/>
            <pc:sldMk cId="1962352411" sldId="496"/>
            <ac:picMk id="4" creationId="{9D4566FF-E2E9-4B22-BE6B-B3966A83F84B}"/>
          </ac:picMkLst>
        </pc:picChg>
      </pc:sldChg>
      <pc:sldChg chg="addSp delSp modSp add del mod ord">
        <pc:chgData name="Harold Greenberg" userId="d5c41c3ac8bf082f" providerId="LiveId" clId="{2231B14E-7105-4F04-B374-4AC0B31A4EB8}" dt="2020-09-17T16:59:09.548" v="8619" actId="47"/>
        <pc:sldMkLst>
          <pc:docMk/>
          <pc:sldMk cId="3609063569" sldId="497"/>
        </pc:sldMkLst>
        <pc:spChg chg="mod">
          <ac:chgData name="Harold Greenberg" userId="d5c41c3ac8bf082f" providerId="LiveId" clId="{2231B14E-7105-4F04-B374-4AC0B31A4EB8}" dt="2020-09-03T20:16:56.647" v="5022" actId="20577"/>
          <ac:spMkLst>
            <pc:docMk/>
            <pc:sldMk cId="3609063569" sldId="497"/>
            <ac:spMk id="3" creationId="{CA111074-9321-46C9-BD92-1037C01995E6}"/>
          </ac:spMkLst>
        </pc:spChg>
        <pc:picChg chg="add mod modCrop">
          <ac:chgData name="Harold Greenberg" userId="d5c41c3ac8bf082f" providerId="LiveId" clId="{2231B14E-7105-4F04-B374-4AC0B31A4EB8}" dt="2020-09-03T01:18:58.184" v="2706" actId="732"/>
          <ac:picMkLst>
            <pc:docMk/>
            <pc:sldMk cId="3609063569" sldId="497"/>
            <ac:picMk id="4" creationId="{39F3C31C-F8F1-45F5-8CAE-EC7A495CB5CD}"/>
          </ac:picMkLst>
        </pc:picChg>
        <pc:picChg chg="del">
          <ac:chgData name="Harold Greenberg" userId="d5c41c3ac8bf082f" providerId="LiveId" clId="{2231B14E-7105-4F04-B374-4AC0B31A4EB8}" dt="2020-09-03T01:17:48.038" v="2698" actId="478"/>
          <ac:picMkLst>
            <pc:docMk/>
            <pc:sldMk cId="3609063569" sldId="497"/>
            <ac:picMk id="8" creationId="{CB39C835-0470-4B8C-BD1E-4B9A9C97105A}"/>
          </ac:picMkLst>
        </pc:picChg>
      </pc:sldChg>
      <pc:sldChg chg="addSp delSp modSp add del mod ord">
        <pc:chgData name="Harold Greenberg" userId="d5c41c3ac8bf082f" providerId="LiveId" clId="{2231B14E-7105-4F04-B374-4AC0B31A4EB8}" dt="2020-09-18T03:02:04.045" v="10421" actId="47"/>
        <pc:sldMkLst>
          <pc:docMk/>
          <pc:sldMk cId="580420232" sldId="498"/>
        </pc:sldMkLst>
        <pc:spChg chg="mod">
          <ac:chgData name="Harold Greenberg" userId="d5c41c3ac8bf082f" providerId="LiveId" clId="{2231B14E-7105-4F04-B374-4AC0B31A4EB8}" dt="2020-09-03T20:20:43.358" v="5046" actId="14100"/>
          <ac:spMkLst>
            <pc:docMk/>
            <pc:sldMk cId="580420232" sldId="498"/>
            <ac:spMk id="3" creationId="{CA111074-9321-46C9-BD92-1037C01995E6}"/>
          </ac:spMkLst>
        </pc:spChg>
        <pc:picChg chg="del mod">
          <ac:chgData name="Harold Greenberg" userId="d5c41c3ac8bf082f" providerId="LiveId" clId="{2231B14E-7105-4F04-B374-4AC0B31A4EB8}" dt="2020-09-03T01:23:39.054" v="2765" actId="478"/>
          <ac:picMkLst>
            <pc:docMk/>
            <pc:sldMk cId="580420232" sldId="498"/>
            <ac:picMk id="4" creationId="{39F3C31C-F8F1-45F5-8CAE-EC7A495CB5CD}"/>
          </ac:picMkLst>
        </pc:picChg>
        <pc:picChg chg="add mod modCrop">
          <ac:chgData name="Harold Greenberg" userId="d5c41c3ac8bf082f" providerId="LiveId" clId="{2231B14E-7105-4F04-B374-4AC0B31A4EB8}" dt="2020-09-03T01:24:19.633" v="2775" actId="732"/>
          <ac:picMkLst>
            <pc:docMk/>
            <pc:sldMk cId="580420232" sldId="498"/>
            <ac:picMk id="5" creationId="{32C163D9-2468-415C-BF88-CC495CCC62E4}"/>
          </ac:picMkLst>
        </pc:picChg>
      </pc:sldChg>
      <pc:sldChg chg="addSp delSp modSp add mod modAnim">
        <pc:chgData name="Harold Greenberg" userId="d5c41c3ac8bf082f" providerId="LiveId" clId="{2231B14E-7105-4F04-B374-4AC0B31A4EB8}" dt="2020-09-19T07:35:58.555" v="15898"/>
        <pc:sldMkLst>
          <pc:docMk/>
          <pc:sldMk cId="2885388184" sldId="499"/>
        </pc:sldMkLst>
        <pc:spChg chg="mod">
          <ac:chgData name="Harold Greenberg" userId="d5c41c3ac8bf082f" providerId="LiveId" clId="{2231B14E-7105-4F04-B374-4AC0B31A4EB8}" dt="2020-09-03T20:04:55.805" v="4966" actId="2710"/>
          <ac:spMkLst>
            <pc:docMk/>
            <pc:sldMk cId="2885388184" sldId="499"/>
            <ac:spMk id="4" creationId="{6B84CAF5-C94B-48D4-910D-97DF728371AE}"/>
          </ac:spMkLst>
        </pc:spChg>
        <pc:picChg chg="add del mod">
          <ac:chgData name="Harold Greenberg" userId="d5c41c3ac8bf082f" providerId="LiveId" clId="{2231B14E-7105-4F04-B374-4AC0B31A4EB8}" dt="2020-09-19T07:35:58.555" v="15898"/>
          <ac:picMkLst>
            <pc:docMk/>
            <pc:sldMk cId="2885388184" sldId="499"/>
            <ac:picMk id="2" creationId="{50F0A7C7-D58A-4AC3-AFA6-1CC1CF57C78E}"/>
          </ac:picMkLst>
        </pc:picChg>
        <pc:picChg chg="mod">
          <ac:chgData name="Harold Greenberg" userId="d5c41c3ac8bf082f" providerId="LiveId" clId="{2231B14E-7105-4F04-B374-4AC0B31A4EB8}" dt="2020-09-03T02:46:02.070" v="2844" actId="1076"/>
          <ac:picMkLst>
            <pc:docMk/>
            <pc:sldMk cId="2885388184" sldId="499"/>
            <ac:picMk id="3" creationId="{478BC6B6-4C46-429B-B057-F83DEE5C691C}"/>
          </ac:picMkLst>
        </pc:picChg>
      </pc:sldChg>
      <pc:sldChg chg="addSp delSp modSp add mod modAnim">
        <pc:chgData name="Harold Greenberg" userId="d5c41c3ac8bf082f" providerId="LiveId" clId="{2231B14E-7105-4F04-B374-4AC0B31A4EB8}" dt="2020-09-19T07:35:58.555" v="15898"/>
        <pc:sldMkLst>
          <pc:docMk/>
          <pc:sldMk cId="2135859697" sldId="500"/>
        </pc:sldMkLst>
        <pc:spChg chg="mod">
          <ac:chgData name="Harold Greenberg" userId="d5c41c3ac8bf082f" providerId="LiveId" clId="{2231B14E-7105-4F04-B374-4AC0B31A4EB8}" dt="2020-09-03T19:37:37.037" v="4869" actId="20577"/>
          <ac:spMkLst>
            <pc:docMk/>
            <pc:sldMk cId="2135859697" sldId="500"/>
            <ac:spMk id="4" creationId="{6B84CAF5-C94B-48D4-910D-97DF728371AE}"/>
          </ac:spMkLst>
        </pc:spChg>
        <pc:picChg chg="add del mod">
          <ac:chgData name="Harold Greenberg" userId="d5c41c3ac8bf082f" providerId="LiveId" clId="{2231B14E-7105-4F04-B374-4AC0B31A4EB8}" dt="2020-09-19T07:35:58.555" v="15898"/>
          <ac:picMkLst>
            <pc:docMk/>
            <pc:sldMk cId="2135859697" sldId="500"/>
            <ac:picMk id="2" creationId="{95FF226D-281B-47AD-A497-E440078A4528}"/>
          </ac:picMkLst>
        </pc:picChg>
        <pc:picChg chg="mod">
          <ac:chgData name="Harold Greenberg" userId="d5c41c3ac8bf082f" providerId="LiveId" clId="{2231B14E-7105-4F04-B374-4AC0B31A4EB8}" dt="2020-09-03T02:48:13.363" v="2862" actId="14100"/>
          <ac:picMkLst>
            <pc:docMk/>
            <pc:sldMk cId="2135859697" sldId="500"/>
            <ac:picMk id="3" creationId="{478BC6B6-4C46-429B-B057-F83DEE5C691C}"/>
          </ac:picMkLst>
        </pc:picChg>
      </pc:sldChg>
      <pc:sldChg chg="addSp delSp modSp add mod setBg modAnim setClrOvrMap">
        <pc:chgData name="Harold Greenberg" userId="d5c41c3ac8bf082f" providerId="LiveId" clId="{2231B14E-7105-4F04-B374-4AC0B31A4EB8}" dt="2020-09-19T07:35:58.555" v="15898"/>
        <pc:sldMkLst>
          <pc:docMk/>
          <pc:sldMk cId="4114754192" sldId="501"/>
        </pc:sldMkLst>
        <pc:spChg chg="mod ord">
          <ac:chgData name="Harold Greenberg" userId="d5c41c3ac8bf082f" providerId="LiveId" clId="{2231B14E-7105-4F04-B374-4AC0B31A4EB8}" dt="2020-09-18T19:13:10.956" v="13873" actId="20577"/>
          <ac:spMkLst>
            <pc:docMk/>
            <pc:sldMk cId="4114754192" sldId="501"/>
            <ac:spMk id="3" creationId="{CA111074-9321-46C9-BD92-1037C01995E6}"/>
          </ac:spMkLst>
        </pc:spChg>
        <pc:spChg chg="add del">
          <ac:chgData name="Harold Greenberg" userId="d5c41c3ac8bf082f" providerId="LiveId" clId="{2231B14E-7105-4F04-B374-4AC0B31A4EB8}" dt="2020-09-17T17:35:42.930" v="8903" actId="26606"/>
          <ac:spMkLst>
            <pc:docMk/>
            <pc:sldMk cId="4114754192" sldId="501"/>
            <ac:spMk id="9" creationId="{D928DD85-BB99-450D-A702-2683E0296282}"/>
          </ac:spMkLst>
        </pc:spChg>
        <pc:spChg chg="add mod">
          <ac:chgData name="Harold Greenberg" userId="d5c41c3ac8bf082f" providerId="LiveId" clId="{2231B14E-7105-4F04-B374-4AC0B31A4EB8}" dt="2020-09-19T04:32:31.224" v="15258" actId="948"/>
          <ac:spMkLst>
            <pc:docMk/>
            <pc:sldMk cId="4114754192" sldId="501"/>
            <ac:spMk id="10" creationId="{216141E9-C7D4-48D4-A9DF-3A3814E6BC74}"/>
          </ac:spMkLst>
        </pc:spChg>
        <pc:spChg chg="add del">
          <ac:chgData name="Harold Greenberg" userId="d5c41c3ac8bf082f" providerId="LiveId" clId="{2231B14E-7105-4F04-B374-4AC0B31A4EB8}" dt="2020-09-17T17:35:42.930" v="8903" actId="26606"/>
          <ac:spMkLst>
            <pc:docMk/>
            <pc:sldMk cId="4114754192" sldId="501"/>
            <ac:spMk id="11" creationId="{240E5BD2-4019-4012-A1AA-628900E659E9}"/>
          </ac:spMkLst>
        </pc:spChg>
        <pc:picChg chg="add del mod">
          <ac:chgData name="Harold Greenberg" userId="d5c41c3ac8bf082f" providerId="LiveId" clId="{2231B14E-7105-4F04-B374-4AC0B31A4EB8}" dt="2020-09-19T07:35:58.555" v="15898"/>
          <ac:picMkLst>
            <pc:docMk/>
            <pc:sldMk cId="4114754192" sldId="501"/>
            <ac:picMk id="2" creationId="{1D52B317-91FC-4995-9F0F-BB0FA1430577}"/>
          </ac:picMkLst>
        </pc:picChg>
        <pc:picChg chg="add del mod">
          <ac:chgData name="Harold Greenberg" userId="d5c41c3ac8bf082f" providerId="LiveId" clId="{2231B14E-7105-4F04-B374-4AC0B31A4EB8}" dt="2020-09-17T17:42:15.515" v="8907" actId="478"/>
          <ac:picMkLst>
            <pc:docMk/>
            <pc:sldMk cId="4114754192" sldId="501"/>
            <ac:picMk id="4" creationId="{6DB380D2-5BE7-4B9A-9082-F9AE666CCB3A}"/>
          </ac:picMkLst>
        </pc:picChg>
        <pc:picChg chg="add del mod ord modCrop">
          <ac:chgData name="Harold Greenberg" userId="d5c41c3ac8bf082f" providerId="LiveId" clId="{2231B14E-7105-4F04-B374-4AC0B31A4EB8}" dt="2020-09-17T17:45:24.874" v="9062" actId="1076"/>
          <ac:picMkLst>
            <pc:docMk/>
            <pc:sldMk cId="4114754192" sldId="501"/>
            <ac:picMk id="6" creationId="{80ACDF7D-48E5-4B6D-9669-C43A15A714CB}"/>
          </ac:picMkLst>
        </pc:picChg>
      </pc:sldChg>
      <pc:sldChg chg="addSp delSp modSp add mod modAnim">
        <pc:chgData name="Harold Greenberg" userId="d5c41c3ac8bf082f" providerId="LiveId" clId="{2231B14E-7105-4F04-B374-4AC0B31A4EB8}" dt="2020-09-19T07:35:58.555" v="15898"/>
        <pc:sldMkLst>
          <pc:docMk/>
          <pc:sldMk cId="3417573991" sldId="502"/>
        </pc:sldMkLst>
        <pc:spChg chg="mod">
          <ac:chgData name="Harold Greenberg" userId="d5c41c3ac8bf082f" providerId="LiveId" clId="{2231B14E-7105-4F04-B374-4AC0B31A4EB8}" dt="2020-09-19T04:38:36.633" v="15275" actId="14100"/>
          <ac:spMkLst>
            <pc:docMk/>
            <pc:sldMk cId="3417573991" sldId="502"/>
            <ac:spMk id="3" creationId="{CA111074-9321-46C9-BD92-1037C01995E6}"/>
          </ac:spMkLst>
        </pc:spChg>
        <pc:picChg chg="add del mod">
          <ac:chgData name="Harold Greenberg" userId="d5c41c3ac8bf082f" providerId="LiveId" clId="{2231B14E-7105-4F04-B374-4AC0B31A4EB8}" dt="2020-09-19T07:35:58.555" v="15898"/>
          <ac:picMkLst>
            <pc:docMk/>
            <pc:sldMk cId="3417573991" sldId="502"/>
            <ac:picMk id="2" creationId="{F9CF9165-34DE-4213-9175-9E879AAD5BFA}"/>
          </ac:picMkLst>
        </pc:picChg>
        <pc:picChg chg="add del mod modCrop">
          <ac:chgData name="Harold Greenberg" userId="d5c41c3ac8bf082f" providerId="LiveId" clId="{2231B14E-7105-4F04-B374-4AC0B31A4EB8}" dt="2020-09-17T18:36:06.599" v="9650" actId="478"/>
          <ac:picMkLst>
            <pc:docMk/>
            <pc:sldMk cId="3417573991" sldId="502"/>
            <ac:picMk id="4" creationId="{20AFC72D-3924-400D-95BC-9B58DB14C015}"/>
          </ac:picMkLst>
        </pc:picChg>
        <pc:picChg chg="add mod ord modCrop">
          <ac:chgData name="Harold Greenberg" userId="d5c41c3ac8bf082f" providerId="LiveId" clId="{2231B14E-7105-4F04-B374-4AC0B31A4EB8}" dt="2020-09-18T19:24:48.974" v="13930" actId="14100"/>
          <ac:picMkLst>
            <pc:docMk/>
            <pc:sldMk cId="3417573991" sldId="502"/>
            <ac:picMk id="6" creationId="{AFB76EC5-B905-4BE8-BBA4-FEE94C2231AF}"/>
          </ac:picMkLst>
        </pc:picChg>
      </pc:sldChg>
      <pc:sldChg chg="addSp delSp modSp add mod setBg modAnim setClrOvrMap">
        <pc:chgData name="Harold Greenberg" userId="d5c41c3ac8bf082f" providerId="LiveId" clId="{2231B14E-7105-4F04-B374-4AC0B31A4EB8}" dt="2020-09-19T07:35:58.555" v="15898"/>
        <pc:sldMkLst>
          <pc:docMk/>
          <pc:sldMk cId="3195744555" sldId="503"/>
        </pc:sldMkLst>
        <pc:spChg chg="mod ord">
          <ac:chgData name="Harold Greenberg" userId="d5c41c3ac8bf082f" providerId="LiveId" clId="{2231B14E-7105-4F04-B374-4AC0B31A4EB8}" dt="2020-09-18T03:01:57.898" v="10420" actId="20577"/>
          <ac:spMkLst>
            <pc:docMk/>
            <pc:sldMk cId="3195744555" sldId="503"/>
            <ac:spMk id="3" creationId="{CA111074-9321-46C9-BD92-1037C01995E6}"/>
          </ac:spMkLst>
        </pc:spChg>
        <pc:spChg chg="add del">
          <ac:chgData name="Harold Greenberg" userId="d5c41c3ac8bf082f" providerId="LiveId" clId="{2231B14E-7105-4F04-B374-4AC0B31A4EB8}" dt="2020-09-18T02:59:32.626" v="10406" actId="26606"/>
          <ac:spMkLst>
            <pc:docMk/>
            <pc:sldMk cId="3195744555" sldId="503"/>
            <ac:spMk id="6" creationId="{E91DC736-0EF8-4F87-9146-EBF1D2EE4D3D}"/>
          </ac:spMkLst>
        </pc:spChg>
        <pc:spChg chg="add del">
          <ac:chgData name="Harold Greenberg" userId="d5c41c3ac8bf082f" providerId="LiveId" clId="{2231B14E-7105-4F04-B374-4AC0B31A4EB8}" dt="2020-09-18T02:59:32.626" v="10406" actId="26606"/>
          <ac:spMkLst>
            <pc:docMk/>
            <pc:sldMk cId="3195744555" sldId="503"/>
            <ac:spMk id="7" creationId="{097CD68E-23E3-4007-8847-CD0944C4F7BE}"/>
          </ac:spMkLst>
        </pc:spChg>
        <pc:spChg chg="add del">
          <ac:chgData name="Harold Greenberg" userId="d5c41c3ac8bf082f" providerId="LiveId" clId="{2231B14E-7105-4F04-B374-4AC0B31A4EB8}" dt="2020-09-18T02:59:32.626" v="10406" actId="26606"/>
          <ac:spMkLst>
            <pc:docMk/>
            <pc:sldMk cId="3195744555" sldId="503"/>
            <ac:spMk id="8" creationId="{AF2F604E-43BE-4DC3-B983-E071523364F8}"/>
          </ac:spMkLst>
        </pc:spChg>
        <pc:spChg chg="add del">
          <ac:chgData name="Harold Greenberg" userId="d5c41c3ac8bf082f" providerId="LiveId" clId="{2231B14E-7105-4F04-B374-4AC0B31A4EB8}" dt="2020-09-18T02:59:11.582" v="10404" actId="26606"/>
          <ac:spMkLst>
            <pc:docMk/>
            <pc:sldMk cId="3195744555" sldId="503"/>
            <ac:spMk id="9" creationId="{0671A8AE-40A1-4631-A6B8-581AFF065482}"/>
          </ac:spMkLst>
        </pc:spChg>
        <pc:spChg chg="add del">
          <ac:chgData name="Harold Greenberg" userId="d5c41c3ac8bf082f" providerId="LiveId" clId="{2231B14E-7105-4F04-B374-4AC0B31A4EB8}" dt="2020-09-18T02:59:32.626" v="10406" actId="26606"/>
          <ac:spMkLst>
            <pc:docMk/>
            <pc:sldMk cId="3195744555" sldId="503"/>
            <ac:spMk id="10" creationId="{08C9B587-E65E-4B52-B37C-ABEBB6E87928}"/>
          </ac:spMkLst>
        </pc:spChg>
        <pc:spChg chg="add del">
          <ac:chgData name="Harold Greenberg" userId="d5c41c3ac8bf082f" providerId="LiveId" clId="{2231B14E-7105-4F04-B374-4AC0B31A4EB8}" dt="2020-09-18T02:59:11.582" v="10404" actId="26606"/>
          <ac:spMkLst>
            <pc:docMk/>
            <pc:sldMk cId="3195744555" sldId="503"/>
            <ac:spMk id="11" creationId="{AB58EF07-17C2-48CF-ABB0-EEF1F17CB8F0}"/>
          </ac:spMkLst>
        </pc:spChg>
        <pc:spChg chg="add">
          <ac:chgData name="Harold Greenberg" userId="d5c41c3ac8bf082f" providerId="LiveId" clId="{2231B14E-7105-4F04-B374-4AC0B31A4EB8}" dt="2020-09-18T02:59:32.630" v="10407" actId="26606"/>
          <ac:spMkLst>
            <pc:docMk/>
            <pc:sldMk cId="3195744555" sldId="503"/>
            <ac:spMk id="12" creationId="{E49CC64F-7275-4E33-961B-0C5CDC439875}"/>
          </ac:spMkLst>
        </pc:spChg>
        <pc:spChg chg="add del">
          <ac:chgData name="Harold Greenberg" userId="d5c41c3ac8bf082f" providerId="LiveId" clId="{2231B14E-7105-4F04-B374-4AC0B31A4EB8}" dt="2020-09-18T02:59:11.582" v="10404" actId="26606"/>
          <ac:spMkLst>
            <pc:docMk/>
            <pc:sldMk cId="3195744555" sldId="503"/>
            <ac:spMk id="13" creationId="{AF2F604E-43BE-4DC3-B983-E071523364F8}"/>
          </ac:spMkLst>
        </pc:spChg>
        <pc:spChg chg="add del">
          <ac:chgData name="Harold Greenberg" userId="d5c41c3ac8bf082f" providerId="LiveId" clId="{2231B14E-7105-4F04-B374-4AC0B31A4EB8}" dt="2020-09-18T02:59:11.582" v="10404" actId="26606"/>
          <ac:spMkLst>
            <pc:docMk/>
            <pc:sldMk cId="3195744555" sldId="503"/>
            <ac:spMk id="15" creationId="{08C9B587-E65E-4B52-B37C-ABEBB6E87928}"/>
          </ac:spMkLst>
        </pc:spChg>
        <pc:picChg chg="add del mod">
          <ac:chgData name="Harold Greenberg" userId="d5c41c3ac8bf082f" providerId="LiveId" clId="{2231B14E-7105-4F04-B374-4AC0B31A4EB8}" dt="2020-09-19T07:35:58.555" v="15898"/>
          <ac:picMkLst>
            <pc:docMk/>
            <pc:sldMk cId="3195744555" sldId="503"/>
            <ac:picMk id="2" creationId="{35DB0255-7865-4D04-81B5-20E6D847AB7F}"/>
          </ac:picMkLst>
        </pc:picChg>
        <pc:picChg chg="add mod">
          <ac:chgData name="Harold Greenberg" userId="d5c41c3ac8bf082f" providerId="LiveId" clId="{2231B14E-7105-4F04-B374-4AC0B31A4EB8}" dt="2020-09-18T02:59:32.630" v="10407" actId="26606"/>
          <ac:picMkLst>
            <pc:docMk/>
            <pc:sldMk cId="3195744555" sldId="503"/>
            <ac:picMk id="4" creationId="{E9CC743F-5274-4C23-80E9-5C6FFA53E8BE}"/>
          </ac:picMkLst>
        </pc:picChg>
      </pc:sldChg>
      <pc:sldChg chg="addSp delSp modSp add mod modAnim">
        <pc:chgData name="Harold Greenberg" userId="d5c41c3ac8bf082f" providerId="LiveId" clId="{2231B14E-7105-4F04-B374-4AC0B31A4EB8}" dt="2020-09-19T07:35:58.555" v="15898"/>
        <pc:sldMkLst>
          <pc:docMk/>
          <pc:sldMk cId="205299330" sldId="504"/>
        </pc:sldMkLst>
        <pc:spChg chg="mod">
          <ac:chgData name="Harold Greenberg" userId="d5c41c3ac8bf082f" providerId="LiveId" clId="{2231B14E-7105-4F04-B374-4AC0B31A4EB8}" dt="2020-09-03T20:17:46.579" v="5027" actId="115"/>
          <ac:spMkLst>
            <pc:docMk/>
            <pc:sldMk cId="205299330" sldId="504"/>
            <ac:spMk id="4" creationId="{6B84CAF5-C94B-48D4-910D-97DF728371AE}"/>
          </ac:spMkLst>
        </pc:spChg>
        <pc:picChg chg="add del mod">
          <ac:chgData name="Harold Greenberg" userId="d5c41c3ac8bf082f" providerId="LiveId" clId="{2231B14E-7105-4F04-B374-4AC0B31A4EB8}" dt="2020-09-19T07:35:58.555" v="15898"/>
          <ac:picMkLst>
            <pc:docMk/>
            <pc:sldMk cId="205299330" sldId="504"/>
            <ac:picMk id="2" creationId="{488F192C-7B7A-442A-AF26-6EF3D046729C}"/>
          </ac:picMkLst>
        </pc:picChg>
      </pc:sldChg>
      <pc:sldChg chg="addSp delSp modSp add del mod">
        <pc:chgData name="Harold Greenberg" userId="d5c41c3ac8bf082f" providerId="LiveId" clId="{2231B14E-7105-4F04-B374-4AC0B31A4EB8}" dt="2020-09-17T00:30:25.484" v="6005" actId="47"/>
        <pc:sldMkLst>
          <pc:docMk/>
          <pc:sldMk cId="645871068" sldId="505"/>
        </pc:sldMkLst>
        <pc:picChg chg="add del mod">
          <ac:chgData name="Harold Greenberg" userId="d5c41c3ac8bf082f" providerId="LiveId" clId="{2231B14E-7105-4F04-B374-4AC0B31A4EB8}" dt="2020-09-04T14:03:47.212" v="5592" actId="478"/>
          <ac:picMkLst>
            <pc:docMk/>
            <pc:sldMk cId="645871068" sldId="505"/>
            <ac:picMk id="4" creationId="{BFBBEF3F-776D-4351-A676-DFA66FE12042}"/>
          </ac:picMkLst>
        </pc:picChg>
        <pc:picChg chg="add del mod">
          <ac:chgData name="Harold Greenberg" userId="d5c41c3ac8bf082f" providerId="LiveId" clId="{2231B14E-7105-4F04-B374-4AC0B31A4EB8}" dt="2020-09-04T14:04:06.683" v="5596" actId="478"/>
          <ac:picMkLst>
            <pc:docMk/>
            <pc:sldMk cId="645871068" sldId="505"/>
            <ac:picMk id="6" creationId="{A2BC1F01-23ED-4F46-991F-E68556ECB51E}"/>
          </ac:picMkLst>
        </pc:picChg>
      </pc:sldChg>
      <pc:sldChg chg="addSp delSp modSp add mod modAnim">
        <pc:chgData name="Harold Greenberg" userId="d5c41c3ac8bf082f" providerId="LiveId" clId="{2231B14E-7105-4F04-B374-4AC0B31A4EB8}" dt="2020-09-19T07:35:58.555" v="15898"/>
        <pc:sldMkLst>
          <pc:docMk/>
          <pc:sldMk cId="2820543605" sldId="506"/>
        </pc:sldMkLst>
        <pc:spChg chg="mod">
          <ac:chgData name="Harold Greenberg" userId="d5c41c3ac8bf082f" providerId="LiveId" clId="{2231B14E-7105-4F04-B374-4AC0B31A4EB8}" dt="2020-09-18T17:57:12.776" v="13102" actId="14838"/>
          <ac:spMkLst>
            <pc:docMk/>
            <pc:sldMk cId="2820543605" sldId="506"/>
            <ac:spMk id="3" creationId="{CA111074-9321-46C9-BD92-1037C01995E6}"/>
          </ac:spMkLst>
        </pc:spChg>
        <pc:picChg chg="add del mod">
          <ac:chgData name="Harold Greenberg" userId="d5c41c3ac8bf082f" providerId="LiveId" clId="{2231B14E-7105-4F04-B374-4AC0B31A4EB8}" dt="2020-09-19T07:35:58.555" v="15898"/>
          <ac:picMkLst>
            <pc:docMk/>
            <pc:sldMk cId="2820543605" sldId="506"/>
            <ac:picMk id="2" creationId="{9C3AB8EC-F267-4877-AFEA-988BE88F1049}"/>
          </ac:picMkLst>
        </pc:picChg>
        <pc:picChg chg="add mod ord">
          <ac:chgData name="Harold Greenberg" userId="d5c41c3ac8bf082f" providerId="LiveId" clId="{2231B14E-7105-4F04-B374-4AC0B31A4EB8}" dt="2020-09-17T00:24:30.610" v="5948" actId="1076"/>
          <ac:picMkLst>
            <pc:docMk/>
            <pc:sldMk cId="2820543605" sldId="506"/>
            <ac:picMk id="4" creationId="{E6D5EA54-9C38-409E-83B5-FFB2D60BCCBA}"/>
          </ac:picMkLst>
        </pc:picChg>
      </pc:sldChg>
      <pc:sldChg chg="add del ord">
        <pc:chgData name="Harold Greenberg" userId="d5c41c3ac8bf082f" providerId="LiveId" clId="{2231B14E-7105-4F04-B374-4AC0B31A4EB8}" dt="2020-09-17T00:30:56.058" v="6009" actId="47"/>
        <pc:sldMkLst>
          <pc:docMk/>
          <pc:sldMk cId="505000786" sldId="507"/>
        </pc:sldMkLst>
      </pc:sldChg>
      <pc:sldChg chg="addSp delSp modSp add setBg modAnim">
        <pc:chgData name="Harold Greenberg" userId="d5c41c3ac8bf082f" providerId="LiveId" clId="{2231B14E-7105-4F04-B374-4AC0B31A4EB8}" dt="2020-09-19T07:35:58.555" v="15898"/>
        <pc:sldMkLst>
          <pc:docMk/>
          <pc:sldMk cId="1780455305" sldId="507"/>
        </pc:sldMkLst>
        <pc:picChg chg="add del mod">
          <ac:chgData name="Harold Greenberg" userId="d5c41c3ac8bf082f" providerId="LiveId" clId="{2231B14E-7105-4F04-B374-4AC0B31A4EB8}" dt="2020-09-19T07:35:58.555" v="15898"/>
          <ac:picMkLst>
            <pc:docMk/>
            <pc:sldMk cId="1780455305" sldId="507"/>
            <ac:picMk id="2" creationId="{F0ED69BF-DAFD-4030-8743-9E8AB73D3F32}"/>
          </ac:picMkLst>
        </pc:picChg>
      </pc:sldChg>
      <pc:sldChg chg="addSp delSp modSp add mod modAnim">
        <pc:chgData name="Harold Greenberg" userId="d5c41c3ac8bf082f" providerId="LiveId" clId="{2231B14E-7105-4F04-B374-4AC0B31A4EB8}" dt="2020-09-19T07:35:58.555" v="15898"/>
        <pc:sldMkLst>
          <pc:docMk/>
          <pc:sldMk cId="2894146106" sldId="508"/>
        </pc:sldMkLst>
        <pc:spChg chg="mod">
          <ac:chgData name="Harold Greenberg" userId="d5c41c3ac8bf082f" providerId="LiveId" clId="{2231B14E-7105-4F04-B374-4AC0B31A4EB8}" dt="2020-09-18T20:41:43.057" v="14923" actId="20577"/>
          <ac:spMkLst>
            <pc:docMk/>
            <pc:sldMk cId="2894146106" sldId="508"/>
            <ac:spMk id="3" creationId="{CA111074-9321-46C9-BD92-1037C01995E6}"/>
          </ac:spMkLst>
        </pc:spChg>
        <pc:picChg chg="add del mod">
          <ac:chgData name="Harold Greenberg" userId="d5c41c3ac8bf082f" providerId="LiveId" clId="{2231B14E-7105-4F04-B374-4AC0B31A4EB8}" dt="2020-09-19T07:35:58.555" v="15898"/>
          <ac:picMkLst>
            <pc:docMk/>
            <pc:sldMk cId="2894146106" sldId="508"/>
            <ac:picMk id="2" creationId="{E18E51C0-CB8F-488B-B5C0-7E1D2AFE2D6B}"/>
          </ac:picMkLst>
        </pc:picChg>
        <pc:picChg chg="add mod ord">
          <ac:chgData name="Harold Greenberg" userId="d5c41c3ac8bf082f" providerId="LiveId" clId="{2231B14E-7105-4F04-B374-4AC0B31A4EB8}" dt="2020-09-17T01:07:04.728" v="6130" actId="167"/>
          <ac:picMkLst>
            <pc:docMk/>
            <pc:sldMk cId="2894146106" sldId="508"/>
            <ac:picMk id="4" creationId="{3A2061B7-3980-4E1E-97F3-FBF0FF561B73}"/>
          </ac:picMkLst>
        </pc:picChg>
      </pc:sldChg>
      <pc:sldChg chg="addSp delSp modSp add mod modAnim">
        <pc:chgData name="Harold Greenberg" userId="d5c41c3ac8bf082f" providerId="LiveId" clId="{2231B14E-7105-4F04-B374-4AC0B31A4EB8}" dt="2020-09-19T07:35:58.555" v="15898"/>
        <pc:sldMkLst>
          <pc:docMk/>
          <pc:sldMk cId="862301487" sldId="509"/>
        </pc:sldMkLst>
        <pc:spChg chg="del">
          <ac:chgData name="Harold Greenberg" userId="d5c41c3ac8bf082f" providerId="LiveId" clId="{2231B14E-7105-4F04-B374-4AC0B31A4EB8}" dt="2020-09-17T01:16:15.811" v="6144" actId="478"/>
          <ac:spMkLst>
            <pc:docMk/>
            <pc:sldMk cId="862301487" sldId="509"/>
            <ac:spMk id="3" creationId="{CA111074-9321-46C9-BD92-1037C01995E6}"/>
          </ac:spMkLst>
        </pc:spChg>
        <pc:spChg chg="mod">
          <ac:chgData name="Harold Greenberg" userId="d5c41c3ac8bf082f" providerId="LiveId" clId="{2231B14E-7105-4F04-B374-4AC0B31A4EB8}" dt="2020-09-17T01:19:35.950" v="6248" actId="14100"/>
          <ac:spMkLst>
            <pc:docMk/>
            <pc:sldMk cId="862301487" sldId="509"/>
            <ac:spMk id="5" creationId="{01D1B6FB-7CB6-4244-B9EE-14845ED62C9F}"/>
          </ac:spMkLst>
        </pc:spChg>
        <pc:spChg chg="add del mod">
          <ac:chgData name="Harold Greenberg" userId="d5c41c3ac8bf082f" providerId="LiveId" clId="{2231B14E-7105-4F04-B374-4AC0B31A4EB8}" dt="2020-09-17T01:16:19.775" v="6145" actId="478"/>
          <ac:spMkLst>
            <pc:docMk/>
            <pc:sldMk cId="862301487" sldId="509"/>
            <ac:spMk id="8" creationId="{41C4F8ED-0239-43A6-8D1B-CC35D49BFF71}"/>
          </ac:spMkLst>
        </pc:spChg>
        <pc:picChg chg="add del mod">
          <ac:chgData name="Harold Greenberg" userId="d5c41c3ac8bf082f" providerId="LiveId" clId="{2231B14E-7105-4F04-B374-4AC0B31A4EB8}" dt="2020-09-19T07:35:58.555" v="15898"/>
          <ac:picMkLst>
            <pc:docMk/>
            <pc:sldMk cId="862301487" sldId="509"/>
            <ac:picMk id="2" creationId="{D1EF9682-ECF8-4404-9CC7-9AB9F8BF69C2}"/>
          </ac:picMkLst>
        </pc:picChg>
        <pc:picChg chg="del mod">
          <ac:chgData name="Harold Greenberg" userId="d5c41c3ac8bf082f" providerId="LiveId" clId="{2231B14E-7105-4F04-B374-4AC0B31A4EB8}" dt="2020-09-17T01:15:26.481" v="6138" actId="478"/>
          <ac:picMkLst>
            <pc:docMk/>
            <pc:sldMk cId="862301487" sldId="509"/>
            <ac:picMk id="4" creationId="{0485204E-398C-4C07-B195-5224851AA1E3}"/>
          </ac:picMkLst>
        </pc:picChg>
        <pc:picChg chg="add mod modCrop">
          <ac:chgData name="Harold Greenberg" userId="d5c41c3ac8bf082f" providerId="LiveId" clId="{2231B14E-7105-4F04-B374-4AC0B31A4EB8}" dt="2020-09-17T01:19:24.242" v="6247" actId="14861"/>
          <ac:picMkLst>
            <pc:docMk/>
            <pc:sldMk cId="862301487" sldId="509"/>
            <ac:picMk id="6" creationId="{026C38A9-DBB5-4749-A4D8-A244CDDDDB66}"/>
          </ac:picMkLst>
        </pc:picChg>
      </pc:sldChg>
      <pc:sldChg chg="addSp delSp modSp add mod ord modAnim">
        <pc:chgData name="Harold Greenberg" userId="d5c41c3ac8bf082f" providerId="LiveId" clId="{2231B14E-7105-4F04-B374-4AC0B31A4EB8}" dt="2020-09-19T07:35:58.555" v="15898"/>
        <pc:sldMkLst>
          <pc:docMk/>
          <pc:sldMk cId="3718870413" sldId="510"/>
        </pc:sldMkLst>
        <pc:spChg chg="mod">
          <ac:chgData name="Harold Greenberg" userId="d5c41c3ac8bf082f" providerId="LiveId" clId="{2231B14E-7105-4F04-B374-4AC0B31A4EB8}" dt="2020-09-17T15:50:56.164" v="7663" actId="1036"/>
          <ac:spMkLst>
            <pc:docMk/>
            <pc:sldMk cId="3718870413" sldId="510"/>
            <ac:spMk id="3" creationId="{CA111074-9321-46C9-BD92-1037C01995E6}"/>
          </ac:spMkLst>
        </pc:spChg>
        <pc:spChg chg="add mod">
          <ac:chgData name="Harold Greenberg" userId="d5c41c3ac8bf082f" providerId="LiveId" clId="{2231B14E-7105-4F04-B374-4AC0B31A4EB8}" dt="2020-09-17T15:51:25.955" v="7665" actId="1076"/>
          <ac:spMkLst>
            <pc:docMk/>
            <pc:sldMk cId="3718870413" sldId="510"/>
            <ac:spMk id="5" creationId="{54DEE6E0-31E7-4265-8FEC-CE4BEE117777}"/>
          </ac:spMkLst>
        </pc:spChg>
        <pc:picChg chg="add del mod">
          <ac:chgData name="Harold Greenberg" userId="d5c41c3ac8bf082f" providerId="LiveId" clId="{2231B14E-7105-4F04-B374-4AC0B31A4EB8}" dt="2020-09-19T07:35:58.555" v="15898"/>
          <ac:picMkLst>
            <pc:docMk/>
            <pc:sldMk cId="3718870413" sldId="510"/>
            <ac:picMk id="2" creationId="{CFD1D2AB-C086-491B-AB83-673246A52B82}"/>
          </ac:picMkLst>
        </pc:picChg>
        <pc:picChg chg="add mod ord">
          <ac:chgData name="Harold Greenberg" userId="d5c41c3ac8bf082f" providerId="LiveId" clId="{2231B14E-7105-4F04-B374-4AC0B31A4EB8}" dt="2020-09-17T15:44:57.741" v="7474" actId="1036"/>
          <ac:picMkLst>
            <pc:docMk/>
            <pc:sldMk cId="3718870413" sldId="510"/>
            <ac:picMk id="4" creationId="{E9AC6C07-D341-4B1B-A44C-A33ABC4A5270}"/>
          </ac:picMkLst>
        </pc:picChg>
      </pc:sldChg>
      <pc:sldChg chg="addSp delSp modSp add mod modAnim">
        <pc:chgData name="Harold Greenberg" userId="d5c41c3ac8bf082f" providerId="LiveId" clId="{2231B14E-7105-4F04-B374-4AC0B31A4EB8}" dt="2020-09-19T07:35:58.555" v="15898"/>
        <pc:sldMkLst>
          <pc:docMk/>
          <pc:sldMk cId="3718104908" sldId="511"/>
        </pc:sldMkLst>
        <pc:spChg chg="mod">
          <ac:chgData name="Harold Greenberg" userId="d5c41c3ac8bf082f" providerId="LiveId" clId="{2231B14E-7105-4F04-B374-4AC0B31A4EB8}" dt="2020-09-17T16:29:11.531" v="8294" actId="14100"/>
          <ac:spMkLst>
            <pc:docMk/>
            <pc:sldMk cId="3718104908" sldId="511"/>
            <ac:spMk id="3" creationId="{CA111074-9321-46C9-BD92-1037C01995E6}"/>
          </ac:spMkLst>
        </pc:spChg>
        <pc:picChg chg="add del mod">
          <ac:chgData name="Harold Greenberg" userId="d5c41c3ac8bf082f" providerId="LiveId" clId="{2231B14E-7105-4F04-B374-4AC0B31A4EB8}" dt="2020-09-19T07:35:58.555" v="15898"/>
          <ac:picMkLst>
            <pc:docMk/>
            <pc:sldMk cId="3718104908" sldId="511"/>
            <ac:picMk id="2" creationId="{C3BD1E53-6D0D-4B19-8EBF-03DEC063DE5D}"/>
          </ac:picMkLst>
        </pc:picChg>
        <pc:picChg chg="add mod ord modCrop">
          <ac:chgData name="Harold Greenberg" userId="d5c41c3ac8bf082f" providerId="LiveId" clId="{2231B14E-7105-4F04-B374-4AC0B31A4EB8}" dt="2020-09-17T16:28:18.923" v="8289" actId="167"/>
          <ac:picMkLst>
            <pc:docMk/>
            <pc:sldMk cId="3718104908" sldId="511"/>
            <ac:picMk id="4" creationId="{31BED364-5AE0-4B27-9577-CE6EFAA66427}"/>
          </ac:picMkLst>
        </pc:picChg>
      </pc:sldChg>
      <pc:sldChg chg="addSp delSp modSp add mod setBg modAnim setClrOvrMap">
        <pc:chgData name="Harold Greenberg" userId="d5c41c3ac8bf082f" providerId="LiveId" clId="{2231B14E-7105-4F04-B374-4AC0B31A4EB8}" dt="2020-09-19T07:35:58.555" v="15898"/>
        <pc:sldMkLst>
          <pc:docMk/>
          <pc:sldMk cId="2314858998" sldId="512"/>
        </pc:sldMkLst>
        <pc:spChg chg="mod">
          <ac:chgData name="Harold Greenberg" userId="d5c41c3ac8bf082f" providerId="LiveId" clId="{2231B14E-7105-4F04-B374-4AC0B31A4EB8}" dt="2020-09-18T21:08:34.266" v="15129" actId="20577"/>
          <ac:spMkLst>
            <pc:docMk/>
            <pc:sldMk cId="2314858998" sldId="512"/>
            <ac:spMk id="3" creationId="{CA111074-9321-46C9-BD92-1037C01995E6}"/>
          </ac:spMkLst>
        </pc:spChg>
        <pc:spChg chg="add">
          <ac:chgData name="Harold Greenberg" userId="d5c41c3ac8bf082f" providerId="LiveId" clId="{2231B14E-7105-4F04-B374-4AC0B31A4EB8}" dt="2020-09-17T16:20:37.351" v="8015" actId="26606"/>
          <ac:spMkLst>
            <pc:docMk/>
            <pc:sldMk cId="2314858998" sldId="512"/>
            <ac:spMk id="9" creationId="{E49CC64F-7275-4E33-961B-0C5CDC439875}"/>
          </ac:spMkLst>
        </pc:spChg>
        <pc:picChg chg="add del mod">
          <ac:chgData name="Harold Greenberg" userId="d5c41c3ac8bf082f" providerId="LiveId" clId="{2231B14E-7105-4F04-B374-4AC0B31A4EB8}" dt="2020-09-19T07:35:58.555" v="15898"/>
          <ac:picMkLst>
            <pc:docMk/>
            <pc:sldMk cId="2314858998" sldId="512"/>
            <ac:picMk id="2" creationId="{1F757981-9823-4DC1-ABB8-A37930F0437F}"/>
          </ac:picMkLst>
        </pc:picChg>
        <pc:picChg chg="add mod">
          <ac:chgData name="Harold Greenberg" userId="d5c41c3ac8bf082f" providerId="LiveId" clId="{2231B14E-7105-4F04-B374-4AC0B31A4EB8}" dt="2020-09-17T16:23:00.044" v="8105"/>
          <ac:picMkLst>
            <pc:docMk/>
            <pc:sldMk cId="2314858998" sldId="512"/>
            <ac:picMk id="4" creationId="{02CDE5D0-42EB-438F-B769-2486687A47A7}"/>
          </ac:picMkLst>
        </pc:picChg>
      </pc:sldChg>
      <pc:sldChg chg="addSp delSp modSp add mod modAnim">
        <pc:chgData name="Harold Greenberg" userId="d5c41c3ac8bf082f" providerId="LiveId" clId="{2231B14E-7105-4F04-B374-4AC0B31A4EB8}" dt="2020-09-19T07:35:58.555" v="15898"/>
        <pc:sldMkLst>
          <pc:docMk/>
          <pc:sldMk cId="1761035089" sldId="513"/>
        </pc:sldMkLst>
        <pc:spChg chg="mod">
          <ac:chgData name="Harold Greenberg" userId="d5c41c3ac8bf082f" providerId="LiveId" clId="{2231B14E-7105-4F04-B374-4AC0B31A4EB8}" dt="2020-09-18T19:04:57.113" v="13816" actId="14100"/>
          <ac:spMkLst>
            <pc:docMk/>
            <pc:sldMk cId="1761035089" sldId="513"/>
            <ac:spMk id="3" creationId="{CA111074-9321-46C9-BD92-1037C01995E6}"/>
          </ac:spMkLst>
        </pc:spChg>
        <pc:picChg chg="add del mod">
          <ac:chgData name="Harold Greenberg" userId="d5c41c3ac8bf082f" providerId="LiveId" clId="{2231B14E-7105-4F04-B374-4AC0B31A4EB8}" dt="2020-09-19T07:35:58.555" v="15898"/>
          <ac:picMkLst>
            <pc:docMk/>
            <pc:sldMk cId="1761035089" sldId="513"/>
            <ac:picMk id="2" creationId="{EC5E9AA4-E943-49E9-84CD-67B86F86816D}"/>
          </ac:picMkLst>
        </pc:picChg>
        <pc:picChg chg="del">
          <ac:chgData name="Harold Greenberg" userId="d5c41c3ac8bf082f" providerId="LiveId" clId="{2231B14E-7105-4F04-B374-4AC0B31A4EB8}" dt="2020-09-17T16:37:23.273" v="8297" actId="478"/>
          <ac:picMkLst>
            <pc:docMk/>
            <pc:sldMk cId="1761035089" sldId="513"/>
            <ac:picMk id="4" creationId="{31BED364-5AE0-4B27-9577-CE6EFAA66427}"/>
          </ac:picMkLst>
        </pc:picChg>
        <pc:picChg chg="add mod ord">
          <ac:chgData name="Harold Greenberg" userId="d5c41c3ac8bf082f" providerId="LiveId" clId="{2231B14E-7105-4F04-B374-4AC0B31A4EB8}" dt="2020-09-17T16:48:48.144" v="8593"/>
          <ac:picMkLst>
            <pc:docMk/>
            <pc:sldMk cId="1761035089" sldId="513"/>
            <ac:picMk id="5" creationId="{7811F0FB-B213-46B8-B90B-A558754643B8}"/>
          </ac:picMkLst>
        </pc:picChg>
      </pc:sldChg>
      <pc:sldChg chg="addSp delSp modSp add mod setBg modAnim">
        <pc:chgData name="Harold Greenberg" userId="d5c41c3ac8bf082f" providerId="LiveId" clId="{2231B14E-7105-4F04-B374-4AC0B31A4EB8}" dt="2020-09-19T07:35:58.555" v="15898"/>
        <pc:sldMkLst>
          <pc:docMk/>
          <pc:sldMk cId="2171944472" sldId="514"/>
        </pc:sldMkLst>
        <pc:spChg chg="mod ord">
          <ac:chgData name="Harold Greenberg" userId="d5c41c3ac8bf082f" providerId="LiveId" clId="{2231B14E-7105-4F04-B374-4AC0B31A4EB8}" dt="2020-09-17T17:52:57.224" v="9126" actId="1038"/>
          <ac:spMkLst>
            <pc:docMk/>
            <pc:sldMk cId="2171944472" sldId="514"/>
            <ac:spMk id="3" creationId="{CA111074-9321-46C9-BD92-1037C01995E6}"/>
          </ac:spMkLst>
        </pc:spChg>
        <pc:spChg chg="add">
          <ac:chgData name="Harold Greenberg" userId="d5c41c3ac8bf082f" providerId="LiveId" clId="{2231B14E-7105-4F04-B374-4AC0B31A4EB8}" dt="2020-09-17T17:51:10.352" v="9117" actId="26606"/>
          <ac:spMkLst>
            <pc:docMk/>
            <pc:sldMk cId="2171944472" sldId="514"/>
            <ac:spMk id="9" creationId="{87CC2527-562A-4F69-B487-4371E5B243E7}"/>
          </ac:spMkLst>
        </pc:spChg>
        <pc:picChg chg="add del mod">
          <ac:chgData name="Harold Greenberg" userId="d5c41c3ac8bf082f" providerId="LiveId" clId="{2231B14E-7105-4F04-B374-4AC0B31A4EB8}" dt="2020-09-19T07:35:58.555" v="15898"/>
          <ac:picMkLst>
            <pc:docMk/>
            <pc:sldMk cId="2171944472" sldId="514"/>
            <ac:picMk id="2" creationId="{3C3BA9D7-2C81-4B7F-9E41-08E5D1D6598D}"/>
          </ac:picMkLst>
        </pc:picChg>
        <pc:picChg chg="add mod">
          <ac:chgData name="Harold Greenberg" userId="d5c41c3ac8bf082f" providerId="LiveId" clId="{2231B14E-7105-4F04-B374-4AC0B31A4EB8}" dt="2020-09-18T19:14:45.312" v="13880" actId="339"/>
          <ac:picMkLst>
            <pc:docMk/>
            <pc:sldMk cId="2171944472" sldId="514"/>
            <ac:picMk id="4" creationId="{939046EC-A8B3-4EEA-8C1C-634A9194A155}"/>
          </ac:picMkLst>
        </pc:picChg>
        <pc:cxnChg chg="add mod modVis">
          <ac:chgData name="Harold Greenberg" userId="d5c41c3ac8bf082f" providerId="LiveId" clId="{2231B14E-7105-4F04-B374-4AC0B31A4EB8}" dt="2020-09-18T19:15:06.312" v="13881" actId="14430"/>
          <ac:cxnSpMkLst>
            <pc:docMk/>
            <pc:sldMk cId="2171944472" sldId="514"/>
            <ac:cxnSpMk id="11" creationId="{BCDAEC91-5BCE-4B55-9CC0-43EF94CB734B}"/>
          </ac:cxnSpMkLst>
        </pc:cxnChg>
      </pc:sldChg>
      <pc:sldChg chg="modSp add del mod">
        <pc:chgData name="Harold Greenberg" userId="d5c41c3ac8bf082f" providerId="LiveId" clId="{2231B14E-7105-4F04-B374-4AC0B31A4EB8}" dt="2020-09-17T18:03:37.246" v="9304" actId="47"/>
        <pc:sldMkLst>
          <pc:docMk/>
          <pc:sldMk cId="769868809" sldId="515"/>
        </pc:sldMkLst>
        <pc:spChg chg="mod">
          <ac:chgData name="Harold Greenberg" userId="d5c41c3ac8bf082f" providerId="LiveId" clId="{2231B14E-7105-4F04-B374-4AC0B31A4EB8}" dt="2020-09-17T16:56:40.185" v="8613" actId="20577"/>
          <ac:spMkLst>
            <pc:docMk/>
            <pc:sldMk cId="769868809" sldId="515"/>
            <ac:spMk id="3" creationId="{CA111074-9321-46C9-BD92-1037C01995E6}"/>
          </ac:spMkLst>
        </pc:spChg>
      </pc:sldChg>
      <pc:sldChg chg="add del">
        <pc:chgData name="Harold Greenberg" userId="d5c41c3ac8bf082f" providerId="LiveId" clId="{2231B14E-7105-4F04-B374-4AC0B31A4EB8}" dt="2020-09-17T16:55:14.492" v="8605" actId="2890"/>
        <pc:sldMkLst>
          <pc:docMk/>
          <pc:sldMk cId="3816563639" sldId="515"/>
        </pc:sldMkLst>
      </pc:sldChg>
      <pc:sldChg chg="add del">
        <pc:chgData name="Harold Greenberg" userId="d5c41c3ac8bf082f" providerId="LiveId" clId="{2231B14E-7105-4F04-B374-4AC0B31A4EB8}" dt="2020-09-17T16:55:03.500" v="8604" actId="2890"/>
        <pc:sldMkLst>
          <pc:docMk/>
          <pc:sldMk cId="2772853585" sldId="516"/>
        </pc:sldMkLst>
      </pc:sldChg>
      <pc:sldChg chg="addSp delSp modSp add mod modAnim">
        <pc:chgData name="Harold Greenberg" userId="d5c41c3ac8bf082f" providerId="LiveId" clId="{2231B14E-7105-4F04-B374-4AC0B31A4EB8}" dt="2020-09-19T07:35:58.555" v="15898"/>
        <pc:sldMkLst>
          <pc:docMk/>
          <pc:sldMk cId="3394447972" sldId="516"/>
        </pc:sldMkLst>
        <pc:spChg chg="mod">
          <ac:chgData name="Harold Greenberg" userId="d5c41c3ac8bf082f" providerId="LiveId" clId="{2231B14E-7105-4F04-B374-4AC0B31A4EB8}" dt="2020-09-17T18:13:59.746" v="9547" actId="14100"/>
          <ac:spMkLst>
            <pc:docMk/>
            <pc:sldMk cId="3394447972" sldId="516"/>
            <ac:spMk id="3" creationId="{CA111074-9321-46C9-BD92-1037C01995E6}"/>
          </ac:spMkLst>
        </pc:spChg>
        <pc:picChg chg="add del mod">
          <ac:chgData name="Harold Greenberg" userId="d5c41c3ac8bf082f" providerId="LiveId" clId="{2231B14E-7105-4F04-B374-4AC0B31A4EB8}" dt="2020-09-19T07:35:58.555" v="15898"/>
          <ac:picMkLst>
            <pc:docMk/>
            <pc:sldMk cId="3394447972" sldId="516"/>
            <ac:picMk id="2" creationId="{257B412E-A0A1-41A5-AEFC-B622A9FCAD84}"/>
          </ac:picMkLst>
        </pc:picChg>
        <pc:picChg chg="add mod ord modCrop">
          <ac:chgData name="Harold Greenberg" userId="d5c41c3ac8bf082f" providerId="LiveId" clId="{2231B14E-7105-4F04-B374-4AC0B31A4EB8}" dt="2020-09-19T04:34:02.254" v="15260" actId="14100"/>
          <ac:picMkLst>
            <pc:docMk/>
            <pc:sldMk cId="3394447972" sldId="516"/>
            <ac:picMk id="4" creationId="{9404138B-32C5-43AC-8ABC-3373AB855EEE}"/>
          </ac:picMkLst>
        </pc:picChg>
      </pc:sldChg>
      <pc:sldChg chg="add del">
        <pc:chgData name="Harold Greenberg" userId="d5c41c3ac8bf082f" providerId="LiveId" clId="{2231B14E-7105-4F04-B374-4AC0B31A4EB8}" dt="2020-09-17T16:55:44.462" v="8609" actId="2696"/>
        <pc:sldMkLst>
          <pc:docMk/>
          <pc:sldMk cId="3818895440" sldId="516"/>
        </pc:sldMkLst>
      </pc:sldChg>
      <pc:sldChg chg="addSp delSp modSp add mod modAnim">
        <pc:chgData name="Harold Greenberg" userId="d5c41c3ac8bf082f" providerId="LiveId" clId="{2231B14E-7105-4F04-B374-4AC0B31A4EB8}" dt="2020-09-19T07:35:58.555" v="15898"/>
        <pc:sldMkLst>
          <pc:docMk/>
          <pc:sldMk cId="561688241" sldId="517"/>
        </pc:sldMkLst>
        <pc:spChg chg="mod">
          <ac:chgData name="Harold Greenberg" userId="d5c41c3ac8bf082f" providerId="LiveId" clId="{2231B14E-7105-4F04-B374-4AC0B31A4EB8}" dt="2020-09-18T19:20:32.466" v="13921" actId="2710"/>
          <ac:spMkLst>
            <pc:docMk/>
            <pc:sldMk cId="561688241" sldId="517"/>
            <ac:spMk id="3" creationId="{CA111074-9321-46C9-BD92-1037C01995E6}"/>
          </ac:spMkLst>
        </pc:spChg>
        <pc:picChg chg="add del mod">
          <ac:chgData name="Harold Greenberg" userId="d5c41c3ac8bf082f" providerId="LiveId" clId="{2231B14E-7105-4F04-B374-4AC0B31A4EB8}" dt="2020-09-19T07:35:58.555" v="15898"/>
          <ac:picMkLst>
            <pc:docMk/>
            <pc:sldMk cId="561688241" sldId="517"/>
            <ac:picMk id="2" creationId="{D60BBE6B-5F54-4AB4-97FA-705E610EA43E}"/>
          </ac:picMkLst>
        </pc:picChg>
      </pc:sldChg>
      <pc:sldChg chg="addSp delSp modSp add mod setBg modAnim setClrOvrMap">
        <pc:chgData name="Harold Greenberg" userId="d5c41c3ac8bf082f" providerId="LiveId" clId="{2231B14E-7105-4F04-B374-4AC0B31A4EB8}" dt="2020-09-19T07:35:58.555" v="15898"/>
        <pc:sldMkLst>
          <pc:docMk/>
          <pc:sldMk cId="2790240791" sldId="518"/>
        </pc:sldMkLst>
        <pc:spChg chg="mod ord">
          <ac:chgData name="Harold Greenberg" userId="d5c41c3ac8bf082f" providerId="LiveId" clId="{2231B14E-7105-4F04-B374-4AC0B31A4EB8}" dt="2020-09-17T18:19:43.878" v="9643" actId="20577"/>
          <ac:spMkLst>
            <pc:docMk/>
            <pc:sldMk cId="2790240791" sldId="518"/>
            <ac:spMk id="3" creationId="{CA111074-9321-46C9-BD92-1037C01995E6}"/>
          </ac:spMkLst>
        </pc:spChg>
        <pc:spChg chg="add">
          <ac:chgData name="Harold Greenberg" userId="d5c41c3ac8bf082f" providerId="LiveId" clId="{2231B14E-7105-4F04-B374-4AC0B31A4EB8}" dt="2020-09-17T18:16:54.281" v="9553" actId="26606"/>
          <ac:spMkLst>
            <pc:docMk/>
            <pc:sldMk cId="2790240791" sldId="518"/>
            <ac:spMk id="9" creationId="{0671A8AE-40A1-4631-A6B8-581AFF065482}"/>
          </ac:spMkLst>
        </pc:spChg>
        <pc:spChg chg="add">
          <ac:chgData name="Harold Greenberg" userId="d5c41c3ac8bf082f" providerId="LiveId" clId="{2231B14E-7105-4F04-B374-4AC0B31A4EB8}" dt="2020-09-17T18:16:54.281" v="9553" actId="26606"/>
          <ac:spMkLst>
            <pc:docMk/>
            <pc:sldMk cId="2790240791" sldId="518"/>
            <ac:spMk id="11" creationId="{AB58EF07-17C2-48CF-ABB0-EEF1F17CB8F0}"/>
          </ac:spMkLst>
        </pc:spChg>
        <pc:spChg chg="add">
          <ac:chgData name="Harold Greenberg" userId="d5c41c3ac8bf082f" providerId="LiveId" clId="{2231B14E-7105-4F04-B374-4AC0B31A4EB8}" dt="2020-09-17T18:16:54.281" v="9553" actId="26606"/>
          <ac:spMkLst>
            <pc:docMk/>
            <pc:sldMk cId="2790240791" sldId="518"/>
            <ac:spMk id="13" creationId="{AF2F604E-43BE-4DC3-B983-E071523364F8}"/>
          </ac:spMkLst>
        </pc:spChg>
        <pc:spChg chg="add">
          <ac:chgData name="Harold Greenberg" userId="d5c41c3ac8bf082f" providerId="LiveId" clId="{2231B14E-7105-4F04-B374-4AC0B31A4EB8}" dt="2020-09-17T18:16:54.281" v="9553" actId="26606"/>
          <ac:spMkLst>
            <pc:docMk/>
            <pc:sldMk cId="2790240791" sldId="518"/>
            <ac:spMk id="15" creationId="{08C9B587-E65E-4B52-B37C-ABEBB6E87928}"/>
          </ac:spMkLst>
        </pc:spChg>
        <pc:picChg chg="add del mod">
          <ac:chgData name="Harold Greenberg" userId="d5c41c3ac8bf082f" providerId="LiveId" clId="{2231B14E-7105-4F04-B374-4AC0B31A4EB8}" dt="2020-09-19T07:35:58.555" v="15898"/>
          <ac:picMkLst>
            <pc:docMk/>
            <pc:sldMk cId="2790240791" sldId="518"/>
            <ac:picMk id="2" creationId="{F17BBEDC-57EA-4E54-BB9B-781834ED2A74}"/>
          </ac:picMkLst>
        </pc:picChg>
        <pc:picChg chg="add mod">
          <ac:chgData name="Harold Greenberg" userId="d5c41c3ac8bf082f" providerId="LiveId" clId="{2231B14E-7105-4F04-B374-4AC0B31A4EB8}" dt="2020-09-17T18:19:19.534" v="9640"/>
          <ac:picMkLst>
            <pc:docMk/>
            <pc:sldMk cId="2790240791" sldId="518"/>
            <ac:picMk id="4" creationId="{CF108D66-CBC0-4A23-893E-5447FD9873D2}"/>
          </ac:picMkLst>
        </pc:picChg>
      </pc:sldChg>
      <pc:sldChg chg="addSp delSp modSp add mod setBg modAnim">
        <pc:chgData name="Harold Greenberg" userId="d5c41c3ac8bf082f" providerId="LiveId" clId="{2231B14E-7105-4F04-B374-4AC0B31A4EB8}" dt="2020-09-19T07:35:58.555" v="15898"/>
        <pc:sldMkLst>
          <pc:docMk/>
          <pc:sldMk cId="2720399283" sldId="519"/>
        </pc:sldMkLst>
        <pc:spChg chg="mod ord">
          <ac:chgData name="Harold Greenberg" userId="d5c41c3ac8bf082f" providerId="LiveId" clId="{2231B14E-7105-4F04-B374-4AC0B31A4EB8}" dt="2020-09-18T03:44:28.005" v="10801" actId="14100"/>
          <ac:spMkLst>
            <pc:docMk/>
            <pc:sldMk cId="2720399283" sldId="519"/>
            <ac:spMk id="3" creationId="{CA111074-9321-46C9-BD92-1037C01995E6}"/>
          </ac:spMkLst>
        </pc:spChg>
        <pc:spChg chg="add">
          <ac:chgData name="Harold Greenberg" userId="d5c41c3ac8bf082f" providerId="LiveId" clId="{2231B14E-7105-4F04-B374-4AC0B31A4EB8}" dt="2020-09-18T03:40:47.249" v="10702" actId="26606"/>
          <ac:spMkLst>
            <pc:docMk/>
            <pc:sldMk cId="2720399283" sldId="519"/>
            <ac:spMk id="9" creationId="{75F4D120-3921-42A8-A063-46B023CB0CDA}"/>
          </ac:spMkLst>
        </pc:spChg>
        <pc:picChg chg="add del mod">
          <ac:chgData name="Harold Greenberg" userId="d5c41c3ac8bf082f" providerId="LiveId" clId="{2231B14E-7105-4F04-B374-4AC0B31A4EB8}" dt="2020-09-19T07:35:58.555" v="15898"/>
          <ac:picMkLst>
            <pc:docMk/>
            <pc:sldMk cId="2720399283" sldId="519"/>
            <ac:picMk id="2" creationId="{A69CD49B-8FA9-4576-99F2-93A248CB1711}"/>
          </ac:picMkLst>
        </pc:picChg>
        <pc:picChg chg="add mod">
          <ac:chgData name="Harold Greenberg" userId="d5c41c3ac8bf082f" providerId="LiveId" clId="{2231B14E-7105-4F04-B374-4AC0B31A4EB8}" dt="2020-09-18T03:44:05.286" v="10798"/>
          <ac:picMkLst>
            <pc:docMk/>
            <pc:sldMk cId="2720399283" sldId="519"/>
            <ac:picMk id="4" creationId="{965D249D-1A11-4DB0-B743-BB8723FB33FE}"/>
          </ac:picMkLst>
        </pc:picChg>
        <pc:picChg chg="add">
          <ac:chgData name="Harold Greenberg" userId="d5c41c3ac8bf082f" providerId="LiveId" clId="{2231B14E-7105-4F04-B374-4AC0B31A4EB8}" dt="2020-09-18T03:40:47.249" v="10702" actId="26606"/>
          <ac:picMkLst>
            <pc:docMk/>
            <pc:sldMk cId="2720399283" sldId="519"/>
            <ac:picMk id="11" creationId="{9D01B3E5-85F4-41A9-A504-D5E6268DEC1D}"/>
          </ac:picMkLst>
        </pc:picChg>
      </pc:sldChg>
      <pc:sldChg chg="add del">
        <pc:chgData name="Harold Greenberg" userId="d5c41c3ac8bf082f" providerId="LiveId" clId="{2231B14E-7105-4F04-B374-4AC0B31A4EB8}" dt="2020-09-17T18:09:38.733" v="9419"/>
        <pc:sldMkLst>
          <pc:docMk/>
          <pc:sldMk cId="3042474812" sldId="519"/>
        </pc:sldMkLst>
      </pc:sldChg>
      <pc:sldChg chg="addSp delSp modSp add mod setBg modAnim">
        <pc:chgData name="Harold Greenberg" userId="d5c41c3ac8bf082f" providerId="LiveId" clId="{2231B14E-7105-4F04-B374-4AC0B31A4EB8}" dt="2020-09-19T07:35:58.555" v="15898"/>
        <pc:sldMkLst>
          <pc:docMk/>
          <pc:sldMk cId="558384528" sldId="520"/>
        </pc:sldMkLst>
        <pc:spChg chg="mod ord">
          <ac:chgData name="Harold Greenberg" userId="d5c41c3ac8bf082f" providerId="LiveId" clId="{2231B14E-7105-4F04-B374-4AC0B31A4EB8}" dt="2020-09-18T03:47:29.596" v="10962" actId="20577"/>
          <ac:spMkLst>
            <pc:docMk/>
            <pc:sldMk cId="558384528" sldId="520"/>
            <ac:spMk id="3" creationId="{CA111074-9321-46C9-BD92-1037C01995E6}"/>
          </ac:spMkLst>
        </pc:spChg>
        <pc:spChg chg="add">
          <ac:chgData name="Harold Greenberg" userId="d5c41c3ac8bf082f" providerId="LiveId" clId="{2231B14E-7105-4F04-B374-4AC0B31A4EB8}" dt="2020-09-18T03:45:26.091" v="10821" actId="26606"/>
          <ac:spMkLst>
            <pc:docMk/>
            <pc:sldMk cId="558384528" sldId="520"/>
            <ac:spMk id="9" creationId="{75F4D120-3921-42A8-A063-46B023CB0CDA}"/>
          </ac:spMkLst>
        </pc:spChg>
        <pc:picChg chg="add del mod">
          <ac:chgData name="Harold Greenberg" userId="d5c41c3ac8bf082f" providerId="LiveId" clId="{2231B14E-7105-4F04-B374-4AC0B31A4EB8}" dt="2020-09-19T07:35:58.555" v="15898"/>
          <ac:picMkLst>
            <pc:docMk/>
            <pc:sldMk cId="558384528" sldId="520"/>
            <ac:picMk id="2" creationId="{1B9EACED-169B-4F86-B896-82436C8EEE4A}"/>
          </ac:picMkLst>
        </pc:picChg>
        <pc:picChg chg="add mod">
          <ac:chgData name="Harold Greenberg" userId="d5c41c3ac8bf082f" providerId="LiveId" clId="{2231B14E-7105-4F04-B374-4AC0B31A4EB8}" dt="2020-09-18T03:46:51.875" v="10950"/>
          <ac:picMkLst>
            <pc:docMk/>
            <pc:sldMk cId="558384528" sldId="520"/>
            <ac:picMk id="4" creationId="{FF0FB235-07A2-4656-9062-32703A09730F}"/>
          </ac:picMkLst>
        </pc:picChg>
        <pc:picChg chg="add">
          <ac:chgData name="Harold Greenberg" userId="d5c41c3ac8bf082f" providerId="LiveId" clId="{2231B14E-7105-4F04-B374-4AC0B31A4EB8}" dt="2020-09-18T03:45:26.091" v="10821" actId="26606"/>
          <ac:picMkLst>
            <pc:docMk/>
            <pc:sldMk cId="558384528" sldId="520"/>
            <ac:picMk id="11" creationId="{9D01B3E5-85F4-41A9-A504-D5E6268DEC1D}"/>
          </ac:picMkLst>
        </pc:picChg>
      </pc:sldChg>
      <pc:sldChg chg="addSp delSp modSp add mod ord setBg modAnim">
        <pc:chgData name="Harold Greenberg" userId="d5c41c3ac8bf082f" providerId="LiveId" clId="{2231B14E-7105-4F04-B374-4AC0B31A4EB8}" dt="2020-09-19T07:35:58.555" v="15898"/>
        <pc:sldMkLst>
          <pc:docMk/>
          <pc:sldMk cId="607793114" sldId="521"/>
        </pc:sldMkLst>
        <pc:spChg chg="mod ord">
          <ac:chgData name="Harold Greenberg" userId="d5c41c3ac8bf082f" providerId="LiveId" clId="{2231B14E-7105-4F04-B374-4AC0B31A4EB8}" dt="2020-09-18T03:36:10.774" v="10641" actId="20577"/>
          <ac:spMkLst>
            <pc:docMk/>
            <pc:sldMk cId="607793114" sldId="521"/>
            <ac:spMk id="3" creationId="{CA111074-9321-46C9-BD92-1037C01995E6}"/>
          </ac:spMkLst>
        </pc:spChg>
        <pc:spChg chg="add">
          <ac:chgData name="Harold Greenberg" userId="d5c41c3ac8bf082f" providerId="LiveId" clId="{2231B14E-7105-4F04-B374-4AC0B31A4EB8}" dt="2020-09-18T03:32:42.243" v="10545" actId="26606"/>
          <ac:spMkLst>
            <pc:docMk/>
            <pc:sldMk cId="607793114" sldId="521"/>
            <ac:spMk id="9" creationId="{75F4D120-3921-42A8-A063-46B023CB0CDA}"/>
          </ac:spMkLst>
        </pc:spChg>
        <pc:picChg chg="add del mod">
          <ac:chgData name="Harold Greenberg" userId="d5c41c3ac8bf082f" providerId="LiveId" clId="{2231B14E-7105-4F04-B374-4AC0B31A4EB8}" dt="2020-09-19T07:35:58.555" v="15898"/>
          <ac:picMkLst>
            <pc:docMk/>
            <pc:sldMk cId="607793114" sldId="521"/>
            <ac:picMk id="2" creationId="{E2AED4DF-2CB8-4C7E-BDBB-1C0D465BBCFE}"/>
          </ac:picMkLst>
        </pc:picChg>
        <pc:picChg chg="add mod">
          <ac:chgData name="Harold Greenberg" userId="d5c41c3ac8bf082f" providerId="LiveId" clId="{2231B14E-7105-4F04-B374-4AC0B31A4EB8}" dt="2020-09-18T03:35:55.609" v="10640"/>
          <ac:picMkLst>
            <pc:docMk/>
            <pc:sldMk cId="607793114" sldId="521"/>
            <ac:picMk id="4" creationId="{B13A6701-5308-4B92-A7EF-014D80E68F82}"/>
          </ac:picMkLst>
        </pc:picChg>
        <pc:picChg chg="add">
          <ac:chgData name="Harold Greenberg" userId="d5c41c3ac8bf082f" providerId="LiveId" clId="{2231B14E-7105-4F04-B374-4AC0B31A4EB8}" dt="2020-09-18T03:32:42.243" v="10545" actId="26606"/>
          <ac:picMkLst>
            <pc:docMk/>
            <pc:sldMk cId="607793114" sldId="521"/>
            <ac:picMk id="11" creationId="{9D01B3E5-85F4-41A9-A504-D5E6268DEC1D}"/>
          </ac:picMkLst>
        </pc:picChg>
      </pc:sldChg>
      <pc:sldChg chg="addSp delSp modSp add mod modAnim">
        <pc:chgData name="Harold Greenberg" userId="d5c41c3ac8bf082f" providerId="LiveId" clId="{2231B14E-7105-4F04-B374-4AC0B31A4EB8}" dt="2020-09-19T07:35:58.555" v="15898"/>
        <pc:sldMkLst>
          <pc:docMk/>
          <pc:sldMk cId="4022105552" sldId="522"/>
        </pc:sldMkLst>
        <pc:spChg chg="add mod">
          <ac:chgData name="Harold Greenberg" userId="d5c41c3ac8bf082f" providerId="LiveId" clId="{2231B14E-7105-4F04-B374-4AC0B31A4EB8}" dt="2020-09-18T20:21:41.750" v="14905" actId="1037"/>
          <ac:spMkLst>
            <pc:docMk/>
            <pc:sldMk cId="4022105552" sldId="522"/>
            <ac:spMk id="2" creationId="{2116C3AD-D242-4176-A1B8-0E1909519C6B}"/>
          </ac:spMkLst>
        </pc:spChg>
        <pc:spChg chg="mod">
          <ac:chgData name="Harold Greenberg" userId="d5c41c3ac8bf082f" providerId="LiveId" clId="{2231B14E-7105-4F04-B374-4AC0B31A4EB8}" dt="2020-09-18T14:41:11.163" v="12648" actId="14100"/>
          <ac:spMkLst>
            <pc:docMk/>
            <pc:sldMk cId="4022105552" sldId="522"/>
            <ac:spMk id="3" creationId="{CA111074-9321-46C9-BD92-1037C01995E6}"/>
          </ac:spMkLst>
        </pc:spChg>
        <pc:spChg chg="del">
          <ac:chgData name="Harold Greenberg" userId="d5c41c3ac8bf082f" providerId="LiveId" clId="{2231B14E-7105-4F04-B374-4AC0B31A4EB8}" dt="2020-09-18T04:13:26.734" v="11058" actId="26606"/>
          <ac:spMkLst>
            <pc:docMk/>
            <pc:sldMk cId="4022105552" sldId="522"/>
            <ac:spMk id="71" creationId="{82455043-5CFD-4790-A30C-152D3B6945A5}"/>
          </ac:spMkLst>
        </pc:spChg>
        <pc:spChg chg="del">
          <ac:chgData name="Harold Greenberg" userId="d5c41c3ac8bf082f" providerId="LiveId" clId="{2231B14E-7105-4F04-B374-4AC0B31A4EB8}" dt="2020-09-18T04:13:26.734" v="11058" actId="26606"/>
          <ac:spMkLst>
            <pc:docMk/>
            <pc:sldMk cId="4022105552" sldId="522"/>
            <ac:spMk id="73" creationId="{D790CBA0-32A4-48C6-8140-9148B3A0DA20}"/>
          </ac:spMkLst>
        </pc:spChg>
        <pc:spChg chg="del">
          <ac:chgData name="Harold Greenberg" userId="d5c41c3ac8bf082f" providerId="LiveId" clId="{2231B14E-7105-4F04-B374-4AC0B31A4EB8}" dt="2020-09-18T04:13:26.734" v="11058" actId="26606"/>
          <ac:spMkLst>
            <pc:docMk/>
            <pc:sldMk cId="4022105552" sldId="522"/>
            <ac:spMk id="83" creationId="{08648C95-1EC5-40D8-8D96-3DC3D112AEDC}"/>
          </ac:spMkLst>
        </pc:spChg>
        <pc:spChg chg="del">
          <ac:chgData name="Harold Greenberg" userId="d5c41c3ac8bf082f" providerId="LiveId" clId="{2231B14E-7105-4F04-B374-4AC0B31A4EB8}" dt="2020-09-18T04:13:26.734" v="11058" actId="26606"/>
          <ac:spMkLst>
            <pc:docMk/>
            <pc:sldMk cId="4022105552" sldId="522"/>
            <ac:spMk id="91" creationId="{909F982E-B4F0-4CF1-9698-0CA793629509}"/>
          </ac:spMkLst>
        </pc:spChg>
        <pc:spChg chg="add">
          <ac:chgData name="Harold Greenberg" userId="d5c41c3ac8bf082f" providerId="LiveId" clId="{2231B14E-7105-4F04-B374-4AC0B31A4EB8}" dt="2020-09-18T04:13:26.734" v="11058" actId="26606"/>
          <ac:spMkLst>
            <pc:docMk/>
            <pc:sldMk cId="4022105552" sldId="522"/>
            <ac:spMk id="108" creationId="{82455043-5CFD-4790-A30C-152D3B6945A5}"/>
          </ac:spMkLst>
        </pc:spChg>
        <pc:spChg chg="add">
          <ac:chgData name="Harold Greenberg" userId="d5c41c3ac8bf082f" providerId="LiveId" clId="{2231B14E-7105-4F04-B374-4AC0B31A4EB8}" dt="2020-09-18T04:13:26.734" v="11058" actId="26606"/>
          <ac:spMkLst>
            <pc:docMk/>
            <pc:sldMk cId="4022105552" sldId="522"/>
            <ac:spMk id="110" creationId="{D790CBA0-32A4-48C6-8140-9148B3A0DA20}"/>
          </ac:spMkLst>
        </pc:spChg>
        <pc:spChg chg="add">
          <ac:chgData name="Harold Greenberg" userId="d5c41c3ac8bf082f" providerId="LiveId" clId="{2231B14E-7105-4F04-B374-4AC0B31A4EB8}" dt="2020-09-18T04:13:26.734" v="11058" actId="26606"/>
          <ac:spMkLst>
            <pc:docMk/>
            <pc:sldMk cId="4022105552" sldId="522"/>
            <ac:spMk id="120" creationId="{08648C95-1EC5-40D8-8D96-3DC3D112AEDC}"/>
          </ac:spMkLst>
        </pc:spChg>
        <pc:spChg chg="add">
          <ac:chgData name="Harold Greenberg" userId="d5c41c3ac8bf082f" providerId="LiveId" clId="{2231B14E-7105-4F04-B374-4AC0B31A4EB8}" dt="2020-09-18T04:13:26.734" v="11058" actId="26606"/>
          <ac:spMkLst>
            <pc:docMk/>
            <pc:sldMk cId="4022105552" sldId="522"/>
            <ac:spMk id="128" creationId="{909F982E-B4F0-4CF1-9698-0CA793629509}"/>
          </ac:spMkLst>
        </pc:spChg>
        <pc:grpChg chg="del">
          <ac:chgData name="Harold Greenberg" userId="d5c41c3ac8bf082f" providerId="LiveId" clId="{2231B14E-7105-4F04-B374-4AC0B31A4EB8}" dt="2020-09-18T04:13:26.734" v="11058" actId="26606"/>
          <ac:grpSpMkLst>
            <pc:docMk/>
            <pc:sldMk cId="4022105552" sldId="522"/>
            <ac:grpSpMk id="75" creationId="{B4056F06-1067-40CC-8153-8A04EA0AB769}"/>
          </ac:grpSpMkLst>
        </pc:grpChg>
        <pc:grpChg chg="del">
          <ac:chgData name="Harold Greenberg" userId="d5c41c3ac8bf082f" providerId="LiveId" clId="{2231B14E-7105-4F04-B374-4AC0B31A4EB8}" dt="2020-09-18T04:13:26.734" v="11058" actId="26606"/>
          <ac:grpSpMkLst>
            <pc:docMk/>
            <pc:sldMk cId="4022105552" sldId="522"/>
            <ac:grpSpMk id="85" creationId="{010134DF-195E-4609-BE91-D38A8334E4E9}"/>
          </ac:grpSpMkLst>
        </pc:grpChg>
        <pc:grpChg chg="del">
          <ac:chgData name="Harold Greenberg" userId="d5c41c3ac8bf082f" providerId="LiveId" clId="{2231B14E-7105-4F04-B374-4AC0B31A4EB8}" dt="2020-09-18T04:13:26.734" v="11058" actId="26606"/>
          <ac:grpSpMkLst>
            <pc:docMk/>
            <pc:sldMk cId="4022105552" sldId="522"/>
            <ac:grpSpMk id="93" creationId="{E5A6FD1C-ABC0-436A-9073-E0EED7D8906D}"/>
          </ac:grpSpMkLst>
        </pc:grpChg>
        <pc:grpChg chg="del">
          <ac:chgData name="Harold Greenberg" userId="d5c41c3ac8bf082f" providerId="LiveId" clId="{2231B14E-7105-4F04-B374-4AC0B31A4EB8}" dt="2020-09-18T04:13:26.734" v="11058" actId="26606"/>
          <ac:grpSpMkLst>
            <pc:docMk/>
            <pc:sldMk cId="4022105552" sldId="522"/>
            <ac:grpSpMk id="99" creationId="{38AF1DD3-8D1D-4757-B035-70019593DDC3}"/>
          </ac:grpSpMkLst>
        </pc:grpChg>
        <pc:grpChg chg="add">
          <ac:chgData name="Harold Greenberg" userId="d5c41c3ac8bf082f" providerId="LiveId" clId="{2231B14E-7105-4F04-B374-4AC0B31A4EB8}" dt="2020-09-18T04:13:26.734" v="11058" actId="26606"/>
          <ac:grpSpMkLst>
            <pc:docMk/>
            <pc:sldMk cId="4022105552" sldId="522"/>
            <ac:grpSpMk id="112" creationId="{B4056F06-1067-40CC-8153-8A04EA0AB769}"/>
          </ac:grpSpMkLst>
        </pc:grpChg>
        <pc:grpChg chg="add">
          <ac:chgData name="Harold Greenberg" userId="d5c41c3ac8bf082f" providerId="LiveId" clId="{2231B14E-7105-4F04-B374-4AC0B31A4EB8}" dt="2020-09-18T04:13:26.734" v="11058" actId="26606"/>
          <ac:grpSpMkLst>
            <pc:docMk/>
            <pc:sldMk cId="4022105552" sldId="522"/>
            <ac:grpSpMk id="122" creationId="{010134DF-195E-4609-BE91-D38A8334E4E9}"/>
          </ac:grpSpMkLst>
        </pc:grpChg>
        <pc:grpChg chg="add">
          <ac:chgData name="Harold Greenberg" userId="d5c41c3ac8bf082f" providerId="LiveId" clId="{2231B14E-7105-4F04-B374-4AC0B31A4EB8}" dt="2020-09-18T04:13:26.734" v="11058" actId="26606"/>
          <ac:grpSpMkLst>
            <pc:docMk/>
            <pc:sldMk cId="4022105552" sldId="522"/>
            <ac:grpSpMk id="130" creationId="{E5A6FD1C-ABC0-436A-9073-E0EED7D8906D}"/>
          </ac:grpSpMkLst>
        </pc:grpChg>
        <pc:grpChg chg="add mod modVis">
          <ac:chgData name="Harold Greenberg" userId="d5c41c3ac8bf082f" providerId="LiveId" clId="{2231B14E-7105-4F04-B374-4AC0B31A4EB8}" dt="2020-09-18T14:41:03.209" v="12647" actId="14430"/>
          <ac:grpSpMkLst>
            <pc:docMk/>
            <pc:sldMk cId="4022105552" sldId="522"/>
            <ac:grpSpMk id="136" creationId="{38AF1DD3-8D1D-4757-B035-70019593DDC3}"/>
          </ac:grpSpMkLst>
        </pc:grpChg>
        <pc:picChg chg="add del mod">
          <ac:chgData name="Harold Greenberg" userId="d5c41c3ac8bf082f" providerId="LiveId" clId="{2231B14E-7105-4F04-B374-4AC0B31A4EB8}" dt="2020-09-19T07:35:58.555" v="15898"/>
          <ac:picMkLst>
            <pc:docMk/>
            <pc:sldMk cId="4022105552" sldId="522"/>
            <ac:picMk id="4" creationId="{653E6B22-3FB5-4763-98F7-A37880A2FE88}"/>
          </ac:picMkLst>
        </pc:picChg>
        <pc:picChg chg="add del mod">
          <ac:chgData name="Harold Greenberg" userId="d5c41c3ac8bf082f" providerId="LiveId" clId="{2231B14E-7105-4F04-B374-4AC0B31A4EB8}" dt="2020-09-18T04:15:33.642" v="11104" actId="21"/>
          <ac:picMkLst>
            <pc:docMk/>
            <pc:sldMk cId="4022105552" sldId="522"/>
            <ac:picMk id="4" creationId="{B29A9A3F-52F3-41C6-905B-38A64B6D2E8D}"/>
          </ac:picMkLst>
        </pc:picChg>
        <pc:picChg chg="add mod">
          <ac:chgData name="Harold Greenberg" userId="d5c41c3ac8bf082f" providerId="LiveId" clId="{2231B14E-7105-4F04-B374-4AC0B31A4EB8}" dt="2020-09-18T19:50:23.322" v="14145" actId="1076"/>
          <ac:picMkLst>
            <pc:docMk/>
            <pc:sldMk cId="4022105552" sldId="522"/>
            <ac:picMk id="5" creationId="{F3230010-9649-4382-A8A7-64B8116EC42E}"/>
          </ac:picMkLst>
        </pc:picChg>
        <pc:picChg chg="del">
          <ac:chgData name="Harold Greenberg" userId="d5c41c3ac8bf082f" providerId="LiveId" clId="{2231B14E-7105-4F04-B374-4AC0B31A4EB8}" dt="2020-09-18T04:13:14.279" v="11056" actId="478"/>
          <ac:picMkLst>
            <pc:docMk/>
            <pc:sldMk cId="4022105552" sldId="522"/>
            <ac:picMk id="1026" creationId="{E98E44FE-E523-443E-BBD6-F904A0F91549}"/>
          </ac:picMkLst>
        </pc:picChg>
      </pc:sldChg>
      <pc:sldChg chg="addSp delSp modSp add mod setBg modAnim setClrOvrMap">
        <pc:chgData name="Harold Greenberg" userId="d5c41c3ac8bf082f" providerId="LiveId" clId="{2231B14E-7105-4F04-B374-4AC0B31A4EB8}" dt="2020-09-19T07:35:58.555" v="15898"/>
        <pc:sldMkLst>
          <pc:docMk/>
          <pc:sldMk cId="1992847581" sldId="523"/>
        </pc:sldMkLst>
        <pc:spChg chg="add del mod">
          <ac:chgData name="Harold Greenberg" userId="d5c41c3ac8bf082f" providerId="LiveId" clId="{2231B14E-7105-4F04-B374-4AC0B31A4EB8}" dt="2020-09-19T04:49:14.239" v="15363" actId="478"/>
          <ac:spMkLst>
            <pc:docMk/>
            <pc:sldMk cId="1992847581" sldId="523"/>
            <ac:spMk id="2" creationId="{F070A6C5-B652-45A2-A273-645CFB7A82B9}"/>
          </ac:spMkLst>
        </pc:spChg>
        <pc:spChg chg="mod ord">
          <ac:chgData name="Harold Greenberg" userId="d5c41c3ac8bf082f" providerId="LiveId" clId="{2231B14E-7105-4F04-B374-4AC0B31A4EB8}" dt="2020-09-19T05:18:30.396" v="15873" actId="1076"/>
          <ac:spMkLst>
            <pc:docMk/>
            <pc:sldMk cId="1992847581" sldId="523"/>
            <ac:spMk id="3" creationId="{CA111074-9321-46C9-BD92-1037C01995E6}"/>
          </ac:spMkLst>
        </pc:spChg>
        <pc:spChg chg="add mod">
          <ac:chgData name="Harold Greenberg" userId="d5c41c3ac8bf082f" providerId="LiveId" clId="{2231B14E-7105-4F04-B374-4AC0B31A4EB8}" dt="2020-09-19T05:17:58.474" v="15871" actId="1038"/>
          <ac:spMkLst>
            <pc:docMk/>
            <pc:sldMk cId="1992847581" sldId="523"/>
            <ac:spMk id="4" creationId="{A6A068B7-46CE-401B-931F-EF0878B10D1F}"/>
          </ac:spMkLst>
        </pc:spChg>
        <pc:spChg chg="add del">
          <ac:chgData name="Harold Greenberg" userId="d5c41c3ac8bf082f" providerId="LiveId" clId="{2231B14E-7105-4F04-B374-4AC0B31A4EB8}" dt="2020-09-18T12:37:40.707" v="11475" actId="26606"/>
          <ac:spMkLst>
            <pc:docMk/>
            <pc:sldMk cId="1992847581" sldId="523"/>
            <ac:spMk id="9" creationId="{E45B1D5C-0827-4AF0-8186-11FC5A8B8B92}"/>
          </ac:spMkLst>
        </pc:spChg>
        <pc:spChg chg="add del">
          <ac:chgData name="Harold Greenberg" userId="d5c41c3ac8bf082f" providerId="LiveId" clId="{2231B14E-7105-4F04-B374-4AC0B31A4EB8}" dt="2020-09-18T12:37:40.707" v="11475" actId="26606"/>
          <ac:spMkLst>
            <pc:docMk/>
            <pc:sldMk cId="1992847581" sldId="523"/>
            <ac:spMk id="11" creationId="{99413ED5-9ED4-4772-BCE4-2BCAE6B12E35}"/>
          </ac:spMkLst>
        </pc:spChg>
        <pc:spChg chg="add del">
          <ac:chgData name="Harold Greenberg" userId="d5c41c3ac8bf082f" providerId="LiveId" clId="{2231B14E-7105-4F04-B374-4AC0B31A4EB8}" dt="2020-09-18T12:37:40.707" v="11475" actId="26606"/>
          <ac:spMkLst>
            <pc:docMk/>
            <pc:sldMk cId="1992847581" sldId="523"/>
            <ac:spMk id="13" creationId="{04357C93-F0CB-4A1C-8F77-4E9063789819}"/>
          </ac:spMkLst>
        </pc:spChg>
        <pc:spChg chg="add del">
          <ac:chgData name="Harold Greenberg" userId="d5c41c3ac8bf082f" providerId="LiveId" clId="{2231B14E-7105-4F04-B374-4AC0B31A4EB8}" dt="2020-09-18T12:37:40.707" v="11475" actId="26606"/>
          <ac:spMkLst>
            <pc:docMk/>
            <pc:sldMk cId="1992847581" sldId="523"/>
            <ac:spMk id="15" creationId="{90F533E9-6690-41A8-A372-4C6C622D028D}"/>
          </ac:spMkLst>
        </pc:spChg>
        <pc:spChg chg="add del">
          <ac:chgData name="Harold Greenberg" userId="d5c41c3ac8bf082f" providerId="LiveId" clId="{2231B14E-7105-4F04-B374-4AC0B31A4EB8}" dt="2020-09-18T12:52:59.260" v="11690" actId="26606"/>
          <ac:spMkLst>
            <pc:docMk/>
            <pc:sldMk cId="1992847581" sldId="523"/>
            <ac:spMk id="17" creationId="{A655A132-543A-420C-B045-863DB1829B91}"/>
          </ac:spMkLst>
        </pc:spChg>
        <pc:spChg chg="add del">
          <ac:chgData name="Harold Greenberg" userId="d5c41c3ac8bf082f" providerId="LiveId" clId="{2231B14E-7105-4F04-B374-4AC0B31A4EB8}" dt="2020-09-18T12:52:59.260" v="11690" actId="26606"/>
          <ac:spMkLst>
            <pc:docMk/>
            <pc:sldMk cId="1992847581" sldId="523"/>
            <ac:spMk id="18" creationId="{C8908FA0-651E-4684-866E-0B2BAA88B310}"/>
          </ac:spMkLst>
        </pc:spChg>
        <pc:spChg chg="add del">
          <ac:chgData name="Harold Greenberg" userId="d5c41c3ac8bf082f" providerId="LiveId" clId="{2231B14E-7105-4F04-B374-4AC0B31A4EB8}" dt="2020-09-18T12:52:59.260" v="11690" actId="26606"/>
          <ac:spMkLst>
            <pc:docMk/>
            <pc:sldMk cId="1992847581" sldId="523"/>
            <ac:spMk id="19" creationId="{6D774DE7-7E08-4AD4-A4B9-E7758DECB2CD}"/>
          </ac:spMkLst>
        </pc:spChg>
        <pc:spChg chg="add del">
          <ac:chgData name="Harold Greenberg" userId="d5c41c3ac8bf082f" providerId="LiveId" clId="{2231B14E-7105-4F04-B374-4AC0B31A4EB8}" dt="2020-09-18T12:52:59.260" v="11690" actId="26606"/>
          <ac:spMkLst>
            <pc:docMk/>
            <pc:sldMk cId="1992847581" sldId="523"/>
            <ac:spMk id="20" creationId="{2366A95B-DCA5-4A24-84FD-B90CDBC590D5}"/>
          </ac:spMkLst>
        </pc:spChg>
        <pc:spChg chg="add del">
          <ac:chgData name="Harold Greenberg" userId="d5c41c3ac8bf082f" providerId="LiveId" clId="{2231B14E-7105-4F04-B374-4AC0B31A4EB8}" dt="2020-09-18T12:51:52.007" v="11683" actId="26606"/>
          <ac:spMkLst>
            <pc:docMk/>
            <pc:sldMk cId="1992847581" sldId="523"/>
            <ac:spMk id="25" creationId="{6B3BAD04-E614-4C16-8360-019FCF0045AC}"/>
          </ac:spMkLst>
        </pc:spChg>
        <pc:spChg chg="add del">
          <ac:chgData name="Harold Greenberg" userId="d5c41c3ac8bf082f" providerId="LiveId" clId="{2231B14E-7105-4F04-B374-4AC0B31A4EB8}" dt="2020-09-18T12:52:13.074" v="11685" actId="26606"/>
          <ac:spMkLst>
            <pc:docMk/>
            <pc:sldMk cId="1992847581" sldId="523"/>
            <ac:spMk id="27" creationId="{99413ED5-9ED4-4772-BCE4-2BCAE6B12E35}"/>
          </ac:spMkLst>
        </pc:spChg>
        <pc:spChg chg="add del">
          <ac:chgData name="Harold Greenberg" userId="d5c41c3ac8bf082f" providerId="LiveId" clId="{2231B14E-7105-4F04-B374-4AC0B31A4EB8}" dt="2020-09-18T12:52:13.074" v="11685" actId="26606"/>
          <ac:spMkLst>
            <pc:docMk/>
            <pc:sldMk cId="1992847581" sldId="523"/>
            <ac:spMk id="28" creationId="{E45B1D5C-0827-4AF0-8186-11FC5A8B8B92}"/>
          </ac:spMkLst>
        </pc:spChg>
        <pc:spChg chg="add del">
          <ac:chgData name="Harold Greenberg" userId="d5c41c3ac8bf082f" providerId="LiveId" clId="{2231B14E-7105-4F04-B374-4AC0B31A4EB8}" dt="2020-09-18T12:52:13.074" v="11685" actId="26606"/>
          <ac:spMkLst>
            <pc:docMk/>
            <pc:sldMk cId="1992847581" sldId="523"/>
            <ac:spMk id="29" creationId="{04357C93-F0CB-4A1C-8F77-4E9063789819}"/>
          </ac:spMkLst>
        </pc:spChg>
        <pc:spChg chg="add del">
          <ac:chgData name="Harold Greenberg" userId="d5c41c3ac8bf082f" providerId="LiveId" clId="{2231B14E-7105-4F04-B374-4AC0B31A4EB8}" dt="2020-09-18T12:52:13.074" v="11685" actId="26606"/>
          <ac:spMkLst>
            <pc:docMk/>
            <pc:sldMk cId="1992847581" sldId="523"/>
            <ac:spMk id="31" creationId="{90F533E9-6690-41A8-A372-4C6C622D028D}"/>
          </ac:spMkLst>
        </pc:spChg>
        <pc:spChg chg="add del">
          <ac:chgData name="Harold Greenberg" userId="d5c41c3ac8bf082f" providerId="LiveId" clId="{2231B14E-7105-4F04-B374-4AC0B31A4EB8}" dt="2020-09-18T12:52:32.834" v="11687" actId="26606"/>
          <ac:spMkLst>
            <pc:docMk/>
            <pc:sldMk cId="1992847581" sldId="523"/>
            <ac:spMk id="33" creationId="{D38A241E-0395-41E5-8607-BAA2799A4374}"/>
          </ac:spMkLst>
        </pc:spChg>
        <pc:spChg chg="add del">
          <ac:chgData name="Harold Greenberg" userId="d5c41c3ac8bf082f" providerId="LiveId" clId="{2231B14E-7105-4F04-B374-4AC0B31A4EB8}" dt="2020-09-18T12:52:59.236" v="11689" actId="26606"/>
          <ac:spMkLst>
            <pc:docMk/>
            <pc:sldMk cId="1992847581" sldId="523"/>
            <ac:spMk id="36" creationId="{5A59F003-E00A-43F9-91DC-CC54E3B87466}"/>
          </ac:spMkLst>
        </pc:spChg>
        <pc:spChg chg="add del">
          <ac:chgData name="Harold Greenberg" userId="d5c41c3ac8bf082f" providerId="LiveId" clId="{2231B14E-7105-4F04-B374-4AC0B31A4EB8}" dt="2020-09-18T12:52:59.236" v="11689" actId="26606"/>
          <ac:spMkLst>
            <pc:docMk/>
            <pc:sldMk cId="1992847581" sldId="523"/>
            <ac:spMk id="37" creationId="{D74A4382-E3AD-430A-9A1F-DFA3E0E77A7D}"/>
          </ac:spMkLst>
        </pc:spChg>
        <pc:spChg chg="add del">
          <ac:chgData name="Harold Greenberg" userId="d5c41c3ac8bf082f" providerId="LiveId" clId="{2231B14E-7105-4F04-B374-4AC0B31A4EB8}" dt="2020-09-18T12:52:59.236" v="11689" actId="26606"/>
          <ac:spMkLst>
            <pc:docMk/>
            <pc:sldMk cId="1992847581" sldId="523"/>
            <ac:spMk id="38" creationId="{79F40191-0F44-4FD1-82CC-ACB507C14BE6}"/>
          </ac:spMkLst>
        </pc:spChg>
        <pc:spChg chg="add">
          <ac:chgData name="Harold Greenberg" userId="d5c41c3ac8bf082f" providerId="LiveId" clId="{2231B14E-7105-4F04-B374-4AC0B31A4EB8}" dt="2020-09-18T12:52:59.260" v="11690" actId="26606"/>
          <ac:spMkLst>
            <pc:docMk/>
            <pc:sldMk cId="1992847581" sldId="523"/>
            <ac:spMk id="40" creationId="{F40CA114-B78B-4E3B-A785-96745276B6FB}"/>
          </ac:spMkLst>
        </pc:spChg>
        <pc:picChg chg="add del mod">
          <ac:chgData name="Harold Greenberg" userId="d5c41c3ac8bf082f" providerId="LiveId" clId="{2231B14E-7105-4F04-B374-4AC0B31A4EB8}" dt="2020-09-19T07:35:58.555" v="15898"/>
          <ac:picMkLst>
            <pc:docMk/>
            <pc:sldMk cId="1992847581" sldId="523"/>
            <ac:picMk id="2" creationId="{6FB6C602-D58E-493A-9763-CA4E0E05301F}"/>
          </ac:picMkLst>
        </pc:picChg>
        <pc:picChg chg="add del mod">
          <ac:chgData name="Harold Greenberg" userId="d5c41c3ac8bf082f" providerId="LiveId" clId="{2231B14E-7105-4F04-B374-4AC0B31A4EB8}" dt="2020-09-18T12:44:59.949" v="11490" actId="478"/>
          <ac:picMkLst>
            <pc:docMk/>
            <pc:sldMk cId="1992847581" sldId="523"/>
            <ac:picMk id="4" creationId="{B83FBEFF-902B-43D6-93C9-239ABF975DB8}"/>
          </ac:picMkLst>
        </pc:picChg>
        <pc:picChg chg="add mod ord modCrop">
          <ac:chgData name="Harold Greenberg" userId="d5c41c3ac8bf082f" providerId="LiveId" clId="{2231B14E-7105-4F04-B374-4AC0B31A4EB8}" dt="2020-09-19T04:50:52.433" v="15444" actId="1076"/>
          <ac:picMkLst>
            <pc:docMk/>
            <pc:sldMk cId="1992847581" sldId="523"/>
            <ac:picMk id="6" creationId="{3EB2FEA9-FDEC-432F-9120-4B784FF1322D}"/>
          </ac:picMkLst>
        </pc:picChg>
        <pc:picChg chg="add del mod">
          <ac:chgData name="Harold Greenberg" userId="d5c41c3ac8bf082f" providerId="LiveId" clId="{2231B14E-7105-4F04-B374-4AC0B31A4EB8}" dt="2020-09-18T13:12:37.429" v="11889" actId="478"/>
          <ac:picMkLst>
            <pc:docMk/>
            <pc:sldMk cId="1992847581" sldId="523"/>
            <ac:picMk id="8" creationId="{EDC40C5A-8A39-4E15-8590-6FE7405FD96A}"/>
          </ac:picMkLst>
        </pc:picChg>
        <pc:cxnChg chg="add del">
          <ac:chgData name="Harold Greenberg" userId="d5c41c3ac8bf082f" providerId="LiveId" clId="{2231B14E-7105-4F04-B374-4AC0B31A4EB8}" dt="2020-09-18T12:52:32.834" v="11687" actId="26606"/>
          <ac:cxnSpMkLst>
            <pc:docMk/>
            <pc:sldMk cId="1992847581" sldId="523"/>
            <ac:cxnSpMk id="34" creationId="{CE352288-84AD-4CA8-BCD5-76C29D34E1DB}"/>
          </ac:cxnSpMkLst>
        </pc:cxnChg>
        <pc:cxnChg chg="add">
          <ac:chgData name="Harold Greenberg" userId="d5c41c3ac8bf082f" providerId="LiveId" clId="{2231B14E-7105-4F04-B374-4AC0B31A4EB8}" dt="2020-09-18T12:52:59.260" v="11690" actId="26606"/>
          <ac:cxnSpMkLst>
            <pc:docMk/>
            <pc:sldMk cId="1992847581" sldId="523"/>
            <ac:cxnSpMk id="41" creationId="{E126E481-B945-4179-BD79-05E96E9B29E1}"/>
          </ac:cxnSpMkLst>
        </pc:cxnChg>
      </pc:sldChg>
      <pc:sldChg chg="addSp delSp modSp add mod setBg modAnim setClrOvrMap">
        <pc:chgData name="Harold Greenberg" userId="d5c41c3ac8bf082f" providerId="LiveId" clId="{2231B14E-7105-4F04-B374-4AC0B31A4EB8}" dt="2020-09-19T07:35:58.555" v="15898"/>
        <pc:sldMkLst>
          <pc:docMk/>
          <pc:sldMk cId="3258361255" sldId="524"/>
        </pc:sldMkLst>
        <pc:spChg chg="mod ord modVis">
          <ac:chgData name="Harold Greenberg" userId="d5c41c3ac8bf082f" providerId="LiveId" clId="{2231B14E-7105-4F04-B374-4AC0B31A4EB8}" dt="2020-09-18T19:57:47.300" v="14498" actId="207"/>
          <ac:spMkLst>
            <pc:docMk/>
            <pc:sldMk cId="3258361255" sldId="524"/>
            <ac:spMk id="3" creationId="{CA111074-9321-46C9-BD92-1037C01995E6}"/>
          </ac:spMkLst>
        </pc:spChg>
        <pc:spChg chg="add mod modVis">
          <ac:chgData name="Harold Greenberg" userId="d5c41c3ac8bf082f" providerId="LiveId" clId="{2231B14E-7105-4F04-B374-4AC0B31A4EB8}" dt="2020-09-18T14:22:27.223" v="12453" actId="33935"/>
          <ac:spMkLst>
            <pc:docMk/>
            <pc:sldMk cId="3258361255" sldId="524"/>
            <ac:spMk id="6" creationId="{E20EB187-900F-4AF5-813B-101456D9FD39}"/>
          </ac:spMkLst>
        </pc:spChg>
        <pc:spChg chg="add del">
          <ac:chgData name="Harold Greenberg" userId="d5c41c3ac8bf082f" providerId="LiveId" clId="{2231B14E-7105-4F04-B374-4AC0B31A4EB8}" dt="2020-09-18T13:52:32.679" v="11983" actId="26606"/>
          <ac:spMkLst>
            <pc:docMk/>
            <pc:sldMk cId="3258361255" sldId="524"/>
            <ac:spMk id="9" creationId="{6B3BAD04-E614-4C16-8360-019FCF0045AC}"/>
          </ac:spMkLst>
        </pc:spChg>
        <pc:spChg chg="add del">
          <ac:chgData name="Harold Greenberg" userId="d5c41c3ac8bf082f" providerId="LiveId" clId="{2231B14E-7105-4F04-B374-4AC0B31A4EB8}" dt="2020-09-18T13:52:57" v="11985" actId="26606"/>
          <ac:spMkLst>
            <pc:docMk/>
            <pc:sldMk cId="3258361255" sldId="524"/>
            <ac:spMk id="11" creationId="{71B2258F-86CA-4D4D-8270-BC05FCDEBFB3}"/>
          </ac:spMkLst>
        </pc:spChg>
        <pc:spChg chg="add del">
          <ac:chgData name="Harold Greenberg" userId="d5c41c3ac8bf082f" providerId="LiveId" clId="{2231B14E-7105-4F04-B374-4AC0B31A4EB8}" dt="2020-09-18T13:53:29.377" v="11993" actId="26606"/>
          <ac:spMkLst>
            <pc:docMk/>
            <pc:sldMk cId="3258361255" sldId="524"/>
            <ac:spMk id="15" creationId="{08C9B587-E65E-4B52-B37C-ABEBB6E87928}"/>
          </ac:spMkLst>
        </pc:spChg>
        <pc:spChg chg="add del">
          <ac:chgData name="Harold Greenberg" userId="d5c41c3ac8bf082f" providerId="LiveId" clId="{2231B14E-7105-4F04-B374-4AC0B31A4EB8}" dt="2020-09-18T13:53:04.358" v="11987" actId="26606"/>
          <ac:spMkLst>
            <pc:docMk/>
            <pc:sldMk cId="3258361255" sldId="524"/>
            <ac:spMk id="20" creationId="{75CC5FF6-C911-4883-B5F7-F5F3E29A8BDE}"/>
          </ac:spMkLst>
        </pc:spChg>
        <pc:spChg chg="add del">
          <ac:chgData name="Harold Greenberg" userId="d5c41c3ac8bf082f" providerId="LiveId" clId="{2231B14E-7105-4F04-B374-4AC0B31A4EB8}" dt="2020-09-18T13:53:04.358" v="11987" actId="26606"/>
          <ac:spMkLst>
            <pc:docMk/>
            <pc:sldMk cId="3258361255" sldId="524"/>
            <ac:spMk id="21" creationId="{B163B796-84D7-4069-93D0-7A496A03AA19}"/>
          </ac:spMkLst>
        </pc:spChg>
        <pc:spChg chg="add del">
          <ac:chgData name="Harold Greenberg" userId="d5c41c3ac8bf082f" providerId="LiveId" clId="{2231B14E-7105-4F04-B374-4AC0B31A4EB8}" dt="2020-09-18T13:53:04.358" v="11987" actId="26606"/>
          <ac:spMkLst>
            <pc:docMk/>
            <pc:sldMk cId="3258361255" sldId="524"/>
            <ac:spMk id="22" creationId="{84E2200F-ED39-40A1-A6F7-65A45ED6D752}"/>
          </ac:spMkLst>
        </pc:spChg>
        <pc:spChg chg="add del">
          <ac:chgData name="Harold Greenberg" userId="d5c41c3ac8bf082f" providerId="LiveId" clId="{2231B14E-7105-4F04-B374-4AC0B31A4EB8}" dt="2020-09-18T13:53:04.358" v="11987" actId="26606"/>
          <ac:spMkLst>
            <pc:docMk/>
            <pc:sldMk cId="3258361255" sldId="524"/>
            <ac:spMk id="29" creationId="{A4AE5E3E-9489-4D5A-A458-72C3E481CB83}"/>
          </ac:spMkLst>
        </pc:spChg>
        <pc:spChg chg="add del">
          <ac:chgData name="Harold Greenberg" userId="d5c41c3ac8bf082f" providerId="LiveId" clId="{2231B14E-7105-4F04-B374-4AC0B31A4EB8}" dt="2020-09-18T13:53:08.888" v="11989" actId="26606"/>
          <ac:spMkLst>
            <pc:docMk/>
            <pc:sldMk cId="3258361255" sldId="524"/>
            <ac:spMk id="43" creationId="{303CC970-4826-4CED-8063-0FB676635452}"/>
          </ac:spMkLst>
        </pc:spChg>
        <pc:spChg chg="add del">
          <ac:chgData name="Harold Greenberg" userId="d5c41c3ac8bf082f" providerId="LiveId" clId="{2231B14E-7105-4F04-B374-4AC0B31A4EB8}" dt="2020-09-18T13:53:08.888" v="11989" actId="26606"/>
          <ac:spMkLst>
            <pc:docMk/>
            <pc:sldMk cId="3258361255" sldId="524"/>
            <ac:spMk id="44" creationId="{14490D63-3365-45CC-AC50-705C1B76815F}"/>
          </ac:spMkLst>
        </pc:spChg>
        <pc:spChg chg="add del">
          <ac:chgData name="Harold Greenberg" userId="d5c41c3ac8bf082f" providerId="LiveId" clId="{2231B14E-7105-4F04-B374-4AC0B31A4EB8}" dt="2020-09-18T13:53:26.119" v="11991" actId="26606"/>
          <ac:spMkLst>
            <pc:docMk/>
            <pc:sldMk cId="3258361255" sldId="524"/>
            <ac:spMk id="46" creationId="{E20EB187-900F-4AF5-813B-101456D9FD39}"/>
          </ac:spMkLst>
        </pc:spChg>
        <pc:spChg chg="add del">
          <ac:chgData name="Harold Greenberg" userId="d5c41c3ac8bf082f" providerId="LiveId" clId="{2231B14E-7105-4F04-B374-4AC0B31A4EB8}" dt="2020-09-18T13:53:29.377" v="11993" actId="26606"/>
          <ac:spMkLst>
            <pc:docMk/>
            <pc:sldMk cId="3258361255" sldId="524"/>
            <ac:spMk id="49" creationId="{526E0BFB-CDF1-4990-8C11-AC849311E0A8}"/>
          </ac:spMkLst>
        </pc:spChg>
        <pc:spChg chg="add del">
          <ac:chgData name="Harold Greenberg" userId="d5c41c3ac8bf082f" providerId="LiveId" clId="{2231B14E-7105-4F04-B374-4AC0B31A4EB8}" dt="2020-09-18T13:53:29.377" v="11993" actId="26606"/>
          <ac:spMkLst>
            <pc:docMk/>
            <pc:sldMk cId="3258361255" sldId="524"/>
            <ac:spMk id="50" creationId="{6069A1F8-9BEB-4786-9694-FC48B2D75D21}"/>
          </ac:spMkLst>
        </pc:spChg>
        <pc:spChg chg="add del">
          <ac:chgData name="Harold Greenberg" userId="d5c41c3ac8bf082f" providerId="LiveId" clId="{2231B14E-7105-4F04-B374-4AC0B31A4EB8}" dt="2020-09-18T13:53:29.377" v="11993" actId="26606"/>
          <ac:spMkLst>
            <pc:docMk/>
            <pc:sldMk cId="3258361255" sldId="524"/>
            <ac:spMk id="51" creationId="{AF2F604E-43BE-4DC3-B983-E071523364F8}"/>
          </ac:spMkLst>
        </pc:spChg>
        <pc:grpChg chg="add del">
          <ac:chgData name="Harold Greenberg" userId="d5c41c3ac8bf082f" providerId="LiveId" clId="{2231B14E-7105-4F04-B374-4AC0B31A4EB8}" dt="2020-09-18T13:53:04.358" v="11987" actId="26606"/>
          <ac:grpSpMkLst>
            <pc:docMk/>
            <pc:sldMk cId="3258361255" sldId="524"/>
            <ac:grpSpMk id="13" creationId="{A4DC59FE-95C7-4792-8613-8387631B1D38}"/>
          </ac:grpSpMkLst>
        </pc:grpChg>
        <pc:grpChg chg="add del">
          <ac:chgData name="Harold Greenberg" userId="d5c41c3ac8bf082f" providerId="LiveId" clId="{2231B14E-7105-4F04-B374-4AC0B31A4EB8}" dt="2020-09-18T13:53:04.358" v="11987" actId="26606"/>
          <ac:grpSpMkLst>
            <pc:docMk/>
            <pc:sldMk cId="3258361255" sldId="524"/>
            <ac:grpSpMk id="23" creationId="{87A77F8F-E829-4314-9F44-36169F7548CE}"/>
          </ac:grpSpMkLst>
        </pc:grpChg>
        <pc:grpChg chg="add del">
          <ac:chgData name="Harold Greenberg" userId="d5c41c3ac8bf082f" providerId="LiveId" clId="{2231B14E-7105-4F04-B374-4AC0B31A4EB8}" dt="2020-09-18T13:53:04.358" v="11987" actId="26606"/>
          <ac:grpSpMkLst>
            <pc:docMk/>
            <pc:sldMk cId="3258361255" sldId="524"/>
            <ac:grpSpMk id="31" creationId="{0E88FC08-D56F-45D4-AC54-B89F64697BE4}"/>
          </ac:grpSpMkLst>
        </pc:grpChg>
        <pc:grpChg chg="add del">
          <ac:chgData name="Harold Greenberg" userId="d5c41c3ac8bf082f" providerId="LiveId" clId="{2231B14E-7105-4F04-B374-4AC0B31A4EB8}" dt="2020-09-18T13:53:04.358" v="11987" actId="26606"/>
          <ac:grpSpMkLst>
            <pc:docMk/>
            <pc:sldMk cId="3258361255" sldId="524"/>
            <ac:grpSpMk id="37" creationId="{B138BDDD-D054-4F0A-BB1F-9D016848D623}"/>
          </ac:grpSpMkLst>
        </pc:grpChg>
        <pc:picChg chg="add del mod">
          <ac:chgData name="Harold Greenberg" userId="d5c41c3ac8bf082f" providerId="LiveId" clId="{2231B14E-7105-4F04-B374-4AC0B31A4EB8}" dt="2020-09-19T07:35:58.555" v="15898"/>
          <ac:picMkLst>
            <pc:docMk/>
            <pc:sldMk cId="3258361255" sldId="524"/>
            <ac:picMk id="2" creationId="{C2D3FAE4-8444-468E-95DE-C59C4364780D}"/>
          </ac:picMkLst>
        </pc:picChg>
        <pc:picChg chg="add mod ord modVis">
          <ac:chgData name="Harold Greenberg" userId="d5c41c3ac8bf082f" providerId="LiveId" clId="{2231B14E-7105-4F04-B374-4AC0B31A4EB8}" dt="2020-09-18T14:25:22.219" v="12472" actId="1076"/>
          <ac:picMkLst>
            <pc:docMk/>
            <pc:sldMk cId="3258361255" sldId="524"/>
            <ac:picMk id="4" creationId="{1492F900-9700-4286-B2C2-49D41AE94877}"/>
          </ac:picMkLst>
        </pc:picChg>
        <pc:cxnChg chg="add mod modVis">
          <ac:chgData name="Harold Greenberg" userId="d5c41c3ac8bf082f" providerId="LiveId" clId="{2231B14E-7105-4F04-B374-4AC0B31A4EB8}" dt="2020-09-18T14:22:41.003" v="12454" actId="14430"/>
          <ac:cxnSpMkLst>
            <pc:docMk/>
            <pc:sldMk cId="3258361255" sldId="524"/>
            <ac:cxnSpMk id="7" creationId="{624D17C8-E9C2-48A4-AA36-D7048A6CCC41}"/>
          </ac:cxnSpMkLst>
        </pc:cxnChg>
        <pc:cxnChg chg="add del">
          <ac:chgData name="Harold Greenberg" userId="d5c41c3ac8bf082f" providerId="LiveId" clId="{2231B14E-7105-4F04-B374-4AC0B31A4EB8}" dt="2020-09-18T13:53:26.119" v="11991" actId="26606"/>
          <ac:cxnSpMkLst>
            <pc:docMk/>
            <pc:sldMk cId="3258361255" sldId="524"/>
            <ac:cxnSpMk id="47" creationId="{624D17C8-E9C2-48A4-AA36-D7048A6CCC41}"/>
          </ac:cxnSpMkLst>
        </pc:cxnChg>
      </pc:sldChg>
      <pc:sldChg chg="addSp delSp modSp add mod modAnim">
        <pc:chgData name="Harold Greenberg" userId="d5c41c3ac8bf082f" providerId="LiveId" clId="{2231B14E-7105-4F04-B374-4AC0B31A4EB8}" dt="2020-09-19T07:35:58.555" v="15898"/>
        <pc:sldMkLst>
          <pc:docMk/>
          <pc:sldMk cId="188631003" sldId="525"/>
        </pc:sldMkLst>
        <pc:spChg chg="mod">
          <ac:chgData name="Harold Greenberg" userId="d5c41c3ac8bf082f" providerId="LiveId" clId="{2231B14E-7105-4F04-B374-4AC0B31A4EB8}" dt="2020-09-18T21:35:57.171" v="15214" actId="20577"/>
          <ac:spMkLst>
            <pc:docMk/>
            <pc:sldMk cId="188631003" sldId="525"/>
            <ac:spMk id="3" creationId="{CA111074-9321-46C9-BD92-1037C01995E6}"/>
          </ac:spMkLst>
        </pc:spChg>
        <pc:picChg chg="add del mod">
          <ac:chgData name="Harold Greenberg" userId="d5c41c3ac8bf082f" providerId="LiveId" clId="{2231B14E-7105-4F04-B374-4AC0B31A4EB8}" dt="2020-09-19T07:35:58.555" v="15898"/>
          <ac:picMkLst>
            <pc:docMk/>
            <pc:sldMk cId="188631003" sldId="525"/>
            <ac:picMk id="2" creationId="{B7C9E033-8521-4C31-91C7-C23AA6F5A0FD}"/>
          </ac:picMkLst>
        </pc:picChg>
        <pc:picChg chg="add mod ord">
          <ac:chgData name="Harold Greenberg" userId="d5c41c3ac8bf082f" providerId="LiveId" clId="{2231B14E-7105-4F04-B374-4AC0B31A4EB8}" dt="2020-09-18T15:02:59.838" v="12747" actId="167"/>
          <ac:picMkLst>
            <pc:docMk/>
            <pc:sldMk cId="188631003" sldId="525"/>
            <ac:picMk id="4" creationId="{7C7E59ED-349C-490D-A7DB-E28FAB18C157}"/>
          </ac:picMkLst>
        </pc:picChg>
      </pc:sldChg>
      <pc:sldChg chg="addSp delSp modSp add mod setBg modAnim setClrOvrMap">
        <pc:chgData name="Harold Greenberg" userId="d5c41c3ac8bf082f" providerId="LiveId" clId="{2231B14E-7105-4F04-B374-4AC0B31A4EB8}" dt="2020-09-19T07:35:58.555" v="15898"/>
        <pc:sldMkLst>
          <pc:docMk/>
          <pc:sldMk cId="3203178849" sldId="526"/>
        </pc:sldMkLst>
        <pc:spChg chg="mod ord">
          <ac:chgData name="Harold Greenberg" userId="d5c41c3ac8bf082f" providerId="LiveId" clId="{2231B14E-7105-4F04-B374-4AC0B31A4EB8}" dt="2020-09-18T15:16:44.452" v="12792" actId="1038"/>
          <ac:spMkLst>
            <pc:docMk/>
            <pc:sldMk cId="3203178849" sldId="526"/>
            <ac:spMk id="3" creationId="{CA111074-9321-46C9-BD92-1037C01995E6}"/>
          </ac:spMkLst>
        </pc:spChg>
        <pc:spChg chg="add del">
          <ac:chgData name="Harold Greenberg" userId="d5c41c3ac8bf082f" providerId="LiveId" clId="{2231B14E-7105-4F04-B374-4AC0B31A4EB8}" dt="2020-09-18T15:12:28.694" v="12768" actId="26606"/>
          <ac:spMkLst>
            <pc:docMk/>
            <pc:sldMk cId="3203178849" sldId="526"/>
            <ac:spMk id="9" creationId="{5707F116-8EC0-4822-9067-186AC8C96EB8}"/>
          </ac:spMkLst>
        </pc:spChg>
        <pc:spChg chg="add del">
          <ac:chgData name="Harold Greenberg" userId="d5c41c3ac8bf082f" providerId="LiveId" clId="{2231B14E-7105-4F04-B374-4AC0B31A4EB8}" dt="2020-09-18T15:12:28.694" v="12768" actId="26606"/>
          <ac:spMkLst>
            <pc:docMk/>
            <pc:sldMk cId="3203178849" sldId="526"/>
            <ac:spMk id="11" creationId="{49F1A7E4-819D-4D21-8E8B-32671A9F9853}"/>
          </ac:spMkLst>
        </pc:spChg>
        <pc:spChg chg="add del">
          <ac:chgData name="Harold Greenberg" userId="d5c41c3ac8bf082f" providerId="LiveId" clId="{2231B14E-7105-4F04-B374-4AC0B31A4EB8}" dt="2020-09-18T15:12:29.731" v="12770" actId="26606"/>
          <ac:spMkLst>
            <pc:docMk/>
            <pc:sldMk cId="3203178849" sldId="526"/>
            <ac:spMk id="13" creationId="{B1ECBAC9-8FF8-4D44-BD49-6B81C38167DA}"/>
          </ac:spMkLst>
        </pc:spChg>
        <pc:spChg chg="add del">
          <ac:chgData name="Harold Greenberg" userId="d5c41c3ac8bf082f" providerId="LiveId" clId="{2231B14E-7105-4F04-B374-4AC0B31A4EB8}" dt="2020-09-18T15:12:29.731" v="12770" actId="26606"/>
          <ac:spMkLst>
            <pc:docMk/>
            <pc:sldMk cId="3203178849" sldId="526"/>
            <ac:spMk id="14" creationId="{5707F116-8EC0-4822-9067-186AC8C96EB8}"/>
          </ac:spMkLst>
        </pc:spChg>
        <pc:spChg chg="add del">
          <ac:chgData name="Harold Greenberg" userId="d5c41c3ac8bf082f" providerId="LiveId" clId="{2231B14E-7105-4F04-B374-4AC0B31A4EB8}" dt="2020-09-18T15:12:29.731" v="12770" actId="26606"/>
          <ac:spMkLst>
            <pc:docMk/>
            <pc:sldMk cId="3203178849" sldId="526"/>
            <ac:spMk id="15" creationId="{530F234A-713C-4B90-B43E-8F10C8B679D2}"/>
          </ac:spMkLst>
        </pc:spChg>
        <pc:spChg chg="add del">
          <ac:chgData name="Harold Greenberg" userId="d5c41c3ac8bf082f" providerId="LiveId" clId="{2231B14E-7105-4F04-B374-4AC0B31A4EB8}" dt="2020-09-18T15:12:29.731" v="12770" actId="26606"/>
          <ac:spMkLst>
            <pc:docMk/>
            <pc:sldMk cId="3203178849" sldId="526"/>
            <ac:spMk id="16" creationId="{49F1A7E4-819D-4D21-8E8B-32671A9F9853}"/>
          </ac:spMkLst>
        </pc:spChg>
        <pc:spChg chg="add del">
          <ac:chgData name="Harold Greenberg" userId="d5c41c3ac8bf082f" providerId="LiveId" clId="{2231B14E-7105-4F04-B374-4AC0B31A4EB8}" dt="2020-09-18T15:12:37.893" v="12772" actId="26606"/>
          <ac:spMkLst>
            <pc:docMk/>
            <pc:sldMk cId="3203178849" sldId="526"/>
            <ac:spMk id="29" creationId="{C7D023E4-8DE1-436E-9847-ED6A4B4B04FD}"/>
          </ac:spMkLst>
        </pc:spChg>
        <pc:spChg chg="add del">
          <ac:chgData name="Harold Greenberg" userId="d5c41c3ac8bf082f" providerId="LiveId" clId="{2231B14E-7105-4F04-B374-4AC0B31A4EB8}" dt="2020-09-18T15:12:39.618" v="12774" actId="26606"/>
          <ac:spMkLst>
            <pc:docMk/>
            <pc:sldMk cId="3203178849" sldId="526"/>
            <ac:spMk id="40" creationId="{71B2258F-86CA-4D4D-8270-BC05FCDEBFB3}"/>
          </ac:spMkLst>
        </pc:spChg>
        <pc:spChg chg="add del">
          <ac:chgData name="Harold Greenberg" userId="d5c41c3ac8bf082f" providerId="LiveId" clId="{2231B14E-7105-4F04-B374-4AC0B31A4EB8}" dt="2020-09-18T15:12:42.147" v="12776" actId="26606"/>
          <ac:spMkLst>
            <pc:docMk/>
            <pc:sldMk cId="3203178849" sldId="526"/>
            <ac:spMk id="42" creationId="{D38A241E-0395-41E5-8607-BAA2799A4374}"/>
          </ac:spMkLst>
        </pc:spChg>
        <pc:spChg chg="add">
          <ac:chgData name="Harold Greenberg" userId="d5c41c3ac8bf082f" providerId="LiveId" clId="{2231B14E-7105-4F04-B374-4AC0B31A4EB8}" dt="2020-09-18T15:12:42.151" v="12777" actId="26606"/>
          <ac:spMkLst>
            <pc:docMk/>
            <pc:sldMk cId="3203178849" sldId="526"/>
            <ac:spMk id="45" creationId="{87CC2527-562A-4F69-B487-4371E5B243E7}"/>
          </ac:spMkLst>
        </pc:spChg>
        <pc:grpChg chg="add del">
          <ac:chgData name="Harold Greenberg" userId="d5c41c3ac8bf082f" providerId="LiveId" clId="{2231B14E-7105-4F04-B374-4AC0B31A4EB8}" dt="2020-09-18T15:12:29.731" v="12770" actId="26606"/>
          <ac:grpSpMkLst>
            <pc:docMk/>
            <pc:sldMk cId="3203178849" sldId="526"/>
            <ac:grpSpMk id="17" creationId="{A2C8816B-132C-4433-807D-BE8737D4604A}"/>
          </ac:grpSpMkLst>
        </pc:grpChg>
        <pc:grpChg chg="add del">
          <ac:chgData name="Harold Greenberg" userId="d5c41c3ac8bf082f" providerId="LiveId" clId="{2231B14E-7105-4F04-B374-4AC0B31A4EB8}" dt="2020-09-18T15:12:29.731" v="12770" actId="26606"/>
          <ac:grpSpMkLst>
            <pc:docMk/>
            <pc:sldMk cId="3203178849" sldId="526"/>
            <ac:grpSpMk id="21" creationId="{3FE43375-339B-4A67-BEC7-44D202CA1F73}"/>
          </ac:grpSpMkLst>
        </pc:grpChg>
        <pc:grpChg chg="add del">
          <ac:chgData name="Harold Greenberg" userId="d5c41c3ac8bf082f" providerId="LiveId" clId="{2231B14E-7105-4F04-B374-4AC0B31A4EB8}" dt="2020-09-18T15:12:29.731" v="12770" actId="26606"/>
          <ac:grpSpMkLst>
            <pc:docMk/>
            <pc:sldMk cId="3203178849" sldId="526"/>
            <ac:grpSpMk id="25" creationId="{89DECC1B-0AAB-435F-81AE-4C770DACCAF5}"/>
          </ac:grpSpMkLst>
        </pc:grpChg>
        <pc:grpChg chg="add del">
          <ac:chgData name="Harold Greenberg" userId="d5c41c3ac8bf082f" providerId="LiveId" clId="{2231B14E-7105-4F04-B374-4AC0B31A4EB8}" dt="2020-09-18T15:12:37.893" v="12772" actId="26606"/>
          <ac:grpSpMkLst>
            <pc:docMk/>
            <pc:sldMk cId="3203178849" sldId="526"/>
            <ac:grpSpMk id="30" creationId="{BBBE71B7-604F-4EE5-A1D6-8BF54379E9CC}"/>
          </ac:grpSpMkLst>
        </pc:grpChg>
        <pc:grpChg chg="add del">
          <ac:chgData name="Harold Greenberg" userId="d5c41c3ac8bf082f" providerId="LiveId" clId="{2231B14E-7105-4F04-B374-4AC0B31A4EB8}" dt="2020-09-18T15:12:37.893" v="12772" actId="26606"/>
          <ac:grpSpMkLst>
            <pc:docMk/>
            <pc:sldMk cId="3203178849" sldId="526"/>
            <ac:grpSpMk id="32" creationId="{5F9EFB72-B60F-422D-971E-C24825AEE8AF}"/>
          </ac:grpSpMkLst>
        </pc:grpChg>
        <pc:picChg chg="add del mod">
          <ac:chgData name="Harold Greenberg" userId="d5c41c3ac8bf082f" providerId="LiveId" clId="{2231B14E-7105-4F04-B374-4AC0B31A4EB8}" dt="2020-09-19T07:35:58.555" v="15898"/>
          <ac:picMkLst>
            <pc:docMk/>
            <pc:sldMk cId="3203178849" sldId="526"/>
            <ac:picMk id="2" creationId="{23C12CCF-2D14-4819-95A4-66E9D16E1550}"/>
          </ac:picMkLst>
        </pc:picChg>
        <pc:picChg chg="add mod">
          <ac:chgData name="Harold Greenberg" userId="d5c41c3ac8bf082f" providerId="LiveId" clId="{2231B14E-7105-4F04-B374-4AC0B31A4EB8}" dt="2020-09-18T15:17:50.488" v="12874"/>
          <ac:picMkLst>
            <pc:docMk/>
            <pc:sldMk cId="3203178849" sldId="526"/>
            <ac:picMk id="4" creationId="{AF35E391-8632-473E-9970-76FED0090451}"/>
          </ac:picMkLst>
        </pc:picChg>
        <pc:cxnChg chg="add del">
          <ac:chgData name="Harold Greenberg" userId="d5c41c3ac8bf082f" providerId="LiveId" clId="{2231B14E-7105-4F04-B374-4AC0B31A4EB8}" dt="2020-09-18T15:12:42.147" v="12776" actId="26606"/>
          <ac:cxnSpMkLst>
            <pc:docMk/>
            <pc:sldMk cId="3203178849" sldId="526"/>
            <ac:cxnSpMk id="43" creationId="{CE352288-84AD-4CA8-BCD5-76C29D34E1DB}"/>
          </ac:cxnSpMkLst>
        </pc:cxnChg>
        <pc:cxnChg chg="add">
          <ac:chgData name="Harold Greenberg" userId="d5c41c3ac8bf082f" providerId="LiveId" clId="{2231B14E-7105-4F04-B374-4AC0B31A4EB8}" dt="2020-09-18T15:12:42.151" v="12777" actId="26606"/>
          <ac:cxnSpMkLst>
            <pc:docMk/>
            <pc:sldMk cId="3203178849" sldId="526"/>
            <ac:cxnSpMk id="46" creationId="{BCDAEC91-5BCE-4B55-9CC0-43EF94CB734B}"/>
          </ac:cxnSpMkLst>
        </pc:cxnChg>
      </pc:sldChg>
      <pc:sldChg chg="addSp delSp modSp add mod modAnim">
        <pc:chgData name="Harold Greenberg" userId="d5c41c3ac8bf082f" providerId="LiveId" clId="{2231B14E-7105-4F04-B374-4AC0B31A4EB8}" dt="2020-09-19T07:35:58.555" v="15898"/>
        <pc:sldMkLst>
          <pc:docMk/>
          <pc:sldMk cId="2523619864" sldId="527"/>
        </pc:sldMkLst>
        <pc:spChg chg="add mod">
          <ac:chgData name="Harold Greenberg" userId="d5c41c3ac8bf082f" providerId="LiveId" clId="{2231B14E-7105-4F04-B374-4AC0B31A4EB8}" dt="2020-09-19T05:08:54.093" v="15808" actId="207"/>
          <ac:spMkLst>
            <pc:docMk/>
            <pc:sldMk cId="2523619864" sldId="527"/>
            <ac:spMk id="4" creationId="{98FE7E4D-92A3-4BAD-8FD6-9479E25B5401}"/>
          </ac:spMkLst>
        </pc:spChg>
        <pc:spChg chg="mod">
          <ac:chgData name="Harold Greenberg" userId="d5c41c3ac8bf082f" providerId="LiveId" clId="{2231B14E-7105-4F04-B374-4AC0B31A4EB8}" dt="2020-09-19T05:29:06.302" v="15896" actId="20577"/>
          <ac:spMkLst>
            <pc:docMk/>
            <pc:sldMk cId="2523619864" sldId="527"/>
            <ac:spMk id="5" creationId="{51F31383-6440-41BE-B24B-57773B80AAB7}"/>
          </ac:spMkLst>
        </pc:spChg>
        <pc:spChg chg="add del mod">
          <ac:chgData name="Harold Greenberg" userId="d5c41c3ac8bf082f" providerId="LiveId" clId="{2231B14E-7105-4F04-B374-4AC0B31A4EB8}" dt="2020-09-18T21:04:02.446" v="15127" actId="1038"/>
          <ac:spMkLst>
            <pc:docMk/>
            <pc:sldMk cId="2523619864" sldId="527"/>
            <ac:spMk id="8" creationId="{60EF63C1-64BD-4F20-86CB-BF730E15D8A0}"/>
          </ac:spMkLst>
        </pc:spChg>
        <pc:picChg chg="add del mod">
          <ac:chgData name="Harold Greenberg" userId="d5c41c3ac8bf082f" providerId="LiveId" clId="{2231B14E-7105-4F04-B374-4AC0B31A4EB8}" dt="2020-09-19T07:35:58.555" v="15898"/>
          <ac:picMkLst>
            <pc:docMk/>
            <pc:sldMk cId="2523619864" sldId="527"/>
            <ac:picMk id="2" creationId="{A1BA6BE4-7DA8-4D7E-A2F7-4FBF27DC0C31}"/>
          </ac:picMkLst>
        </pc:picChg>
        <pc:picChg chg="add mod ord modCrop">
          <ac:chgData name="Harold Greenberg" userId="d5c41c3ac8bf082f" providerId="LiveId" clId="{2231B14E-7105-4F04-B374-4AC0B31A4EB8}" dt="2020-09-18T20:59:54.213" v="15028" actId="1035"/>
          <ac:picMkLst>
            <pc:docMk/>
            <pc:sldMk cId="2523619864" sldId="527"/>
            <ac:picMk id="3" creationId="{B23CB653-BD40-4B4B-9A75-D41BC9724721}"/>
          </ac:picMkLst>
        </pc:picChg>
        <pc:picChg chg="del mod">
          <ac:chgData name="Harold Greenberg" userId="d5c41c3ac8bf082f" providerId="LiveId" clId="{2231B14E-7105-4F04-B374-4AC0B31A4EB8}" dt="2020-09-18T18:33:16.169" v="13380" actId="478"/>
          <ac:picMkLst>
            <pc:docMk/>
            <pc:sldMk cId="2523619864" sldId="527"/>
            <ac:picMk id="6" creationId="{D726DC7B-1421-4142-87C5-22E421D7CF16}"/>
          </ac:picMkLst>
        </pc:picChg>
      </pc:sldChg>
      <pc:sldChg chg="addSp delSp modSp add mod setBg modAnim">
        <pc:chgData name="Harold Greenberg" userId="d5c41c3ac8bf082f" providerId="LiveId" clId="{2231B14E-7105-4F04-B374-4AC0B31A4EB8}" dt="2020-09-19T07:35:58.555" v="15898"/>
        <pc:sldMkLst>
          <pc:docMk/>
          <pc:sldMk cId="2764732536" sldId="528"/>
        </pc:sldMkLst>
        <pc:spChg chg="add mod">
          <ac:chgData name="Harold Greenberg" userId="d5c41c3ac8bf082f" providerId="LiveId" clId="{2231B14E-7105-4F04-B374-4AC0B31A4EB8}" dt="2020-09-19T04:28:51.182" v="15253" actId="1076"/>
          <ac:spMkLst>
            <pc:docMk/>
            <pc:sldMk cId="2764732536" sldId="528"/>
            <ac:spMk id="2" creationId="{4E500D02-A844-4F41-B7EB-081263F41C31}"/>
          </ac:spMkLst>
        </pc:spChg>
        <pc:spChg chg="add mod">
          <ac:chgData name="Harold Greenberg" userId="d5c41c3ac8bf082f" providerId="LiveId" clId="{2231B14E-7105-4F04-B374-4AC0B31A4EB8}" dt="2020-09-19T04:28:54.243" v="15254" actId="1076"/>
          <ac:spMkLst>
            <pc:docMk/>
            <pc:sldMk cId="2764732536" sldId="528"/>
            <ac:spMk id="3" creationId="{3FCDEBDA-29D3-484A-BB8C-1C6025B9E280}"/>
          </ac:spMkLst>
        </pc:spChg>
        <pc:spChg chg="del">
          <ac:chgData name="Harold Greenberg" userId="d5c41c3ac8bf082f" providerId="LiveId" clId="{2231B14E-7105-4F04-B374-4AC0B31A4EB8}" dt="2020-09-18T18:49:39.444" v="13741" actId="478"/>
          <ac:spMkLst>
            <pc:docMk/>
            <pc:sldMk cId="2764732536" sldId="528"/>
            <ac:spMk id="4" creationId="{98FE7E4D-92A3-4BAD-8FD6-9479E25B5401}"/>
          </ac:spMkLst>
        </pc:spChg>
        <pc:spChg chg="add mod">
          <ac:chgData name="Harold Greenberg" userId="d5c41c3ac8bf082f" providerId="LiveId" clId="{2231B14E-7105-4F04-B374-4AC0B31A4EB8}" dt="2020-09-19T04:28:29.522" v="15248" actId="14100"/>
          <ac:spMkLst>
            <pc:docMk/>
            <pc:sldMk cId="2764732536" sldId="528"/>
            <ac:spMk id="5" creationId="{0B781BCB-4695-4370-B604-46BCF3986CEA}"/>
          </ac:spMkLst>
        </pc:spChg>
        <pc:spChg chg="del">
          <ac:chgData name="Harold Greenberg" userId="d5c41c3ac8bf082f" providerId="LiveId" clId="{2231B14E-7105-4F04-B374-4AC0B31A4EB8}" dt="2020-09-18T18:49:44.454" v="13742" actId="478"/>
          <ac:spMkLst>
            <pc:docMk/>
            <pc:sldMk cId="2764732536" sldId="528"/>
            <ac:spMk id="5" creationId="{51F31383-6440-41BE-B24B-57773B80AAB7}"/>
          </ac:spMkLst>
        </pc:spChg>
        <pc:picChg chg="del">
          <ac:chgData name="Harold Greenberg" userId="d5c41c3ac8bf082f" providerId="LiveId" clId="{2231B14E-7105-4F04-B374-4AC0B31A4EB8}" dt="2020-09-18T18:49:34.558" v="13740" actId="478"/>
          <ac:picMkLst>
            <pc:docMk/>
            <pc:sldMk cId="2764732536" sldId="528"/>
            <ac:picMk id="3" creationId="{B23CB653-BD40-4B4B-9A75-D41BC9724721}"/>
          </ac:picMkLst>
        </pc:picChg>
        <pc:picChg chg="add del mod">
          <ac:chgData name="Harold Greenberg" userId="d5c41c3ac8bf082f" providerId="LiveId" clId="{2231B14E-7105-4F04-B374-4AC0B31A4EB8}" dt="2020-09-19T07:35:58.555" v="15898"/>
          <ac:picMkLst>
            <pc:docMk/>
            <pc:sldMk cId="2764732536" sldId="528"/>
            <ac:picMk id="4" creationId="{C1AC3A38-CB92-4917-BF7B-C424A7A7E59D}"/>
          </ac:picMkLst>
        </pc:picChg>
        <pc:picChg chg="add mod modCrop">
          <ac:chgData name="Harold Greenberg" userId="d5c41c3ac8bf082f" providerId="LiveId" clId="{2231B14E-7105-4F04-B374-4AC0B31A4EB8}" dt="2020-09-19T04:28:32.493" v="15249" actId="1076"/>
          <ac:picMkLst>
            <pc:docMk/>
            <pc:sldMk cId="2764732536" sldId="528"/>
            <ac:picMk id="6" creationId="{8B77098D-3326-40F2-95C0-DE1F64732BF2}"/>
          </ac:picMkLst>
        </pc:picChg>
      </pc:sldChg>
      <pc:sldChg chg="add del">
        <pc:chgData name="Harold Greenberg" userId="d5c41c3ac8bf082f" providerId="LiveId" clId="{2231B14E-7105-4F04-B374-4AC0B31A4EB8}" dt="2020-09-18T20:06:26.261" v="14666" actId="2890"/>
        <pc:sldMkLst>
          <pc:docMk/>
          <pc:sldMk cId="905956880" sldId="529"/>
        </pc:sldMkLst>
      </pc:sldChg>
      <pc:sldChg chg="addSp delSp modSp add mod modAnim">
        <pc:chgData name="Harold Greenberg" userId="d5c41c3ac8bf082f" providerId="LiveId" clId="{2231B14E-7105-4F04-B374-4AC0B31A4EB8}" dt="2020-09-19T07:35:58.555" v="15898"/>
        <pc:sldMkLst>
          <pc:docMk/>
          <pc:sldMk cId="3320332825" sldId="529"/>
        </pc:sldMkLst>
        <pc:spChg chg="mod">
          <ac:chgData name="Harold Greenberg" userId="d5c41c3ac8bf082f" providerId="LiveId" clId="{2231B14E-7105-4F04-B374-4AC0B31A4EB8}" dt="2020-09-18T20:15:59.632" v="14875" actId="255"/>
          <ac:spMkLst>
            <pc:docMk/>
            <pc:sldMk cId="3320332825" sldId="529"/>
            <ac:spMk id="4" creationId="{6B84CAF5-C94B-48D4-910D-97DF728371AE}"/>
          </ac:spMkLst>
        </pc:spChg>
        <pc:picChg chg="add del mod">
          <ac:chgData name="Harold Greenberg" userId="d5c41c3ac8bf082f" providerId="LiveId" clId="{2231B14E-7105-4F04-B374-4AC0B31A4EB8}" dt="2020-09-19T07:35:58.555" v="15898"/>
          <ac:picMkLst>
            <pc:docMk/>
            <pc:sldMk cId="3320332825" sldId="529"/>
            <ac:picMk id="2" creationId="{97A4C5C0-E250-4D08-873B-9F92B3FAEA9C}"/>
          </ac:picMkLst>
        </pc:picChg>
        <pc:picChg chg="add mod modCrop">
          <ac:chgData name="Harold Greenberg" userId="d5c41c3ac8bf082f" providerId="LiveId" clId="{2231B14E-7105-4F04-B374-4AC0B31A4EB8}" dt="2020-09-18T20:16:22.401" v="14878" actId="1076"/>
          <ac:picMkLst>
            <pc:docMk/>
            <pc:sldMk cId="3320332825" sldId="529"/>
            <ac:picMk id="5" creationId="{1764BF83-7C39-4DAD-8434-1AC4108E54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C179C-AD19-4ED8-B38E-0E7249808118}" type="datetimeFigureOut">
              <a:rPr lang="en-US" smtClean="0"/>
              <a:t>9/19/2020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1B510-916A-4D1C-86B0-C957C8825662}" type="slidenum">
              <a:rPr lang="en-US" smtClean="0"/>
              <a:t>‹#›</a:t>
            </a:fld>
            <a:endParaRPr lang="en-US"/>
          </a:p>
        </p:txBody>
      </p:sp>
    </p:spTree>
    <p:extLst>
      <p:ext uri="{BB962C8B-B14F-4D97-AF65-F5344CB8AC3E}">
        <p14:creationId xmlns:p14="http://schemas.microsoft.com/office/powerpoint/2010/main" val="115063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1B510-916A-4D1C-86B0-C957C8825662}" type="slidenum">
              <a:rPr lang="en-US" smtClean="0"/>
              <a:t>26</a:t>
            </a:fld>
            <a:endParaRPr lang="en-US"/>
          </a:p>
        </p:txBody>
      </p:sp>
    </p:spTree>
    <p:extLst>
      <p:ext uri="{BB962C8B-B14F-4D97-AF65-F5344CB8AC3E}">
        <p14:creationId xmlns:p14="http://schemas.microsoft.com/office/powerpoint/2010/main" val="107443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1B510-916A-4D1C-86B0-C957C8825662}" type="slidenum">
              <a:rPr lang="en-US" smtClean="0"/>
              <a:t>27</a:t>
            </a:fld>
            <a:endParaRPr lang="en-US"/>
          </a:p>
        </p:txBody>
      </p:sp>
    </p:spTree>
    <p:extLst>
      <p:ext uri="{BB962C8B-B14F-4D97-AF65-F5344CB8AC3E}">
        <p14:creationId xmlns:p14="http://schemas.microsoft.com/office/powerpoint/2010/main" val="2516269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1B510-916A-4D1C-86B0-C957C8825662}" type="slidenum">
              <a:rPr lang="en-US" smtClean="0"/>
              <a:t>28</a:t>
            </a:fld>
            <a:endParaRPr lang="en-US"/>
          </a:p>
        </p:txBody>
      </p:sp>
    </p:spTree>
    <p:extLst>
      <p:ext uri="{BB962C8B-B14F-4D97-AF65-F5344CB8AC3E}">
        <p14:creationId xmlns:p14="http://schemas.microsoft.com/office/powerpoint/2010/main" val="197172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1B510-916A-4D1C-86B0-C957C8825662}" type="slidenum">
              <a:rPr lang="en-US" smtClean="0"/>
              <a:t>65</a:t>
            </a:fld>
            <a:endParaRPr lang="en-US"/>
          </a:p>
        </p:txBody>
      </p:sp>
    </p:spTree>
    <p:extLst>
      <p:ext uri="{BB962C8B-B14F-4D97-AF65-F5344CB8AC3E}">
        <p14:creationId xmlns:p14="http://schemas.microsoft.com/office/powerpoint/2010/main" val="244702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9/19/2020</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9/19/2020</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2.wdp"/><Relationship Id="rId5" Type="http://schemas.openxmlformats.org/officeDocument/2006/relationships/image" Target="../media/image19.png"/><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6.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7.xml"/><Relationship Id="rId4" Type="http://schemas.microsoft.com/office/2007/relationships/hdphoto" Target="../media/hdphoto17.wdp"/></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18.wdp"/></Relationships>
</file>

<file path=ppt/slides/_rels/slide3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9.xml"/><Relationship Id="rId4" Type="http://schemas.microsoft.com/office/2007/relationships/hdphoto" Target="../media/hdphoto20.wdp"/></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20.xml"/><Relationship Id="rId5" Type="http://schemas.microsoft.com/office/2007/relationships/hdphoto" Target="../media/hdphoto21.wdp"/><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1.xml"/><Relationship Id="rId4" Type="http://schemas.microsoft.com/office/2007/relationships/hdphoto" Target="../media/hdphoto2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2.xml"/><Relationship Id="rId4" Type="http://schemas.microsoft.com/office/2007/relationships/hdphoto" Target="../media/hdphoto20.wdp"/></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25.wdp"/></Relationships>
</file>

<file path=ppt/slides/_rels/slide4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27.wdp"/></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25.xml"/><Relationship Id="rId6" Type="http://schemas.microsoft.com/office/2007/relationships/hdphoto" Target="../media/hdphoto29.wdp"/><Relationship Id="rId5" Type="http://schemas.openxmlformats.org/officeDocument/2006/relationships/image" Target="../media/image40.png"/><Relationship Id="rId4" Type="http://schemas.microsoft.com/office/2007/relationships/hdphoto" Target="../media/hdphoto28.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35.png"/><Relationship Id="rId4" Type="http://schemas.microsoft.com/office/2007/relationships/hdphoto" Target="../media/hdphoto31.wdp"/></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35.png"/><Relationship Id="rId4" Type="http://schemas.microsoft.com/office/2007/relationships/hdphoto" Target="../media/hdphoto32.wdp"/></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35.png"/><Relationship Id="rId4" Type="http://schemas.microsoft.com/office/2007/relationships/hdphoto" Target="../media/hdphoto33.wdp"/></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35.png"/><Relationship Id="rId4" Type="http://schemas.microsoft.com/office/2007/relationships/hdphoto" Target="../media/hdphoto34.wdp"/></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5.wdp"/><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6.wdp"/><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7.wdp"/><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33.xml"/><Relationship Id="rId4" Type="http://schemas.microsoft.com/office/2007/relationships/hdphoto" Target="../media/hdphoto38.wdp"/></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4.xml"/><Relationship Id="rId5" Type="http://schemas.microsoft.com/office/2007/relationships/hdphoto" Target="../media/hdphoto39.wdp"/><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35.xml"/><Relationship Id="rId4" Type="http://schemas.microsoft.com/office/2007/relationships/hdphoto" Target="../media/hdphoto40.wdp"/></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36.xml"/><Relationship Id="rId4" Type="http://schemas.microsoft.com/office/2007/relationships/hdphoto" Target="../media/hdphoto41.wdp"/></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37.xml"/><Relationship Id="rId4" Type="http://schemas.microsoft.com/office/2007/relationships/hdphoto" Target="../media/hdphoto42.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4" Type="http://schemas.microsoft.com/office/2007/relationships/hdphoto" Target="../media/hdphoto43.wdp"/></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39.xml"/><Relationship Id="rId4" Type="http://schemas.microsoft.com/office/2007/relationships/hdphoto" Target="../media/hdphoto44.wdp"/></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40.xml"/><Relationship Id="rId4" Type="http://schemas.microsoft.com/office/2007/relationships/hdphoto" Target="../media/hdphoto45.wdp"/></Relationships>
</file>

<file path=ppt/slides/_rels/slide7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76.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BB4D6D7-1D2A-4ACA-831D-76D1276744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4000"/>
                    </a14:imgEffect>
                    <a14:imgEffect>
                      <a14:saturation sat="247000"/>
                    </a14:imgEffect>
                    <a14:imgEffect>
                      <a14:brightnessContrast bright="12000" contrast="10000"/>
                    </a14:imgEffect>
                  </a14:imgLayer>
                </a14:imgProps>
              </a:ext>
              <a:ext uri="{28A0092B-C50C-407E-A947-70E740481C1C}">
                <a14:useLocalDpi xmlns:a14="http://schemas.microsoft.com/office/drawing/2010/main" val="0"/>
              </a:ext>
            </a:extLst>
          </a:blip>
          <a:stretch>
            <a:fillRect/>
          </a:stretch>
        </p:blipFill>
        <p:spPr>
          <a:xfrm>
            <a:off x="-56391" y="330200"/>
            <a:ext cx="12043317" cy="5501640"/>
          </a:xfrm>
          <a:prstGeom prst="rect">
            <a:avLst/>
          </a:prstGeom>
        </p:spPr>
      </p:pic>
    </p:spTree>
    <p:extLst>
      <p:ext uri="{BB962C8B-B14F-4D97-AF65-F5344CB8AC3E}">
        <p14:creationId xmlns:p14="http://schemas.microsoft.com/office/powerpoint/2010/main" val="14837001"/>
      </p:ext>
    </p:extLst>
  </p:cSld>
  <p:clrMapOvr>
    <a:masterClrMapping/>
  </p:clrMapOvr>
  <mc:AlternateContent xmlns:mc="http://schemas.openxmlformats.org/markup-compatibility/2006">
    <mc:Choice xmlns:p14="http://schemas.microsoft.com/office/powerpoint/2010/main" Requires="p14">
      <p:transition spd="slow" p14:dur="2000" advTm="1404"/>
    </mc:Choice>
    <mc:Fallback>
      <p:transition spd="slow" advTm="14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1D1B6FB-7CB6-4244-B9EE-14845ED62C9F}"/>
              </a:ext>
            </a:extLst>
          </p:cNvPr>
          <p:cNvSpPr txBox="1">
            <a:spLocks/>
          </p:cNvSpPr>
          <p:nvPr/>
        </p:nvSpPr>
        <p:spPr>
          <a:xfrm>
            <a:off x="7354896" y="478971"/>
            <a:ext cx="4837103" cy="6379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500"/>
              </a:lnSpc>
            </a:pPr>
            <a:r>
              <a:rPr lang="en-US" sz="6600" b="1" dirty="0">
                <a:solidFill>
                  <a:srgbClr val="682B26"/>
                </a:solidFill>
              </a:rPr>
              <a:t>It reminds us that a tiny seed of the Gospel can blossom into a world harvest of souls.</a:t>
            </a:r>
          </a:p>
        </p:txBody>
      </p:sp>
      <p:pic>
        <p:nvPicPr>
          <p:cNvPr id="6" name="Picture 5" descr="A close up of a dry grass field&#10;&#10;Description automatically generated">
            <a:extLst>
              <a:ext uri="{FF2B5EF4-FFF2-40B4-BE49-F238E27FC236}">
                <a16:creationId xmlns:a16="http://schemas.microsoft.com/office/drawing/2014/main" id="{026C38A9-DBB5-4749-A4D8-A244CDDDDB6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6000"/>
                    </a14:imgEffect>
                    <a14:imgEffect>
                      <a14:saturation sat="73000"/>
                    </a14:imgEffect>
                    <a14:imgEffect>
                      <a14:brightnessContrast contrast="3000"/>
                    </a14:imgEffect>
                  </a14:imgLayer>
                </a14:imgProps>
              </a:ext>
              <a:ext uri="{28A0092B-C50C-407E-A947-70E740481C1C}">
                <a14:useLocalDpi xmlns:a14="http://schemas.microsoft.com/office/drawing/2010/main" val="0"/>
              </a:ext>
            </a:extLst>
          </a:blip>
          <a:srcRect t="37542"/>
          <a:stretch/>
        </p:blipFill>
        <p:spPr>
          <a:xfrm>
            <a:off x="-1" y="0"/>
            <a:ext cx="7354897" cy="6890606"/>
          </a:xfrm>
          <a:prstGeom prst="rect">
            <a:avLst/>
          </a:prstGeom>
          <a:effectLst>
            <a:softEdge rad="190500"/>
          </a:effectLst>
        </p:spPr>
      </p:pic>
    </p:spTree>
    <p:extLst>
      <p:ext uri="{BB962C8B-B14F-4D97-AF65-F5344CB8AC3E}">
        <p14:creationId xmlns:p14="http://schemas.microsoft.com/office/powerpoint/2010/main" val="862301487"/>
      </p:ext>
    </p:extLst>
  </p:cSld>
  <p:clrMapOvr>
    <a:masterClrMapping/>
  </p:clrMapOvr>
  <mc:AlternateContent xmlns:mc="http://schemas.openxmlformats.org/markup-compatibility/2006">
    <mc:Choice xmlns:p14="http://schemas.microsoft.com/office/powerpoint/2010/main" Requires="p14">
      <p:transition spd="slow" p14:dur="2000" advTm="7440"/>
    </mc:Choice>
    <mc:Fallback>
      <p:transition spd="slow" advTm="74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ns face&#10;&#10;Description automatically generated">
            <a:extLst>
              <a:ext uri="{FF2B5EF4-FFF2-40B4-BE49-F238E27FC236}">
                <a16:creationId xmlns:a16="http://schemas.microsoft.com/office/drawing/2014/main" id="{3A2061B7-3980-4E1E-97F3-FBF0FF561B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contrast="31000"/>
                    </a14:imgEffect>
                  </a14:imgLayer>
                </a14:imgProps>
              </a:ext>
              <a:ext uri="{28A0092B-C50C-407E-A947-70E740481C1C}">
                <a14:useLocalDpi xmlns:a14="http://schemas.microsoft.com/office/drawing/2010/main" val="0"/>
              </a:ext>
            </a:extLst>
          </a:blip>
          <a:stretch>
            <a:fillRect/>
          </a:stretch>
        </p:blipFill>
        <p:spPr>
          <a:xfrm>
            <a:off x="0" y="-1"/>
            <a:ext cx="12192000" cy="6886575"/>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6770" y="104171"/>
            <a:ext cx="11995230" cy="2702689"/>
          </a:xfrm>
        </p:spPr>
        <p:txBody>
          <a:bodyPr>
            <a:noAutofit/>
          </a:bodyPr>
          <a:lstStyle/>
          <a:p>
            <a:pPr algn="l">
              <a:lnSpc>
                <a:spcPts val="4000"/>
              </a:lnSpc>
            </a:pPr>
            <a:r>
              <a:rPr lang="en-US" sz="4400" b="1" dirty="0">
                <a:ln>
                  <a:solidFill>
                    <a:schemeClr val="tx1"/>
                  </a:solidFill>
                </a:ln>
                <a:solidFill>
                  <a:srgbClr val="682B26"/>
                </a:solidFill>
                <a:effectLst>
                  <a:glow rad="469900">
                    <a:srgbClr val="EEE7D3"/>
                  </a:glow>
                </a:effectLst>
              </a:rPr>
              <a:t>Also, it reminds us that, although Jesus was but one small man buried in the ground (average height of Jewish men in bible days is 5’5”)…</a:t>
            </a:r>
          </a:p>
          <a:p>
            <a:pPr algn="l">
              <a:lnSpc>
                <a:spcPts val="4000"/>
              </a:lnSpc>
            </a:pPr>
            <a:r>
              <a:rPr lang="en-US" sz="4400" b="1" dirty="0">
                <a:ln>
                  <a:solidFill>
                    <a:schemeClr val="tx1"/>
                  </a:solidFill>
                </a:ln>
                <a:solidFill>
                  <a:srgbClr val="682B26"/>
                </a:solidFill>
                <a:effectLst>
                  <a:glow rad="469900">
                    <a:srgbClr val="EEE7D3"/>
                  </a:glow>
                </a:effectLst>
              </a:rPr>
              <a:t>He rose again and became the great Head of the Kingdom of God and we are all its citizens. </a:t>
            </a:r>
          </a:p>
        </p:txBody>
      </p:sp>
    </p:spTree>
    <p:custDataLst>
      <p:tags r:id="rId1"/>
    </p:custDataLst>
    <p:extLst>
      <p:ext uri="{BB962C8B-B14F-4D97-AF65-F5344CB8AC3E}">
        <p14:creationId xmlns:p14="http://schemas.microsoft.com/office/powerpoint/2010/main" val="2894146106"/>
      </p:ext>
    </p:extLst>
  </p:cSld>
  <p:clrMapOvr>
    <a:masterClrMapping/>
  </p:clrMapOvr>
  <mc:AlternateContent xmlns:mc="http://schemas.openxmlformats.org/markup-compatibility/2006">
    <mc:Choice xmlns:p14="http://schemas.microsoft.com/office/powerpoint/2010/main" Requires="p14">
      <p:transition spd="slow" p14:dur="2000" advTm="23972"/>
    </mc:Choice>
    <mc:Fallback>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3254"/>
            <a:ext cx="11450320" cy="66917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4400" b="1" dirty="0">
                <a:solidFill>
                  <a:schemeClr val="bg1"/>
                </a:solidFill>
                <a:effectLst>
                  <a:glow rad="88900">
                    <a:schemeClr val="tx1"/>
                  </a:glow>
                </a:effectLst>
              </a:rPr>
              <a:t>Mark 4:3-8 (ESV)</a:t>
            </a:r>
          </a:p>
          <a:p>
            <a:pPr algn="l">
              <a:lnSpc>
                <a:spcPts val="6000"/>
              </a:lnSpc>
              <a:spcBef>
                <a:spcPts val="0"/>
              </a:spcBef>
            </a:pPr>
            <a:r>
              <a:rPr lang="en-US" sz="5400" b="1" dirty="0">
                <a:solidFill>
                  <a:schemeClr val="bg1"/>
                </a:solidFill>
                <a:effectLst>
                  <a:glow rad="88900">
                    <a:schemeClr val="tx1"/>
                  </a:glow>
                </a:effectLst>
              </a:rPr>
              <a:t>“Listen! Behold, a sower went out to sow. And as he sowed, some seed fell along the path, and the birds came and devoured it. Other seed fell on rocky ground, where it did not have much soil… </a:t>
            </a:r>
          </a:p>
        </p:txBody>
      </p:sp>
    </p:spTree>
    <p:extLst>
      <p:ext uri="{BB962C8B-B14F-4D97-AF65-F5344CB8AC3E}">
        <p14:creationId xmlns:p14="http://schemas.microsoft.com/office/powerpoint/2010/main" val="16475391"/>
      </p:ext>
    </p:extLst>
  </p:cSld>
  <p:clrMapOvr>
    <a:masterClrMapping/>
  </p:clrMapOvr>
  <mc:AlternateContent xmlns:mc="http://schemas.openxmlformats.org/markup-compatibility/2006">
    <mc:Choice xmlns:p14="http://schemas.microsoft.com/office/powerpoint/2010/main" Requires="p14">
      <p:transition spd="slow" p14:dur="2000" advTm="10435"/>
    </mc:Choice>
    <mc:Fallback>
      <p:transition spd="slow" advTm="1043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66254"/>
            <a:ext cx="11450320" cy="64922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300" b="1" dirty="0">
                <a:solidFill>
                  <a:schemeClr val="bg1"/>
                </a:solidFill>
                <a:effectLst>
                  <a:glow rad="88900">
                    <a:schemeClr val="tx1"/>
                  </a:glow>
                </a:effectLst>
              </a:rPr>
              <a:t>…and immediately it sprang up, since it had no depth of soil. And when the sun rose, it was scorched, and since it had no root, it withered away…</a:t>
            </a:r>
          </a:p>
        </p:txBody>
      </p:sp>
    </p:spTree>
    <p:extLst>
      <p:ext uri="{BB962C8B-B14F-4D97-AF65-F5344CB8AC3E}">
        <p14:creationId xmlns:p14="http://schemas.microsoft.com/office/powerpoint/2010/main" val="1210564910"/>
      </p:ext>
    </p:extLst>
  </p:cSld>
  <p:clrMapOvr>
    <a:masterClrMapping/>
  </p:clrMapOvr>
  <mc:AlternateContent xmlns:mc="http://schemas.openxmlformats.org/markup-compatibility/2006">
    <mc:Choice xmlns:p14="http://schemas.microsoft.com/office/powerpoint/2010/main" Requires="p14">
      <p:transition spd="slow" p14:dur="2000" advTm="8810"/>
    </mc:Choice>
    <mc:Fallback>
      <p:transition spd="slow" advTm="881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5992"/>
            <a:ext cx="11450320" cy="66944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200" b="1" dirty="0">
                <a:solidFill>
                  <a:schemeClr val="bg1"/>
                </a:solidFill>
                <a:effectLst>
                  <a:glow rad="88900">
                    <a:schemeClr val="tx1"/>
                  </a:glow>
                </a:effectLst>
              </a:rPr>
              <a:t>…Other seed fell among thorns, and the thorns grew up and choked it, and it yielded no grain. And other seeds fell into good soil and produced grain, growing up and increasing and yielding thirtyfold and sixtyfold and a hundredfold.”</a:t>
            </a:r>
            <a:endParaRPr lang="en-US" sz="3600" b="1" dirty="0">
              <a:solidFill>
                <a:schemeClr val="bg1"/>
              </a:solidFill>
              <a:effectLst>
                <a:glow rad="88900">
                  <a:schemeClr val="tx1"/>
                </a:glow>
              </a:effectLst>
            </a:endParaRPr>
          </a:p>
        </p:txBody>
      </p:sp>
    </p:spTree>
    <p:extLst>
      <p:ext uri="{BB962C8B-B14F-4D97-AF65-F5344CB8AC3E}">
        <p14:creationId xmlns:p14="http://schemas.microsoft.com/office/powerpoint/2010/main" val="410376009"/>
      </p:ext>
    </p:extLst>
  </p:cSld>
  <p:clrMapOvr>
    <a:masterClrMapping/>
  </p:clrMapOvr>
  <mc:AlternateContent xmlns:mc="http://schemas.openxmlformats.org/markup-compatibility/2006">
    <mc:Choice xmlns:p14="http://schemas.microsoft.com/office/powerpoint/2010/main" Requires="p14">
      <p:transition spd="slow" p14:dur="2000" advTm="14940"/>
    </mc:Choice>
    <mc:Fallback>
      <p:transition spd="slow" advTm="149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AAD0B6"/>
            </a:gs>
            <a:gs pos="74000">
              <a:srgbClr val="F9E17A"/>
            </a:gs>
            <a:gs pos="83000">
              <a:srgbClr val="A35835"/>
            </a:gs>
            <a:gs pos="100000">
              <a:srgbClr val="63625F"/>
            </a:gs>
          </a:gsLst>
          <a:lin ang="5400000" scaled="1"/>
        </a:gradFill>
        <a:effectLst/>
      </p:bgPr>
    </p:bg>
    <p:spTree>
      <p:nvGrpSpPr>
        <p:cNvPr id="1" name=""/>
        <p:cNvGrpSpPr/>
        <p:nvPr/>
      </p:nvGrpSpPr>
      <p:grpSpPr>
        <a:xfrm>
          <a:off x="0" y="0"/>
          <a:ext cx="0" cy="0"/>
          <a:chOff x="0" y="0"/>
          <a:chExt cx="0" cy="0"/>
        </a:xfrm>
      </p:grpSpPr>
      <p:pic>
        <p:nvPicPr>
          <p:cNvPr id="6" name="Picture 5" descr="A painting of a person&#10;&#10;Description automatically generated">
            <a:extLst>
              <a:ext uri="{FF2B5EF4-FFF2-40B4-BE49-F238E27FC236}">
                <a16:creationId xmlns:a16="http://schemas.microsoft.com/office/drawing/2014/main" id="{976008FA-AB3E-4370-B542-A05CC9FBC77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4000"/>
                    </a14:imgEffect>
                    <a14:imgEffect>
                      <a14:colorTemperature colorTemp="6778"/>
                    </a14:imgEffect>
                    <a14:imgEffect>
                      <a14:saturation sat="88000"/>
                    </a14:imgEffect>
                    <a14:imgEffect>
                      <a14:brightnessContrast bright="2000" contrast="15000"/>
                    </a14:imgEffect>
                  </a14:imgLayer>
                </a14:imgProps>
              </a:ext>
              <a:ext uri="{28A0092B-C50C-407E-A947-70E740481C1C}">
                <a14:useLocalDpi xmlns:a14="http://schemas.microsoft.com/office/drawing/2010/main" val="0"/>
              </a:ext>
            </a:extLst>
          </a:blip>
          <a:srcRect r="13543"/>
          <a:stretch/>
        </p:blipFill>
        <p:spPr>
          <a:xfrm>
            <a:off x="4337190" y="-236808"/>
            <a:ext cx="8183487" cy="7172960"/>
          </a:xfrm>
          <a:prstGeom prst="rect">
            <a:avLst/>
          </a:prstGeom>
          <a:effectLst>
            <a:softEdge rad="330200"/>
          </a:effec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3149" y="147144"/>
            <a:ext cx="5866901" cy="6710855"/>
          </a:xfrm>
        </p:spPr>
        <p:txBody>
          <a:bodyPr>
            <a:noAutofit/>
          </a:bodyPr>
          <a:lstStyle/>
          <a:p>
            <a:pPr algn="l">
              <a:lnSpc>
                <a:spcPts val="4000"/>
              </a:lnSpc>
            </a:pPr>
            <a:r>
              <a:rPr lang="en-US" sz="4500" b="1" dirty="0">
                <a:solidFill>
                  <a:srgbClr val="682B26"/>
                </a:solidFill>
                <a:effectLst>
                  <a:glow rad="101600">
                    <a:srgbClr val="FFFFE2"/>
                  </a:glow>
                </a:effectLst>
              </a:rPr>
              <a:t>Our Second Parable is about the four types of soil. </a:t>
            </a:r>
          </a:p>
          <a:p>
            <a:pPr algn="l">
              <a:lnSpc>
                <a:spcPts val="4000"/>
              </a:lnSpc>
            </a:pPr>
            <a:r>
              <a:rPr lang="en-US" sz="4500" b="1" dirty="0">
                <a:solidFill>
                  <a:srgbClr val="682B26"/>
                </a:solidFill>
                <a:effectLst>
                  <a:glow rad="101600">
                    <a:srgbClr val="FFFFE2"/>
                  </a:glow>
                </a:effectLst>
              </a:rPr>
              <a:t>1) The hard-beaten path, </a:t>
            </a:r>
          </a:p>
          <a:p>
            <a:pPr algn="l">
              <a:lnSpc>
                <a:spcPts val="4000"/>
              </a:lnSpc>
            </a:pPr>
            <a:r>
              <a:rPr lang="en-US" sz="4500" b="1" dirty="0">
                <a:solidFill>
                  <a:srgbClr val="682B26"/>
                </a:solidFill>
                <a:effectLst>
                  <a:glow rad="101600">
                    <a:srgbClr val="FFFFE2"/>
                  </a:glow>
                </a:effectLst>
              </a:rPr>
              <a:t>2) The gravel mixed with shallow soil, </a:t>
            </a:r>
          </a:p>
          <a:p>
            <a:pPr algn="l">
              <a:lnSpc>
                <a:spcPts val="4000"/>
              </a:lnSpc>
            </a:pPr>
            <a:r>
              <a:rPr lang="en-US" sz="4500" b="1" dirty="0">
                <a:solidFill>
                  <a:srgbClr val="682B26"/>
                </a:solidFill>
                <a:effectLst>
                  <a:glow rad="101600">
                    <a:srgbClr val="FFFFE2"/>
                  </a:glow>
                </a:effectLst>
              </a:rPr>
              <a:t>3) The thorn &amp; weed  infested soil and, </a:t>
            </a:r>
          </a:p>
        </p:txBody>
      </p:sp>
      <p:sp>
        <p:nvSpPr>
          <p:cNvPr id="5" name="Subtitle 2">
            <a:extLst>
              <a:ext uri="{FF2B5EF4-FFF2-40B4-BE49-F238E27FC236}">
                <a16:creationId xmlns:a16="http://schemas.microsoft.com/office/drawing/2014/main" id="{74E0B664-F053-46C3-B203-577308B5C31B}"/>
              </a:ext>
            </a:extLst>
          </p:cNvPr>
          <p:cNvSpPr txBox="1">
            <a:spLocks/>
          </p:cNvSpPr>
          <p:nvPr/>
        </p:nvSpPr>
        <p:spPr>
          <a:xfrm>
            <a:off x="0" y="5039361"/>
            <a:ext cx="12192000" cy="1818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500" b="1" dirty="0">
                <a:solidFill>
                  <a:srgbClr val="682B26"/>
                </a:solidFill>
                <a:effectLst>
                  <a:glow rad="101600">
                    <a:srgbClr val="FFFFE2"/>
                  </a:glow>
                </a:effectLst>
              </a:rPr>
              <a:t>4) The rich, good soil </a:t>
            </a:r>
          </a:p>
          <a:p>
            <a:pPr algn="l">
              <a:lnSpc>
                <a:spcPts val="4000"/>
              </a:lnSpc>
            </a:pPr>
            <a:r>
              <a:rPr lang="en-US" sz="4500" b="1" dirty="0">
                <a:solidFill>
                  <a:srgbClr val="682B26"/>
                </a:solidFill>
                <a:effectLst>
                  <a:glow rad="101600">
                    <a:srgbClr val="FFFFE2"/>
                  </a:glow>
                </a:effectLst>
              </a:rPr>
              <a:t>(which can only be created by breaking up the fallow ground, plenty of water and soil nutrients</a:t>
            </a:r>
            <a:r>
              <a:rPr lang="en-US" sz="4900" b="1" dirty="0">
                <a:solidFill>
                  <a:srgbClr val="682B26"/>
                </a:solidFill>
                <a:effectLst>
                  <a:glow rad="101600">
                    <a:srgbClr val="FFFFE2"/>
                  </a:glow>
                </a:effectLst>
              </a:rPr>
              <a:t>). </a:t>
            </a:r>
          </a:p>
        </p:txBody>
      </p:sp>
    </p:spTree>
    <p:custDataLst>
      <p:tags r:id="rId1"/>
    </p:custDataLst>
    <p:extLst>
      <p:ext uri="{BB962C8B-B14F-4D97-AF65-F5344CB8AC3E}">
        <p14:creationId xmlns:p14="http://schemas.microsoft.com/office/powerpoint/2010/main" val="1983374237"/>
      </p:ext>
    </p:extLst>
  </p:cSld>
  <p:clrMapOvr>
    <a:masterClrMapping/>
  </p:clrMapOvr>
  <mc:AlternateContent xmlns:mc="http://schemas.openxmlformats.org/markup-compatibility/2006">
    <mc:Choice xmlns:p14="http://schemas.microsoft.com/office/powerpoint/2010/main" Requires="p14">
      <p:transition spd="slow" p14:dur="2000" advTm="24483"/>
    </mc:Choice>
    <mc:Fallback>
      <p:transition spd="slow" advTm="244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in the background&#10;&#10;Description automatically generated">
            <a:extLst>
              <a:ext uri="{FF2B5EF4-FFF2-40B4-BE49-F238E27FC236}">
                <a16:creationId xmlns:a16="http://schemas.microsoft.com/office/drawing/2014/main" id="{4FD2EAAF-475B-4620-9C14-2D2EFFE913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8000"/>
                    </a14:imgEffect>
                  </a14:imgLayer>
                </a14:imgProps>
              </a:ext>
              <a:ext uri="{28A0092B-C50C-407E-A947-70E740481C1C}">
                <a14:useLocalDpi xmlns:a14="http://schemas.microsoft.com/office/drawing/2010/main" val="0"/>
              </a:ext>
            </a:extLst>
          </a:blip>
          <a:stretch>
            <a:fillRect/>
          </a:stretch>
        </p:blipFill>
        <p:spPr>
          <a:xfrm>
            <a:off x="0" y="0"/>
            <a:ext cx="12177132"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16131" y="0"/>
            <a:ext cx="9592887" cy="1597306"/>
          </a:xfrm>
        </p:spPr>
        <p:txBody>
          <a:bodyPr>
            <a:noAutofit/>
          </a:bodyPr>
          <a:lstStyle/>
          <a:p>
            <a:pPr algn="l">
              <a:lnSpc>
                <a:spcPts val="5500"/>
              </a:lnSpc>
            </a:pPr>
            <a:r>
              <a:rPr lang="en-US" sz="4900" b="1" dirty="0">
                <a:effectLst>
                  <a:glow rad="127000">
                    <a:srgbClr val="FFFFF4"/>
                  </a:glow>
                </a:effectLst>
              </a:rPr>
              <a:t>In Our Third Parable, and the one we are most interested in today:</a:t>
            </a:r>
          </a:p>
        </p:txBody>
      </p:sp>
      <p:sp>
        <p:nvSpPr>
          <p:cNvPr id="5" name="Subtitle 2">
            <a:extLst>
              <a:ext uri="{FF2B5EF4-FFF2-40B4-BE49-F238E27FC236}">
                <a16:creationId xmlns:a16="http://schemas.microsoft.com/office/drawing/2014/main" id="{532E2EBE-57DB-4B72-9F34-664060A007DF}"/>
              </a:ext>
            </a:extLst>
          </p:cNvPr>
          <p:cNvSpPr txBox="1">
            <a:spLocks/>
          </p:cNvSpPr>
          <p:nvPr/>
        </p:nvSpPr>
        <p:spPr>
          <a:xfrm>
            <a:off x="216131" y="4865077"/>
            <a:ext cx="11975869" cy="19929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500"/>
              </a:lnSpc>
              <a:spcBef>
                <a:spcPts val="0"/>
              </a:spcBef>
            </a:pPr>
            <a:r>
              <a:rPr lang="en-US" sz="4900" b="1" dirty="0">
                <a:effectLst>
                  <a:glow rad="127000">
                    <a:srgbClr val="FFFFF4"/>
                  </a:glow>
                </a:effectLst>
              </a:rPr>
              <a:t>The Lord Jesus teaches about four stages of Christian growth.</a:t>
            </a:r>
          </a:p>
          <a:p>
            <a:pPr algn="l">
              <a:lnSpc>
                <a:spcPts val="4500"/>
              </a:lnSpc>
              <a:spcBef>
                <a:spcPts val="0"/>
              </a:spcBef>
            </a:pPr>
            <a:r>
              <a:rPr lang="en-US" sz="4900" b="1" dirty="0">
                <a:effectLst>
                  <a:glow rad="127000">
                    <a:srgbClr val="FFFFF4"/>
                  </a:glow>
                </a:effectLst>
              </a:rPr>
              <a:t>He uses the parable of a growing wheat seed.</a:t>
            </a:r>
          </a:p>
        </p:txBody>
      </p:sp>
    </p:spTree>
    <p:custDataLst>
      <p:tags r:id="rId1"/>
    </p:custDataLst>
    <p:extLst>
      <p:ext uri="{BB962C8B-B14F-4D97-AF65-F5344CB8AC3E}">
        <p14:creationId xmlns:p14="http://schemas.microsoft.com/office/powerpoint/2010/main" val="159353586"/>
      </p:ext>
    </p:extLst>
  </p:cSld>
  <p:clrMapOvr>
    <a:masterClrMapping/>
  </p:clrMapOvr>
  <mc:AlternateContent xmlns:mc="http://schemas.openxmlformats.org/markup-compatibility/2006">
    <mc:Choice xmlns:p14="http://schemas.microsoft.com/office/powerpoint/2010/main" Requires="p14">
      <p:transition spd="slow" p14:dur="2000" advTm="14940"/>
    </mc:Choice>
    <mc:Fallback>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Mark 4:26-28 (TPT)</a:t>
            </a:r>
          </a:p>
          <a:p>
            <a:pPr algn="l">
              <a:lnSpc>
                <a:spcPts val="6000"/>
              </a:lnSpc>
              <a:spcBef>
                <a:spcPts val="0"/>
              </a:spcBef>
            </a:pPr>
            <a:r>
              <a:rPr lang="en-US" sz="5400" b="1" dirty="0">
                <a:solidFill>
                  <a:schemeClr val="bg1"/>
                </a:solidFill>
                <a:effectLst>
                  <a:glow rad="88900">
                    <a:schemeClr val="tx1"/>
                  </a:glow>
                </a:effectLst>
              </a:rPr>
              <a:t>“Jesus told this parable: </a:t>
            </a:r>
          </a:p>
          <a:p>
            <a:pPr algn="l">
              <a:lnSpc>
                <a:spcPts val="6000"/>
              </a:lnSpc>
              <a:spcBef>
                <a:spcPts val="0"/>
              </a:spcBef>
            </a:pPr>
            <a:r>
              <a:rPr lang="en-US" sz="5400" b="1" dirty="0">
                <a:solidFill>
                  <a:schemeClr val="bg1"/>
                </a:solidFill>
                <a:effectLst>
                  <a:glow rad="88900">
                    <a:schemeClr val="tx1"/>
                  </a:glow>
                </a:effectLst>
              </a:rPr>
              <a:t>‘God’s kingdom realm is like someone spreading seed on the ground. He goes to bed and gets up, day after day, and…</a:t>
            </a:r>
          </a:p>
          <a:p>
            <a:pPr algn="l">
              <a:lnSpc>
                <a:spcPts val="6000"/>
              </a:lnSpc>
              <a:spcBef>
                <a:spcPts val="0"/>
              </a:spcBef>
            </a:pPr>
            <a:endParaRPr lang="en-US" sz="5400" b="1" dirty="0">
              <a:solidFill>
                <a:schemeClr val="bg1"/>
              </a:solidFill>
              <a:effectLst>
                <a:glow rad="88900">
                  <a:schemeClr val="tx1"/>
                </a:glow>
              </a:effectLst>
            </a:endParaRPr>
          </a:p>
          <a:p>
            <a:pPr algn="l">
              <a:lnSpc>
                <a:spcPts val="6000"/>
              </a:lnSpc>
              <a:spcBef>
                <a:spcPts val="0"/>
              </a:spcBef>
            </a:pPr>
            <a:endParaRPr lang="en-US" sz="5000" b="1" dirty="0">
              <a:solidFill>
                <a:schemeClr val="bg1"/>
              </a:solidFill>
              <a:effectLst>
                <a:glow rad="88900">
                  <a:schemeClr val="tx1"/>
                </a:glow>
              </a:effectLst>
            </a:endParaRPr>
          </a:p>
          <a:p>
            <a:pPr algn="l">
              <a:lnSpc>
                <a:spcPts val="6000"/>
              </a:lnSpc>
              <a:spcBef>
                <a:spcPts val="0"/>
              </a:spcBef>
            </a:pPr>
            <a:endParaRPr lang="en-US" sz="5000" b="1" dirty="0">
              <a:solidFill>
                <a:schemeClr val="bg1"/>
              </a:solidFill>
              <a:effectLst>
                <a:glow rad="88900">
                  <a:schemeClr val="tx1"/>
                </a:glow>
              </a:effectLst>
            </a:endParaRPr>
          </a:p>
        </p:txBody>
      </p:sp>
    </p:spTree>
    <p:extLst>
      <p:ext uri="{BB962C8B-B14F-4D97-AF65-F5344CB8AC3E}">
        <p14:creationId xmlns:p14="http://schemas.microsoft.com/office/powerpoint/2010/main" val="3066223468"/>
      </p:ext>
    </p:extLst>
  </p:cSld>
  <p:clrMapOvr>
    <a:masterClrMapping/>
  </p:clrMapOvr>
  <mc:AlternateContent xmlns:mc="http://schemas.openxmlformats.org/markup-compatibility/2006">
    <mc:Choice xmlns:p14="http://schemas.microsoft.com/office/powerpoint/2010/main" Requires="p14">
      <p:transition spd="slow" p14:dur="2000" advTm="5791"/>
    </mc:Choice>
    <mc:Fallback>
      <p:transition spd="slow" advTm="579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4800" b="1" dirty="0">
                <a:solidFill>
                  <a:schemeClr val="bg1"/>
                </a:solidFill>
                <a:effectLst>
                  <a:glow rad="88900">
                    <a:schemeClr val="tx1"/>
                  </a:glow>
                </a:effectLst>
              </a:rPr>
              <a:t>(1) The seed sprouts and… </a:t>
            </a:r>
          </a:p>
          <a:p>
            <a:pPr algn="l">
              <a:lnSpc>
                <a:spcPts val="6000"/>
              </a:lnSpc>
              <a:spcBef>
                <a:spcPts val="0"/>
              </a:spcBef>
            </a:pPr>
            <a:r>
              <a:rPr lang="en-US" sz="5000" b="1" dirty="0">
                <a:solidFill>
                  <a:schemeClr val="bg1"/>
                </a:solidFill>
                <a:effectLst>
                  <a:glow rad="88900">
                    <a:schemeClr val="tx1"/>
                  </a:glow>
                </a:effectLst>
              </a:rPr>
              <a:t>(2) Grows tall, though he knows not how. All by itself it sprouts, and the </a:t>
            </a:r>
            <a:r>
              <a:rPr lang="en-US" sz="6600" b="1" u="sng" dirty="0">
                <a:solidFill>
                  <a:schemeClr val="bg1"/>
                </a:solidFill>
                <a:effectLst>
                  <a:glow rad="88900">
                    <a:schemeClr val="tx1"/>
                  </a:glow>
                </a:effectLst>
              </a:rPr>
              <a:t>soil</a:t>
            </a:r>
            <a:r>
              <a:rPr lang="en-US" sz="5000" b="1" dirty="0">
                <a:solidFill>
                  <a:schemeClr val="bg1"/>
                </a:solidFill>
                <a:effectLst>
                  <a:glow rad="88900">
                    <a:schemeClr val="tx1"/>
                  </a:glow>
                </a:effectLst>
              </a:rPr>
              <a:t> produces a crop; first the green stem, then </a:t>
            </a:r>
          </a:p>
          <a:p>
            <a:pPr algn="l">
              <a:lnSpc>
                <a:spcPts val="6000"/>
              </a:lnSpc>
              <a:spcBef>
                <a:spcPts val="0"/>
              </a:spcBef>
            </a:pPr>
            <a:r>
              <a:rPr lang="en-US" sz="5000" b="1" dirty="0">
                <a:solidFill>
                  <a:schemeClr val="bg1"/>
                </a:solidFill>
                <a:effectLst>
                  <a:glow rad="88900">
                    <a:schemeClr val="tx1"/>
                  </a:glow>
                </a:effectLst>
              </a:rPr>
              <a:t>(3) The head on the stalk, and then…</a:t>
            </a:r>
          </a:p>
          <a:p>
            <a:pPr algn="l">
              <a:lnSpc>
                <a:spcPts val="6000"/>
              </a:lnSpc>
              <a:spcBef>
                <a:spcPts val="0"/>
              </a:spcBef>
            </a:pPr>
            <a:r>
              <a:rPr lang="en-US" sz="5000" b="1" dirty="0">
                <a:solidFill>
                  <a:schemeClr val="bg1"/>
                </a:solidFill>
                <a:effectLst>
                  <a:glow rad="88900">
                    <a:schemeClr val="tx1"/>
                  </a:glow>
                </a:effectLst>
              </a:rPr>
              <a:t>(4) The fully developed grain in the head.” </a:t>
            </a:r>
          </a:p>
          <a:p>
            <a:pPr algn="l">
              <a:lnSpc>
                <a:spcPts val="6000"/>
              </a:lnSpc>
              <a:spcBef>
                <a:spcPts val="0"/>
              </a:spcBef>
            </a:pPr>
            <a:endParaRPr lang="en-US" sz="5000" b="1" dirty="0">
              <a:solidFill>
                <a:schemeClr val="bg1"/>
              </a:solidFill>
              <a:effectLst>
                <a:glow rad="88900">
                  <a:schemeClr val="tx1"/>
                </a:glow>
              </a:effectLst>
            </a:endParaRPr>
          </a:p>
        </p:txBody>
      </p:sp>
    </p:spTree>
    <p:custDataLst>
      <p:tags r:id="rId1"/>
    </p:custDataLst>
    <p:extLst>
      <p:ext uri="{BB962C8B-B14F-4D97-AF65-F5344CB8AC3E}">
        <p14:creationId xmlns:p14="http://schemas.microsoft.com/office/powerpoint/2010/main" val="2017500269"/>
      </p:ext>
    </p:extLst>
  </p:cSld>
  <p:clrMapOvr>
    <a:masterClrMapping/>
  </p:clrMapOvr>
  <mc:AlternateContent xmlns:mc="http://schemas.openxmlformats.org/markup-compatibility/2006">
    <mc:Choice xmlns:p14="http://schemas.microsoft.com/office/powerpoint/2010/main" Requires="p14">
      <p:transition spd="slow" p14:dur="2000" advTm="16101"/>
    </mc:Choice>
    <mc:Fallback>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5000" b="1" dirty="0">
                <a:solidFill>
                  <a:schemeClr val="bg1"/>
                </a:solidFill>
                <a:effectLst>
                  <a:glow rad="88900">
                    <a:schemeClr val="tx1"/>
                  </a:glow>
                </a:effectLst>
              </a:rPr>
              <a:t>The end of the wheat’s journey to maturity is told to us in these two verses:</a:t>
            </a:r>
            <a:endParaRPr lang="en-US" sz="800" b="1" dirty="0">
              <a:solidFill>
                <a:schemeClr val="bg1"/>
              </a:solidFill>
              <a:effectLst>
                <a:glow rad="88900">
                  <a:schemeClr val="tx1"/>
                </a:glow>
              </a:effectLst>
            </a:endParaRPr>
          </a:p>
          <a:p>
            <a:pPr algn="l">
              <a:lnSpc>
                <a:spcPct val="100000"/>
              </a:lnSpc>
              <a:spcBef>
                <a:spcPts val="0"/>
              </a:spcBef>
            </a:pPr>
            <a:endParaRPr lang="en-US" sz="800" b="1" dirty="0">
              <a:solidFill>
                <a:schemeClr val="bg1"/>
              </a:solidFill>
              <a:effectLst>
                <a:glow rad="88900">
                  <a:schemeClr val="tx1"/>
                </a:glow>
              </a:effectLst>
            </a:endParaRPr>
          </a:p>
          <a:p>
            <a:pPr algn="l">
              <a:lnSpc>
                <a:spcPts val="6000"/>
              </a:lnSpc>
              <a:spcBef>
                <a:spcPts val="0"/>
              </a:spcBef>
            </a:pPr>
            <a:r>
              <a:rPr lang="en-US" sz="3200" b="1" dirty="0">
                <a:solidFill>
                  <a:schemeClr val="bg1"/>
                </a:solidFill>
                <a:effectLst>
                  <a:glow rad="88900">
                    <a:schemeClr val="tx1"/>
                  </a:glow>
                </a:effectLst>
              </a:rPr>
              <a:t>Mark 4:26-29 (TPT)</a:t>
            </a:r>
          </a:p>
          <a:p>
            <a:pPr algn="l">
              <a:lnSpc>
                <a:spcPts val="6000"/>
              </a:lnSpc>
              <a:spcBef>
                <a:spcPts val="0"/>
              </a:spcBef>
            </a:pPr>
            <a:r>
              <a:rPr lang="en-US" sz="5000" b="1" dirty="0">
                <a:solidFill>
                  <a:schemeClr val="bg1"/>
                </a:solidFill>
                <a:effectLst>
                  <a:glow rad="88900">
                    <a:schemeClr val="tx1"/>
                  </a:glow>
                </a:effectLst>
              </a:rPr>
              <a:t>“Then, when the grain is ripe, he immediately puts the sickle to the grain, because harvest time has come.” </a:t>
            </a:r>
          </a:p>
          <a:p>
            <a:pPr algn="l">
              <a:lnSpc>
                <a:spcPts val="6000"/>
              </a:lnSpc>
              <a:spcBef>
                <a:spcPts val="0"/>
              </a:spcBef>
            </a:pPr>
            <a:endParaRPr lang="en-US" sz="5000" b="1" dirty="0">
              <a:solidFill>
                <a:schemeClr val="bg1"/>
              </a:solidFill>
              <a:effectLst>
                <a:glow rad="88900">
                  <a:schemeClr val="tx1"/>
                </a:glow>
              </a:effectLst>
            </a:endParaRPr>
          </a:p>
        </p:txBody>
      </p:sp>
    </p:spTree>
    <p:custDataLst>
      <p:tags r:id="rId1"/>
    </p:custDataLst>
    <p:extLst>
      <p:ext uri="{BB962C8B-B14F-4D97-AF65-F5344CB8AC3E}">
        <p14:creationId xmlns:p14="http://schemas.microsoft.com/office/powerpoint/2010/main" val="2885388184"/>
      </p:ext>
    </p:extLst>
  </p:cSld>
  <p:clrMapOvr>
    <a:masterClrMapping/>
  </p:clrMapOvr>
  <mc:AlternateContent xmlns:mc="http://schemas.openxmlformats.org/markup-compatibility/2006">
    <mc:Choice xmlns:p14="http://schemas.microsoft.com/office/powerpoint/2010/main" Requires="p14">
      <p:transition spd="slow" p14:dur="2000" advTm="14290"/>
    </mc:Choice>
    <mc:Fallback>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3809999"/>
            <a:ext cx="12192000" cy="3048000"/>
          </a:xfrm>
        </p:spPr>
        <p:txBody>
          <a:bodyPr>
            <a:noAutofit/>
          </a:bodyPr>
          <a:lstStyle/>
          <a:p>
            <a:pPr algn="l">
              <a:lnSpc>
                <a:spcPts val="4500"/>
              </a:lnSpc>
            </a:pPr>
            <a:r>
              <a:rPr lang="en-US" sz="5400" b="1" dirty="0">
                <a:solidFill>
                  <a:srgbClr val="613A0F"/>
                </a:solidFill>
              </a:rPr>
              <a:t>In 2014, a minister named Dann </a:t>
            </a:r>
            <a:r>
              <a:rPr lang="en-US" sz="5400" b="1" dirty="0" err="1">
                <a:solidFill>
                  <a:srgbClr val="613A0F"/>
                </a:solidFill>
              </a:rPr>
              <a:t>Spader</a:t>
            </a:r>
            <a:r>
              <a:rPr lang="en-US" sz="5400" b="1" dirty="0">
                <a:solidFill>
                  <a:srgbClr val="613A0F"/>
                </a:solidFill>
              </a:rPr>
              <a:t> wrote a book called, “4 Chair Discipling.” </a:t>
            </a:r>
          </a:p>
          <a:p>
            <a:pPr algn="l">
              <a:lnSpc>
                <a:spcPts val="4500"/>
              </a:lnSpc>
            </a:pPr>
            <a:r>
              <a:rPr lang="en-US" sz="5400" b="1" dirty="0">
                <a:solidFill>
                  <a:srgbClr val="613A0F"/>
                </a:solidFill>
              </a:rPr>
              <a:t>It has been used by many pastors and evangelists to illustrate the progression of Christian growth. </a:t>
            </a:r>
          </a:p>
        </p:txBody>
      </p:sp>
      <p:pic>
        <p:nvPicPr>
          <p:cNvPr id="4" name="Picture 3">
            <a:extLst>
              <a:ext uri="{FF2B5EF4-FFF2-40B4-BE49-F238E27FC236}">
                <a16:creationId xmlns:a16="http://schemas.microsoft.com/office/drawing/2014/main" id="{EFC6942E-4626-45FB-9A7C-EFDF8E747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3574473"/>
          </a:xfrm>
          <a:prstGeom prst="rect">
            <a:avLst/>
          </a:prstGeom>
        </p:spPr>
      </p:pic>
    </p:spTree>
    <p:custDataLst>
      <p:tags r:id="rId1"/>
    </p:custDataLst>
    <p:extLst>
      <p:ext uri="{BB962C8B-B14F-4D97-AF65-F5344CB8AC3E}">
        <p14:creationId xmlns:p14="http://schemas.microsoft.com/office/powerpoint/2010/main" val="1787587207"/>
      </p:ext>
    </p:extLst>
  </p:cSld>
  <p:clrMapOvr>
    <a:masterClrMapping/>
  </p:clrMapOvr>
  <mc:AlternateContent xmlns:mc="http://schemas.openxmlformats.org/markup-compatibility/2006">
    <mc:Choice xmlns:p14="http://schemas.microsoft.com/office/powerpoint/2010/main" Requires="p14">
      <p:transition spd="slow" p14:dur="2000" advTm="5679"/>
    </mc:Choice>
    <mc:Fallback>
      <p:transition spd="slow" advTm="56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78296"/>
            <a:ext cx="11450320" cy="65797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4000" b="1" dirty="0">
                <a:solidFill>
                  <a:schemeClr val="bg1"/>
                </a:solidFill>
                <a:effectLst>
                  <a:glow rad="88900">
                    <a:schemeClr val="tx1"/>
                  </a:glow>
                </a:effectLst>
              </a:rPr>
              <a:t>John 12:24 (HCSB)</a:t>
            </a:r>
          </a:p>
          <a:p>
            <a:pPr algn="l">
              <a:lnSpc>
                <a:spcPts val="6000"/>
              </a:lnSpc>
              <a:spcBef>
                <a:spcPts val="0"/>
              </a:spcBef>
            </a:pPr>
            <a:r>
              <a:rPr lang="en-US" sz="6000" b="1" dirty="0">
                <a:solidFill>
                  <a:schemeClr val="bg1"/>
                </a:solidFill>
                <a:effectLst>
                  <a:glow rad="88900">
                    <a:schemeClr val="tx1"/>
                  </a:glow>
                </a:effectLst>
              </a:rPr>
              <a:t>“I assure you: Unless a grain of wheat falls to the ground and dies, it remains by itself. But if it dies, it produces a large crop.”</a:t>
            </a:r>
            <a:endParaRPr lang="en-US" sz="5000" b="1" dirty="0">
              <a:solidFill>
                <a:schemeClr val="bg1"/>
              </a:solidFill>
              <a:effectLst>
                <a:glow rad="88900">
                  <a:schemeClr val="tx1"/>
                </a:glow>
              </a:effectLst>
            </a:endParaRPr>
          </a:p>
        </p:txBody>
      </p:sp>
    </p:spTree>
    <p:extLst>
      <p:ext uri="{BB962C8B-B14F-4D97-AF65-F5344CB8AC3E}">
        <p14:creationId xmlns:p14="http://schemas.microsoft.com/office/powerpoint/2010/main" val="2135859697"/>
      </p:ext>
    </p:extLst>
  </p:cSld>
  <p:clrMapOvr>
    <a:masterClrMapping/>
  </p:clrMapOvr>
  <mc:AlternateContent xmlns:mc="http://schemas.openxmlformats.org/markup-compatibility/2006">
    <mc:Choice xmlns:p14="http://schemas.microsoft.com/office/powerpoint/2010/main" Requires="p14">
      <p:transition spd="slow" p14:dur="2000" advTm="8192"/>
    </mc:Choice>
    <mc:Fallback>
      <p:transition spd="slow" advTm="819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lant&#10;&#10;Description automatically generated">
            <a:extLst>
              <a:ext uri="{FF2B5EF4-FFF2-40B4-BE49-F238E27FC236}">
                <a16:creationId xmlns:a16="http://schemas.microsoft.com/office/drawing/2014/main" id="{A831F0E6-E5EA-4091-B07D-4BF1BDA294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63000"/>
                    </a14:imgEffect>
                    <a14:imgEffect>
                      <a14:brightnessContrast bright="26000" contrast="-1000"/>
                    </a14:imgEffect>
                  </a14:imgLayer>
                </a14:imgProps>
              </a:ext>
              <a:ext uri="{28A0092B-C50C-407E-A947-70E740481C1C}">
                <a14:useLocalDpi xmlns:a14="http://schemas.microsoft.com/office/drawing/2010/main" val="0"/>
              </a:ext>
            </a:extLst>
          </a:blip>
          <a:srcRect t="8539" b="9659"/>
          <a:stretch/>
        </p:blipFill>
        <p:spPr>
          <a:xfrm>
            <a:off x="0" y="-1"/>
            <a:ext cx="12238435" cy="6857999"/>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9382" y="182879"/>
            <a:ext cx="12119956" cy="2926081"/>
          </a:xfrm>
          <a:effectLst>
            <a:glow rad="127000">
              <a:srgbClr val="C6C6C6"/>
            </a:glow>
          </a:effectLst>
        </p:spPr>
        <p:txBody>
          <a:bodyPr>
            <a:noAutofit/>
          </a:bodyPr>
          <a:lstStyle/>
          <a:p>
            <a:pPr algn="l">
              <a:lnSpc>
                <a:spcPts val="6000"/>
              </a:lnSpc>
            </a:pPr>
            <a:r>
              <a:rPr lang="en-US" sz="6500" b="1" dirty="0">
                <a:solidFill>
                  <a:srgbClr val="0A4700"/>
                </a:solidFill>
                <a:effectLst/>
              </a:rPr>
              <a:t>Today, farmers use what is called the “</a:t>
            </a:r>
            <a:r>
              <a:rPr lang="en-US" sz="6500" b="1" dirty="0" err="1">
                <a:solidFill>
                  <a:srgbClr val="0A4700"/>
                </a:solidFill>
                <a:effectLst/>
              </a:rPr>
              <a:t>Feekes</a:t>
            </a:r>
            <a:r>
              <a:rPr lang="en-US" sz="6500" b="1" dirty="0">
                <a:solidFill>
                  <a:srgbClr val="0A4700"/>
                </a:solidFill>
                <a:effectLst/>
              </a:rPr>
              <a:t> Scale” to determine which of four levels of maturity the wheat has reached.</a:t>
            </a:r>
          </a:p>
        </p:txBody>
      </p:sp>
    </p:spTree>
    <p:extLst>
      <p:ext uri="{BB962C8B-B14F-4D97-AF65-F5344CB8AC3E}">
        <p14:creationId xmlns:p14="http://schemas.microsoft.com/office/powerpoint/2010/main" val="1242570122"/>
      </p:ext>
    </p:extLst>
  </p:cSld>
  <p:clrMapOvr>
    <a:masterClrMapping/>
  </p:clrMapOvr>
  <mc:AlternateContent xmlns:mc="http://schemas.openxmlformats.org/markup-compatibility/2006">
    <mc:Choice xmlns:p14="http://schemas.microsoft.com/office/powerpoint/2010/main" Requires="p14">
      <p:transition spd="slow" p14:dur="2000" advTm="7209"/>
    </mc:Choice>
    <mc:Fallback>
      <p:transition spd="slow" advTm="720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726DC7B-1421-4142-87C5-22E421D7CF16}"/>
              </a:ext>
            </a:extLst>
          </p:cNvPr>
          <p:cNvPicPr>
            <a:picLocks noChangeAspect="1"/>
          </p:cNvPicPr>
          <p:nvPr/>
        </p:nvPicPr>
        <p:blipFill rotWithShape="1">
          <a:blip r:embed="rId2">
            <a:extLst>
              <a:ext uri="{28A0092B-C50C-407E-A947-70E740481C1C}">
                <a14:useLocalDpi xmlns:a14="http://schemas.microsoft.com/office/drawing/2010/main" val="0"/>
              </a:ext>
            </a:extLst>
          </a:blip>
          <a:srcRect l="32" r="40"/>
          <a:stretch/>
        </p:blipFill>
        <p:spPr>
          <a:xfrm>
            <a:off x="-43324" y="957602"/>
            <a:ext cx="12235324" cy="5761977"/>
          </a:xfrm>
          <a:prstGeom prst="rect">
            <a:avLst/>
          </a:prstGeom>
        </p:spPr>
      </p:pic>
      <p:sp>
        <p:nvSpPr>
          <p:cNvPr id="3" name="Subtitle 2">
            <a:extLst>
              <a:ext uri="{FF2B5EF4-FFF2-40B4-BE49-F238E27FC236}">
                <a16:creationId xmlns:a16="http://schemas.microsoft.com/office/drawing/2014/main" id="{D760FA07-76BC-46EE-8848-6292897F5541}"/>
              </a:ext>
            </a:extLst>
          </p:cNvPr>
          <p:cNvSpPr txBox="1">
            <a:spLocks/>
          </p:cNvSpPr>
          <p:nvPr/>
        </p:nvSpPr>
        <p:spPr>
          <a:xfrm>
            <a:off x="0" y="446567"/>
            <a:ext cx="12192000" cy="606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50"/>
              </a:lnSpc>
              <a:buNone/>
            </a:pPr>
            <a:r>
              <a:rPr lang="en-US" sz="7200" b="1" dirty="0">
                <a:solidFill>
                  <a:srgbClr val="682B26"/>
                </a:solidFill>
              </a:rPr>
              <a:t>FEEKES SCALE</a:t>
            </a:r>
          </a:p>
        </p:txBody>
      </p:sp>
    </p:spTree>
    <p:extLst>
      <p:ext uri="{BB962C8B-B14F-4D97-AF65-F5344CB8AC3E}">
        <p14:creationId xmlns:p14="http://schemas.microsoft.com/office/powerpoint/2010/main" val="3554602897"/>
      </p:ext>
    </p:extLst>
  </p:cSld>
  <p:clrMapOvr>
    <a:masterClrMapping/>
  </p:clrMapOvr>
  <mc:AlternateContent xmlns:mc="http://schemas.openxmlformats.org/markup-compatibility/2006">
    <mc:Choice xmlns:p14="http://schemas.microsoft.com/office/powerpoint/2010/main" Requires="p14">
      <p:transition spd="slow" p14:dur="2000" advTm="3887"/>
    </mc:Choice>
    <mc:Fallback>
      <p:transition spd="slow" advTm="388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416218" y="191386"/>
            <a:ext cx="6775782" cy="6666614"/>
          </a:xfrm>
        </p:spPr>
        <p:txBody>
          <a:bodyPr>
            <a:noAutofit/>
          </a:bodyPr>
          <a:lstStyle/>
          <a:p>
            <a:pPr algn="l">
              <a:lnSpc>
                <a:spcPts val="3550"/>
              </a:lnSpc>
            </a:pPr>
            <a:r>
              <a:rPr lang="en-US" sz="4000" b="1" dirty="0">
                <a:solidFill>
                  <a:srgbClr val="682B26"/>
                </a:solidFill>
              </a:rPr>
              <a:t>THE FIRST STAGE</a:t>
            </a:r>
          </a:p>
          <a:p>
            <a:pPr algn="l">
              <a:lnSpc>
                <a:spcPts val="3550"/>
              </a:lnSpc>
            </a:pPr>
            <a:r>
              <a:rPr lang="en-US" sz="4000" b="1" dirty="0">
                <a:solidFill>
                  <a:srgbClr val="682B26"/>
                </a:solidFill>
              </a:rPr>
              <a:t>The one where Jesus says, “the seed sprouts” </a:t>
            </a:r>
          </a:p>
          <a:p>
            <a:pPr algn="l">
              <a:lnSpc>
                <a:spcPts val="3550"/>
              </a:lnSpc>
            </a:pPr>
            <a:r>
              <a:rPr lang="en-US" sz="4000" b="1" dirty="0">
                <a:solidFill>
                  <a:srgbClr val="682B26"/>
                </a:solidFill>
              </a:rPr>
              <a:t>In </a:t>
            </a:r>
            <a:r>
              <a:rPr lang="en-US" sz="4000" b="1" dirty="0" err="1">
                <a:solidFill>
                  <a:srgbClr val="682B26"/>
                </a:solidFill>
              </a:rPr>
              <a:t>Feekes</a:t>
            </a:r>
            <a:r>
              <a:rPr lang="en-US" sz="4000" b="1" dirty="0">
                <a:solidFill>
                  <a:srgbClr val="682B26"/>
                </a:solidFill>
              </a:rPr>
              <a:t> terms - the “</a:t>
            </a:r>
            <a:r>
              <a:rPr lang="en-US" sz="4000" b="1" dirty="0" err="1">
                <a:solidFill>
                  <a:srgbClr val="682B26"/>
                </a:solidFill>
              </a:rPr>
              <a:t>tillering</a:t>
            </a:r>
            <a:r>
              <a:rPr lang="en-US" sz="4000" b="1" dirty="0">
                <a:solidFill>
                  <a:srgbClr val="682B26"/>
                </a:solidFill>
              </a:rPr>
              <a:t>” stage. </a:t>
            </a:r>
          </a:p>
          <a:p>
            <a:pPr algn="l">
              <a:lnSpc>
                <a:spcPts val="3550"/>
              </a:lnSpc>
            </a:pPr>
            <a:r>
              <a:rPr lang="en-US" sz="4000" b="1" dirty="0">
                <a:solidFill>
                  <a:srgbClr val="682B26"/>
                </a:solidFill>
              </a:rPr>
              <a:t>When the wheat first emerges from the ground and starts to wave around a few baby leaves. </a:t>
            </a:r>
          </a:p>
          <a:p>
            <a:pPr algn="l">
              <a:lnSpc>
                <a:spcPts val="3550"/>
              </a:lnSpc>
            </a:pPr>
            <a:r>
              <a:rPr lang="en-US" sz="4000" b="1" dirty="0">
                <a:solidFill>
                  <a:srgbClr val="682B26"/>
                </a:solidFill>
              </a:rPr>
              <a:t>Care must be taken at this stage that the tender plants are not damaged by insects or seedling disease. </a:t>
            </a:r>
          </a:p>
        </p:txBody>
      </p:sp>
      <p:pic>
        <p:nvPicPr>
          <p:cNvPr id="2" name="Picture 1" descr="A screenshot of a cell phone&#10;&#10;Description automatically generated">
            <a:extLst>
              <a:ext uri="{FF2B5EF4-FFF2-40B4-BE49-F238E27FC236}">
                <a16:creationId xmlns:a16="http://schemas.microsoft.com/office/drawing/2014/main" id="{D3077D2A-0329-49B5-B6C8-B16540BDDDEF}"/>
              </a:ext>
            </a:extLst>
          </p:cNvPr>
          <p:cNvPicPr>
            <a:picLocks noChangeAspect="1"/>
          </p:cNvPicPr>
          <p:nvPr/>
        </p:nvPicPr>
        <p:blipFill rotWithShape="1">
          <a:blip r:embed="rId3">
            <a:extLst>
              <a:ext uri="{28A0092B-C50C-407E-A947-70E740481C1C}">
                <a14:useLocalDpi xmlns:a14="http://schemas.microsoft.com/office/drawing/2010/main" val="0"/>
              </a:ext>
            </a:extLst>
          </a:blip>
          <a:srcRect l="32" r="62261"/>
          <a:stretch/>
        </p:blipFill>
        <p:spPr>
          <a:xfrm>
            <a:off x="0" y="1"/>
            <a:ext cx="5416218" cy="6858000"/>
          </a:xfrm>
          <a:prstGeom prst="rect">
            <a:avLst/>
          </a:prstGeom>
        </p:spPr>
      </p:pic>
    </p:spTree>
    <p:custDataLst>
      <p:tags r:id="rId1"/>
    </p:custDataLst>
    <p:extLst>
      <p:ext uri="{BB962C8B-B14F-4D97-AF65-F5344CB8AC3E}">
        <p14:creationId xmlns:p14="http://schemas.microsoft.com/office/powerpoint/2010/main" val="1155578667"/>
      </p:ext>
    </p:extLst>
  </p:cSld>
  <p:clrMapOvr>
    <a:masterClrMapping/>
  </p:clrMapOvr>
  <mc:AlternateContent xmlns:mc="http://schemas.openxmlformats.org/markup-compatibility/2006">
    <mc:Choice xmlns:p14="http://schemas.microsoft.com/office/powerpoint/2010/main" Requires="p14">
      <p:transition spd="slow" p14:dur="2000" advTm="26294"/>
    </mc:Choice>
    <mc:Fallback>
      <p:transition spd="slow" advTm="262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60B35D7B-4BCB-42E4-AEAE-BB942B34CF10}"/>
              </a:ext>
            </a:extLst>
          </p:cNvPr>
          <p:cNvPicPr>
            <a:picLocks noChangeAspect="1"/>
          </p:cNvPicPr>
          <p:nvPr/>
        </p:nvPicPr>
        <p:blipFill rotWithShape="1">
          <a:blip r:embed="rId3">
            <a:extLst>
              <a:ext uri="{28A0092B-C50C-407E-A947-70E740481C1C}">
                <a14:useLocalDpi xmlns:a14="http://schemas.microsoft.com/office/drawing/2010/main" val="0"/>
              </a:ext>
            </a:extLst>
          </a:blip>
          <a:srcRect l="38607" r="23291"/>
          <a:stretch/>
        </p:blipFill>
        <p:spPr>
          <a:xfrm>
            <a:off x="0" y="0"/>
            <a:ext cx="5552632" cy="6858000"/>
          </a:xfrm>
          <a:prstGeom prst="rect">
            <a:avLst/>
          </a:prstGeom>
        </p:spPr>
      </p:pic>
      <p:sp>
        <p:nvSpPr>
          <p:cNvPr id="4" name="Subtitle 2">
            <a:extLst>
              <a:ext uri="{FF2B5EF4-FFF2-40B4-BE49-F238E27FC236}">
                <a16:creationId xmlns:a16="http://schemas.microsoft.com/office/drawing/2014/main" id="{27652506-3772-4523-BEF3-B2AB85372670}"/>
              </a:ext>
            </a:extLst>
          </p:cNvPr>
          <p:cNvSpPr txBox="1">
            <a:spLocks/>
          </p:cNvSpPr>
          <p:nvPr/>
        </p:nvSpPr>
        <p:spPr>
          <a:xfrm>
            <a:off x="5552632" y="0"/>
            <a:ext cx="6639368" cy="6858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00"/>
              </a:lnSpc>
              <a:buNone/>
            </a:pPr>
            <a:r>
              <a:rPr lang="en-US" sz="4000" b="1" dirty="0">
                <a:solidFill>
                  <a:srgbClr val="682B26"/>
                </a:solidFill>
              </a:rPr>
              <a:t>THE SECOND STAGE</a:t>
            </a:r>
          </a:p>
          <a:p>
            <a:pPr marL="0" indent="0">
              <a:lnSpc>
                <a:spcPts val="3800"/>
              </a:lnSpc>
              <a:buNone/>
            </a:pPr>
            <a:r>
              <a:rPr lang="en-US" sz="4000" b="1" dirty="0">
                <a:solidFill>
                  <a:srgbClr val="682B26"/>
                </a:solidFill>
              </a:rPr>
              <a:t>The one where Jesus says, it “grows tall,” is called by </a:t>
            </a:r>
            <a:r>
              <a:rPr lang="en-US" sz="4000" b="1" dirty="0" err="1">
                <a:solidFill>
                  <a:srgbClr val="682B26"/>
                </a:solidFill>
              </a:rPr>
              <a:t>Feekes</a:t>
            </a:r>
            <a:r>
              <a:rPr lang="en-US" sz="4000" b="1" dirty="0">
                <a:solidFill>
                  <a:srgbClr val="682B26"/>
                </a:solidFill>
              </a:rPr>
              <a:t>, the “stem extension” stage.</a:t>
            </a:r>
          </a:p>
          <a:p>
            <a:pPr marL="0" indent="0">
              <a:lnSpc>
                <a:spcPts val="3800"/>
              </a:lnSpc>
              <a:buNone/>
            </a:pPr>
            <a:r>
              <a:rPr lang="en-US" sz="4000" b="1" dirty="0">
                <a:solidFill>
                  <a:srgbClr val="682B26"/>
                </a:solidFill>
              </a:rPr>
              <a:t>During this stage, the stem elongates and learns to stand upright. </a:t>
            </a:r>
          </a:p>
          <a:p>
            <a:pPr marL="0" indent="0">
              <a:lnSpc>
                <a:spcPts val="3800"/>
              </a:lnSpc>
              <a:buNone/>
            </a:pPr>
            <a:r>
              <a:rPr lang="en-US" sz="4000" b="1" dirty="0">
                <a:solidFill>
                  <a:srgbClr val="682B26"/>
                </a:solidFill>
              </a:rPr>
              <a:t>It grows thick, strong, straight and tall—always growing toward the sun. </a:t>
            </a:r>
          </a:p>
          <a:p>
            <a:pPr marL="0" indent="0">
              <a:lnSpc>
                <a:spcPts val="3800"/>
              </a:lnSpc>
              <a:buNone/>
            </a:pPr>
            <a:r>
              <a:rPr lang="en-US" sz="4000" b="1" dirty="0">
                <a:solidFill>
                  <a:srgbClr val="682B26"/>
                </a:solidFill>
              </a:rPr>
              <a:t>It is vulnerable to weeds, weather and other stresses. </a:t>
            </a:r>
          </a:p>
        </p:txBody>
      </p:sp>
    </p:spTree>
    <p:custDataLst>
      <p:tags r:id="rId1"/>
    </p:custDataLst>
    <p:extLst>
      <p:ext uri="{BB962C8B-B14F-4D97-AF65-F5344CB8AC3E}">
        <p14:creationId xmlns:p14="http://schemas.microsoft.com/office/powerpoint/2010/main" val="2528257545"/>
      </p:ext>
    </p:extLst>
  </p:cSld>
  <p:clrMapOvr>
    <a:masterClrMapping/>
  </p:clrMapOvr>
  <mc:AlternateContent xmlns:mc="http://schemas.openxmlformats.org/markup-compatibility/2006">
    <mc:Choice xmlns:p14="http://schemas.microsoft.com/office/powerpoint/2010/main" Requires="p14">
      <p:transition spd="slow" p14:dur="2000" advTm="32587"/>
    </mc:Choice>
    <mc:Fallback>
      <p:transition spd="slow" advTm="32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D726DC7B-1421-4142-87C5-22E421D7CF16}"/>
              </a:ext>
            </a:extLst>
          </p:cNvPr>
          <p:cNvPicPr>
            <a:picLocks noChangeAspect="1"/>
          </p:cNvPicPr>
          <p:nvPr/>
        </p:nvPicPr>
        <p:blipFill rotWithShape="1">
          <a:blip r:embed="rId3">
            <a:extLst>
              <a:ext uri="{28A0092B-C50C-407E-A947-70E740481C1C}">
                <a14:useLocalDpi xmlns:a14="http://schemas.microsoft.com/office/drawing/2010/main" val="0"/>
              </a:ext>
            </a:extLst>
          </a:blip>
          <a:srcRect l="75984" r="8084"/>
          <a:stretch/>
        </p:blipFill>
        <p:spPr>
          <a:xfrm>
            <a:off x="0" y="0"/>
            <a:ext cx="2321716" cy="6858000"/>
          </a:xfrm>
          <a:prstGeom prst="rect">
            <a:avLst/>
          </a:prstGeom>
        </p:spPr>
      </p:pic>
      <p:sp>
        <p:nvSpPr>
          <p:cNvPr id="5" name="TextBox 4">
            <a:extLst>
              <a:ext uri="{FF2B5EF4-FFF2-40B4-BE49-F238E27FC236}">
                <a16:creationId xmlns:a16="http://schemas.microsoft.com/office/drawing/2014/main" id="{51F31383-6440-41BE-B24B-57773B80AAB7}"/>
              </a:ext>
            </a:extLst>
          </p:cNvPr>
          <p:cNvSpPr txBox="1"/>
          <p:nvPr/>
        </p:nvSpPr>
        <p:spPr>
          <a:xfrm>
            <a:off x="2321716" y="95692"/>
            <a:ext cx="9868760" cy="6762307"/>
          </a:xfrm>
          <a:prstGeom prst="rect">
            <a:avLst/>
          </a:prstGeom>
          <a:noFill/>
        </p:spPr>
        <p:txBody>
          <a:bodyPr wrap="square">
            <a:noAutofit/>
          </a:bodyPr>
          <a:lstStyle/>
          <a:p>
            <a:pPr algn="l">
              <a:lnSpc>
                <a:spcPts val="4500"/>
              </a:lnSpc>
            </a:pPr>
            <a:r>
              <a:rPr lang="en-US" sz="4500" b="1" dirty="0">
                <a:solidFill>
                  <a:srgbClr val="682B26"/>
                </a:solidFill>
              </a:rPr>
              <a:t>THE THIRD STAGE</a:t>
            </a:r>
          </a:p>
          <a:p>
            <a:pPr lvl="1"/>
            <a:endParaRPr lang="en-US" sz="800" b="1" dirty="0">
              <a:solidFill>
                <a:srgbClr val="682B26"/>
              </a:solidFill>
            </a:endParaRPr>
          </a:p>
          <a:p>
            <a:pPr algn="l">
              <a:lnSpc>
                <a:spcPts val="4500"/>
              </a:lnSpc>
            </a:pPr>
            <a:r>
              <a:rPr lang="en-US" sz="4500" b="1" dirty="0">
                <a:solidFill>
                  <a:srgbClr val="682B26"/>
                </a:solidFill>
              </a:rPr>
              <a:t>The one where Jesus says, “then the head on the stalk” is called by </a:t>
            </a:r>
            <a:r>
              <a:rPr lang="en-US" sz="4500" b="1" dirty="0" err="1">
                <a:solidFill>
                  <a:srgbClr val="682B26"/>
                </a:solidFill>
              </a:rPr>
              <a:t>Feekes</a:t>
            </a:r>
            <a:r>
              <a:rPr lang="en-US" sz="4500" b="1" dirty="0">
                <a:solidFill>
                  <a:srgbClr val="682B26"/>
                </a:solidFill>
              </a:rPr>
              <a:t>, the “heading stage.” </a:t>
            </a:r>
          </a:p>
          <a:p>
            <a:pPr algn="l">
              <a:lnSpc>
                <a:spcPts val="4500"/>
              </a:lnSpc>
            </a:pPr>
            <a:r>
              <a:rPr lang="en-US" sz="4500" b="1" dirty="0">
                <a:solidFill>
                  <a:srgbClr val="682B26"/>
                </a:solidFill>
              </a:rPr>
              <a:t>This is a flowering stage where the wheat head, full of young wheat kernels, emerges </a:t>
            </a:r>
            <a:r>
              <a:rPr lang="en-US" sz="4500" b="1" u="sng" dirty="0">
                <a:solidFill>
                  <a:srgbClr val="682B26"/>
                </a:solidFill>
              </a:rPr>
              <a:t>from deep within </a:t>
            </a:r>
            <a:r>
              <a:rPr lang="en-US" sz="4500" b="1" dirty="0">
                <a:solidFill>
                  <a:srgbClr val="682B26"/>
                </a:solidFill>
              </a:rPr>
              <a:t>the stalk.</a:t>
            </a:r>
          </a:p>
          <a:p>
            <a:pPr algn="l">
              <a:lnSpc>
                <a:spcPts val="4500"/>
              </a:lnSpc>
            </a:pPr>
            <a:r>
              <a:rPr lang="en-US" sz="4500" b="1" dirty="0">
                <a:solidFill>
                  <a:srgbClr val="682B26"/>
                </a:solidFill>
              </a:rPr>
              <a:t>Just as the nature of Christ emerges from deep within every believer. </a:t>
            </a:r>
          </a:p>
          <a:p>
            <a:pPr algn="l">
              <a:lnSpc>
                <a:spcPts val="4500"/>
              </a:lnSpc>
            </a:pPr>
            <a:r>
              <a:rPr lang="en-US" sz="4500" b="1" dirty="0">
                <a:solidFill>
                  <a:srgbClr val="682B26"/>
                </a:solidFill>
              </a:rPr>
              <a:t>Wheat is </a:t>
            </a:r>
            <a:r>
              <a:rPr lang="en-US" sz="4500" b="1" u="sng" dirty="0">
                <a:solidFill>
                  <a:srgbClr val="682B26"/>
                </a:solidFill>
              </a:rPr>
              <a:t>self-pollenating</a:t>
            </a:r>
            <a:r>
              <a:rPr lang="en-US" sz="4500" b="1" dirty="0">
                <a:solidFill>
                  <a:srgbClr val="682B26"/>
                </a:solidFill>
              </a:rPr>
              <a:t>—it is responsible for its own flowering.</a:t>
            </a:r>
          </a:p>
        </p:txBody>
      </p:sp>
    </p:spTree>
    <p:custDataLst>
      <p:tags r:id="rId1"/>
    </p:custDataLst>
    <p:extLst>
      <p:ext uri="{BB962C8B-B14F-4D97-AF65-F5344CB8AC3E}">
        <p14:creationId xmlns:p14="http://schemas.microsoft.com/office/powerpoint/2010/main" val="3040493981"/>
      </p:ext>
    </p:extLst>
  </p:cSld>
  <p:clrMapOvr>
    <a:masterClrMapping/>
  </p:clrMapOvr>
  <mc:AlternateContent xmlns:mc="http://schemas.openxmlformats.org/markup-compatibility/2006">
    <mc:Choice xmlns:p14="http://schemas.microsoft.com/office/powerpoint/2010/main" Requires="p14">
      <p:transition spd="slow" p14:dur="2000" advTm="23880"/>
    </mc:Choice>
    <mc:Fallback>
      <p:transition spd="slow" advTm="238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B23CB653-BD40-4B4B-9A75-D41BC9724721}"/>
              </a:ext>
            </a:extLst>
          </p:cNvPr>
          <p:cNvPicPr>
            <a:picLocks noChangeAspect="1"/>
          </p:cNvPicPr>
          <p:nvPr/>
        </p:nvPicPr>
        <p:blipFill rotWithShape="1">
          <a:blip r:embed="rId4">
            <a:extLst>
              <a:ext uri="{28A0092B-C50C-407E-A947-70E740481C1C}">
                <a14:useLocalDpi xmlns:a14="http://schemas.microsoft.com/office/drawing/2010/main" val="0"/>
              </a:ext>
            </a:extLst>
          </a:blip>
          <a:srcRect l="3548"/>
          <a:stretch/>
        </p:blipFill>
        <p:spPr>
          <a:xfrm>
            <a:off x="39328" y="47844"/>
            <a:ext cx="8819535" cy="6858001"/>
          </a:xfrm>
          <a:prstGeom prst="rect">
            <a:avLst/>
          </a:prstGeom>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1F31383-6440-41BE-B24B-57773B80AAB7}"/>
              </a:ext>
            </a:extLst>
          </p:cNvPr>
          <p:cNvSpPr txBox="1"/>
          <p:nvPr/>
        </p:nvSpPr>
        <p:spPr>
          <a:xfrm>
            <a:off x="8345347" y="-2"/>
            <a:ext cx="3845129" cy="6858002"/>
          </a:xfrm>
          <a:prstGeom prst="rect">
            <a:avLst/>
          </a:prstGeom>
          <a:solidFill>
            <a:srgbClr val="ECEDB9">
              <a:alpha val="43922"/>
            </a:srgbClr>
          </a:solidFill>
          <a:effectLst>
            <a:softEdge rad="177800"/>
          </a:effectLst>
        </p:spPr>
        <p:txBody>
          <a:bodyPr wrap="square">
            <a:noAutofit/>
          </a:bodyPr>
          <a:lstStyle/>
          <a:p>
            <a:pPr>
              <a:lnSpc>
                <a:spcPts val="3800"/>
              </a:lnSpc>
            </a:pPr>
            <a:r>
              <a:rPr lang="en-US" sz="4000" b="1" dirty="0"/>
              <a:t>…but God has given us everything we need to be fruitful and allow </a:t>
            </a:r>
            <a:r>
              <a:rPr lang="en-US" sz="4000" b="1"/>
              <a:t>the nature </a:t>
            </a:r>
            <a:r>
              <a:rPr lang="en-US" sz="4000" b="1" dirty="0"/>
              <a:t>of Christ to emerge.</a:t>
            </a:r>
          </a:p>
          <a:p>
            <a:pPr>
              <a:lnSpc>
                <a:spcPts val="400"/>
              </a:lnSpc>
            </a:pPr>
            <a:endParaRPr lang="en-US" sz="800" b="1" dirty="0"/>
          </a:p>
          <a:p>
            <a:pPr>
              <a:lnSpc>
                <a:spcPts val="3800"/>
              </a:lnSpc>
            </a:pPr>
            <a:r>
              <a:rPr lang="en-US" sz="4000" b="1" dirty="0"/>
              <a:t>We have His powerful, life-giving Word, His Holy Spirit, and the transforming power of prayer and worship.</a:t>
            </a:r>
          </a:p>
        </p:txBody>
      </p:sp>
      <p:sp>
        <p:nvSpPr>
          <p:cNvPr id="4" name="TextBox 3">
            <a:extLst>
              <a:ext uri="{FF2B5EF4-FFF2-40B4-BE49-F238E27FC236}">
                <a16:creationId xmlns:a16="http://schemas.microsoft.com/office/drawing/2014/main" id="{98FE7E4D-92A3-4BAD-8FD6-9479E25B5401}"/>
              </a:ext>
            </a:extLst>
          </p:cNvPr>
          <p:cNvSpPr txBox="1"/>
          <p:nvPr/>
        </p:nvSpPr>
        <p:spPr>
          <a:xfrm>
            <a:off x="11723" y="3858800"/>
            <a:ext cx="4208586" cy="2600616"/>
          </a:xfrm>
          <a:prstGeom prst="rect">
            <a:avLst/>
          </a:prstGeom>
          <a:solidFill>
            <a:srgbClr val="F7F7E0"/>
          </a:solidFill>
          <a:effectLst>
            <a:softEdge rad="114300"/>
          </a:effectLst>
        </p:spPr>
        <p:txBody>
          <a:bodyPr wrap="square">
            <a:noAutofit/>
          </a:bodyPr>
          <a:lstStyle/>
          <a:p>
            <a:pPr algn="l">
              <a:lnSpc>
                <a:spcPts val="4000"/>
              </a:lnSpc>
            </a:pPr>
            <a:r>
              <a:rPr lang="en-US" sz="4000" b="1" dirty="0"/>
              <a:t>The pastor and church may provide support and opportunities for us to grow…</a:t>
            </a:r>
          </a:p>
        </p:txBody>
      </p:sp>
      <p:sp>
        <p:nvSpPr>
          <p:cNvPr id="8" name="TextBox 7">
            <a:extLst>
              <a:ext uri="{FF2B5EF4-FFF2-40B4-BE49-F238E27FC236}">
                <a16:creationId xmlns:a16="http://schemas.microsoft.com/office/drawing/2014/main" id="{60EF63C1-64BD-4F20-86CB-BF730E15D8A0}"/>
              </a:ext>
            </a:extLst>
          </p:cNvPr>
          <p:cNvSpPr txBox="1"/>
          <p:nvPr/>
        </p:nvSpPr>
        <p:spPr>
          <a:xfrm>
            <a:off x="3172510" y="2436495"/>
            <a:ext cx="1228087" cy="468921"/>
          </a:xfrm>
          <a:prstGeom prst="rect">
            <a:avLst/>
          </a:prstGeom>
          <a:solidFill>
            <a:schemeClr val="bg1"/>
          </a:solidFill>
        </p:spPr>
        <p:txBody>
          <a:bodyPr wrap="square" lIns="0" rIns="0" bIns="0">
            <a:noAutofit/>
          </a:bodyPr>
          <a:lstStyle/>
          <a:p>
            <a:pPr algn="l">
              <a:lnSpc>
                <a:spcPts val="4000"/>
              </a:lnSpc>
            </a:pPr>
            <a:r>
              <a:rPr lang="en-US" sz="4000" b="1" i="1" dirty="0"/>
              <a:t>it’s</a:t>
            </a:r>
          </a:p>
        </p:txBody>
      </p:sp>
    </p:spTree>
    <p:custDataLst>
      <p:tags r:id="rId1"/>
    </p:custDataLst>
    <p:extLst>
      <p:ext uri="{BB962C8B-B14F-4D97-AF65-F5344CB8AC3E}">
        <p14:creationId xmlns:p14="http://schemas.microsoft.com/office/powerpoint/2010/main" val="2523619864"/>
      </p:ext>
    </p:extLst>
  </p:cSld>
  <p:clrMapOvr>
    <a:masterClrMapping/>
  </p:clrMapOvr>
  <mc:AlternateContent xmlns:mc="http://schemas.openxmlformats.org/markup-compatibility/2006">
    <mc:Choice xmlns:p14="http://schemas.microsoft.com/office/powerpoint/2010/main" Requires="p14">
      <p:transition spd="slow" p14:dur="2000" advTm="18818"/>
    </mc:Choice>
    <mc:Fallback>
      <p:transition spd="slow" advTm="18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73F37"/>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 up of a newspaper&#10;&#10;Description automatically generated">
            <a:extLst>
              <a:ext uri="{FF2B5EF4-FFF2-40B4-BE49-F238E27FC236}">
                <a16:creationId xmlns:a16="http://schemas.microsoft.com/office/drawing/2014/main" id="{8B77098D-3326-40F2-95C0-DE1F64732B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bright="10000" contrast="17000"/>
                    </a14:imgEffect>
                  </a14:imgLayer>
                </a14:imgProps>
              </a:ext>
              <a:ext uri="{28A0092B-C50C-407E-A947-70E740481C1C}">
                <a14:useLocalDpi xmlns:a14="http://schemas.microsoft.com/office/drawing/2010/main" val="0"/>
              </a:ext>
            </a:extLst>
          </a:blip>
          <a:srcRect t="4615"/>
          <a:stretch/>
        </p:blipFill>
        <p:spPr>
          <a:xfrm>
            <a:off x="2481261" y="0"/>
            <a:ext cx="7192108" cy="6860165"/>
          </a:xfrm>
          <a:prstGeom prst="rect">
            <a:avLst/>
          </a:prstGeom>
        </p:spPr>
      </p:pic>
      <p:sp>
        <p:nvSpPr>
          <p:cNvPr id="2" name="TextBox 1">
            <a:extLst>
              <a:ext uri="{FF2B5EF4-FFF2-40B4-BE49-F238E27FC236}">
                <a16:creationId xmlns:a16="http://schemas.microsoft.com/office/drawing/2014/main" id="{4E500D02-A844-4F41-B7EB-081263F41C31}"/>
              </a:ext>
            </a:extLst>
          </p:cNvPr>
          <p:cNvSpPr txBox="1"/>
          <p:nvPr/>
        </p:nvSpPr>
        <p:spPr>
          <a:xfrm>
            <a:off x="2445825" y="6051464"/>
            <a:ext cx="4454237" cy="801329"/>
          </a:xfrm>
          <a:prstGeom prst="rect">
            <a:avLst/>
          </a:prstGeom>
          <a:blipFill>
            <a:blip r:embed="rId5"/>
            <a:tile tx="0" ty="0" sx="100000" sy="100000" flip="none" algn="tl"/>
          </a:blipFill>
        </p:spPr>
        <p:txBody>
          <a:bodyPr wrap="square">
            <a:noAutofit/>
          </a:bodyPr>
          <a:lstStyle/>
          <a:p>
            <a:pPr algn="l">
              <a:lnSpc>
                <a:spcPts val="4000"/>
              </a:lnSpc>
            </a:pPr>
            <a:r>
              <a:rPr lang="en-US" sz="4000" b="1" dirty="0"/>
              <a:t>…</a:t>
            </a:r>
          </a:p>
        </p:txBody>
      </p:sp>
      <p:sp>
        <p:nvSpPr>
          <p:cNvPr id="3" name="TextBox 2">
            <a:extLst>
              <a:ext uri="{FF2B5EF4-FFF2-40B4-BE49-F238E27FC236}">
                <a16:creationId xmlns:a16="http://schemas.microsoft.com/office/drawing/2014/main" id="{3FCDEBDA-29D3-484A-BB8C-1C6025B9E280}"/>
              </a:ext>
            </a:extLst>
          </p:cNvPr>
          <p:cNvSpPr txBox="1"/>
          <p:nvPr/>
        </p:nvSpPr>
        <p:spPr>
          <a:xfrm>
            <a:off x="0" y="-4625"/>
            <a:ext cx="2480499" cy="6857999"/>
          </a:xfrm>
          <a:prstGeom prst="rect">
            <a:avLst/>
          </a:prstGeom>
          <a:blipFill>
            <a:blip r:embed="rId5"/>
            <a:tile tx="0" ty="0" sx="100000" sy="100000" flip="none" algn="tl"/>
          </a:blipFill>
        </p:spPr>
        <p:txBody>
          <a:bodyPr wrap="square">
            <a:noAutofit/>
          </a:bodyPr>
          <a:lstStyle/>
          <a:p>
            <a:pPr algn="l">
              <a:lnSpc>
                <a:spcPts val="4000"/>
              </a:lnSpc>
            </a:pPr>
            <a:r>
              <a:rPr lang="en-US" sz="4000" b="1" dirty="0"/>
              <a:t>…</a:t>
            </a:r>
          </a:p>
        </p:txBody>
      </p:sp>
      <p:sp>
        <p:nvSpPr>
          <p:cNvPr id="5" name="TextBox 4">
            <a:extLst>
              <a:ext uri="{FF2B5EF4-FFF2-40B4-BE49-F238E27FC236}">
                <a16:creationId xmlns:a16="http://schemas.microsoft.com/office/drawing/2014/main" id="{0B781BCB-4695-4370-B604-46BCF3986CEA}"/>
              </a:ext>
            </a:extLst>
          </p:cNvPr>
          <p:cNvSpPr txBox="1"/>
          <p:nvPr/>
        </p:nvSpPr>
        <p:spPr>
          <a:xfrm>
            <a:off x="9674131" y="-2167"/>
            <a:ext cx="2551781" cy="6857999"/>
          </a:xfrm>
          <a:prstGeom prst="rect">
            <a:avLst/>
          </a:prstGeom>
          <a:blipFill>
            <a:blip r:embed="rId5"/>
            <a:tile tx="0" ty="0" sx="100000" sy="100000" flip="none" algn="tl"/>
          </a:blipFill>
        </p:spPr>
        <p:txBody>
          <a:bodyPr wrap="square">
            <a:noAutofit/>
          </a:bodyPr>
          <a:lstStyle/>
          <a:p>
            <a:pPr algn="l">
              <a:lnSpc>
                <a:spcPts val="4000"/>
              </a:lnSpc>
            </a:pPr>
            <a:r>
              <a:rPr lang="en-US" sz="4000" b="1" dirty="0"/>
              <a:t>…</a:t>
            </a:r>
          </a:p>
        </p:txBody>
      </p:sp>
    </p:spTree>
    <p:extLst>
      <p:ext uri="{BB962C8B-B14F-4D97-AF65-F5344CB8AC3E}">
        <p14:creationId xmlns:p14="http://schemas.microsoft.com/office/powerpoint/2010/main" val="2764732536"/>
      </p:ext>
    </p:extLst>
  </p:cSld>
  <p:clrMapOvr>
    <a:masterClrMapping/>
  </p:clrMapOvr>
  <mc:AlternateContent xmlns:mc="http://schemas.openxmlformats.org/markup-compatibility/2006">
    <mc:Choice xmlns:p14="http://schemas.microsoft.com/office/powerpoint/2010/main" Requires="p14">
      <p:transition spd="slow" p14:dur="2000" advTm="5443"/>
    </mc:Choice>
    <mc:Fallback>
      <p:transition spd="slow" advTm="544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D726DC7B-1421-4142-87C5-22E421D7CF16}"/>
              </a:ext>
            </a:extLst>
          </p:cNvPr>
          <p:cNvPicPr>
            <a:picLocks noChangeAspect="1"/>
          </p:cNvPicPr>
          <p:nvPr/>
        </p:nvPicPr>
        <p:blipFill rotWithShape="1">
          <a:blip r:embed="rId4">
            <a:extLst>
              <a:ext uri="{28A0092B-C50C-407E-A947-70E740481C1C}">
                <a14:useLocalDpi xmlns:a14="http://schemas.microsoft.com/office/drawing/2010/main" val="0"/>
              </a:ext>
            </a:extLst>
          </a:blip>
          <a:srcRect l="91592" r="40"/>
          <a:stretch/>
        </p:blipFill>
        <p:spPr>
          <a:xfrm>
            <a:off x="91440" y="0"/>
            <a:ext cx="1351280" cy="6913230"/>
          </a:xfrm>
          <a:prstGeom prst="rect">
            <a:avLst/>
          </a:prstGeom>
        </p:spPr>
      </p:pic>
      <p:sp>
        <p:nvSpPr>
          <p:cNvPr id="4" name="Subtitle 2">
            <a:extLst>
              <a:ext uri="{FF2B5EF4-FFF2-40B4-BE49-F238E27FC236}">
                <a16:creationId xmlns:a16="http://schemas.microsoft.com/office/drawing/2014/main" id="{7022070F-084E-445A-99DA-76830CA9AEA6}"/>
              </a:ext>
            </a:extLst>
          </p:cNvPr>
          <p:cNvSpPr txBox="1">
            <a:spLocks/>
          </p:cNvSpPr>
          <p:nvPr/>
        </p:nvSpPr>
        <p:spPr>
          <a:xfrm>
            <a:off x="1442720" y="121920"/>
            <a:ext cx="10642600" cy="45186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50"/>
              </a:lnSpc>
              <a:buNone/>
            </a:pPr>
            <a:r>
              <a:rPr lang="en-US" sz="4000" b="1" dirty="0">
                <a:solidFill>
                  <a:srgbClr val="682B26"/>
                </a:solidFill>
              </a:rPr>
              <a:t>The fourth &amp; final stage, where Jesus says, “then the fully developed grain in the head” is called by </a:t>
            </a:r>
            <a:r>
              <a:rPr lang="en-US" sz="4000" b="1" dirty="0" err="1">
                <a:solidFill>
                  <a:srgbClr val="682B26"/>
                </a:solidFill>
              </a:rPr>
              <a:t>Feekes</a:t>
            </a:r>
            <a:r>
              <a:rPr lang="en-US" sz="4000" b="1" dirty="0">
                <a:solidFill>
                  <a:srgbClr val="682B26"/>
                </a:solidFill>
              </a:rPr>
              <a:t> the “ripening stage.” </a:t>
            </a:r>
          </a:p>
          <a:p>
            <a:pPr marL="0" indent="0">
              <a:lnSpc>
                <a:spcPts val="3550"/>
              </a:lnSpc>
              <a:buNone/>
            </a:pPr>
            <a:r>
              <a:rPr lang="en-US" sz="4000" b="1" dirty="0">
                <a:solidFill>
                  <a:srgbClr val="682B26"/>
                </a:solidFill>
              </a:rPr>
              <a:t>The wheat turns a golden color &amp; the kernels become firm, hard &amp; strong. </a:t>
            </a:r>
          </a:p>
          <a:p>
            <a:pPr marL="0" indent="0">
              <a:lnSpc>
                <a:spcPts val="3550"/>
              </a:lnSpc>
              <a:buNone/>
            </a:pPr>
            <a:r>
              <a:rPr lang="en-US" sz="4000" b="1" dirty="0">
                <a:solidFill>
                  <a:srgbClr val="682B26"/>
                </a:solidFill>
              </a:rPr>
              <a:t>Now the wheat is ready to be harvested, then crushed into flour to feed the hungry or sown into the ground to die and bring forth a new generation of wheat.</a:t>
            </a:r>
          </a:p>
        </p:txBody>
      </p:sp>
      <p:pic>
        <p:nvPicPr>
          <p:cNvPr id="3" name="Picture 2" descr="Food on a table&#10;&#10;Description automatically generated">
            <a:extLst>
              <a:ext uri="{FF2B5EF4-FFF2-40B4-BE49-F238E27FC236}">
                <a16:creationId xmlns:a16="http://schemas.microsoft.com/office/drawing/2014/main" id="{847D47D3-7553-4F32-A353-9CE7C637D0D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6000"/>
                    </a14:imgEffect>
                    <a14:imgEffect>
                      <a14:saturation sat="117000"/>
                    </a14:imgEffect>
                    <a14:imgEffect>
                      <a14:brightnessContrast bright="18000" contrast="23000"/>
                    </a14:imgEffect>
                  </a14:imgLayer>
                </a14:imgProps>
              </a:ext>
              <a:ext uri="{28A0092B-C50C-407E-A947-70E740481C1C}">
                <a14:useLocalDpi xmlns:a14="http://schemas.microsoft.com/office/drawing/2010/main" val="0"/>
              </a:ext>
            </a:extLst>
          </a:blip>
          <a:stretch>
            <a:fillRect/>
          </a:stretch>
        </p:blipFill>
        <p:spPr>
          <a:xfrm>
            <a:off x="1651819" y="4640580"/>
            <a:ext cx="4840421" cy="2217420"/>
          </a:xfrm>
          <a:prstGeom prst="rect">
            <a:avLst/>
          </a:prstGeom>
          <a:effectLst>
            <a:softEdge rad="88900"/>
          </a:effectLst>
        </p:spPr>
      </p:pic>
      <p:pic>
        <p:nvPicPr>
          <p:cNvPr id="7" name="Picture 6" descr="A close up of a hand&#10;&#10;Description automatically generated">
            <a:extLst>
              <a:ext uri="{FF2B5EF4-FFF2-40B4-BE49-F238E27FC236}">
                <a16:creationId xmlns:a16="http://schemas.microsoft.com/office/drawing/2014/main" id="{E54D4449-AC0C-4CDC-93D0-29C77360361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3000"/>
                    </a14:imgEffect>
                    <a14:imgEffect>
                      <a14:colorTemperature colorTemp="7891"/>
                    </a14:imgEffect>
                    <a14:imgEffect>
                      <a14:saturation sat="98000"/>
                    </a14:imgEffect>
                    <a14:imgEffect>
                      <a14:brightnessContrast bright="19000" contrast="23000"/>
                    </a14:imgEffect>
                  </a14:imgLayer>
                </a14:imgProps>
              </a:ext>
              <a:ext uri="{28A0092B-C50C-407E-A947-70E740481C1C}">
                <a14:useLocalDpi xmlns:a14="http://schemas.microsoft.com/office/drawing/2010/main" val="0"/>
              </a:ext>
            </a:extLst>
          </a:blip>
          <a:stretch>
            <a:fillRect/>
          </a:stretch>
        </p:blipFill>
        <p:spPr>
          <a:xfrm>
            <a:off x="6634479" y="4206240"/>
            <a:ext cx="4220333" cy="2651760"/>
          </a:xfrm>
          <a:prstGeom prst="rect">
            <a:avLst/>
          </a:prstGeom>
          <a:effectLst>
            <a:softEdge rad="88900"/>
          </a:effectLst>
        </p:spPr>
      </p:pic>
    </p:spTree>
    <p:custDataLst>
      <p:tags r:id="rId1"/>
    </p:custDataLst>
    <p:extLst>
      <p:ext uri="{BB962C8B-B14F-4D97-AF65-F5344CB8AC3E}">
        <p14:creationId xmlns:p14="http://schemas.microsoft.com/office/powerpoint/2010/main" val="3348771060"/>
      </p:ext>
    </p:extLst>
  </p:cSld>
  <p:clrMapOvr>
    <a:masterClrMapping/>
  </p:clrMapOvr>
  <mc:AlternateContent xmlns:mc="http://schemas.openxmlformats.org/markup-compatibility/2006">
    <mc:Choice xmlns:p14="http://schemas.microsoft.com/office/powerpoint/2010/main" Requires="p14">
      <p:transition spd="slow" p14:dur="2000" advTm="19528"/>
    </mc:Choice>
    <mc:Fallback>
      <p:transition spd="slow" advTm="19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aircraft, transport&#10;&#10;Description automatically generated">
            <a:extLst>
              <a:ext uri="{FF2B5EF4-FFF2-40B4-BE49-F238E27FC236}">
                <a16:creationId xmlns:a16="http://schemas.microsoft.com/office/drawing/2014/main" id="{B31194AE-BD6B-474F-92C7-0FE5ED2FD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32" y="158261"/>
            <a:ext cx="6541477" cy="6541477"/>
          </a:xfrm>
          <a:prstGeom prst="rect">
            <a:avLst/>
          </a:prstGeom>
        </p:spPr>
      </p:pic>
      <p:sp>
        <p:nvSpPr>
          <p:cNvPr id="2" name="Subtitle 2">
            <a:extLst>
              <a:ext uri="{FF2B5EF4-FFF2-40B4-BE49-F238E27FC236}">
                <a16:creationId xmlns:a16="http://schemas.microsoft.com/office/drawing/2014/main" id="{F6928306-4178-4E2B-8F1C-EFE7D5202D90}"/>
              </a:ext>
            </a:extLst>
          </p:cNvPr>
          <p:cNvSpPr txBox="1">
            <a:spLocks/>
          </p:cNvSpPr>
          <p:nvPr/>
        </p:nvSpPr>
        <p:spPr>
          <a:xfrm>
            <a:off x="504092" y="158261"/>
            <a:ext cx="6242148" cy="6821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7000"/>
              </a:lnSpc>
              <a:buNone/>
            </a:pPr>
            <a:r>
              <a:rPr lang="en-US" sz="7500" b="1" dirty="0">
                <a:solidFill>
                  <a:srgbClr val="682B26"/>
                </a:solidFill>
              </a:rPr>
              <a:t>Mature wheat is destined to face the sickle. There is no other way to reproduce.</a:t>
            </a:r>
          </a:p>
        </p:txBody>
      </p:sp>
    </p:spTree>
    <p:extLst>
      <p:ext uri="{BB962C8B-B14F-4D97-AF65-F5344CB8AC3E}">
        <p14:creationId xmlns:p14="http://schemas.microsoft.com/office/powerpoint/2010/main" val="2053060667"/>
      </p:ext>
    </p:extLst>
  </p:cSld>
  <p:clrMapOvr>
    <a:masterClrMapping/>
  </p:clrMapOvr>
  <mc:AlternateContent xmlns:mc="http://schemas.openxmlformats.org/markup-compatibility/2006">
    <mc:Choice xmlns:p14="http://schemas.microsoft.com/office/powerpoint/2010/main" Requires="p14">
      <p:transition spd="slow" p14:dur="2000" advTm="5791"/>
    </mc:Choice>
    <mc:Fallback>
      <p:transition spd="slow" advTm="57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room&#10;&#10;Description automatically generated">
            <a:extLst>
              <a:ext uri="{FF2B5EF4-FFF2-40B4-BE49-F238E27FC236}">
                <a16:creationId xmlns:a16="http://schemas.microsoft.com/office/drawing/2014/main" id="{E6D5EA54-9C38-409E-83B5-FFB2D60BCC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5000"/>
                    </a14:imgEffect>
                    <a14:imgEffect>
                      <a14:saturation sat="73000"/>
                    </a14:imgEffect>
                    <a14:imgEffect>
                      <a14:brightnessContrast bright="44000" contrast="38000"/>
                    </a14:imgEffect>
                  </a14:imgLayer>
                </a14:imgProps>
              </a:ext>
              <a:ext uri="{28A0092B-C50C-407E-A947-70E740481C1C}">
                <a14:useLocalDpi xmlns:a14="http://schemas.microsoft.com/office/drawing/2010/main" val="0"/>
              </a:ext>
            </a:extLst>
          </a:blip>
          <a:stretch>
            <a:fillRect/>
          </a:stretch>
        </p:blipFill>
        <p:spPr>
          <a:xfrm>
            <a:off x="0" y="-1"/>
            <a:ext cx="12192000" cy="6850355"/>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9874" y="1429789"/>
            <a:ext cx="7298576" cy="5428211"/>
          </a:xfrm>
        </p:spPr>
        <p:txBody>
          <a:bodyPr>
            <a:noAutofit/>
          </a:bodyPr>
          <a:lstStyle/>
          <a:p>
            <a:pPr algn="l">
              <a:lnSpc>
                <a:spcPts val="4500"/>
              </a:lnSpc>
            </a:pPr>
            <a:r>
              <a:rPr lang="en-US" sz="5200" b="1" dirty="0">
                <a:effectLst>
                  <a:glow rad="76200">
                    <a:srgbClr val="FFFFFF">
                      <a:alpha val="83922"/>
                    </a:srgbClr>
                  </a:glow>
                </a:effectLst>
              </a:rPr>
              <a:t>No two ministers teach it alike, each one puts his/her own spin on it. This is our spin.</a:t>
            </a:r>
          </a:p>
          <a:p>
            <a:pPr algn="l">
              <a:lnSpc>
                <a:spcPts val="4500"/>
              </a:lnSpc>
            </a:pPr>
            <a:r>
              <a:rPr lang="en-US" sz="5200" b="1" dirty="0">
                <a:effectLst>
                  <a:glow rad="76200">
                    <a:srgbClr val="FFFFFF">
                      <a:alpha val="83922"/>
                    </a:srgbClr>
                  </a:glow>
                </a:effectLst>
              </a:rPr>
              <a:t>Usually, four chairs are set on the platform and it is explained that each one represents a stage in a believer’s growth.</a:t>
            </a:r>
          </a:p>
        </p:txBody>
      </p:sp>
    </p:spTree>
    <p:custDataLst>
      <p:tags r:id="rId1"/>
    </p:custDataLst>
    <p:extLst>
      <p:ext uri="{BB962C8B-B14F-4D97-AF65-F5344CB8AC3E}">
        <p14:creationId xmlns:p14="http://schemas.microsoft.com/office/powerpoint/2010/main" val="2820543605"/>
      </p:ext>
    </p:extLst>
  </p:cSld>
  <p:clrMapOvr>
    <a:masterClrMapping/>
  </p:clrMapOvr>
  <mc:AlternateContent xmlns:mc="http://schemas.openxmlformats.org/markup-compatibility/2006">
    <mc:Choice xmlns:p14="http://schemas.microsoft.com/office/powerpoint/2010/main" Requires="p14">
      <p:transition spd="slow" p14:dur="2000" advTm="11457"/>
    </mc:Choice>
    <mc:Fallback>
      <p:transition spd="slow" advTm="11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able topped with lots of furniture&#10;&#10;Description automatically generated">
            <a:extLst>
              <a:ext uri="{FF2B5EF4-FFF2-40B4-BE49-F238E27FC236}">
                <a16:creationId xmlns:a16="http://schemas.microsoft.com/office/drawing/2014/main" id="{51551066-2CBF-46BD-B6CB-CD98B1B7DAC3}"/>
              </a:ext>
            </a:extLst>
          </p:cNvPr>
          <p:cNvPicPr>
            <a:picLocks noChangeAspect="1"/>
          </p:cNvPicPr>
          <p:nvPr/>
        </p:nvPicPr>
        <p:blipFill rotWithShape="1">
          <a:blip r:embed="rId2">
            <a:extLst>
              <a:ext uri="{28A0092B-C50C-407E-A947-70E740481C1C}">
                <a14:useLocalDpi xmlns:a14="http://schemas.microsoft.com/office/drawing/2010/main" val="0"/>
              </a:ext>
            </a:extLst>
          </a:blip>
          <a:srcRect t="27275" b="27447"/>
          <a:stretch/>
        </p:blipFill>
        <p:spPr>
          <a:xfrm>
            <a:off x="60970" y="1330960"/>
            <a:ext cx="12191980" cy="5494218"/>
          </a:xfrm>
          <a:prstGeom prst="rect">
            <a:avLst/>
          </a:prstGeom>
        </p:spPr>
      </p:pic>
      <p:sp>
        <p:nvSpPr>
          <p:cNvPr id="5" name="Subtitle 2">
            <a:extLst>
              <a:ext uri="{FF2B5EF4-FFF2-40B4-BE49-F238E27FC236}">
                <a16:creationId xmlns:a16="http://schemas.microsoft.com/office/drawing/2014/main" id="{F6A33644-128B-41B7-9C54-FD2DA4489CC8}"/>
              </a:ext>
            </a:extLst>
          </p:cNvPr>
          <p:cNvSpPr txBox="1">
            <a:spLocks/>
          </p:cNvSpPr>
          <p:nvPr/>
        </p:nvSpPr>
        <p:spPr>
          <a:xfrm>
            <a:off x="228600" y="264160"/>
            <a:ext cx="11856720" cy="106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5500"/>
              </a:lnSpc>
              <a:buNone/>
            </a:pPr>
            <a:r>
              <a:rPr lang="en-US" sz="7200" b="1" dirty="0"/>
              <a:t>Now, Our Four Chairs</a:t>
            </a:r>
          </a:p>
          <a:p>
            <a:pPr marL="0" indent="0">
              <a:lnSpc>
                <a:spcPts val="5500"/>
              </a:lnSpc>
              <a:buNone/>
            </a:pPr>
            <a:endParaRPr lang="en-US" sz="4200" b="1" dirty="0"/>
          </a:p>
        </p:txBody>
      </p:sp>
    </p:spTree>
    <p:extLst>
      <p:ext uri="{BB962C8B-B14F-4D97-AF65-F5344CB8AC3E}">
        <p14:creationId xmlns:p14="http://schemas.microsoft.com/office/powerpoint/2010/main" val="75336981"/>
      </p:ext>
    </p:extLst>
  </p:cSld>
  <p:clrMapOvr>
    <a:masterClrMapping/>
  </p:clrMapOvr>
  <mc:AlternateContent xmlns:mc="http://schemas.openxmlformats.org/markup-compatibility/2006">
    <mc:Choice xmlns:p14="http://schemas.microsoft.com/office/powerpoint/2010/main" Requires="p14">
      <p:transition spd="slow" p14:dur="2000" advTm="2471"/>
    </mc:Choice>
    <mc:Fallback>
      <p:transition spd="slow" advTm="247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722880" y="304800"/>
            <a:ext cx="9469120" cy="2814320"/>
          </a:xfrm>
        </p:spPr>
        <p:txBody>
          <a:bodyPr>
            <a:noAutofit/>
          </a:bodyPr>
          <a:lstStyle/>
          <a:p>
            <a:pPr algn="l">
              <a:lnSpc>
                <a:spcPts val="4000"/>
              </a:lnSpc>
            </a:pPr>
            <a:r>
              <a:rPr lang="en-US" sz="4400" b="1" dirty="0">
                <a:solidFill>
                  <a:srgbClr val="013177"/>
                </a:solidFill>
              </a:rPr>
              <a:t>Chair #1 is the Baby Stage (tillering stage) </a:t>
            </a:r>
          </a:p>
          <a:p>
            <a:pPr algn="l">
              <a:lnSpc>
                <a:spcPts val="4000"/>
              </a:lnSpc>
            </a:pPr>
            <a:r>
              <a:rPr lang="en-US" sz="4400" b="1" dirty="0">
                <a:solidFill>
                  <a:srgbClr val="013177"/>
                </a:solidFill>
              </a:rPr>
              <a:t>Saved, forgiven, water baptized &amp; we wave our hands with the joy of the Lord.  </a:t>
            </a:r>
          </a:p>
          <a:p>
            <a:pPr algn="l">
              <a:lnSpc>
                <a:spcPts val="4000"/>
              </a:lnSpc>
            </a:pPr>
            <a:endParaRPr lang="en-US" sz="4200" b="1" dirty="0"/>
          </a:p>
        </p:txBody>
      </p:sp>
      <p:pic>
        <p:nvPicPr>
          <p:cNvPr id="4" name="Picture 3" descr="A picture containing table, seat, furniture, indoor&#10;&#10;Description automatically generated">
            <a:extLst>
              <a:ext uri="{FF2B5EF4-FFF2-40B4-BE49-F238E27FC236}">
                <a16:creationId xmlns:a16="http://schemas.microsoft.com/office/drawing/2014/main" id="{227F84B5-8012-4C6A-AA8D-A3A20A40675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4000" contrast="30000"/>
                    </a14:imgEffect>
                  </a14:imgLayer>
                </a14:imgProps>
              </a:ext>
              <a:ext uri="{28A0092B-C50C-407E-A947-70E740481C1C}">
                <a14:useLocalDpi xmlns:a14="http://schemas.microsoft.com/office/drawing/2010/main" val="0"/>
              </a:ext>
            </a:extLst>
          </a:blip>
          <a:srcRect l="17660" r="10638"/>
          <a:stretch/>
        </p:blipFill>
        <p:spPr>
          <a:xfrm>
            <a:off x="50800" y="-121920"/>
            <a:ext cx="3423920" cy="7192772"/>
          </a:xfrm>
          <a:prstGeom prst="rect">
            <a:avLst/>
          </a:prstGeom>
        </p:spPr>
      </p:pic>
      <p:sp>
        <p:nvSpPr>
          <p:cNvPr id="5" name="Subtitle 2">
            <a:extLst>
              <a:ext uri="{FF2B5EF4-FFF2-40B4-BE49-F238E27FC236}">
                <a16:creationId xmlns:a16="http://schemas.microsoft.com/office/drawing/2014/main" id="{B8446ED1-DC33-44A1-BC75-A875BD89401A}"/>
              </a:ext>
            </a:extLst>
          </p:cNvPr>
          <p:cNvSpPr txBox="1">
            <a:spLocks/>
          </p:cNvSpPr>
          <p:nvPr/>
        </p:nvSpPr>
        <p:spPr>
          <a:xfrm>
            <a:off x="3383280" y="3890772"/>
            <a:ext cx="8808720" cy="28143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400" b="1" dirty="0">
                <a:solidFill>
                  <a:srgbClr val="682B26"/>
                </a:solidFill>
              </a:rPr>
              <a:t>But we also have vulnerabilities: </a:t>
            </a:r>
          </a:p>
          <a:p>
            <a:pPr algn="l">
              <a:lnSpc>
                <a:spcPts val="4000"/>
              </a:lnSpc>
            </a:pPr>
            <a:r>
              <a:rPr lang="en-US" sz="4400" b="1" dirty="0">
                <a:solidFill>
                  <a:srgbClr val="682B26"/>
                </a:solidFill>
              </a:rPr>
              <a:t>Lack of knowledge in God’s Word.</a:t>
            </a:r>
          </a:p>
          <a:p>
            <a:pPr algn="l">
              <a:lnSpc>
                <a:spcPts val="4000"/>
              </a:lnSpc>
            </a:pPr>
            <a:r>
              <a:rPr lang="en-US" sz="4400" b="1" dirty="0">
                <a:solidFill>
                  <a:srgbClr val="682B26"/>
                </a:solidFill>
              </a:rPr>
              <a:t>Old life baggage such as addictions, poor lifestyle choices, carnal thinking, etc. </a:t>
            </a:r>
          </a:p>
        </p:txBody>
      </p:sp>
    </p:spTree>
    <p:custDataLst>
      <p:tags r:id="rId1"/>
    </p:custDataLst>
    <p:extLst>
      <p:ext uri="{BB962C8B-B14F-4D97-AF65-F5344CB8AC3E}">
        <p14:creationId xmlns:p14="http://schemas.microsoft.com/office/powerpoint/2010/main" val="2649658187"/>
      </p:ext>
    </p:extLst>
  </p:cSld>
  <p:clrMapOvr>
    <a:masterClrMapping/>
  </p:clrMapOvr>
  <mc:AlternateContent xmlns:mc="http://schemas.openxmlformats.org/markup-compatibility/2006">
    <mc:Choice xmlns:p14="http://schemas.microsoft.com/office/powerpoint/2010/main" Requires="p14">
      <p:transition spd="slow" p14:dur="2000" advTm="27781"/>
    </mc:Choice>
    <mc:Fallback>
      <p:transition spd="slow" advTm="277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9AC6C07-D341-4B1B-A44C-A33ABC4A527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8000"/>
                    </a14:imgEffect>
                    <a14:imgEffect>
                      <a14:saturation sat="79000"/>
                    </a14:imgEffect>
                    <a14:imgEffect>
                      <a14:brightnessContrast contrast="32000"/>
                    </a14:imgEffect>
                  </a14:imgLayer>
                </a14:imgProps>
              </a:ext>
              <a:ext uri="{28A0092B-C50C-407E-A947-70E740481C1C}">
                <a14:useLocalDpi xmlns:a14="http://schemas.microsoft.com/office/drawing/2010/main" val="0"/>
              </a:ext>
            </a:extLst>
          </a:blip>
          <a:stretch>
            <a:fillRect/>
          </a:stretch>
        </p:blipFill>
        <p:spPr>
          <a:xfrm>
            <a:off x="0" y="0"/>
            <a:ext cx="12185196"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752080" y="4785360"/>
            <a:ext cx="4124960" cy="1879600"/>
          </a:xfrm>
        </p:spPr>
        <p:txBody>
          <a:bodyPr>
            <a:noAutofit/>
          </a:bodyPr>
          <a:lstStyle/>
          <a:p>
            <a:pPr algn="l">
              <a:lnSpc>
                <a:spcPts val="3550"/>
              </a:lnSpc>
            </a:pPr>
            <a:r>
              <a:rPr lang="en-US" sz="4000" b="1" dirty="0">
                <a:effectLst>
                  <a:glow rad="127000">
                    <a:srgbClr val="F6F2EA"/>
                  </a:glow>
                </a:effectLst>
              </a:rPr>
              <a:t>We need to wash with God’s Word &amp; maintain a </a:t>
            </a:r>
          </a:p>
          <a:p>
            <a:pPr algn="l">
              <a:lnSpc>
                <a:spcPts val="3550"/>
              </a:lnSpc>
            </a:pPr>
            <a:r>
              <a:rPr lang="en-US" sz="4000" b="1" dirty="0">
                <a:effectLst>
                  <a:glow rad="127000">
                    <a:srgbClr val="F6F2EA"/>
                  </a:glow>
                </a:effectLst>
              </a:rPr>
              <a:t>repentant heart. </a:t>
            </a:r>
          </a:p>
          <a:p>
            <a:pPr algn="l">
              <a:lnSpc>
                <a:spcPts val="3550"/>
              </a:lnSpc>
            </a:pPr>
            <a:endParaRPr lang="en-US" sz="4000" b="1" dirty="0"/>
          </a:p>
        </p:txBody>
      </p:sp>
      <p:sp>
        <p:nvSpPr>
          <p:cNvPr id="5" name="Subtitle 2">
            <a:extLst>
              <a:ext uri="{FF2B5EF4-FFF2-40B4-BE49-F238E27FC236}">
                <a16:creationId xmlns:a16="http://schemas.microsoft.com/office/drawing/2014/main" id="{54DEE6E0-31E7-4265-8FEC-CE4BEE117777}"/>
              </a:ext>
            </a:extLst>
          </p:cNvPr>
          <p:cNvSpPr txBox="1">
            <a:spLocks/>
          </p:cNvSpPr>
          <p:nvPr/>
        </p:nvSpPr>
        <p:spPr>
          <a:xfrm>
            <a:off x="16964" y="4409440"/>
            <a:ext cx="6383836" cy="25603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550"/>
              </a:lnSpc>
            </a:pPr>
            <a:r>
              <a:rPr lang="en-US" sz="4000" b="1" dirty="0">
                <a:effectLst>
                  <a:glow rad="127000">
                    <a:srgbClr val="F6F2EA"/>
                  </a:glow>
                </a:effectLst>
              </a:rPr>
              <a:t>We need to walk away </a:t>
            </a:r>
          </a:p>
          <a:p>
            <a:pPr algn="l">
              <a:lnSpc>
                <a:spcPts val="3550"/>
              </a:lnSpc>
            </a:pPr>
            <a:r>
              <a:rPr lang="en-US" sz="4000" b="1" dirty="0">
                <a:effectLst>
                  <a:glow rad="127000">
                    <a:srgbClr val="F6F2EA"/>
                  </a:glow>
                </a:effectLst>
              </a:rPr>
              <a:t>from the things which </a:t>
            </a:r>
          </a:p>
          <a:p>
            <a:pPr algn="l">
              <a:lnSpc>
                <a:spcPts val="3550"/>
              </a:lnSpc>
            </a:pPr>
            <a:r>
              <a:rPr lang="en-US" sz="4000" b="1" dirty="0">
                <a:effectLst>
                  <a:glow rad="127000">
                    <a:srgbClr val="F6F2EA"/>
                  </a:glow>
                </a:effectLst>
              </a:rPr>
              <a:t>hinder our growth &amp; </a:t>
            </a:r>
          </a:p>
          <a:p>
            <a:pPr algn="l">
              <a:lnSpc>
                <a:spcPts val="3550"/>
              </a:lnSpc>
            </a:pPr>
            <a:r>
              <a:rPr lang="en-US" sz="4000" b="1" dirty="0">
                <a:effectLst>
                  <a:glow rad="127000">
                    <a:srgbClr val="F6F2EA"/>
                  </a:glow>
                </a:effectLst>
              </a:rPr>
              <a:t>testimony for Christ. </a:t>
            </a:r>
          </a:p>
        </p:txBody>
      </p:sp>
    </p:spTree>
    <p:custDataLst>
      <p:tags r:id="rId1"/>
    </p:custDataLst>
    <p:extLst>
      <p:ext uri="{BB962C8B-B14F-4D97-AF65-F5344CB8AC3E}">
        <p14:creationId xmlns:p14="http://schemas.microsoft.com/office/powerpoint/2010/main" val="3718870413"/>
      </p:ext>
    </p:extLst>
  </p:cSld>
  <p:clrMapOvr>
    <a:masterClrMapping/>
  </p:clrMapOvr>
  <mc:AlternateContent xmlns:mc="http://schemas.openxmlformats.org/markup-compatibility/2006">
    <mc:Choice xmlns:p14="http://schemas.microsoft.com/office/powerpoint/2010/main" Requires="p14">
      <p:transition spd="slow" p14:dur="2000" advTm="16844"/>
    </mc:Choice>
    <mc:Fallback>
      <p:transition spd="slow" advTm="168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wooden bench&#10;&#10;Description automatically generated">
            <a:extLst>
              <a:ext uri="{FF2B5EF4-FFF2-40B4-BE49-F238E27FC236}">
                <a16:creationId xmlns:a16="http://schemas.microsoft.com/office/drawing/2014/main" id="{D0A233F6-DB3B-4DF6-9A54-4F33583E2C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
                    </a14:imgEffect>
                    <a14:imgEffect>
                      <a14:colorTemperature colorTemp="5944"/>
                    </a14:imgEffect>
                    <a14:imgEffect>
                      <a14:saturation sat="71000"/>
                    </a14:imgEffect>
                    <a14:imgEffect>
                      <a14:brightnessContrast bright="10000" contrast="-3000"/>
                    </a14:imgEffect>
                  </a14:imgLayer>
                </a14:imgProps>
              </a:ext>
              <a:ext uri="{28A0092B-C50C-407E-A947-70E740481C1C}">
                <a14:useLocalDpi xmlns:a14="http://schemas.microsoft.com/office/drawing/2010/main" val="0"/>
              </a:ext>
            </a:extLst>
          </a:blip>
          <a:srcRect t="18914"/>
          <a:stretch/>
        </p:blipFill>
        <p:spPr>
          <a:xfrm>
            <a:off x="0" y="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2880" y="2559539"/>
            <a:ext cx="4348480" cy="4216400"/>
          </a:xfrm>
          <a:effectLst>
            <a:glow rad="76200">
              <a:srgbClr val="C8E3FF"/>
            </a:glow>
          </a:effectLst>
        </p:spPr>
        <p:txBody>
          <a:bodyPr>
            <a:noAutofit/>
          </a:bodyPr>
          <a:lstStyle/>
          <a:p>
            <a:pPr algn="l">
              <a:lnSpc>
                <a:spcPts val="4000"/>
              </a:lnSpc>
            </a:pPr>
            <a:r>
              <a:rPr lang="en-US" sz="4500" b="1" dirty="0">
                <a:effectLst>
                  <a:glow rad="76200">
                    <a:srgbClr val="DEF5FF"/>
                  </a:glow>
                </a:effectLst>
              </a:rPr>
              <a:t>For the babes in Christ, the altar is a place of repentance, deliverance from sin &amp; seeking the baptism of the Holy Spirit. </a:t>
            </a:r>
          </a:p>
          <a:p>
            <a:pPr algn="l">
              <a:lnSpc>
                <a:spcPts val="5500"/>
              </a:lnSpc>
            </a:pPr>
            <a:endParaRPr lang="en-US" sz="4200" b="1" dirty="0"/>
          </a:p>
        </p:txBody>
      </p:sp>
    </p:spTree>
    <p:extLst>
      <p:ext uri="{BB962C8B-B14F-4D97-AF65-F5344CB8AC3E}">
        <p14:creationId xmlns:p14="http://schemas.microsoft.com/office/powerpoint/2010/main" val="3933663518"/>
      </p:ext>
    </p:extLst>
  </p:cSld>
  <p:clrMapOvr>
    <a:masterClrMapping/>
  </p:clrMapOvr>
  <mc:AlternateContent xmlns:mc="http://schemas.openxmlformats.org/markup-compatibility/2006">
    <mc:Choice xmlns:p14="http://schemas.microsoft.com/office/powerpoint/2010/main" Requires="p14">
      <p:transition spd="slow" p14:dur="2000" advTm="7068"/>
    </mc:Choice>
    <mc:Fallback>
      <p:transition spd="slow" advTm="706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table&#10;&#10;Description automatically generated">
            <a:extLst>
              <a:ext uri="{FF2B5EF4-FFF2-40B4-BE49-F238E27FC236}">
                <a16:creationId xmlns:a16="http://schemas.microsoft.com/office/drawing/2014/main" id="{7728FF2C-E2FE-443B-BCF3-42C3BDCA91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6000"/>
                    </a14:imgEffect>
                    <a14:imgEffect>
                      <a14:colorTemperature colorTemp="7612"/>
                    </a14:imgEffect>
                    <a14:imgEffect>
                      <a14:saturation sat="74000"/>
                    </a14:imgEffect>
                    <a14:imgEffect>
                      <a14:brightnessContrast bright="7000" contrast="15000"/>
                    </a14:imgEffect>
                  </a14:imgLayer>
                </a14:imgProps>
              </a:ext>
              <a:ext uri="{28A0092B-C50C-407E-A947-70E740481C1C}">
                <a14:useLocalDpi xmlns:a14="http://schemas.microsoft.com/office/drawing/2010/main" val="0"/>
              </a:ext>
            </a:extLst>
          </a:blip>
          <a:srcRect t="19407"/>
          <a:stretch/>
        </p:blipFill>
        <p:spPr>
          <a:xfrm>
            <a:off x="0" y="-203200"/>
            <a:ext cx="12196903" cy="69596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252720"/>
            <a:ext cx="12263120" cy="1564640"/>
          </a:xfrm>
          <a:effectLst>
            <a:glow rad="177800">
              <a:srgbClr val="FBEBF0"/>
            </a:glow>
          </a:effectLst>
        </p:spPr>
        <p:txBody>
          <a:bodyPr>
            <a:noAutofit/>
          </a:bodyPr>
          <a:lstStyle/>
          <a:p>
            <a:pPr>
              <a:lnSpc>
                <a:spcPts val="3550"/>
              </a:lnSpc>
              <a:spcBef>
                <a:spcPts val="0"/>
              </a:spcBef>
            </a:pPr>
            <a:r>
              <a:rPr lang="en-US" sz="4000" b="1" dirty="0">
                <a:effectLst>
                  <a:glow rad="127000">
                    <a:srgbClr val="FBEBF0"/>
                  </a:glow>
                </a:effectLst>
              </a:rPr>
              <a:t>Outward clean living, a good testimony, </a:t>
            </a:r>
          </a:p>
          <a:p>
            <a:pPr>
              <a:lnSpc>
                <a:spcPts val="3550"/>
              </a:lnSpc>
              <a:spcBef>
                <a:spcPts val="0"/>
              </a:spcBef>
            </a:pPr>
            <a:r>
              <a:rPr lang="en-US" sz="4000" b="1" dirty="0">
                <a:effectLst>
                  <a:glow rad="127000">
                    <a:srgbClr val="FBEBF0"/>
                  </a:glow>
                </a:effectLst>
              </a:rPr>
              <a:t>regular church attendance, giving, prayer, bible reading, worship during worship songs &amp; fellowship </a:t>
            </a:r>
          </a:p>
        </p:txBody>
      </p:sp>
      <p:sp>
        <p:nvSpPr>
          <p:cNvPr id="9" name="TextBox 8">
            <a:extLst>
              <a:ext uri="{FF2B5EF4-FFF2-40B4-BE49-F238E27FC236}">
                <a16:creationId xmlns:a16="http://schemas.microsoft.com/office/drawing/2014/main" id="{4780EFAB-B088-4D22-9B1E-27084AD62860}"/>
              </a:ext>
            </a:extLst>
          </p:cNvPr>
          <p:cNvSpPr txBox="1"/>
          <p:nvPr/>
        </p:nvSpPr>
        <p:spPr>
          <a:xfrm>
            <a:off x="0" y="4132402"/>
            <a:ext cx="12192000" cy="1049198"/>
          </a:xfrm>
          <a:prstGeom prst="rect">
            <a:avLst/>
          </a:prstGeom>
          <a:noFill/>
        </p:spPr>
        <p:txBody>
          <a:bodyPr wrap="square">
            <a:spAutoFit/>
          </a:bodyPr>
          <a:lstStyle/>
          <a:p>
            <a:pPr algn="ctr">
              <a:lnSpc>
                <a:spcPts val="3550"/>
              </a:lnSpc>
            </a:pPr>
            <a:r>
              <a:rPr lang="en-US" sz="4400" b="1" dirty="0">
                <a:effectLst>
                  <a:glow rad="165100">
                    <a:srgbClr val="FBEBF0"/>
                  </a:glow>
                </a:effectLst>
              </a:rPr>
              <a:t>Chair #2 is the Kid Stage </a:t>
            </a:r>
          </a:p>
          <a:p>
            <a:pPr algn="ctr">
              <a:lnSpc>
                <a:spcPts val="3550"/>
              </a:lnSpc>
            </a:pPr>
            <a:r>
              <a:rPr lang="en-US" sz="4400" b="1" dirty="0">
                <a:effectLst>
                  <a:glow rad="165100">
                    <a:srgbClr val="FBEBF0"/>
                  </a:glow>
                </a:effectLst>
              </a:rPr>
              <a:t>(stem extension)</a:t>
            </a:r>
          </a:p>
        </p:txBody>
      </p:sp>
    </p:spTree>
    <p:custDataLst>
      <p:tags r:id="rId1"/>
    </p:custDataLst>
    <p:extLst>
      <p:ext uri="{BB962C8B-B14F-4D97-AF65-F5344CB8AC3E}">
        <p14:creationId xmlns:p14="http://schemas.microsoft.com/office/powerpoint/2010/main" val="501897811"/>
      </p:ext>
    </p:extLst>
  </p:cSld>
  <p:clrMapOvr>
    <a:masterClrMapping/>
  </p:clrMapOvr>
  <mc:AlternateContent xmlns:mc="http://schemas.openxmlformats.org/markup-compatibility/2006">
    <mc:Choice xmlns:p14="http://schemas.microsoft.com/office/powerpoint/2010/main" Requires="p14">
      <p:transition spd="slow" p14:dur="2000" advTm="15404"/>
    </mc:Choice>
    <mc:Fallback>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280031" y="132080"/>
            <a:ext cx="4911969" cy="6725919"/>
          </a:xfrm>
        </p:spPr>
        <p:txBody>
          <a:bodyPr anchor="t">
            <a:noAutofit/>
          </a:bodyPr>
          <a:lstStyle/>
          <a:p>
            <a:pPr algn="l">
              <a:lnSpc>
                <a:spcPts val="6000"/>
              </a:lnSpc>
            </a:pPr>
            <a:r>
              <a:rPr lang="en-US" sz="6500" b="1" dirty="0"/>
              <a:t>A Faithful Pew Warmer</a:t>
            </a:r>
          </a:p>
          <a:p>
            <a:pPr algn="l">
              <a:lnSpc>
                <a:spcPct val="100000"/>
              </a:lnSpc>
            </a:pPr>
            <a:endParaRPr lang="en-US" sz="800" b="1" dirty="0"/>
          </a:p>
          <a:p>
            <a:pPr algn="l">
              <a:lnSpc>
                <a:spcPts val="6000"/>
              </a:lnSpc>
            </a:pPr>
            <a:r>
              <a:rPr lang="en-US" sz="6500" b="1" dirty="0"/>
              <a:t>Chair #2 is also in danger—we can get too comfortable in this chair.</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around each other&#10;&#10;Description automatically generated">
            <a:extLst>
              <a:ext uri="{FF2B5EF4-FFF2-40B4-BE49-F238E27FC236}">
                <a16:creationId xmlns:a16="http://schemas.microsoft.com/office/drawing/2014/main" id="{02CDE5D0-42EB-438F-B769-2486687A47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91000"/>
                    </a14:imgEffect>
                    <a14:imgEffect>
                      <a14:brightnessContrast bright="23000" contrast="-21000"/>
                    </a14:imgEffect>
                  </a14:imgLayer>
                </a14:imgProps>
              </a:ext>
              <a:ext uri="{28A0092B-C50C-407E-A947-70E740481C1C}">
                <a14:useLocalDpi xmlns:a14="http://schemas.microsoft.com/office/drawing/2010/main" val="0"/>
              </a:ext>
            </a:extLst>
          </a:blip>
          <a:srcRect t="27063"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ustDataLst>
      <p:tags r:id="rId1"/>
    </p:custDataLst>
    <p:extLst>
      <p:ext uri="{BB962C8B-B14F-4D97-AF65-F5344CB8AC3E}">
        <p14:creationId xmlns:p14="http://schemas.microsoft.com/office/powerpoint/2010/main" val="2314858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462"/>
    </mc:Choice>
    <mc:Fallback>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hand, holding&#10;&#10;Description automatically generated">
            <a:extLst>
              <a:ext uri="{FF2B5EF4-FFF2-40B4-BE49-F238E27FC236}">
                <a16:creationId xmlns:a16="http://schemas.microsoft.com/office/drawing/2014/main" id="{31BED364-5AE0-4B27-9577-CE6EFAA66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3000"/>
                    </a14:imgEffect>
                    <a14:imgEffect>
                      <a14:colorTemperature colorTemp="7334"/>
                    </a14:imgEffect>
                    <a14:imgEffect>
                      <a14:saturation sat="58000"/>
                    </a14:imgEffect>
                    <a14:imgEffect>
                      <a14:brightnessContrast bright="8000" contrast="-5000"/>
                    </a14:imgEffect>
                  </a14:imgLayer>
                </a14:imgProps>
              </a:ext>
              <a:ext uri="{28A0092B-C50C-407E-A947-70E740481C1C}">
                <a14:useLocalDpi xmlns:a14="http://schemas.microsoft.com/office/drawing/2010/main" val="0"/>
              </a:ext>
            </a:extLst>
          </a:blip>
          <a:srcRect b="11850"/>
          <a:stretch/>
        </p:blipFill>
        <p:spPr>
          <a:xfrm>
            <a:off x="0" y="1"/>
            <a:ext cx="12192000" cy="677672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28600" y="5283200"/>
            <a:ext cx="11856720" cy="1574800"/>
          </a:xfrm>
        </p:spPr>
        <p:txBody>
          <a:bodyPr>
            <a:noAutofit/>
          </a:bodyPr>
          <a:lstStyle/>
          <a:p>
            <a:pPr>
              <a:lnSpc>
                <a:spcPts val="5500"/>
              </a:lnSpc>
            </a:pPr>
            <a:r>
              <a:rPr lang="en-US" sz="4500" b="1" dirty="0">
                <a:effectLst>
                  <a:glow rad="127000">
                    <a:srgbClr val="FFFFF7"/>
                  </a:glow>
                </a:effectLst>
              </a:rPr>
              <a:t>For the Kid in Christ, the altar is a place of repentance, petitions &amp; worship.</a:t>
            </a:r>
            <a:endParaRPr lang="en-US" sz="4200" b="1" dirty="0">
              <a:effectLst>
                <a:glow rad="127000">
                  <a:srgbClr val="FFFFF7"/>
                </a:glow>
              </a:effectLst>
            </a:endParaRPr>
          </a:p>
        </p:txBody>
      </p:sp>
    </p:spTree>
    <p:extLst>
      <p:ext uri="{BB962C8B-B14F-4D97-AF65-F5344CB8AC3E}">
        <p14:creationId xmlns:p14="http://schemas.microsoft.com/office/powerpoint/2010/main" val="3718104908"/>
      </p:ext>
    </p:extLst>
  </p:cSld>
  <p:clrMapOvr>
    <a:masterClrMapping/>
  </p:clrMapOvr>
  <mc:AlternateContent xmlns:mc="http://schemas.openxmlformats.org/markup-compatibility/2006">
    <mc:Choice xmlns:p14="http://schemas.microsoft.com/office/powerpoint/2010/main" Requires="p14">
      <p:transition spd="slow" p14:dur="2000" advTm="5768"/>
    </mc:Choice>
    <mc:Fallback>
      <p:transition spd="slow" advTm="576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7811F0FB-B213-46B8-B90B-A558754643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Effect>
                      <a14:colorTemperature colorTemp="4971"/>
                    </a14:imgEffect>
                    <a14:imgEffect>
                      <a14:saturation sat="82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0" y="-3556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1759" y="121920"/>
            <a:ext cx="6347655" cy="6715760"/>
          </a:xfrm>
        </p:spPr>
        <p:txBody>
          <a:bodyPr>
            <a:noAutofit/>
          </a:bodyPr>
          <a:lstStyle/>
          <a:p>
            <a:pPr algn="l">
              <a:lnSpc>
                <a:spcPts val="4500"/>
              </a:lnSpc>
            </a:pPr>
            <a:r>
              <a:rPr lang="en-US" sz="5000" b="1" dirty="0">
                <a:effectLst>
                  <a:glow rad="127000">
                    <a:srgbClr val="FCE7CF"/>
                  </a:glow>
                </a:effectLst>
              </a:rPr>
              <a:t>At the Chair #2 Altar, We Dig Deeper.</a:t>
            </a:r>
          </a:p>
          <a:p>
            <a:pPr algn="l">
              <a:lnSpc>
                <a:spcPct val="100000"/>
              </a:lnSpc>
            </a:pPr>
            <a:endParaRPr lang="en-US" sz="1000" b="1" dirty="0">
              <a:effectLst>
                <a:glow rad="127000">
                  <a:srgbClr val="FCE7CF"/>
                </a:glow>
              </a:effectLst>
            </a:endParaRPr>
          </a:p>
          <a:p>
            <a:pPr algn="l">
              <a:lnSpc>
                <a:spcPts val="4500"/>
              </a:lnSpc>
            </a:pPr>
            <a:r>
              <a:rPr lang="en-US" sz="5000" b="1" dirty="0">
                <a:effectLst>
                  <a:glow rad="127000">
                    <a:srgbClr val="FCE7CF"/>
                  </a:glow>
                </a:effectLst>
              </a:rPr>
              <a:t>In chair #1 we prayed for deliverance from outward sins and the bondage of addictions.</a:t>
            </a:r>
          </a:p>
          <a:p>
            <a:pPr algn="l">
              <a:lnSpc>
                <a:spcPts val="4500"/>
              </a:lnSpc>
            </a:pPr>
            <a:r>
              <a:rPr lang="en-US" sz="5000" b="1" dirty="0">
                <a:effectLst>
                  <a:glow rad="127000">
                    <a:srgbClr val="FCE7CF"/>
                  </a:glow>
                </a:effectLst>
              </a:rPr>
              <a:t>Now, we go deeper. We pray about sinful attitudes </a:t>
            </a:r>
            <a:r>
              <a:rPr lang="en-US" sz="5000" b="1" dirty="0" err="1">
                <a:effectLst>
                  <a:glow rad="127000">
                    <a:srgbClr val="FCE7CF"/>
                  </a:glow>
                </a:effectLst>
              </a:rPr>
              <a:t>ie</a:t>
            </a:r>
            <a:r>
              <a:rPr lang="en-US" sz="5000" b="1" dirty="0">
                <a:effectLst>
                  <a:glow rad="127000">
                    <a:srgbClr val="FCE7CF"/>
                  </a:glow>
                </a:effectLst>
              </a:rPr>
              <a:t>., anger, petty jealousy, lust etc.</a:t>
            </a:r>
          </a:p>
        </p:txBody>
      </p:sp>
    </p:spTree>
    <p:custDataLst>
      <p:tags r:id="rId1"/>
    </p:custDataLst>
    <p:extLst>
      <p:ext uri="{BB962C8B-B14F-4D97-AF65-F5344CB8AC3E}">
        <p14:creationId xmlns:p14="http://schemas.microsoft.com/office/powerpoint/2010/main" val="1761035089"/>
      </p:ext>
    </p:extLst>
  </p:cSld>
  <p:clrMapOvr>
    <a:masterClrMapping/>
  </p:clrMapOvr>
  <mc:AlternateContent xmlns:mc="http://schemas.openxmlformats.org/markup-compatibility/2006">
    <mc:Choice xmlns:p14="http://schemas.microsoft.com/office/powerpoint/2010/main" Requires="p14">
      <p:transition spd="slow" p14:dur="2000" advTm="17355"/>
    </mc:Choice>
    <mc:Fallback>
      <p:transition spd="slow" advTm="17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piece of paper&#10;&#10;Description automatically generated">
            <a:extLst>
              <a:ext uri="{FF2B5EF4-FFF2-40B4-BE49-F238E27FC236}">
                <a16:creationId xmlns:a16="http://schemas.microsoft.com/office/drawing/2014/main" id="{E453BDA3-C181-4FD7-A3CB-531642BBCCC6}"/>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890" b="-1"/>
          <a:stretch/>
        </p:blipFill>
        <p:spPr>
          <a:xfrm>
            <a:off x="3132160" y="1021"/>
            <a:ext cx="9059839" cy="6855958"/>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238240" y="264160"/>
            <a:ext cx="5953760" cy="6593840"/>
          </a:xfrm>
        </p:spPr>
        <p:txBody>
          <a:bodyPr>
            <a:noAutofit/>
          </a:bodyPr>
          <a:lstStyle/>
          <a:p>
            <a:pPr algn="l">
              <a:lnSpc>
                <a:spcPts val="4000"/>
              </a:lnSpc>
            </a:pPr>
            <a:r>
              <a:rPr lang="en-US" sz="4500" b="1" dirty="0">
                <a:effectLst>
                  <a:glow rad="127000">
                    <a:srgbClr val="100908"/>
                  </a:glow>
                </a:effectLst>
              </a:rPr>
              <a:t>Chair #3 – Young Adult Stage (heading)</a:t>
            </a:r>
          </a:p>
          <a:p>
            <a:pPr algn="l">
              <a:lnSpc>
                <a:spcPct val="100000"/>
              </a:lnSpc>
            </a:pPr>
            <a:endParaRPr lang="en-US" sz="800" b="1" dirty="0">
              <a:effectLst>
                <a:glow rad="127000">
                  <a:srgbClr val="100908"/>
                </a:glow>
              </a:effectLst>
            </a:endParaRPr>
          </a:p>
          <a:p>
            <a:pPr algn="l">
              <a:lnSpc>
                <a:spcPts val="4000"/>
              </a:lnSpc>
            </a:pPr>
            <a:r>
              <a:rPr lang="en-US" sz="4500" b="1" dirty="0">
                <a:effectLst>
                  <a:glow rad="127000">
                    <a:srgbClr val="100908"/>
                  </a:glow>
                </a:effectLst>
              </a:rPr>
              <a:t>We are beginning to bear fruit and to reach and teach others.</a:t>
            </a:r>
          </a:p>
          <a:p>
            <a:pPr algn="l">
              <a:lnSpc>
                <a:spcPts val="4000"/>
              </a:lnSpc>
            </a:pPr>
            <a:r>
              <a:rPr lang="en-US" sz="4500" b="1" dirty="0">
                <a:effectLst>
                  <a:glow rad="127000">
                    <a:srgbClr val="100908"/>
                  </a:glow>
                </a:effectLst>
              </a:rPr>
              <a:t>Serious bible study as preparation for ministry</a:t>
            </a:r>
          </a:p>
          <a:p>
            <a:pPr algn="l">
              <a:lnSpc>
                <a:spcPts val="4000"/>
              </a:lnSpc>
            </a:pPr>
            <a:r>
              <a:rPr lang="en-US" sz="4500" b="1" dirty="0">
                <a:effectLst>
                  <a:glow rad="127000">
                    <a:srgbClr val="100908"/>
                  </a:glow>
                </a:effectLst>
              </a:rPr>
              <a:t>Learn whole bible (several times over)</a:t>
            </a:r>
          </a:p>
          <a:p>
            <a:pPr algn="l">
              <a:lnSpc>
                <a:spcPts val="4000"/>
              </a:lnSpc>
            </a:pPr>
            <a:r>
              <a:rPr lang="en-US" sz="4500" b="1" dirty="0">
                <a:effectLst>
                  <a:glow rad="127000">
                    <a:srgbClr val="100908"/>
                  </a:glow>
                </a:effectLst>
              </a:rPr>
              <a:t>Teach your family and friends.</a:t>
            </a:r>
          </a:p>
        </p:txBody>
      </p:sp>
      <p:sp>
        <p:nvSpPr>
          <p:cNvPr id="13" name="Freeform: Shape 1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hand holding a piece of paper&#10;&#10;Description automatically generated">
            <a:extLst>
              <a:ext uri="{FF2B5EF4-FFF2-40B4-BE49-F238E27FC236}">
                <a16:creationId xmlns:a16="http://schemas.microsoft.com/office/drawing/2014/main" id="{F87B5989-2C8F-4B7B-9AA5-892FF73C011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8000"/>
                    </a14:imgEffect>
                    <a14:imgEffect>
                      <a14:colorTemperature colorTemp="7800"/>
                    </a14:imgEffect>
                    <a14:imgEffect>
                      <a14:saturation sat="101000"/>
                    </a14:imgEffect>
                    <a14:imgEffect>
                      <a14:brightnessContrast bright="-6000" contrast="-1000"/>
                    </a14:imgEffect>
                  </a14:imgLayer>
                </a14:imgProps>
              </a:ext>
              <a:ext uri="{28A0092B-C50C-407E-A947-70E740481C1C}">
                <a14:useLocalDpi xmlns:a14="http://schemas.microsoft.com/office/drawing/2010/main" val="0"/>
              </a:ext>
            </a:extLst>
          </a:blip>
          <a:srcRect r="33337"/>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custDataLst>
      <p:tags r:id="rId1"/>
    </p:custDataLst>
    <p:extLst>
      <p:ext uri="{BB962C8B-B14F-4D97-AF65-F5344CB8AC3E}">
        <p14:creationId xmlns:p14="http://schemas.microsoft.com/office/powerpoint/2010/main" val="690694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3090"/>
    </mc:Choice>
    <mc:Fallback>
      <p:transition spd="slow" advTm="23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80ACDF7D-48E5-4B6D-9669-C43A15A714C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1000"/>
                    </a14:imgEffect>
                    <a14:imgEffect>
                      <a14:colorTemperature colorTemp="7891"/>
                    </a14:imgEffect>
                    <a14:imgEffect>
                      <a14:saturation sat="79000"/>
                    </a14:imgEffect>
                    <a14:imgEffect>
                      <a14:brightnessContrast bright="10000" contrast="11000"/>
                    </a14:imgEffect>
                  </a14:imgLayer>
                </a14:imgProps>
              </a:ext>
              <a:ext uri="{28A0092B-C50C-407E-A947-70E740481C1C}">
                <a14:useLocalDpi xmlns:a14="http://schemas.microsoft.com/office/drawing/2010/main" val="0"/>
              </a:ext>
            </a:extLst>
          </a:blip>
          <a:srcRect r="3750"/>
          <a:stretch/>
        </p:blipFill>
        <p:spPr>
          <a:xfrm>
            <a:off x="-1" y="0"/>
            <a:ext cx="12252111"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5191760"/>
            <a:ext cx="12085321" cy="1666240"/>
          </a:xfrm>
          <a:effectLst>
            <a:glow rad="88900">
              <a:schemeClr val="bg1"/>
            </a:glow>
          </a:effectLst>
        </p:spPr>
        <p:txBody>
          <a:bodyPr>
            <a:noAutofit/>
          </a:bodyPr>
          <a:lstStyle/>
          <a:p>
            <a:pPr>
              <a:lnSpc>
                <a:spcPts val="5000"/>
              </a:lnSpc>
            </a:pPr>
            <a:r>
              <a:rPr lang="en-US" sz="5000" b="1" dirty="0">
                <a:effectLst>
                  <a:glow rad="88900">
                    <a:schemeClr val="bg1"/>
                  </a:glow>
                </a:effectLst>
              </a:rPr>
              <a:t>Always be available &amp; able to be counted on.</a:t>
            </a:r>
          </a:p>
          <a:p>
            <a:pPr>
              <a:lnSpc>
                <a:spcPts val="5500"/>
              </a:lnSpc>
            </a:pPr>
            <a:r>
              <a:rPr lang="en-US" sz="5000" b="1" dirty="0">
                <a:effectLst>
                  <a:glow rad="88900">
                    <a:schemeClr val="bg1"/>
                  </a:glow>
                </a:effectLst>
              </a:rPr>
              <a:t>More than </a:t>
            </a:r>
            <a:r>
              <a:rPr lang="en-US" sz="5000" b="1" dirty="0" err="1">
                <a:effectLst>
                  <a:glow rad="88900">
                    <a:schemeClr val="bg1"/>
                  </a:glow>
                </a:effectLst>
              </a:rPr>
              <a:t>available</a:t>
            </a:r>
            <a:r>
              <a:rPr lang="en-US" sz="5000" b="1" dirty="0" err="1">
                <a:effectLst>
                  <a:glow rad="88900">
                    <a:schemeClr val="bg1"/>
                  </a:glow>
                </a:effectLst>
                <a:sym typeface="Wingdings" panose="05000000000000000000" pitchFamily="2" charset="2"/>
              </a:rPr>
              <a:t>BE</a:t>
            </a:r>
            <a:r>
              <a:rPr lang="en-US" sz="5000" b="1" dirty="0">
                <a:effectLst>
                  <a:glow rad="88900">
                    <a:schemeClr val="bg1"/>
                  </a:glow>
                </a:effectLst>
              </a:rPr>
              <a:t> </a:t>
            </a:r>
            <a:r>
              <a:rPr lang="en-US" sz="5000" b="1" dirty="0">
                <a:effectLst>
                  <a:glow rad="88900">
                    <a:schemeClr val="bg1"/>
                  </a:glow>
                </a:effectLst>
                <a:sym typeface="Wingdings" panose="05000000000000000000" pitchFamily="2" charset="2"/>
              </a:rPr>
              <a:t></a:t>
            </a:r>
            <a:r>
              <a:rPr lang="en-US" sz="5000" b="1" dirty="0">
                <a:effectLst>
                  <a:glow rad="88900">
                    <a:schemeClr val="bg1"/>
                  </a:glow>
                </a:effectLst>
              </a:rPr>
              <a:t> Bible-able.</a:t>
            </a:r>
          </a:p>
        </p:txBody>
      </p:sp>
      <p:sp>
        <p:nvSpPr>
          <p:cNvPr id="10" name="Subtitle 2">
            <a:extLst>
              <a:ext uri="{FF2B5EF4-FFF2-40B4-BE49-F238E27FC236}">
                <a16:creationId xmlns:a16="http://schemas.microsoft.com/office/drawing/2014/main" id="{216141E9-C7D4-48D4-A9DF-3A3814E6BC74}"/>
              </a:ext>
            </a:extLst>
          </p:cNvPr>
          <p:cNvSpPr txBox="1">
            <a:spLocks/>
          </p:cNvSpPr>
          <p:nvPr/>
        </p:nvSpPr>
        <p:spPr>
          <a:xfrm>
            <a:off x="0" y="4690"/>
            <a:ext cx="6248399" cy="2489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500"/>
              </a:lnSpc>
              <a:spcBef>
                <a:spcPts val="0"/>
              </a:spcBef>
            </a:pPr>
            <a:r>
              <a:rPr lang="en-US" sz="5000" b="1" dirty="0">
                <a:effectLst>
                  <a:glow rad="88900">
                    <a:schemeClr val="bg1"/>
                  </a:glow>
                </a:effectLst>
              </a:rPr>
              <a:t>Men &amp; Women: </a:t>
            </a:r>
          </a:p>
          <a:p>
            <a:pPr algn="l">
              <a:lnSpc>
                <a:spcPts val="4500"/>
              </a:lnSpc>
              <a:spcBef>
                <a:spcPts val="0"/>
              </a:spcBef>
            </a:pPr>
            <a:r>
              <a:rPr lang="en-US" sz="5000" b="1" dirty="0">
                <a:effectLst>
                  <a:glow rad="88900">
                    <a:schemeClr val="bg1"/>
                  </a:glow>
                </a:effectLst>
              </a:rPr>
              <a:t>Do the work of the ministry (as needed) </a:t>
            </a:r>
          </a:p>
          <a:p>
            <a:pPr algn="l">
              <a:lnSpc>
                <a:spcPts val="4500"/>
              </a:lnSpc>
              <a:spcBef>
                <a:spcPts val="0"/>
              </a:spcBef>
            </a:pPr>
            <a:r>
              <a:rPr lang="en-US" sz="5000" b="1" dirty="0">
                <a:effectLst>
                  <a:glow rad="88900">
                    <a:schemeClr val="bg1"/>
                  </a:glow>
                </a:effectLst>
              </a:rPr>
              <a:t>in your church.</a:t>
            </a:r>
          </a:p>
        </p:txBody>
      </p:sp>
    </p:spTree>
    <p:custDataLst>
      <p:tags r:id="rId1"/>
    </p:custDataLst>
    <p:extLst>
      <p:ext uri="{BB962C8B-B14F-4D97-AF65-F5344CB8AC3E}">
        <p14:creationId xmlns:p14="http://schemas.microsoft.com/office/powerpoint/2010/main" val="4114754192"/>
      </p:ext>
    </p:extLst>
  </p:cSld>
  <p:clrMapOvr>
    <a:masterClrMapping/>
  </p:clrMapOvr>
  <mc:AlternateContent xmlns:mc="http://schemas.openxmlformats.org/markup-compatibility/2006">
    <mc:Choice xmlns:p14="http://schemas.microsoft.com/office/powerpoint/2010/main" Requires="p14">
      <p:transition spd="slow" p14:dur="2000" advTm="19654"/>
    </mc:Choice>
    <mc:Fallback>
      <p:transition spd="slow" advTm="196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blue dress&#10;&#10;Description automatically generated">
            <a:extLst>
              <a:ext uri="{FF2B5EF4-FFF2-40B4-BE49-F238E27FC236}">
                <a16:creationId xmlns:a16="http://schemas.microsoft.com/office/drawing/2014/main" id="{DF543C7F-20FB-4B06-98A6-AF19E04734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5000"/>
                    </a14:imgEffect>
                    <a14:imgEffect>
                      <a14:saturation sat="172000"/>
                    </a14:imgEffect>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8211385" y="375137"/>
            <a:ext cx="3285850" cy="5758757"/>
          </a:xfrm>
          <a:prstGeom prst="rect">
            <a:avLst/>
          </a:prstGeom>
        </p:spPr>
      </p:pic>
      <p:pic>
        <p:nvPicPr>
          <p:cNvPr id="17" name="Picture 16" descr="A close up of a plant&#10;&#10;Description automatically generated">
            <a:extLst>
              <a:ext uri="{FF2B5EF4-FFF2-40B4-BE49-F238E27FC236}">
                <a16:creationId xmlns:a16="http://schemas.microsoft.com/office/drawing/2014/main" id="{AFEE5E63-935F-4157-92E7-C9200F9FE6E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tretch>
            <a:fillRect/>
          </a:stretch>
        </p:blipFill>
        <p:spPr>
          <a:xfrm>
            <a:off x="0" y="1708225"/>
            <a:ext cx="12224986" cy="5149775"/>
          </a:xfrm>
          <a:prstGeom prst="rect">
            <a:avLst/>
          </a:prstGeom>
        </p:spPr>
      </p:pic>
      <p:sp>
        <p:nvSpPr>
          <p:cNvPr id="18" name="Subtitle 2">
            <a:extLst>
              <a:ext uri="{FF2B5EF4-FFF2-40B4-BE49-F238E27FC236}">
                <a16:creationId xmlns:a16="http://schemas.microsoft.com/office/drawing/2014/main" id="{7A08F95B-C61F-473B-868C-D46513F2D89B}"/>
              </a:ext>
            </a:extLst>
          </p:cNvPr>
          <p:cNvSpPr txBox="1">
            <a:spLocks/>
          </p:cNvSpPr>
          <p:nvPr/>
        </p:nvSpPr>
        <p:spPr>
          <a:xfrm>
            <a:off x="282388" y="133812"/>
            <a:ext cx="7928997" cy="18629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a:solidFill>
                  <a:srgbClr val="92642B"/>
                </a:solidFill>
                <a:effectLst>
                  <a:glow rad="38100">
                    <a:schemeClr val="tx1"/>
                  </a:glow>
                </a:effectLst>
              </a:rPr>
              <a:t>About 2000 Years ago Jesus preached a message about the four stages of wheat growth</a:t>
            </a:r>
            <a:r>
              <a:rPr lang="en-US" sz="4500" b="1" dirty="0">
                <a:solidFill>
                  <a:srgbClr val="92642B"/>
                </a:solidFill>
              </a:rPr>
              <a:t>….</a:t>
            </a:r>
          </a:p>
        </p:txBody>
      </p:sp>
      <p:sp>
        <p:nvSpPr>
          <p:cNvPr id="20" name="Subtitle 2">
            <a:extLst>
              <a:ext uri="{FF2B5EF4-FFF2-40B4-BE49-F238E27FC236}">
                <a16:creationId xmlns:a16="http://schemas.microsoft.com/office/drawing/2014/main" id="{64697D0A-01E7-405B-B502-55A23F151F09}"/>
              </a:ext>
            </a:extLst>
          </p:cNvPr>
          <p:cNvSpPr txBox="1">
            <a:spLocks/>
          </p:cNvSpPr>
          <p:nvPr/>
        </p:nvSpPr>
        <p:spPr>
          <a:xfrm>
            <a:off x="3254187" y="1983224"/>
            <a:ext cx="4972221" cy="1642093"/>
          </a:xfrm>
          <a:prstGeom prst="rect">
            <a:avLst/>
          </a:prstGeom>
          <a:effectLst>
            <a:glow rad="38100">
              <a:schemeClr val="tx1"/>
            </a:glo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a:solidFill>
                  <a:srgbClr val="92642B"/>
                </a:solidFill>
                <a:effectLst>
                  <a:glow rad="38100">
                    <a:schemeClr val="tx1"/>
                  </a:glow>
                </a:effectLst>
              </a:rPr>
              <a:t>Today we are going to look at…</a:t>
            </a:r>
          </a:p>
        </p:txBody>
      </p:sp>
    </p:spTree>
    <p:custDataLst>
      <p:tags r:id="rId1"/>
    </p:custDataLst>
    <p:extLst>
      <p:ext uri="{BB962C8B-B14F-4D97-AF65-F5344CB8AC3E}">
        <p14:creationId xmlns:p14="http://schemas.microsoft.com/office/powerpoint/2010/main" val="2755064248"/>
      </p:ext>
    </p:extLst>
  </p:cSld>
  <p:clrMapOvr>
    <a:masterClrMapping/>
  </p:clrMapOvr>
  <mc:AlternateContent xmlns:mc="http://schemas.openxmlformats.org/markup-compatibility/2006">
    <mc:Choice xmlns:p14="http://schemas.microsoft.com/office/powerpoint/2010/main" Requires="p14">
      <p:transition spd="slow" p14:dur="2000" advTm="7486"/>
    </mc:Choice>
    <mc:Fallback>
      <p:transition spd="slow" advTm="7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wooden, cutting, table&#10;&#10;Description automatically generated">
            <a:extLst>
              <a:ext uri="{FF2B5EF4-FFF2-40B4-BE49-F238E27FC236}">
                <a16:creationId xmlns:a16="http://schemas.microsoft.com/office/drawing/2014/main" id="{939046EC-A8B3-4EEA-8C1C-634A9194A15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388"/>
                    </a14:imgEffect>
                    <a14:imgEffect>
                      <a14:saturation sat="126000"/>
                    </a14:imgEffect>
                    <a14:imgEffect>
                      <a14:brightnessContrast bright="2000" contrast="15000"/>
                    </a14:imgEffect>
                  </a14:imgLayer>
                </a14:imgProps>
              </a:ext>
              <a:ext uri="{28A0092B-C50C-407E-A947-70E740481C1C}">
                <a14:useLocalDpi xmlns:a14="http://schemas.microsoft.com/office/drawing/2010/main" val="0"/>
              </a:ext>
            </a:extLst>
          </a:blip>
          <a:srcRect r="133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793070" y="2895600"/>
            <a:ext cx="4330262" cy="3030359"/>
          </a:xfrm>
        </p:spPr>
        <p:txBody>
          <a:bodyPr>
            <a:noAutofit/>
          </a:bodyPr>
          <a:lstStyle/>
          <a:p>
            <a:r>
              <a:rPr lang="en-US" sz="4000" b="1" dirty="0"/>
              <a:t>Becoming more and more loving, patient and courteous without compromising the truth of the Gospel.  </a:t>
            </a:r>
          </a:p>
        </p:txBody>
      </p:sp>
      <p:cxnSp>
        <p:nvCxnSpPr>
          <p:cNvPr id="11" name="Straight Connector 10" hidden="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944472"/>
      </p:ext>
    </p:extLst>
  </p:cSld>
  <p:clrMapOvr>
    <a:masterClrMapping/>
  </p:clrMapOvr>
  <mc:AlternateContent xmlns:mc="http://schemas.openxmlformats.org/markup-compatibility/2006">
    <mc:Choice xmlns:p14="http://schemas.microsoft.com/office/powerpoint/2010/main" Requires="p14">
      <p:transition spd="slow" p14:dur="2000" advTm="6140"/>
    </mc:Choice>
    <mc:Fallback>
      <p:transition spd="slow" advTm="614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9">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person, standing, front&#10;&#10;Description automatically generated">
            <a:extLst>
              <a:ext uri="{FF2B5EF4-FFF2-40B4-BE49-F238E27FC236}">
                <a16:creationId xmlns:a16="http://schemas.microsoft.com/office/drawing/2014/main" id="{FD9B5B5B-DAFD-4348-B42D-064BEA2C4A9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
                    </a14:imgEffect>
                    <a14:imgEffect>
                      <a14:colorTemperature colorTemp="6363"/>
                    </a14:imgEffect>
                    <a14:imgEffect>
                      <a14:saturation sat="111000"/>
                    </a14:imgEffect>
                    <a14:imgEffect>
                      <a14:brightnessContrast bright="21000" contrast="-25000"/>
                    </a14:imgEffect>
                  </a14:imgLayer>
                </a14:imgProps>
              </a:ext>
              <a:ext uri="{28A0092B-C50C-407E-A947-70E740481C1C}">
                <a14:useLocalDpi xmlns:a14="http://schemas.microsoft.com/office/drawing/2010/main" val="0"/>
              </a:ext>
            </a:extLst>
          </a:blip>
          <a:srcRect r="8983" b="2"/>
          <a:stretch/>
        </p:blipFill>
        <p:spPr>
          <a:xfrm>
            <a:off x="4476307" y="595421"/>
            <a:ext cx="7715693" cy="5658438"/>
          </a:xfrm>
          <a:prstGeom prst="rect">
            <a:avLst/>
          </a:prstGeom>
        </p:spPr>
      </p:pic>
      <p:pic>
        <p:nvPicPr>
          <p:cNvPr id="41" name="Picture 41">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2" name="Subtitle 2">
            <a:extLst>
              <a:ext uri="{FF2B5EF4-FFF2-40B4-BE49-F238E27FC236}">
                <a16:creationId xmlns:a16="http://schemas.microsoft.com/office/drawing/2014/main" id="{3CBC7AE4-6FAC-450F-8640-29707B74265F}"/>
              </a:ext>
            </a:extLst>
          </p:cNvPr>
          <p:cNvSpPr>
            <a:spLocks noGrp="1"/>
          </p:cNvSpPr>
          <p:nvPr>
            <p:ph type="subTitle" idx="1"/>
          </p:nvPr>
        </p:nvSpPr>
        <p:spPr>
          <a:xfrm>
            <a:off x="288100" y="918207"/>
            <a:ext cx="5233470" cy="5658438"/>
          </a:xfrm>
        </p:spPr>
        <p:txBody>
          <a:bodyPr>
            <a:noAutofit/>
          </a:bodyPr>
          <a:lstStyle/>
          <a:p>
            <a:pPr algn="l"/>
            <a:r>
              <a:rPr lang="en-US" sz="5400" b="1" dirty="0">
                <a:solidFill>
                  <a:srgbClr val="28284E"/>
                </a:solidFill>
              </a:rPr>
              <a:t>For chair #3, the altar is a place of deeper cleansing, petitions and ministry to others.</a:t>
            </a:r>
          </a:p>
        </p:txBody>
      </p:sp>
    </p:spTree>
    <p:extLst>
      <p:ext uri="{BB962C8B-B14F-4D97-AF65-F5344CB8AC3E}">
        <p14:creationId xmlns:p14="http://schemas.microsoft.com/office/powerpoint/2010/main" val="2782356717"/>
      </p:ext>
    </p:extLst>
  </p:cSld>
  <p:clrMapOvr>
    <a:masterClrMapping/>
  </p:clrMapOvr>
  <mc:AlternateContent xmlns:mc="http://schemas.openxmlformats.org/markup-compatibility/2006">
    <mc:Choice xmlns:p14="http://schemas.microsoft.com/office/powerpoint/2010/main" Requires="p14">
      <p:transition spd="slow" p14:dur="2000" advTm="9506"/>
    </mc:Choice>
    <mc:Fallback>
      <p:transition spd="slow" advTm="950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7811F0FB-B213-46B8-B90B-A558754643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Effect>
                      <a14:colorTemperature colorTemp="4971"/>
                    </a14:imgEffect>
                    <a14:imgEffect>
                      <a14:saturation sat="82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0" y="-3556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06680" y="35560"/>
            <a:ext cx="9418320" cy="6786880"/>
          </a:xfrm>
        </p:spPr>
        <p:txBody>
          <a:bodyPr>
            <a:noAutofit/>
          </a:bodyPr>
          <a:lstStyle/>
          <a:p>
            <a:pPr algn="l">
              <a:lnSpc>
                <a:spcPts val="5000"/>
              </a:lnSpc>
              <a:spcBef>
                <a:spcPts val="0"/>
              </a:spcBef>
            </a:pPr>
            <a:r>
              <a:rPr lang="en-US" sz="5000" b="1" dirty="0">
                <a:effectLst>
                  <a:glow rad="127000">
                    <a:srgbClr val="FCE7CF"/>
                  </a:glow>
                </a:effectLst>
              </a:rPr>
              <a:t>At the Chair #3 Altar, </a:t>
            </a:r>
          </a:p>
          <a:p>
            <a:pPr algn="l">
              <a:lnSpc>
                <a:spcPts val="5000"/>
              </a:lnSpc>
              <a:spcBef>
                <a:spcPts val="0"/>
              </a:spcBef>
            </a:pPr>
            <a:r>
              <a:rPr lang="en-US" sz="5000" b="1" dirty="0">
                <a:effectLst>
                  <a:glow rad="127000">
                    <a:srgbClr val="FCE7CF"/>
                  </a:glow>
                </a:effectLst>
              </a:rPr>
              <a:t>We Dig Yet Deeper.</a:t>
            </a:r>
          </a:p>
          <a:p>
            <a:pPr algn="l">
              <a:lnSpc>
                <a:spcPct val="100000"/>
              </a:lnSpc>
              <a:spcBef>
                <a:spcPts val="0"/>
              </a:spcBef>
            </a:pPr>
            <a:endParaRPr lang="en-US" sz="800" b="1" dirty="0">
              <a:effectLst>
                <a:glow rad="127000">
                  <a:srgbClr val="FCE7CF"/>
                </a:glow>
              </a:effectLst>
            </a:endParaRPr>
          </a:p>
          <a:p>
            <a:pPr algn="l">
              <a:lnSpc>
                <a:spcPts val="5000"/>
              </a:lnSpc>
              <a:spcBef>
                <a:spcPts val="0"/>
              </a:spcBef>
            </a:pPr>
            <a:r>
              <a:rPr lang="en-US" sz="5000" b="1" dirty="0">
                <a:effectLst>
                  <a:glow rad="127000">
                    <a:srgbClr val="FCE7CF"/>
                  </a:glow>
                </a:effectLst>
              </a:rPr>
              <a:t>In chair #2 we prayed for deliverance from </a:t>
            </a:r>
          </a:p>
          <a:p>
            <a:pPr algn="l">
              <a:lnSpc>
                <a:spcPts val="5000"/>
              </a:lnSpc>
              <a:spcBef>
                <a:spcPts val="0"/>
              </a:spcBef>
            </a:pPr>
            <a:r>
              <a:rPr lang="en-US" sz="5000" b="1" dirty="0">
                <a:effectLst>
                  <a:glow rad="127000">
                    <a:srgbClr val="FCE7CF"/>
                  </a:glow>
                </a:effectLst>
              </a:rPr>
              <a:t>obvious bad attitudes.</a:t>
            </a:r>
          </a:p>
          <a:p>
            <a:pPr algn="l">
              <a:lnSpc>
                <a:spcPct val="100000"/>
              </a:lnSpc>
              <a:spcBef>
                <a:spcPts val="0"/>
              </a:spcBef>
            </a:pPr>
            <a:endParaRPr lang="en-US" sz="800" b="1" dirty="0">
              <a:effectLst>
                <a:glow rad="127000">
                  <a:srgbClr val="FCE7CF"/>
                </a:glow>
              </a:effectLst>
            </a:endParaRPr>
          </a:p>
          <a:p>
            <a:pPr algn="l">
              <a:lnSpc>
                <a:spcPct val="100000"/>
              </a:lnSpc>
              <a:spcBef>
                <a:spcPts val="0"/>
              </a:spcBef>
            </a:pPr>
            <a:endParaRPr lang="en-US" sz="800" b="1" dirty="0">
              <a:effectLst>
                <a:glow rad="127000">
                  <a:srgbClr val="FCE7CF"/>
                </a:glow>
              </a:effectLst>
            </a:endParaRPr>
          </a:p>
          <a:p>
            <a:pPr algn="l">
              <a:lnSpc>
                <a:spcPts val="5000"/>
              </a:lnSpc>
              <a:spcBef>
                <a:spcPts val="0"/>
              </a:spcBef>
            </a:pPr>
            <a:r>
              <a:rPr lang="en-US" sz="5000" b="1" dirty="0">
                <a:effectLst>
                  <a:glow rad="127000">
                    <a:srgbClr val="FCE7CF"/>
                  </a:glow>
                </a:effectLst>
              </a:rPr>
              <a:t>Now, we go deeper.</a:t>
            </a:r>
          </a:p>
          <a:p>
            <a:pPr algn="l">
              <a:lnSpc>
                <a:spcPts val="5000"/>
              </a:lnSpc>
              <a:spcBef>
                <a:spcPts val="0"/>
              </a:spcBef>
            </a:pPr>
            <a:r>
              <a:rPr lang="en-US" sz="5000" b="1" dirty="0">
                <a:effectLst>
                  <a:glow rad="127000">
                    <a:srgbClr val="FCE7CF"/>
                  </a:glow>
                </a:effectLst>
              </a:rPr>
              <a:t>We pray about personal </a:t>
            </a:r>
          </a:p>
          <a:p>
            <a:pPr algn="l">
              <a:lnSpc>
                <a:spcPts val="5000"/>
              </a:lnSpc>
              <a:spcBef>
                <a:spcPts val="0"/>
              </a:spcBef>
            </a:pPr>
            <a:r>
              <a:rPr lang="en-US" sz="5000" b="1" dirty="0" err="1">
                <a:effectLst>
                  <a:glow rad="127000">
                    <a:srgbClr val="FCE7CF"/>
                  </a:glow>
                </a:effectLst>
              </a:rPr>
              <a:t>hypocracy</a:t>
            </a:r>
            <a:r>
              <a:rPr lang="en-US" sz="5000" b="1" dirty="0">
                <a:effectLst>
                  <a:glow rad="127000">
                    <a:srgbClr val="FCE7CF"/>
                  </a:glow>
                </a:effectLst>
              </a:rPr>
              <a:t>, false-humility, </a:t>
            </a:r>
          </a:p>
          <a:p>
            <a:pPr algn="l">
              <a:lnSpc>
                <a:spcPts val="5000"/>
              </a:lnSpc>
              <a:spcBef>
                <a:spcPts val="0"/>
              </a:spcBef>
            </a:pPr>
            <a:r>
              <a:rPr lang="en-US" sz="5000" b="1" dirty="0">
                <a:effectLst>
                  <a:glow rad="127000">
                    <a:srgbClr val="FCE7CF"/>
                  </a:glow>
                </a:effectLst>
              </a:rPr>
              <a:t>personal agendas disguised as works for God, etc. </a:t>
            </a:r>
          </a:p>
        </p:txBody>
      </p:sp>
    </p:spTree>
    <p:custDataLst>
      <p:tags r:id="rId1"/>
    </p:custDataLst>
    <p:extLst>
      <p:ext uri="{BB962C8B-B14F-4D97-AF65-F5344CB8AC3E}">
        <p14:creationId xmlns:p14="http://schemas.microsoft.com/office/powerpoint/2010/main" val="561688241"/>
      </p:ext>
    </p:extLst>
  </p:cSld>
  <p:clrMapOvr>
    <a:masterClrMapping/>
  </p:clrMapOvr>
  <mc:AlternateContent xmlns:mc="http://schemas.openxmlformats.org/markup-compatibility/2006">
    <mc:Choice xmlns:p14="http://schemas.microsoft.com/office/powerpoint/2010/main" Requires="p14">
      <p:transition spd="slow" p14:dur="2000" advTm="23570"/>
    </mc:Choice>
    <mc:Fallback>
      <p:transition spd="slow" advTm="23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9404138B-32C5-43AC-8ABC-3373AB855EE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9000"/>
                    </a14:imgEffect>
                    <a14:imgEffect>
                      <a14:brightnessContrast bright="19000" contrast="19000"/>
                    </a14:imgEffect>
                  </a14:imgLayer>
                </a14:imgProps>
              </a:ext>
              <a:ext uri="{28A0092B-C50C-407E-A947-70E740481C1C}">
                <a14:useLocalDpi xmlns:a14="http://schemas.microsoft.com/office/drawing/2010/main" val="0"/>
              </a:ext>
            </a:extLst>
          </a:blip>
          <a:srcRect t="10180" b="9481"/>
          <a:stretch/>
        </p:blipFill>
        <p:spPr>
          <a:xfrm>
            <a:off x="-1" y="0"/>
            <a:ext cx="12265891"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04800" y="0"/>
            <a:ext cx="7787640" cy="6858000"/>
          </a:xfrm>
        </p:spPr>
        <p:txBody>
          <a:bodyPr>
            <a:noAutofit/>
          </a:bodyPr>
          <a:lstStyle/>
          <a:p>
            <a:pPr algn="l">
              <a:lnSpc>
                <a:spcPts val="6000"/>
              </a:lnSpc>
            </a:pPr>
            <a:r>
              <a:rPr lang="en-US" sz="6000" b="1" dirty="0">
                <a:solidFill>
                  <a:schemeClr val="bg1"/>
                </a:solidFill>
              </a:rPr>
              <a:t>This is a level of maturity based on the growth that springs from good soil. </a:t>
            </a:r>
          </a:p>
          <a:p>
            <a:pPr algn="l">
              <a:lnSpc>
                <a:spcPct val="100000"/>
              </a:lnSpc>
            </a:pPr>
            <a:endParaRPr lang="en-US" sz="1000" b="1" dirty="0">
              <a:solidFill>
                <a:schemeClr val="bg1"/>
              </a:solidFill>
            </a:endParaRPr>
          </a:p>
          <a:p>
            <a:pPr algn="l">
              <a:lnSpc>
                <a:spcPts val="6000"/>
              </a:lnSpc>
            </a:pPr>
            <a:r>
              <a:rPr lang="en-US" sz="6000" b="1" dirty="0">
                <a:solidFill>
                  <a:schemeClr val="bg1"/>
                </a:solidFill>
              </a:rPr>
              <a:t>In chair #3 we respond to the Word, we love it, and let it break up the hardness in our hearts.</a:t>
            </a:r>
          </a:p>
        </p:txBody>
      </p:sp>
    </p:spTree>
    <p:custDataLst>
      <p:tags r:id="rId1"/>
    </p:custDataLst>
    <p:extLst>
      <p:ext uri="{BB962C8B-B14F-4D97-AF65-F5344CB8AC3E}">
        <p14:creationId xmlns:p14="http://schemas.microsoft.com/office/powerpoint/2010/main" val="3394447972"/>
      </p:ext>
    </p:extLst>
  </p:cSld>
  <p:clrMapOvr>
    <a:masterClrMapping/>
  </p:clrMapOvr>
  <mc:AlternateContent xmlns:mc="http://schemas.openxmlformats.org/markup-compatibility/2006">
    <mc:Choice xmlns:p14="http://schemas.microsoft.com/office/powerpoint/2010/main" Requires="p14">
      <p:transition spd="slow" p14:dur="2000" advTm="20327"/>
    </mc:Choice>
    <mc:Fallback>
      <p:transition spd="slow" advTm="20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ird that is standing in the dirt&#10;&#10;Description automatically generated">
            <a:extLst>
              <a:ext uri="{FF2B5EF4-FFF2-40B4-BE49-F238E27FC236}">
                <a16:creationId xmlns:a16="http://schemas.microsoft.com/office/drawing/2014/main" id="{CF108D66-CBC0-4A23-893E-5447FD9873D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2000"/>
                    </a14:imgEffect>
                    <a14:imgEffect>
                      <a14:colorTemperature colorTemp="7750"/>
                    </a14:imgEffect>
                    <a14:imgEffect>
                      <a14:saturation sat="178000"/>
                    </a14:imgEffect>
                    <a14:imgEffect>
                      <a14:brightnessContrast bright="2000" contrast="-13000"/>
                    </a14:imgEffect>
                  </a14:imgLayer>
                </a14:imgProps>
              </a:ext>
              <a:ext uri="{28A0092B-C50C-407E-A947-70E740481C1C}">
                <a14:useLocalDpi xmlns:a14="http://schemas.microsoft.com/office/drawing/2010/main" val="0"/>
              </a:ext>
            </a:extLst>
          </a:blip>
          <a:srcRect t="27169" r="9090" b="25003"/>
          <a:stretch/>
        </p:blipFill>
        <p:spPr>
          <a:xfrm>
            <a:off x="369112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5310" y="893909"/>
            <a:ext cx="6026450" cy="3774932"/>
          </a:xfrm>
        </p:spPr>
        <p:txBody>
          <a:bodyPr>
            <a:noAutofit/>
          </a:bodyPr>
          <a:lstStyle/>
          <a:p>
            <a:pPr algn="l"/>
            <a:r>
              <a:rPr lang="en-US" sz="5000" b="1" dirty="0"/>
              <a:t>We daily pluck the weeds in our soul’s soil so that THE SEED (the nature of Christ) can grow there.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240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301"/>
    </mc:Choice>
    <mc:Fallback>
      <p:transition spd="slow" advTm="730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reen leaf&#10;&#10;Description automatically generated">
            <a:extLst>
              <a:ext uri="{FF2B5EF4-FFF2-40B4-BE49-F238E27FC236}">
                <a16:creationId xmlns:a16="http://schemas.microsoft.com/office/drawing/2014/main" id="{AFB76EC5-B905-4BE8-BBA4-FEE94C2231A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contrast="19000"/>
                    </a14:imgEffect>
                  </a14:imgLayer>
                </a14:imgProps>
              </a:ext>
              <a:ext uri="{28A0092B-C50C-407E-A947-70E740481C1C}">
                <a14:useLocalDpi xmlns:a14="http://schemas.microsoft.com/office/drawing/2010/main" val="0"/>
              </a:ext>
            </a:extLst>
          </a:blip>
          <a:srcRect t="13937"/>
          <a:stretch/>
        </p:blipFill>
        <p:spPr>
          <a:xfrm>
            <a:off x="0" y="0"/>
            <a:ext cx="12192000" cy="6958245"/>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88364" y="452582"/>
            <a:ext cx="6003636" cy="6405417"/>
          </a:xfrm>
        </p:spPr>
        <p:txBody>
          <a:bodyPr>
            <a:noAutofit/>
          </a:bodyPr>
          <a:lstStyle/>
          <a:p>
            <a:pPr algn="l">
              <a:lnSpc>
                <a:spcPts val="4000"/>
              </a:lnSpc>
              <a:spcBef>
                <a:spcPts val="0"/>
              </a:spcBef>
            </a:pPr>
            <a:r>
              <a:rPr lang="en-US" sz="4000" b="1" dirty="0">
                <a:solidFill>
                  <a:schemeClr val="bg1"/>
                </a:solidFill>
                <a:effectLst>
                  <a:glow rad="127000">
                    <a:srgbClr val="030201"/>
                  </a:glow>
                </a:effectLst>
              </a:rPr>
              <a:t>When it comes to spiritual maturity, the number of years we have been saved means nothing.</a:t>
            </a:r>
          </a:p>
          <a:p>
            <a:pPr algn="l">
              <a:lnSpc>
                <a:spcPct val="100000"/>
              </a:lnSpc>
              <a:spcBef>
                <a:spcPts val="0"/>
              </a:spcBef>
            </a:pPr>
            <a:endParaRPr lang="en-US" sz="800" b="1" dirty="0">
              <a:solidFill>
                <a:schemeClr val="bg1"/>
              </a:solidFill>
              <a:effectLst>
                <a:glow rad="127000">
                  <a:srgbClr val="030201"/>
                </a:glow>
              </a:effectLst>
            </a:endParaRPr>
          </a:p>
          <a:p>
            <a:pPr algn="l">
              <a:lnSpc>
                <a:spcPts val="4000"/>
              </a:lnSpc>
              <a:spcBef>
                <a:spcPts val="0"/>
              </a:spcBef>
            </a:pPr>
            <a:r>
              <a:rPr lang="en-US" sz="4000" b="1" dirty="0">
                <a:solidFill>
                  <a:schemeClr val="bg1"/>
                </a:solidFill>
                <a:effectLst>
                  <a:glow rad="127000">
                    <a:srgbClr val="030201"/>
                  </a:glow>
                </a:effectLst>
              </a:rPr>
              <a:t>Our job is to prepare the ground to receive and grow the seed.</a:t>
            </a:r>
          </a:p>
          <a:p>
            <a:pPr algn="l">
              <a:lnSpc>
                <a:spcPts val="4000"/>
              </a:lnSpc>
              <a:spcBef>
                <a:spcPts val="0"/>
              </a:spcBef>
            </a:pPr>
            <a:r>
              <a:rPr lang="en-US" sz="4000" b="1" dirty="0">
                <a:solidFill>
                  <a:schemeClr val="bg1"/>
                </a:solidFill>
                <a:effectLst>
                  <a:glow rad="127000">
                    <a:srgbClr val="030201"/>
                  </a:glow>
                </a:effectLst>
              </a:rPr>
              <a:t>The seed </a:t>
            </a:r>
            <a:r>
              <a:rPr lang="en-US" sz="4000" b="1" u="sng" dirty="0">
                <a:solidFill>
                  <a:schemeClr val="bg1"/>
                </a:solidFill>
                <a:effectLst>
                  <a:glow rad="127000">
                    <a:srgbClr val="030201"/>
                  </a:glow>
                </a:effectLst>
              </a:rPr>
              <a:t>WILL</a:t>
            </a:r>
            <a:r>
              <a:rPr lang="en-US" sz="4000" b="1" dirty="0">
                <a:solidFill>
                  <a:schemeClr val="bg1"/>
                </a:solidFill>
                <a:effectLst>
                  <a:glow rad="127000">
                    <a:srgbClr val="030201"/>
                  </a:glow>
                </a:effectLst>
              </a:rPr>
              <a:t> mature in good soil.</a:t>
            </a:r>
          </a:p>
          <a:p>
            <a:pPr algn="l">
              <a:lnSpc>
                <a:spcPct val="100000"/>
              </a:lnSpc>
              <a:spcBef>
                <a:spcPts val="0"/>
              </a:spcBef>
            </a:pPr>
            <a:endParaRPr lang="en-US" sz="800" b="1" dirty="0">
              <a:solidFill>
                <a:schemeClr val="bg1"/>
              </a:solidFill>
              <a:effectLst>
                <a:glow rad="127000">
                  <a:srgbClr val="030201"/>
                </a:glow>
              </a:effectLst>
            </a:endParaRPr>
          </a:p>
          <a:p>
            <a:pPr algn="l">
              <a:lnSpc>
                <a:spcPts val="4000"/>
              </a:lnSpc>
              <a:spcBef>
                <a:spcPts val="0"/>
              </a:spcBef>
            </a:pPr>
            <a:r>
              <a:rPr lang="en-US" sz="4000" b="1" dirty="0">
                <a:solidFill>
                  <a:schemeClr val="bg1"/>
                </a:solidFill>
                <a:effectLst>
                  <a:glow rad="127000">
                    <a:srgbClr val="030201"/>
                  </a:glow>
                </a:effectLst>
              </a:rPr>
              <a:t>Fallow soil needs to be broken by the Lord to be fruitful.</a:t>
            </a:r>
          </a:p>
        </p:txBody>
      </p:sp>
    </p:spTree>
    <p:custDataLst>
      <p:tags r:id="rId1"/>
    </p:custDataLst>
    <p:extLst>
      <p:ext uri="{BB962C8B-B14F-4D97-AF65-F5344CB8AC3E}">
        <p14:creationId xmlns:p14="http://schemas.microsoft.com/office/powerpoint/2010/main" val="3417573991"/>
      </p:ext>
    </p:extLst>
  </p:cSld>
  <p:clrMapOvr>
    <a:masterClrMapping/>
  </p:clrMapOvr>
  <mc:AlternateContent xmlns:mc="http://schemas.openxmlformats.org/markup-compatibility/2006">
    <mc:Choice xmlns:p14="http://schemas.microsoft.com/office/powerpoint/2010/main" Requires="p14">
      <p:transition spd="slow" p14:dur="2000" advTm="17680"/>
    </mc:Choice>
    <mc:Fallback>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14303"/>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u="sng" dirty="0">
                <a:solidFill>
                  <a:schemeClr val="bg1"/>
                </a:solidFill>
                <a:effectLst>
                  <a:glow rad="88900">
                    <a:schemeClr val="tx1"/>
                  </a:glow>
                </a:effectLst>
              </a:rPr>
              <a:t>Jer. 4:3 (NET)</a:t>
            </a:r>
          </a:p>
          <a:p>
            <a:pPr algn="l">
              <a:lnSpc>
                <a:spcPct val="100000"/>
              </a:lnSpc>
              <a:spcBef>
                <a:spcPts val="0"/>
              </a:spcBef>
            </a:pPr>
            <a:endParaRPr lang="en-US" sz="800" b="1" u="sng" dirty="0">
              <a:solidFill>
                <a:schemeClr val="bg1"/>
              </a:solidFill>
              <a:effectLst>
                <a:glow rad="88900">
                  <a:schemeClr val="tx1"/>
                </a:glow>
              </a:effectLst>
            </a:endParaRPr>
          </a:p>
          <a:p>
            <a:pPr algn="l">
              <a:lnSpc>
                <a:spcPts val="6000"/>
              </a:lnSpc>
              <a:spcBef>
                <a:spcPts val="0"/>
              </a:spcBef>
            </a:pPr>
            <a:r>
              <a:rPr lang="en-US" sz="4400" b="1" dirty="0">
                <a:solidFill>
                  <a:schemeClr val="bg1"/>
                </a:solidFill>
                <a:effectLst>
                  <a:glow rad="88900">
                    <a:schemeClr val="tx1"/>
                  </a:glow>
                </a:effectLst>
              </a:rPr>
              <a:t>“Yes, the LORD has this to say to the people of Judah and Jerusalem: "Like a farmer breaking up hard unplowed ground, you must break your rebellious will and make a new beginning…</a:t>
            </a:r>
            <a:endParaRPr lang="en-US" sz="3600" b="1" dirty="0">
              <a:solidFill>
                <a:srgbClr val="FF0000"/>
              </a:solidFill>
            </a:endParaRPr>
          </a:p>
        </p:txBody>
      </p:sp>
    </p:spTree>
    <p:extLst>
      <p:ext uri="{BB962C8B-B14F-4D97-AF65-F5344CB8AC3E}">
        <p14:creationId xmlns:p14="http://schemas.microsoft.com/office/powerpoint/2010/main" val="2732667732"/>
      </p:ext>
    </p:extLst>
  </p:cSld>
  <p:clrMapOvr>
    <a:masterClrMapping/>
  </p:clrMapOvr>
  <mc:AlternateContent xmlns:mc="http://schemas.openxmlformats.org/markup-compatibility/2006">
    <mc:Choice xmlns:p14="http://schemas.microsoft.com/office/powerpoint/2010/main" Requires="p14">
      <p:transition spd="slow" p14:dur="2000" advTm="6303"/>
    </mc:Choice>
    <mc:Fallback>
      <p:transition spd="slow" advTm="630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14303"/>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endParaRPr lang="en-US" sz="3600" b="1" u="sng" dirty="0">
              <a:solidFill>
                <a:schemeClr val="bg1"/>
              </a:solidFill>
              <a:effectLst>
                <a:glow rad="88900">
                  <a:schemeClr val="tx1"/>
                </a:glow>
              </a:effectLst>
            </a:endParaRPr>
          </a:p>
          <a:p>
            <a:pPr algn="l">
              <a:lnSpc>
                <a:spcPts val="6000"/>
              </a:lnSpc>
              <a:spcBef>
                <a:spcPts val="0"/>
              </a:spcBef>
            </a:pPr>
            <a:r>
              <a:rPr lang="en-US" sz="3600" b="1" dirty="0">
                <a:solidFill>
                  <a:schemeClr val="bg1"/>
                </a:solidFill>
                <a:effectLst>
                  <a:glow rad="88900">
                    <a:schemeClr val="tx1"/>
                  </a:glow>
                </a:effectLst>
              </a:rPr>
              <a:t>…</a:t>
            </a:r>
            <a:r>
              <a:rPr lang="en-US" sz="4400" b="1" dirty="0">
                <a:solidFill>
                  <a:schemeClr val="bg1"/>
                </a:solidFill>
                <a:effectLst>
                  <a:glow rad="88900">
                    <a:schemeClr val="tx1"/>
                  </a:glow>
                </a:effectLst>
              </a:rPr>
              <a:t>just as a farmer must clear away thorns lest the seed is wasted, you must get rid of the sin that is ruining your lives.”</a:t>
            </a:r>
            <a:endParaRPr lang="en-US" sz="3600" b="1" dirty="0">
              <a:solidFill>
                <a:srgbClr val="FF0000"/>
              </a:solidFill>
            </a:endParaRPr>
          </a:p>
        </p:txBody>
      </p:sp>
    </p:spTree>
    <p:extLst>
      <p:ext uri="{BB962C8B-B14F-4D97-AF65-F5344CB8AC3E}">
        <p14:creationId xmlns:p14="http://schemas.microsoft.com/office/powerpoint/2010/main" val="205299330"/>
      </p:ext>
    </p:extLst>
  </p:cSld>
  <p:clrMapOvr>
    <a:masterClrMapping/>
  </p:clrMapOvr>
  <mc:AlternateContent xmlns:mc="http://schemas.openxmlformats.org/markup-compatibility/2006">
    <mc:Choice xmlns:p14="http://schemas.microsoft.com/office/powerpoint/2010/main" Requires="p14">
      <p:transition spd="slow" p14:dur="2000" advTm="3934"/>
    </mc:Choice>
    <mc:Fallback>
      <p:transition spd="slow" advTm="393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4000" b="1" dirty="0">
                <a:solidFill>
                  <a:schemeClr val="bg1"/>
                </a:solidFill>
                <a:effectLst>
                  <a:glow rad="88900">
                    <a:schemeClr val="tx1"/>
                  </a:glow>
                </a:effectLst>
              </a:rPr>
              <a:t>Mark 4:28 (KJV)</a:t>
            </a:r>
          </a:p>
          <a:p>
            <a:pPr algn="l">
              <a:lnSpc>
                <a:spcPts val="7000"/>
              </a:lnSpc>
              <a:spcBef>
                <a:spcPts val="0"/>
              </a:spcBef>
            </a:pPr>
            <a:r>
              <a:rPr lang="en-US" sz="4800" b="1" dirty="0">
                <a:solidFill>
                  <a:schemeClr val="bg1"/>
                </a:solidFill>
                <a:effectLst>
                  <a:glow rad="88900">
                    <a:schemeClr val="tx1"/>
                  </a:glow>
                </a:effectLst>
              </a:rPr>
              <a:t>“For the earth bringeth forth fruit of herself; first the blade, then the ear, after that the full corn in the ear.”</a:t>
            </a:r>
          </a:p>
          <a:p>
            <a:pPr algn="l">
              <a:lnSpc>
                <a:spcPts val="7000"/>
              </a:lnSpc>
              <a:spcBef>
                <a:spcPts val="0"/>
              </a:spcBef>
            </a:pPr>
            <a:r>
              <a:rPr lang="en-US" sz="4800" b="1" dirty="0">
                <a:solidFill>
                  <a:schemeClr val="bg1"/>
                </a:solidFill>
                <a:effectLst>
                  <a:glow rad="88900">
                    <a:schemeClr val="tx1"/>
                  </a:glow>
                </a:effectLst>
              </a:rPr>
              <a:t>A good heart that is well kept is destined to mature.</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1583060992"/>
      </p:ext>
    </p:extLst>
  </p:cSld>
  <p:clrMapOvr>
    <a:masterClrMapping/>
  </p:clrMapOvr>
  <mc:AlternateContent xmlns:mc="http://schemas.openxmlformats.org/markup-compatibility/2006">
    <mc:Choice xmlns:p14="http://schemas.microsoft.com/office/powerpoint/2010/main" Requires="p14">
      <p:transition spd="slow" p14:dur="2000" advTm="6581"/>
    </mc:Choice>
    <mc:Fallback>
      <p:transition spd="slow" advTm="658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12">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14">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97179" y="175846"/>
            <a:ext cx="11903495" cy="6726659"/>
          </a:xfrm>
          <a:noFill/>
        </p:spPr>
        <p:txBody>
          <a:bodyPr anchor="t">
            <a:noAutofit/>
          </a:bodyPr>
          <a:lstStyle/>
          <a:p>
            <a:pPr algn="l">
              <a:lnSpc>
                <a:spcPts val="4000"/>
              </a:lnSpc>
            </a:pPr>
            <a:r>
              <a:rPr lang="en-US" sz="4400" b="1" dirty="0">
                <a:solidFill>
                  <a:schemeClr val="bg1"/>
                </a:solidFill>
              </a:rPr>
              <a:t>  Chair #4 – Mature Adult Stage (ripening stage)</a:t>
            </a:r>
          </a:p>
          <a:p>
            <a:pPr algn="l">
              <a:lnSpc>
                <a:spcPts val="4000"/>
              </a:lnSpc>
            </a:pPr>
            <a:endParaRPr lang="en-US" sz="4400" b="1" dirty="0">
              <a:solidFill>
                <a:schemeClr val="bg1"/>
              </a:solidFill>
            </a:endParaRPr>
          </a:p>
          <a:p>
            <a:pPr algn="l">
              <a:lnSpc>
                <a:spcPts val="4000"/>
              </a:lnSpc>
            </a:pPr>
            <a:endParaRPr lang="en-US" sz="4400" b="1" dirty="0">
              <a:solidFill>
                <a:schemeClr val="bg1"/>
              </a:solidFill>
            </a:endParaRPr>
          </a:p>
          <a:p>
            <a:pPr algn="l">
              <a:lnSpc>
                <a:spcPts val="4000"/>
              </a:lnSpc>
            </a:pPr>
            <a:endParaRPr lang="en-US" sz="4400" b="1" dirty="0">
              <a:solidFill>
                <a:schemeClr val="bg1"/>
              </a:solidFill>
            </a:endParaRPr>
          </a:p>
          <a:p>
            <a:pPr algn="l">
              <a:lnSpc>
                <a:spcPts val="4000"/>
              </a:lnSpc>
            </a:pPr>
            <a:endParaRPr lang="en-US" sz="4400" b="1" dirty="0">
              <a:solidFill>
                <a:schemeClr val="bg1"/>
              </a:solidFill>
            </a:endParaRPr>
          </a:p>
          <a:p>
            <a:pPr algn="l">
              <a:lnSpc>
                <a:spcPts val="4000"/>
              </a:lnSpc>
            </a:pPr>
            <a:endParaRPr lang="en-US" sz="4400" b="1" dirty="0">
              <a:solidFill>
                <a:schemeClr val="bg1"/>
              </a:solidFill>
            </a:endParaRPr>
          </a:p>
          <a:p>
            <a:pPr algn="l">
              <a:lnSpc>
                <a:spcPts val="4000"/>
              </a:lnSpc>
            </a:pPr>
            <a:r>
              <a:rPr lang="en-US" sz="4400" b="1" dirty="0">
                <a:solidFill>
                  <a:schemeClr val="bg1"/>
                </a:solidFill>
              </a:rPr>
              <a:t>These are prayer warriors who spend hours in fervent prayer.</a:t>
            </a:r>
          </a:p>
          <a:p>
            <a:pPr algn="l">
              <a:lnSpc>
                <a:spcPts val="4000"/>
              </a:lnSpc>
            </a:pPr>
            <a:r>
              <a:rPr lang="en-US" sz="4400" b="1" dirty="0">
                <a:solidFill>
                  <a:schemeClr val="bg1"/>
                </a:solidFill>
              </a:rPr>
              <a:t>They are fervent worshippers who often get lost in worship.</a:t>
            </a:r>
          </a:p>
          <a:p>
            <a:pPr algn="l">
              <a:lnSpc>
                <a:spcPts val="4000"/>
              </a:lnSpc>
            </a:pPr>
            <a:r>
              <a:rPr lang="en-US" sz="4400" b="1" dirty="0">
                <a:solidFill>
                  <a:schemeClr val="bg1"/>
                </a:solidFill>
              </a:rPr>
              <a:t>They go boldly to preach the Gospel to the lost.</a:t>
            </a:r>
          </a:p>
        </p:txBody>
      </p:sp>
      <p:grpSp>
        <p:nvGrpSpPr>
          <p:cNvPr id="101" name="Group 16" hidden="1">
            <a:extLst>
              <a:ext uri="{FF2B5EF4-FFF2-40B4-BE49-F238E27FC236}">
                <a16:creationId xmlns:a16="http://schemas.microsoft.com/office/drawing/2014/main" id="{0961D77B-EFC0-444B-87E8-4C48EB6BEA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8" name="Oval 17">
              <a:extLst>
                <a:ext uri="{FF2B5EF4-FFF2-40B4-BE49-F238E27FC236}">
                  <a16:creationId xmlns:a16="http://schemas.microsoft.com/office/drawing/2014/main" id="{4346D97B-F445-47F3-BA3B-4674EA928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8">
              <a:extLst>
                <a:ext uri="{FF2B5EF4-FFF2-40B4-BE49-F238E27FC236}">
                  <a16:creationId xmlns:a16="http://schemas.microsoft.com/office/drawing/2014/main" id="{62EC0B06-9FB5-4E2A-8F85-3F5C3C470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B018DE-77EA-4771-BBB3-3E8678CB0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20">
              <a:extLst>
                <a:ext uri="{FF2B5EF4-FFF2-40B4-BE49-F238E27FC236}">
                  <a16:creationId xmlns:a16="http://schemas.microsoft.com/office/drawing/2014/main" id="{8F74779D-38D4-4594-82D5-4DD618BE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C2FA1FD-3E25-4C6B-81AF-B74DDCDA7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22">
              <a:extLst>
                <a:ext uri="{FF2B5EF4-FFF2-40B4-BE49-F238E27FC236}">
                  <a16:creationId xmlns:a16="http://schemas.microsoft.com/office/drawing/2014/main" id="{074878CC-F698-4AC1-BC95-5326B0A31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erson sitting on a bench&#10;&#10;Description automatically generated">
            <a:extLst>
              <a:ext uri="{FF2B5EF4-FFF2-40B4-BE49-F238E27FC236}">
                <a16:creationId xmlns:a16="http://schemas.microsoft.com/office/drawing/2014/main" id="{8BC158D9-8677-4493-996A-7499ED5B07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6000"/>
                    </a14:imgEffect>
                    <a14:imgEffect>
                      <a14:colorTemperature colorTemp="6501"/>
                    </a14:imgEffect>
                    <a14:imgEffect>
                      <a14:saturation sat="55000"/>
                    </a14:imgEffect>
                    <a14:imgEffect>
                      <a14:brightnessContrast bright="13000" contrast="13000"/>
                    </a14:imgEffect>
                  </a14:imgLayer>
                </a14:imgProps>
              </a:ext>
              <a:ext uri="{28A0092B-C50C-407E-A947-70E740481C1C}">
                <a14:useLocalDpi xmlns:a14="http://schemas.microsoft.com/office/drawing/2010/main" val="0"/>
              </a:ext>
            </a:extLst>
          </a:blip>
          <a:srcRect l="18480" r="13794"/>
          <a:stretch/>
        </p:blipFill>
        <p:spPr>
          <a:xfrm>
            <a:off x="8415474" y="753408"/>
            <a:ext cx="3549663" cy="3157838"/>
          </a:xfrm>
          <a:prstGeom prst="rect">
            <a:avLst/>
          </a:prstGeom>
        </p:spPr>
      </p:pic>
      <p:grpSp>
        <p:nvGrpSpPr>
          <p:cNvPr id="105" name="Group 24" hidden="1">
            <a:extLst>
              <a:ext uri="{FF2B5EF4-FFF2-40B4-BE49-F238E27FC236}">
                <a16:creationId xmlns:a16="http://schemas.microsoft.com/office/drawing/2014/main" id="{B7B4DECA-15C8-4678-96F8-1CA5C3D502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0585" y="561296"/>
            <a:ext cx="304800" cy="429768"/>
            <a:chOff x="215328" y="-46937"/>
            <a:chExt cx="304800" cy="2773841"/>
          </a:xfrm>
        </p:grpSpPr>
        <p:cxnSp>
          <p:nvCxnSpPr>
            <p:cNvPr id="106" name="Straight Connector 25">
              <a:extLst>
                <a:ext uri="{FF2B5EF4-FFF2-40B4-BE49-F238E27FC236}">
                  <a16:creationId xmlns:a16="http://schemas.microsoft.com/office/drawing/2014/main" id="{F0D83F5C-F1F1-4882-9C32-26A6B186A8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26">
              <a:extLst>
                <a:ext uri="{FF2B5EF4-FFF2-40B4-BE49-F238E27FC236}">
                  <a16:creationId xmlns:a16="http://schemas.microsoft.com/office/drawing/2014/main" id="{AED0986A-A3B6-4FFD-9EBD-A5CCBF8CE3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27">
              <a:extLst>
                <a:ext uri="{FF2B5EF4-FFF2-40B4-BE49-F238E27FC236}">
                  <a16:creationId xmlns:a16="http://schemas.microsoft.com/office/drawing/2014/main" id="{AABA8203-A31E-45DE-97A5-E5B006413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28" hidden="1">
              <a:extLst>
                <a:ext uri="{FF2B5EF4-FFF2-40B4-BE49-F238E27FC236}">
                  <a16:creationId xmlns:a16="http://schemas.microsoft.com/office/drawing/2014/main" id="{5202206D-4121-46D6-9F2F-4F24D21444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0" name="Rectangle 30" hidden="1">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in front of a crowd&#10;&#10;Description automatically generated">
            <a:extLst>
              <a:ext uri="{FF2B5EF4-FFF2-40B4-BE49-F238E27FC236}">
                <a16:creationId xmlns:a16="http://schemas.microsoft.com/office/drawing/2014/main" id="{188E06A3-8671-4493-8FF7-5875E3C581D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78000"/>
                    </a14:imgEffect>
                    <a14:imgEffect>
                      <a14:colorTemperature colorTemp="3859"/>
                    </a14:imgEffect>
                    <a14:imgEffect>
                      <a14:saturation sat="189000"/>
                    </a14:imgEffect>
                    <a14:imgEffect>
                      <a14:brightnessContrast bright="17000"/>
                    </a14:imgEffect>
                  </a14:imgLayer>
                </a14:imgProps>
              </a:ext>
              <a:ext uri="{28A0092B-C50C-407E-A947-70E740481C1C}">
                <a14:useLocalDpi xmlns:a14="http://schemas.microsoft.com/office/drawing/2010/main" val="0"/>
              </a:ext>
            </a:extLst>
          </a:blip>
          <a:srcRect l="8749" r="18711" b="3"/>
          <a:stretch/>
        </p:blipFill>
        <p:spPr>
          <a:xfrm>
            <a:off x="4406845" y="737968"/>
            <a:ext cx="3761321" cy="3162873"/>
          </a:xfrm>
          <a:prstGeom prst="rect">
            <a:avLst/>
          </a:prstGeom>
        </p:spPr>
      </p:pic>
      <p:grpSp>
        <p:nvGrpSpPr>
          <p:cNvPr id="111" name="Group 32" hidden="1">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112" name="Straight Connector 33">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3" name="Straight Connector 34">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4" name="Straight Connector 35">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5" name="Straight Connector 36">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16" name="Rectangle 38" hidden="1">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40" hidden="1">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0" name="Picture 79" descr="A picture containing person, indoor, child, young&#10;&#10;Description automatically generated">
            <a:extLst>
              <a:ext uri="{FF2B5EF4-FFF2-40B4-BE49-F238E27FC236}">
                <a16:creationId xmlns:a16="http://schemas.microsoft.com/office/drawing/2014/main" id="{D817ADC1-70D1-4416-A2DF-A3DA64A7CBE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44000"/>
                    </a14:imgEffect>
                    <a14:imgEffect>
                      <a14:brightnessContrast bright="15000" contrast="28000"/>
                    </a14:imgEffect>
                  </a14:imgLayer>
                </a14:imgProps>
              </a:ext>
              <a:ext uri="{28A0092B-C50C-407E-A947-70E740481C1C}">
                <a14:useLocalDpi xmlns:a14="http://schemas.microsoft.com/office/drawing/2010/main" val="0"/>
              </a:ext>
            </a:extLst>
          </a:blip>
          <a:srcRect l="6375" r="9334"/>
          <a:stretch/>
        </p:blipFill>
        <p:spPr>
          <a:xfrm>
            <a:off x="203367" y="779139"/>
            <a:ext cx="3979663" cy="3144364"/>
          </a:xfrm>
          <a:prstGeom prst="rect">
            <a:avLst/>
          </a:prstGeom>
        </p:spPr>
      </p:pic>
    </p:spTree>
    <p:custDataLst>
      <p:tags r:id="rId1"/>
    </p:custDataLst>
    <p:extLst>
      <p:ext uri="{BB962C8B-B14F-4D97-AF65-F5344CB8AC3E}">
        <p14:creationId xmlns:p14="http://schemas.microsoft.com/office/powerpoint/2010/main" val="2464478266"/>
      </p:ext>
    </p:extLst>
  </p:cSld>
  <p:clrMapOvr>
    <a:masterClrMapping/>
  </p:clrMapOvr>
  <mc:AlternateContent xmlns:mc="http://schemas.openxmlformats.org/markup-compatibility/2006">
    <mc:Choice xmlns:p14="http://schemas.microsoft.com/office/powerpoint/2010/main" Requires="p14">
      <p:transition spd="slow" p14:dur="2000" advTm="18980"/>
    </mc:Choice>
    <mc:Fallback>
      <p:transition spd="slow" advTm="18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BB4D6D7-1D2A-4ACA-831D-76D1276744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4000"/>
                    </a14:imgEffect>
                    <a14:imgEffect>
                      <a14:saturation sat="247000"/>
                    </a14:imgEffect>
                    <a14:imgEffect>
                      <a14:brightnessContrast bright="12000" contrast="10000"/>
                    </a14:imgEffect>
                  </a14:imgLayer>
                </a14:imgProps>
              </a:ext>
              <a:ext uri="{28A0092B-C50C-407E-A947-70E740481C1C}">
                <a14:useLocalDpi xmlns:a14="http://schemas.microsoft.com/office/drawing/2010/main" val="0"/>
              </a:ext>
            </a:extLst>
          </a:blip>
          <a:stretch>
            <a:fillRect/>
          </a:stretch>
        </p:blipFill>
        <p:spPr>
          <a:xfrm>
            <a:off x="-26894" y="330200"/>
            <a:ext cx="12043317" cy="5501640"/>
          </a:xfrm>
          <a:prstGeom prst="rect">
            <a:avLst/>
          </a:prstGeom>
        </p:spPr>
      </p:pic>
    </p:spTree>
    <p:extLst>
      <p:ext uri="{BB962C8B-B14F-4D97-AF65-F5344CB8AC3E}">
        <p14:creationId xmlns:p14="http://schemas.microsoft.com/office/powerpoint/2010/main" val="1780455305"/>
      </p:ext>
    </p:extLst>
  </p:cSld>
  <p:clrMapOvr>
    <a:masterClrMapping/>
  </p:clrMapOvr>
  <mc:AlternateContent xmlns:mc="http://schemas.openxmlformats.org/markup-compatibility/2006">
    <mc:Choice xmlns:p14="http://schemas.microsoft.com/office/powerpoint/2010/main" Requires="p14">
      <p:transition spd="slow" p14:dur="2000" advTm="2587"/>
    </mc:Choice>
    <mc:Fallback>
      <p:transition spd="slow" advTm="258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376160" y="152400"/>
            <a:ext cx="4815839" cy="6705589"/>
          </a:xfrm>
        </p:spPr>
        <p:txBody>
          <a:bodyPr anchor="t">
            <a:noAutofit/>
          </a:bodyPr>
          <a:lstStyle/>
          <a:p>
            <a:pPr algn="l">
              <a:lnSpc>
                <a:spcPts val="4500"/>
              </a:lnSpc>
            </a:pPr>
            <a:r>
              <a:rPr lang="en-US" sz="4500" b="1" dirty="0"/>
              <a:t>For chair #4, the altar is a place of deep, heart-felt intercession for the lost and all-encompassing worship. </a:t>
            </a:r>
          </a:p>
          <a:p>
            <a:pPr algn="l">
              <a:lnSpc>
                <a:spcPts val="4500"/>
              </a:lnSpc>
            </a:pPr>
            <a:r>
              <a:rPr lang="en-US" sz="4500" b="1" dirty="0"/>
              <a:t>Forsaking all, they lay down their lives for the cause of Christ.</a:t>
            </a:r>
          </a:p>
        </p:txBody>
      </p:sp>
      <p:sp>
        <p:nvSpPr>
          <p:cNvPr id="12"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person, looking, person, laying&#10;&#10;Description automatically generated">
            <a:extLst>
              <a:ext uri="{FF2B5EF4-FFF2-40B4-BE49-F238E27FC236}">
                <a16:creationId xmlns:a16="http://schemas.microsoft.com/office/drawing/2014/main" id="{E9CC743F-5274-4C23-80E9-5C6FFA53E8BE}"/>
              </a:ext>
            </a:extLst>
          </p:cNvPr>
          <p:cNvPicPr>
            <a:picLocks noChangeAspect="1"/>
          </p:cNvPicPr>
          <p:nvPr/>
        </p:nvPicPr>
        <p:blipFill rotWithShape="1">
          <a:blip r:embed="rId3">
            <a:extLst>
              <a:ext uri="{28A0092B-C50C-407E-A947-70E740481C1C}">
                <a14:useLocalDpi xmlns:a14="http://schemas.microsoft.com/office/drawing/2010/main" val="0"/>
              </a:ext>
            </a:extLst>
          </a:blip>
          <a:srcRect r="3158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ustDataLst>
      <p:tags r:id="rId1"/>
    </p:custDataLst>
    <p:extLst>
      <p:ext uri="{BB962C8B-B14F-4D97-AF65-F5344CB8AC3E}">
        <p14:creationId xmlns:p14="http://schemas.microsoft.com/office/powerpoint/2010/main" val="3195744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709"/>
    </mc:Choice>
    <mc:Fallback>
      <p:transition spd="slow" advTm="137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3600" b="1" dirty="0">
                <a:solidFill>
                  <a:schemeClr val="bg1"/>
                </a:solidFill>
                <a:effectLst>
                  <a:glow rad="88900">
                    <a:schemeClr val="tx1"/>
                  </a:glow>
                </a:effectLst>
              </a:rPr>
              <a:t>1 Cor. 15:36 (GNT)</a:t>
            </a:r>
          </a:p>
          <a:p>
            <a:pPr algn="l">
              <a:lnSpc>
                <a:spcPts val="5000"/>
              </a:lnSpc>
              <a:spcBef>
                <a:spcPts val="0"/>
              </a:spcBef>
            </a:pPr>
            <a:r>
              <a:rPr lang="en-US" sz="4400" b="1" dirty="0">
                <a:solidFill>
                  <a:schemeClr val="bg1"/>
                </a:solidFill>
                <a:effectLst>
                  <a:glow rad="88900">
                    <a:schemeClr val="tx1"/>
                  </a:glow>
                </a:effectLst>
              </a:rPr>
              <a:t>“You fool! When you plant a seed in the ground, it does not sprout to life unless it dies.” </a:t>
            </a:r>
          </a:p>
          <a:p>
            <a:pPr algn="l">
              <a:lnSpc>
                <a:spcPts val="5000"/>
              </a:lnSpc>
              <a:spcBef>
                <a:spcPts val="0"/>
              </a:spcBef>
            </a:pPr>
            <a:r>
              <a:rPr lang="en-US" sz="3600" b="1" dirty="0">
                <a:solidFill>
                  <a:schemeClr val="bg1"/>
                </a:solidFill>
                <a:effectLst>
                  <a:glow rad="88900">
                    <a:schemeClr val="tx1"/>
                  </a:glow>
                </a:effectLst>
              </a:rPr>
              <a:t>Mark 8:35 (WE)</a:t>
            </a:r>
          </a:p>
          <a:p>
            <a:pPr algn="l">
              <a:lnSpc>
                <a:spcPts val="5000"/>
              </a:lnSpc>
              <a:spcBef>
                <a:spcPts val="0"/>
              </a:spcBef>
            </a:pPr>
            <a:r>
              <a:rPr lang="en-US" sz="4400" b="1" dirty="0">
                <a:solidFill>
                  <a:schemeClr val="bg1"/>
                </a:solidFill>
                <a:effectLst>
                  <a:glow rad="88900">
                    <a:schemeClr val="tx1"/>
                  </a:glow>
                </a:effectLst>
              </a:rPr>
              <a:t>“Anyone who tries to keep his life will lose it. And anyone who gives up his life for my sake and for the sake of the good news will find it.”</a:t>
            </a:r>
          </a:p>
        </p:txBody>
      </p:sp>
    </p:spTree>
    <p:extLst>
      <p:ext uri="{BB962C8B-B14F-4D97-AF65-F5344CB8AC3E}">
        <p14:creationId xmlns:p14="http://schemas.microsoft.com/office/powerpoint/2010/main" val="1788423267"/>
      </p:ext>
    </p:extLst>
  </p:cSld>
  <p:clrMapOvr>
    <a:masterClrMapping/>
  </p:clrMapOvr>
  <mc:AlternateContent xmlns:mc="http://schemas.openxmlformats.org/markup-compatibility/2006">
    <mc:Choice xmlns:p14="http://schemas.microsoft.com/office/powerpoint/2010/main" Requires="p14">
      <p:transition spd="slow" p14:dur="2000" advTm="15381"/>
    </mc:Choice>
    <mc:Fallback>
      <p:transition spd="slow" advTm="1538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151120" y="167640"/>
            <a:ext cx="7040880" cy="3703320"/>
          </a:xfrm>
        </p:spPr>
        <p:txBody>
          <a:bodyPr>
            <a:noAutofit/>
          </a:bodyPr>
          <a:lstStyle/>
          <a:p>
            <a:pPr algn="l">
              <a:lnSpc>
                <a:spcPts val="3500"/>
              </a:lnSpc>
            </a:pPr>
            <a:r>
              <a:rPr lang="en-US" sz="4000" b="1" dirty="0"/>
              <a:t>Most of us visit each of the four chairs at different times. </a:t>
            </a:r>
          </a:p>
          <a:p>
            <a:pPr algn="l">
              <a:lnSpc>
                <a:spcPts val="3500"/>
              </a:lnSpc>
            </a:pPr>
            <a:r>
              <a:rPr lang="en-US" sz="4000" b="1" dirty="0"/>
              <a:t>But then we go back to our usual seat.</a:t>
            </a:r>
          </a:p>
          <a:p>
            <a:pPr algn="l">
              <a:lnSpc>
                <a:spcPts val="3500"/>
              </a:lnSpc>
            </a:pPr>
            <a:r>
              <a:rPr lang="en-US" sz="4000" b="1" dirty="0"/>
              <a:t>Or we just stay in our regular seat &amp; stick a hand or foot over on another chair.  </a:t>
            </a:r>
          </a:p>
        </p:txBody>
      </p:sp>
      <p:pic>
        <p:nvPicPr>
          <p:cNvPr id="4" name="Picture 3">
            <a:extLst>
              <a:ext uri="{FF2B5EF4-FFF2-40B4-BE49-F238E27FC236}">
                <a16:creationId xmlns:a16="http://schemas.microsoft.com/office/drawing/2014/main" id="{3DCDBB33-2463-49D6-9F2C-641F62D20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
            <a:ext cx="5151120" cy="4168536"/>
          </a:xfrm>
          <a:prstGeom prst="rect">
            <a:avLst/>
          </a:prstGeom>
        </p:spPr>
      </p:pic>
      <p:sp>
        <p:nvSpPr>
          <p:cNvPr id="5" name="Subtitle 2">
            <a:extLst>
              <a:ext uri="{FF2B5EF4-FFF2-40B4-BE49-F238E27FC236}">
                <a16:creationId xmlns:a16="http://schemas.microsoft.com/office/drawing/2014/main" id="{0219851B-3E50-4623-92E4-273C7BE6EA54}"/>
              </a:ext>
            </a:extLst>
          </p:cNvPr>
          <p:cNvSpPr txBox="1">
            <a:spLocks/>
          </p:cNvSpPr>
          <p:nvPr/>
        </p:nvSpPr>
        <p:spPr>
          <a:xfrm>
            <a:off x="0" y="3870960"/>
            <a:ext cx="12192000" cy="2987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500"/>
              </a:lnSpc>
            </a:pPr>
            <a:r>
              <a:rPr lang="en-US" sz="4000" b="1" dirty="0"/>
              <a:t>Or we move to a new chair but leave unfinished work from the earlier chair...</a:t>
            </a:r>
          </a:p>
          <a:p>
            <a:pPr algn="l">
              <a:lnSpc>
                <a:spcPts val="3500"/>
              </a:lnSpc>
            </a:pPr>
            <a:r>
              <a:rPr lang="en-US" sz="4000" b="1" dirty="0"/>
              <a:t>For example, holiness, bible study, Holy Spirit baptism, etc. </a:t>
            </a:r>
          </a:p>
          <a:p>
            <a:pPr algn="l">
              <a:lnSpc>
                <a:spcPts val="3500"/>
              </a:lnSpc>
            </a:pPr>
            <a:r>
              <a:rPr lang="en-US" sz="4000" b="1" dirty="0"/>
              <a:t>This unfinished business will always pull us back until we finish our business in that chair.</a:t>
            </a:r>
          </a:p>
        </p:txBody>
      </p:sp>
    </p:spTree>
    <p:custDataLst>
      <p:tags r:id="rId1"/>
    </p:custDataLst>
    <p:extLst>
      <p:ext uri="{BB962C8B-B14F-4D97-AF65-F5344CB8AC3E}">
        <p14:creationId xmlns:p14="http://schemas.microsoft.com/office/powerpoint/2010/main" val="3523637762"/>
      </p:ext>
    </p:extLst>
  </p:cSld>
  <p:clrMapOvr>
    <a:masterClrMapping/>
  </p:clrMapOvr>
  <mc:AlternateContent xmlns:mc="http://schemas.openxmlformats.org/markup-compatibility/2006">
    <mc:Choice xmlns:p14="http://schemas.microsoft.com/office/powerpoint/2010/main" Requires="p14">
      <p:transition spd="slow" p14:dur="2000" advTm="32633"/>
    </mc:Choice>
    <mc:Fallback>
      <p:transition spd="slow" advTm="32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aby sitting on a bed&#10;&#10;Description automatically generated">
            <a:extLst>
              <a:ext uri="{FF2B5EF4-FFF2-40B4-BE49-F238E27FC236}">
                <a16:creationId xmlns:a16="http://schemas.microsoft.com/office/drawing/2014/main" id="{B13A6701-5308-4B92-A7EF-014D80E68F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4000"/>
                    </a14:imgEffect>
                    <a14:imgEffect>
                      <a14:colorTemperature colorTemp="7056"/>
                    </a14:imgEffect>
                    <a14:imgEffect>
                      <a14:brightnessContrast bright="2000" contrast="19000"/>
                    </a14:imgEffect>
                  </a14:imgLayer>
                </a14:imgProps>
              </a:ext>
              <a:ext uri="{28A0092B-C50C-407E-A947-70E740481C1C}">
                <a14:useLocalDpi xmlns:a14="http://schemas.microsoft.com/office/drawing/2010/main" val="0"/>
              </a:ext>
            </a:extLst>
          </a:blip>
          <a:srcRect l="8036" r="1285" b="-2"/>
          <a:stretch/>
        </p:blipFill>
        <p:spPr>
          <a:xfrm>
            <a:off x="4476307" y="595421"/>
            <a:ext cx="7715693" cy="5658438"/>
          </a:xfrm>
          <a:prstGeom prst="rect">
            <a:avLst/>
          </a:prstGeom>
        </p:spPr>
      </p:pic>
      <p:pic>
        <p:nvPicPr>
          <p:cNvPr id="11" name="Picture 10">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04800" y="0"/>
            <a:ext cx="5623560" cy="5394960"/>
          </a:xfrm>
        </p:spPr>
        <p:txBody>
          <a:bodyPr anchor="b">
            <a:noAutofit/>
          </a:bodyPr>
          <a:lstStyle/>
          <a:p>
            <a:pPr algn="l"/>
            <a:r>
              <a:rPr lang="en-US" sz="4800" b="1" dirty="0">
                <a:solidFill>
                  <a:schemeClr val="accent2">
                    <a:lumMod val="75000"/>
                  </a:schemeClr>
                </a:solidFill>
              </a:rPr>
              <a:t>Let’s look at the life Jesus on the </a:t>
            </a:r>
            <a:r>
              <a:rPr lang="en-US" sz="4800" b="1" dirty="0" err="1">
                <a:solidFill>
                  <a:schemeClr val="accent2">
                    <a:lumMod val="75000"/>
                  </a:schemeClr>
                </a:solidFill>
              </a:rPr>
              <a:t>Feekes</a:t>
            </a:r>
            <a:r>
              <a:rPr lang="en-US" sz="4800" b="1" dirty="0">
                <a:solidFill>
                  <a:schemeClr val="accent2">
                    <a:lumMod val="75000"/>
                  </a:schemeClr>
                </a:solidFill>
              </a:rPr>
              <a:t> Scale:</a:t>
            </a:r>
          </a:p>
          <a:p>
            <a:pPr algn="l"/>
            <a:r>
              <a:rPr lang="en-US" sz="4800" b="1" dirty="0">
                <a:solidFill>
                  <a:schemeClr val="accent2">
                    <a:lumMod val="75000"/>
                  </a:schemeClr>
                </a:solidFill>
              </a:rPr>
              <a:t>“Tillering:” A baby drinking milk &amp; waving His arms in a manger.</a:t>
            </a:r>
          </a:p>
        </p:txBody>
      </p:sp>
    </p:spTree>
    <p:custDataLst>
      <p:tags r:id="rId1"/>
    </p:custDataLst>
    <p:extLst>
      <p:ext uri="{BB962C8B-B14F-4D97-AF65-F5344CB8AC3E}">
        <p14:creationId xmlns:p14="http://schemas.microsoft.com/office/powerpoint/2010/main" val="607793114"/>
      </p:ext>
    </p:extLst>
  </p:cSld>
  <p:clrMapOvr>
    <a:masterClrMapping/>
  </p:clrMapOvr>
  <mc:AlternateContent xmlns:mc="http://schemas.openxmlformats.org/markup-compatibility/2006">
    <mc:Choice xmlns:p14="http://schemas.microsoft.com/office/powerpoint/2010/main" Requires="p14">
      <p:transition spd="slow" p14:dur="2000" advTm="8392"/>
    </mc:Choice>
    <mc:Fallback>
      <p:transition spd="slow" advTm="8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ople around each other&#10;&#10;Description automatically generated">
            <a:extLst>
              <a:ext uri="{FF2B5EF4-FFF2-40B4-BE49-F238E27FC236}">
                <a16:creationId xmlns:a16="http://schemas.microsoft.com/office/drawing/2014/main" id="{2C46AC59-689C-4273-A2DE-516D402E383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7000"/>
                    </a14:imgEffect>
                    <a14:imgEffect>
                      <a14:brightnessContrast bright="8000" contrast="21000"/>
                    </a14:imgEffect>
                  </a14:imgLayer>
                </a14:imgProps>
              </a:ext>
              <a:ext uri="{28A0092B-C50C-407E-A947-70E740481C1C}">
                <a14:useLocalDpi xmlns:a14="http://schemas.microsoft.com/office/drawing/2010/main" val="0"/>
              </a:ext>
            </a:extLst>
          </a:blip>
          <a:srcRect t="222" r="-1" b="-1"/>
          <a:stretch/>
        </p:blipFill>
        <p:spPr>
          <a:xfrm>
            <a:off x="4476307" y="595421"/>
            <a:ext cx="7715693" cy="5658438"/>
          </a:xfrm>
          <a:prstGeom prst="rect">
            <a:avLst/>
          </a:prstGeom>
        </p:spPr>
      </p:pic>
      <p:pic>
        <p:nvPicPr>
          <p:cNvPr id="11" name="Picture 10">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06680" y="44446"/>
            <a:ext cx="5532120" cy="5883914"/>
          </a:xfrm>
        </p:spPr>
        <p:txBody>
          <a:bodyPr anchor="b">
            <a:noAutofit/>
          </a:bodyPr>
          <a:lstStyle/>
          <a:p>
            <a:pPr algn="l"/>
            <a:r>
              <a:rPr lang="en-US" sz="4400" b="1" dirty="0">
                <a:solidFill>
                  <a:schemeClr val="accent2">
                    <a:lumMod val="75000"/>
                  </a:schemeClr>
                </a:solidFill>
              </a:rPr>
              <a:t>“Stem Extension:” </a:t>
            </a:r>
          </a:p>
          <a:p>
            <a:pPr algn="l"/>
            <a:r>
              <a:rPr lang="en-US" sz="4400" b="1" dirty="0">
                <a:solidFill>
                  <a:schemeClr val="accent2">
                    <a:lumMod val="75000"/>
                  </a:schemeClr>
                </a:solidFill>
              </a:rPr>
              <a:t>A faithful boy growing up strong, tall and obedient.</a:t>
            </a:r>
          </a:p>
          <a:p>
            <a:pPr algn="l"/>
            <a:r>
              <a:rPr lang="en-US" sz="4400" b="1" dirty="0">
                <a:solidFill>
                  <a:schemeClr val="accent2">
                    <a:lumMod val="75000"/>
                  </a:schemeClr>
                </a:solidFill>
              </a:rPr>
              <a:t>A 12-year-old scholar entering His teen years more studious than the bible teachers in His Temple.</a:t>
            </a:r>
          </a:p>
        </p:txBody>
      </p:sp>
    </p:spTree>
    <p:custDataLst>
      <p:tags r:id="rId1"/>
    </p:custDataLst>
    <p:extLst>
      <p:ext uri="{BB962C8B-B14F-4D97-AF65-F5344CB8AC3E}">
        <p14:creationId xmlns:p14="http://schemas.microsoft.com/office/powerpoint/2010/main" val="157707469"/>
      </p:ext>
    </p:extLst>
  </p:cSld>
  <p:clrMapOvr>
    <a:masterClrMapping/>
  </p:clrMapOvr>
  <mc:AlternateContent xmlns:mc="http://schemas.openxmlformats.org/markup-compatibility/2006">
    <mc:Choice xmlns:p14="http://schemas.microsoft.com/office/powerpoint/2010/main" Requires="p14">
      <p:transition spd="slow" p14:dur="2000" advTm="13570"/>
    </mc:Choice>
    <mc:Fallback>
      <p:transition spd="slow" advTm="13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ook&#10;&#10;Description automatically generated">
            <a:extLst>
              <a:ext uri="{FF2B5EF4-FFF2-40B4-BE49-F238E27FC236}">
                <a16:creationId xmlns:a16="http://schemas.microsoft.com/office/drawing/2014/main" id="{965D249D-1A11-4DB0-B743-BB8723FB33F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3000"/>
                    </a14:imgEffect>
                    <a14:imgEffect>
                      <a14:colorTemperature colorTemp="6083"/>
                    </a14:imgEffect>
                    <a14:imgEffect>
                      <a14:saturation sat="202000"/>
                    </a14:imgEffect>
                    <a14:imgEffect>
                      <a14:brightnessContrast bright="-3000" contrast="20000"/>
                    </a14:imgEffect>
                  </a14:imgLayer>
                </a14:imgProps>
              </a:ext>
              <a:ext uri="{28A0092B-C50C-407E-A947-70E740481C1C}">
                <a14:useLocalDpi xmlns:a14="http://schemas.microsoft.com/office/drawing/2010/main" val="0"/>
              </a:ext>
            </a:extLst>
          </a:blip>
          <a:srcRect t="222" r="-1" b="-1"/>
          <a:stretch/>
        </p:blipFill>
        <p:spPr>
          <a:xfrm>
            <a:off x="4476307" y="595421"/>
            <a:ext cx="7715693" cy="5658438"/>
          </a:xfrm>
          <a:prstGeom prst="rect">
            <a:avLst/>
          </a:prstGeom>
        </p:spPr>
      </p:pic>
      <p:pic>
        <p:nvPicPr>
          <p:cNvPr id="11" name="Picture 10">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8120" y="0"/>
            <a:ext cx="5364480" cy="4221480"/>
          </a:xfrm>
        </p:spPr>
        <p:txBody>
          <a:bodyPr anchor="b">
            <a:noAutofit/>
          </a:bodyPr>
          <a:lstStyle/>
          <a:p>
            <a:pPr algn="l"/>
            <a:r>
              <a:rPr lang="en-US" sz="4400" b="1" dirty="0">
                <a:solidFill>
                  <a:schemeClr val="accent2">
                    <a:lumMod val="75000"/>
                  </a:schemeClr>
                </a:solidFill>
              </a:rPr>
              <a:t>“Heading:” </a:t>
            </a:r>
          </a:p>
          <a:p>
            <a:pPr algn="l"/>
            <a:r>
              <a:rPr lang="en-US" sz="4400" b="1" dirty="0">
                <a:solidFill>
                  <a:schemeClr val="accent2">
                    <a:lumMod val="75000"/>
                  </a:schemeClr>
                </a:solidFill>
              </a:rPr>
              <a:t>A prayer warrior every day… </a:t>
            </a:r>
          </a:p>
          <a:p>
            <a:pPr algn="l"/>
            <a:r>
              <a:rPr lang="en-US" sz="4400" b="1" dirty="0">
                <a:solidFill>
                  <a:schemeClr val="accent2">
                    <a:lumMod val="75000"/>
                  </a:schemeClr>
                </a:solidFill>
              </a:rPr>
              <a:t>…a preacher / teacher to all who would listen </a:t>
            </a:r>
          </a:p>
        </p:txBody>
      </p:sp>
    </p:spTree>
    <p:custDataLst>
      <p:tags r:id="rId1"/>
    </p:custDataLst>
    <p:extLst>
      <p:ext uri="{BB962C8B-B14F-4D97-AF65-F5344CB8AC3E}">
        <p14:creationId xmlns:p14="http://schemas.microsoft.com/office/powerpoint/2010/main" val="2720399283"/>
      </p:ext>
    </p:extLst>
  </p:cSld>
  <p:clrMapOvr>
    <a:masterClrMapping/>
  </p:clrMapOvr>
  <mc:AlternateContent xmlns:mc="http://schemas.openxmlformats.org/markup-compatibility/2006">
    <mc:Choice xmlns:p14="http://schemas.microsoft.com/office/powerpoint/2010/main" Requires="p14">
      <p:transition spd="slow" p14:dur="2000" advTm="8717"/>
    </mc:Choice>
    <mc:Fallback>
      <p:transition spd="slow" advTm="87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itting, looking, piece, person&#10;&#10;Description automatically generated">
            <a:extLst>
              <a:ext uri="{FF2B5EF4-FFF2-40B4-BE49-F238E27FC236}">
                <a16:creationId xmlns:a16="http://schemas.microsoft.com/office/drawing/2014/main" id="{FF0FB235-07A2-4656-9062-32703A0973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8000"/>
                    </a14:imgEffect>
                    <a14:imgEffect>
                      <a14:saturation sat="148000"/>
                    </a14:imgEffect>
                    <a14:imgEffect>
                      <a14:brightnessContrast bright="21000" contrast="28000"/>
                    </a14:imgEffect>
                  </a14:imgLayer>
                </a14:imgProps>
              </a:ext>
              <a:ext uri="{28A0092B-C50C-407E-A947-70E740481C1C}">
                <a14:useLocalDpi xmlns:a14="http://schemas.microsoft.com/office/drawing/2010/main" val="0"/>
              </a:ext>
            </a:extLst>
          </a:blip>
          <a:srcRect l="7133" r="1850" b="2"/>
          <a:stretch/>
        </p:blipFill>
        <p:spPr>
          <a:xfrm>
            <a:off x="4476307" y="595421"/>
            <a:ext cx="7715693" cy="5658438"/>
          </a:xfrm>
          <a:prstGeom prst="rect">
            <a:avLst/>
          </a:prstGeom>
        </p:spPr>
      </p:pic>
      <p:pic>
        <p:nvPicPr>
          <p:cNvPr id="11" name="Picture 10">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1920" y="44446"/>
            <a:ext cx="5684520" cy="4847594"/>
          </a:xfrm>
        </p:spPr>
        <p:txBody>
          <a:bodyPr anchor="b">
            <a:noAutofit/>
          </a:bodyPr>
          <a:lstStyle/>
          <a:p>
            <a:pPr algn="l"/>
            <a:r>
              <a:rPr lang="en-US" sz="4800" b="1" dirty="0">
                <a:solidFill>
                  <a:schemeClr val="accent2">
                    <a:lumMod val="75000"/>
                  </a:schemeClr>
                </a:solidFill>
              </a:rPr>
              <a:t>“Ripening:” </a:t>
            </a:r>
          </a:p>
          <a:p>
            <a:pPr algn="l"/>
            <a:r>
              <a:rPr lang="en-US" sz="4800" b="1" dirty="0">
                <a:solidFill>
                  <a:schemeClr val="accent2">
                    <a:lumMod val="75000"/>
                  </a:schemeClr>
                </a:solidFill>
              </a:rPr>
              <a:t>And finally, a human sacrifice, dying &amp; giving life to the lost</a:t>
            </a:r>
          </a:p>
        </p:txBody>
      </p:sp>
    </p:spTree>
    <p:custDataLst>
      <p:tags r:id="rId1"/>
    </p:custDataLst>
    <p:extLst>
      <p:ext uri="{BB962C8B-B14F-4D97-AF65-F5344CB8AC3E}">
        <p14:creationId xmlns:p14="http://schemas.microsoft.com/office/powerpoint/2010/main" val="558384528"/>
      </p:ext>
    </p:extLst>
  </p:cSld>
  <p:clrMapOvr>
    <a:masterClrMapping/>
  </p:clrMapOvr>
  <mc:AlternateContent xmlns:mc="http://schemas.openxmlformats.org/markup-compatibility/2006">
    <mc:Choice xmlns:p14="http://schemas.microsoft.com/office/powerpoint/2010/main" Requires="p14">
      <p:transition spd="slow" p14:dur="2000" advTm="5327"/>
    </mc:Choice>
    <mc:Fallback>
      <p:transition spd="slow" advTm="5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28600"/>
            <a:ext cx="11450320" cy="6629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6000" b="1" dirty="0">
                <a:solidFill>
                  <a:schemeClr val="bg1"/>
                </a:solidFill>
                <a:effectLst>
                  <a:glow rad="88900">
                    <a:schemeClr val="tx1"/>
                  </a:glow>
                </a:effectLst>
              </a:rPr>
              <a:t> </a:t>
            </a:r>
            <a:r>
              <a:rPr lang="en-US" sz="3600" b="1" dirty="0">
                <a:solidFill>
                  <a:schemeClr val="bg1"/>
                </a:solidFill>
                <a:effectLst>
                  <a:glow rad="88900">
                    <a:schemeClr val="tx1"/>
                  </a:glow>
                </a:effectLst>
              </a:rPr>
              <a:t>Mat. 20:28 (ICB)</a:t>
            </a:r>
          </a:p>
          <a:p>
            <a:pPr algn="l">
              <a:lnSpc>
                <a:spcPts val="6000"/>
              </a:lnSpc>
              <a:spcBef>
                <a:spcPts val="0"/>
              </a:spcBef>
            </a:pPr>
            <a:r>
              <a:rPr lang="en-US" sz="6000" b="1" dirty="0">
                <a:solidFill>
                  <a:schemeClr val="bg1"/>
                </a:solidFill>
                <a:effectLst>
                  <a:glow rad="88900">
                    <a:schemeClr val="tx1"/>
                  </a:glow>
                </a:effectLst>
              </a:rPr>
              <a:t>“…The Son of Man did not come for other people to serve him. He came to serve others. The Son of Man came to give his life to save many people.”</a:t>
            </a:r>
            <a:endParaRPr lang="en-US" sz="4000" b="1" dirty="0">
              <a:solidFill>
                <a:schemeClr val="bg1"/>
              </a:solidFill>
              <a:effectLst>
                <a:glow rad="88900">
                  <a:schemeClr val="tx1"/>
                </a:glow>
              </a:effectLst>
            </a:endParaRPr>
          </a:p>
        </p:txBody>
      </p:sp>
    </p:spTree>
    <p:extLst>
      <p:ext uri="{BB962C8B-B14F-4D97-AF65-F5344CB8AC3E}">
        <p14:creationId xmlns:p14="http://schemas.microsoft.com/office/powerpoint/2010/main" val="648114478"/>
      </p:ext>
    </p:extLst>
  </p:cSld>
  <p:clrMapOvr>
    <a:masterClrMapping/>
  </p:clrMapOvr>
  <mc:AlternateContent xmlns:mc="http://schemas.openxmlformats.org/markup-compatibility/2006">
    <mc:Choice xmlns:p14="http://schemas.microsoft.com/office/powerpoint/2010/main" Requires="p14">
      <p:transition spd="slow" p14:dur="2000" advTm="10203"/>
    </mc:Choice>
    <mc:Fallback>
      <p:transition spd="slow" advTm="1020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594338"/>
            <a:ext cx="11450320" cy="52636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4500" b="1" dirty="0">
                <a:solidFill>
                  <a:schemeClr val="bg1"/>
                </a:solidFill>
                <a:effectLst>
                  <a:glow rad="88900">
                    <a:schemeClr val="tx1"/>
                  </a:glow>
                </a:effectLst>
              </a:rPr>
              <a:t>Mat. 16:21,22 (GWT) </a:t>
            </a:r>
          </a:p>
          <a:p>
            <a:pPr algn="l">
              <a:lnSpc>
                <a:spcPts val="5000"/>
              </a:lnSpc>
              <a:spcBef>
                <a:spcPts val="0"/>
              </a:spcBef>
            </a:pPr>
            <a:r>
              <a:rPr lang="en-US" sz="4500" b="1" dirty="0">
                <a:solidFill>
                  <a:schemeClr val="bg1"/>
                </a:solidFill>
                <a:effectLst>
                  <a:glow rad="88900">
                    <a:schemeClr val="tx1"/>
                  </a:glow>
                </a:effectLst>
              </a:rPr>
              <a:t>“From that time on Jesus began to inform his disciples that he had to go to Jerusalem. There he would have to suffer a lot because of the leaders, chief priests, and scribes. He would be killed…</a:t>
            </a:r>
          </a:p>
        </p:txBody>
      </p:sp>
      <p:pic>
        <p:nvPicPr>
          <p:cNvPr id="5" name="Picture 4" descr="A couple of people that are standing in the grass&#10;&#10;Description automatically generated">
            <a:extLst>
              <a:ext uri="{FF2B5EF4-FFF2-40B4-BE49-F238E27FC236}">
                <a16:creationId xmlns:a16="http://schemas.microsoft.com/office/drawing/2014/main" id="{6941CAE7-12C4-44B4-AB60-4445D9F5DD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1000"/>
                    </a14:imgEffect>
                    <a14:imgEffect>
                      <a14:colorTemperature colorTemp="8029"/>
                    </a14:imgEffect>
                    <a14:imgEffect>
                      <a14:saturation sat="123000"/>
                    </a14:imgEffect>
                    <a14:imgEffect>
                      <a14:brightnessContrast bright="4000" contrast="17000"/>
                    </a14:imgEffect>
                  </a14:imgLayer>
                </a14:imgProps>
              </a:ext>
              <a:ext uri="{28A0092B-C50C-407E-A947-70E740481C1C}">
                <a14:useLocalDpi xmlns:a14="http://schemas.microsoft.com/office/drawing/2010/main" val="0"/>
              </a:ext>
            </a:extLst>
          </a:blip>
          <a:srcRect t="19008"/>
          <a:stretch/>
        </p:blipFill>
        <p:spPr>
          <a:xfrm>
            <a:off x="5683347" y="-23446"/>
            <a:ext cx="5387567" cy="2454463"/>
          </a:xfrm>
          <a:prstGeom prst="rect">
            <a:avLst/>
          </a:prstGeom>
          <a:effectLst>
            <a:softEdge rad="127000"/>
          </a:effectLst>
        </p:spPr>
      </p:pic>
    </p:spTree>
    <p:extLst>
      <p:ext uri="{BB962C8B-B14F-4D97-AF65-F5344CB8AC3E}">
        <p14:creationId xmlns:p14="http://schemas.microsoft.com/office/powerpoint/2010/main" val="3222963466"/>
      </p:ext>
    </p:extLst>
  </p:cSld>
  <p:clrMapOvr>
    <a:masterClrMapping/>
  </p:clrMapOvr>
  <mc:AlternateContent xmlns:mc="http://schemas.openxmlformats.org/markup-compatibility/2006">
    <mc:Choice xmlns:p14="http://schemas.microsoft.com/office/powerpoint/2010/main" Requires="p14">
      <p:transition spd="slow" p14:dur="2000" advTm="14731"/>
    </mc:Choice>
    <mc:Fallback>
      <p:transition spd="slow" advTm="1473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4500" b="1" dirty="0">
                <a:solidFill>
                  <a:schemeClr val="bg1"/>
                </a:solidFill>
                <a:effectLst>
                  <a:glow rad="88900">
                    <a:schemeClr val="tx1"/>
                  </a:glow>
                </a:effectLst>
              </a:rPr>
              <a:t>…but on the third day he would be brought back to life. Peter took him aside and objected to this. He said, "Heaven forbid, Lord! This must never happen to you!"</a:t>
            </a:r>
          </a:p>
        </p:txBody>
      </p:sp>
      <p:pic>
        <p:nvPicPr>
          <p:cNvPr id="5" name="Picture 4" descr="A picture containing photo&#10;&#10;Description automatically generated">
            <a:extLst>
              <a:ext uri="{FF2B5EF4-FFF2-40B4-BE49-F238E27FC236}">
                <a16:creationId xmlns:a16="http://schemas.microsoft.com/office/drawing/2014/main" id="{1764BF83-7C39-4DAD-8434-1AC4108E542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5000"/>
                    </a14:imgEffect>
                    <a14:imgEffect>
                      <a14:colorTemperature colorTemp="6918"/>
                    </a14:imgEffect>
                    <a14:imgEffect>
                      <a14:saturation sat="94000"/>
                    </a14:imgEffect>
                    <a14:imgEffect>
                      <a14:brightnessContrast bright="8000" contrast="36000"/>
                    </a14:imgEffect>
                  </a14:imgLayer>
                </a14:imgProps>
              </a:ext>
              <a:ext uri="{28A0092B-C50C-407E-A947-70E740481C1C}">
                <a14:useLocalDpi xmlns:a14="http://schemas.microsoft.com/office/drawing/2010/main" val="0"/>
              </a:ext>
            </a:extLst>
          </a:blip>
          <a:srcRect l="10479" t="2328" r="9731"/>
          <a:stretch/>
        </p:blipFill>
        <p:spPr>
          <a:xfrm>
            <a:off x="3294184" y="2354989"/>
            <a:ext cx="5414147" cy="3727940"/>
          </a:xfrm>
          <a:prstGeom prst="rect">
            <a:avLst/>
          </a:prstGeom>
          <a:effectLst>
            <a:softEdge rad="635000"/>
          </a:effectLst>
        </p:spPr>
      </p:pic>
    </p:spTree>
    <p:extLst>
      <p:ext uri="{BB962C8B-B14F-4D97-AF65-F5344CB8AC3E}">
        <p14:creationId xmlns:p14="http://schemas.microsoft.com/office/powerpoint/2010/main" val="3320332825"/>
      </p:ext>
    </p:extLst>
  </p:cSld>
  <p:clrMapOvr>
    <a:masterClrMapping/>
  </p:clrMapOvr>
  <mc:AlternateContent xmlns:mc="http://schemas.openxmlformats.org/markup-compatibility/2006">
    <mc:Choice xmlns:p14="http://schemas.microsoft.com/office/powerpoint/2010/main" Requires="p14">
      <p:transition spd="slow" p14:dur="2000" advTm="17239"/>
    </mc:Choice>
    <mc:Fallback>
      <p:transition spd="slow" advTm="172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AB8"/>
        </a:solidFill>
        <a:effectLst/>
      </p:bgPr>
    </p:bg>
    <p:spTree>
      <p:nvGrpSpPr>
        <p:cNvPr id="1" name=""/>
        <p:cNvGrpSpPr/>
        <p:nvPr/>
      </p:nvGrpSpPr>
      <p:grpSpPr>
        <a:xfrm>
          <a:off x="0" y="0"/>
          <a:ext cx="0" cy="0"/>
          <a:chOff x="0" y="0"/>
          <a:chExt cx="0" cy="0"/>
        </a:xfrm>
      </p:grpSpPr>
      <p:pic>
        <p:nvPicPr>
          <p:cNvPr id="4" name="Picture 3" descr="A picture containing fruit, food, brown, close&#10;&#10;Description automatically generated">
            <a:extLst>
              <a:ext uri="{FF2B5EF4-FFF2-40B4-BE49-F238E27FC236}">
                <a16:creationId xmlns:a16="http://schemas.microsoft.com/office/drawing/2014/main" id="{2C3EAB5E-4A19-4611-B0A8-998C1A539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15636" y="1878676"/>
            <a:ext cx="11892742" cy="3632662"/>
          </a:xfrm>
        </p:spPr>
        <p:txBody>
          <a:bodyPr>
            <a:noAutofit/>
          </a:bodyPr>
          <a:lstStyle/>
          <a:p>
            <a:pPr marL="571500" indent="-571500" algn="l">
              <a:buFont typeface="Wingdings" panose="05000000000000000000" pitchFamily="2" charset="2"/>
              <a:buChar char="v"/>
            </a:pPr>
            <a:endParaRPr lang="en-US" sz="1050" b="1" i="1" dirty="0">
              <a:solidFill>
                <a:srgbClr val="C00000"/>
              </a:solidFill>
              <a:effectLst>
                <a:glow rad="127000">
                  <a:schemeClr val="bg1"/>
                </a:glow>
              </a:effectLst>
            </a:endParaRPr>
          </a:p>
          <a:p>
            <a:pPr algn="l"/>
            <a:r>
              <a:rPr lang="en-US" sz="5500" b="1" dirty="0">
                <a:ln>
                  <a:solidFill>
                    <a:schemeClr val="tx1"/>
                  </a:solidFill>
                </a:ln>
                <a:solidFill>
                  <a:srgbClr val="873F13"/>
                </a:solidFill>
                <a:effectLst>
                  <a:glow rad="101600">
                    <a:schemeClr val="bg1"/>
                  </a:glow>
                </a:effectLst>
              </a:rPr>
              <a:t>But, before we get into our take on the four chairs, let’s look at Mark chapter 4 and Jesus’ take on the four stages of seed growth.</a:t>
            </a:r>
          </a:p>
          <a:p>
            <a:pPr algn="l"/>
            <a:r>
              <a:rPr lang="en-US" sz="5500" b="1" dirty="0">
                <a:ln>
                  <a:solidFill>
                    <a:schemeClr val="tx1"/>
                  </a:solidFill>
                </a:ln>
                <a:solidFill>
                  <a:srgbClr val="873F13"/>
                </a:solidFill>
                <a:effectLst>
                  <a:glow rad="101600">
                    <a:schemeClr val="bg1"/>
                  </a:glow>
                </a:effectLst>
              </a:rPr>
              <a:t>The book of Mark, chapter 4, contains three parables about seeds. </a:t>
            </a:r>
          </a:p>
          <a:p>
            <a:pPr algn="l"/>
            <a:endParaRPr lang="en-US" sz="5500" b="1" dirty="0"/>
          </a:p>
        </p:txBody>
      </p:sp>
    </p:spTree>
    <p:custDataLst>
      <p:tags r:id="rId1"/>
    </p:custDataLst>
    <p:extLst>
      <p:ext uri="{BB962C8B-B14F-4D97-AF65-F5344CB8AC3E}">
        <p14:creationId xmlns:p14="http://schemas.microsoft.com/office/powerpoint/2010/main" val="733087040"/>
      </p:ext>
    </p:extLst>
  </p:cSld>
  <p:clrMapOvr>
    <a:masterClrMapping/>
  </p:clrMapOvr>
  <mc:AlternateContent xmlns:mc="http://schemas.openxmlformats.org/markup-compatibility/2006">
    <mc:Choice xmlns:p14="http://schemas.microsoft.com/office/powerpoint/2010/main" Requires="p14">
      <p:transition spd="slow" p14:dur="2000" advTm="12688"/>
    </mc:Choice>
    <mc:Fallback>
      <p:transition spd="slow" advTm="126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46956"/>
            <a:ext cx="11450320" cy="67110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5000" b="1" dirty="0">
                <a:solidFill>
                  <a:schemeClr val="bg1"/>
                </a:solidFill>
                <a:effectLst>
                  <a:glow rad="88900">
                    <a:schemeClr val="tx1"/>
                  </a:glow>
                </a:effectLst>
              </a:rPr>
              <a:t>But Jesus explained that sacrifice and death to self is the calling of every believer. </a:t>
            </a:r>
          </a:p>
          <a:p>
            <a:pPr algn="l">
              <a:lnSpc>
                <a:spcPct val="100000"/>
              </a:lnSpc>
              <a:spcBef>
                <a:spcPts val="0"/>
              </a:spcBef>
            </a:pPr>
            <a:endParaRPr lang="en-US" sz="800" b="1" dirty="0">
              <a:solidFill>
                <a:schemeClr val="bg1"/>
              </a:solidFill>
              <a:effectLst>
                <a:glow rad="88900">
                  <a:schemeClr val="tx1"/>
                </a:glow>
              </a:effectLst>
            </a:endParaRPr>
          </a:p>
          <a:p>
            <a:pPr algn="l">
              <a:lnSpc>
                <a:spcPts val="4000"/>
              </a:lnSpc>
              <a:spcBef>
                <a:spcPts val="0"/>
              </a:spcBef>
            </a:pPr>
            <a:r>
              <a:rPr lang="en-US" sz="3200" b="1" dirty="0">
                <a:solidFill>
                  <a:schemeClr val="bg1"/>
                </a:solidFill>
                <a:effectLst>
                  <a:glow rad="88900">
                    <a:schemeClr val="tx1"/>
                  </a:glow>
                </a:effectLst>
              </a:rPr>
              <a:t>Mat. 16:24,25 (GWT)</a:t>
            </a:r>
          </a:p>
          <a:p>
            <a:pPr algn="l">
              <a:lnSpc>
                <a:spcPts val="4000"/>
              </a:lnSpc>
              <a:spcBef>
                <a:spcPts val="600"/>
              </a:spcBef>
            </a:pPr>
            <a:r>
              <a:rPr lang="en-US" sz="4500" b="1" dirty="0">
                <a:solidFill>
                  <a:schemeClr val="bg1"/>
                </a:solidFill>
                <a:effectLst>
                  <a:glow rad="88900">
                    <a:schemeClr val="tx1"/>
                  </a:glow>
                </a:effectLst>
              </a:rPr>
              <a:t>“Then Jesus said to his disciples, ‘Those who want to come with me must </a:t>
            </a:r>
            <a:r>
              <a:rPr lang="en-US" sz="4500" b="1" u="sng" dirty="0">
                <a:solidFill>
                  <a:schemeClr val="bg1"/>
                </a:solidFill>
                <a:effectLst>
                  <a:glow rad="88900">
                    <a:schemeClr val="tx1"/>
                  </a:glow>
                </a:effectLst>
              </a:rPr>
              <a:t>say no to the things they want</a:t>
            </a:r>
            <a:r>
              <a:rPr lang="en-US" sz="4500" b="1" dirty="0">
                <a:solidFill>
                  <a:schemeClr val="bg1"/>
                </a:solidFill>
                <a:effectLst>
                  <a:glow rad="88900">
                    <a:schemeClr val="tx1"/>
                  </a:glow>
                </a:effectLst>
              </a:rPr>
              <a:t>, pick up their crosses, and follow me. Those who want to save their lives will lose them. But those who lose their lives for me will find them.’”</a:t>
            </a:r>
          </a:p>
        </p:txBody>
      </p:sp>
    </p:spTree>
    <p:extLst>
      <p:ext uri="{BB962C8B-B14F-4D97-AF65-F5344CB8AC3E}">
        <p14:creationId xmlns:p14="http://schemas.microsoft.com/office/powerpoint/2010/main" val="1846055426"/>
      </p:ext>
    </p:extLst>
  </p:cSld>
  <p:clrMapOvr>
    <a:masterClrMapping/>
  </p:clrMapOvr>
  <mc:AlternateContent xmlns:mc="http://schemas.openxmlformats.org/markup-compatibility/2006">
    <mc:Choice xmlns:p14="http://schemas.microsoft.com/office/powerpoint/2010/main" Requires="p14">
      <p:transition spd="slow" p14:dur="2000" advTm="27850"/>
    </mc:Choice>
    <mc:Fallback>
      <p:transition spd="slow" advTm="2785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6142895" y="-35991"/>
            <a:ext cx="4911968" cy="41273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3600" b="1" dirty="0">
                <a:solidFill>
                  <a:schemeClr val="bg1"/>
                </a:solidFill>
                <a:effectLst>
                  <a:glow rad="88900">
                    <a:schemeClr val="tx1"/>
                  </a:glow>
                </a:effectLst>
              </a:rPr>
              <a:t>Isa. 50:7 (ESV) </a:t>
            </a:r>
          </a:p>
          <a:p>
            <a:pPr algn="l">
              <a:lnSpc>
                <a:spcPts val="5200"/>
              </a:lnSpc>
              <a:spcBef>
                <a:spcPts val="0"/>
              </a:spcBef>
            </a:pPr>
            <a:r>
              <a:rPr lang="en-US" sz="5000" b="1" dirty="0">
                <a:solidFill>
                  <a:schemeClr val="bg1"/>
                </a:solidFill>
                <a:effectLst>
                  <a:glow rad="88900">
                    <a:schemeClr val="tx1"/>
                  </a:glow>
                </a:effectLst>
              </a:rPr>
              <a:t>“… I have set my face like a flint, and I know that I shall not be put to shame.” </a:t>
            </a:r>
          </a:p>
        </p:txBody>
      </p:sp>
      <p:pic>
        <p:nvPicPr>
          <p:cNvPr id="5" name="Picture 4" descr="A person holding a cat&#10;&#10;Description automatically generated">
            <a:extLst>
              <a:ext uri="{FF2B5EF4-FFF2-40B4-BE49-F238E27FC236}">
                <a16:creationId xmlns:a16="http://schemas.microsoft.com/office/drawing/2014/main" id="{F027DEC6-F225-4C82-A026-C0D8EB4C14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64000"/>
                    </a14:imgEffect>
                    <a14:imgEffect>
                      <a14:colorTemperature colorTemp="8585"/>
                    </a14:imgEffect>
                    <a14:imgEffect>
                      <a14:saturation sat="112000"/>
                    </a14:imgEffect>
                    <a14:imgEffect>
                      <a14:brightnessContrast bright="15000" contrast="28000"/>
                    </a14:imgEffect>
                  </a14:imgLayer>
                </a14:imgProps>
              </a:ext>
              <a:ext uri="{28A0092B-C50C-407E-A947-70E740481C1C}">
                <a14:useLocalDpi xmlns:a14="http://schemas.microsoft.com/office/drawing/2010/main" val="0"/>
              </a:ext>
            </a:extLst>
          </a:blip>
          <a:stretch>
            <a:fillRect/>
          </a:stretch>
        </p:blipFill>
        <p:spPr>
          <a:xfrm>
            <a:off x="1512278" y="-35992"/>
            <a:ext cx="4232030" cy="5007902"/>
          </a:xfrm>
          <a:prstGeom prst="rect">
            <a:avLst/>
          </a:prstGeom>
          <a:effectLst>
            <a:softEdge rad="317500"/>
          </a:effectLst>
        </p:spPr>
      </p:pic>
    </p:spTree>
    <p:extLst>
      <p:ext uri="{BB962C8B-B14F-4D97-AF65-F5344CB8AC3E}">
        <p14:creationId xmlns:p14="http://schemas.microsoft.com/office/powerpoint/2010/main" val="480807799"/>
      </p:ext>
    </p:extLst>
  </p:cSld>
  <p:clrMapOvr>
    <a:masterClrMapping/>
  </p:clrMapOvr>
  <mc:AlternateContent xmlns:mc="http://schemas.openxmlformats.org/markup-compatibility/2006">
    <mc:Choice xmlns:p14="http://schemas.microsoft.com/office/powerpoint/2010/main" Requires="p14">
      <p:transition spd="slow" p14:dur="2000" advTm="12061"/>
    </mc:Choice>
    <mc:Fallback>
      <p:transition spd="slow" advTm="1206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46956"/>
            <a:ext cx="11450320" cy="67110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John 12:17 (TLB)</a:t>
            </a:r>
          </a:p>
          <a:p>
            <a:pPr algn="l">
              <a:lnSpc>
                <a:spcPts val="6000"/>
              </a:lnSpc>
              <a:spcBef>
                <a:spcPts val="0"/>
              </a:spcBef>
            </a:pPr>
            <a:r>
              <a:rPr lang="en-US" sz="6000" b="1" dirty="0">
                <a:solidFill>
                  <a:schemeClr val="bg1"/>
                </a:solidFill>
                <a:effectLst>
                  <a:glow rad="88900">
                    <a:schemeClr val="tx1"/>
                  </a:glow>
                </a:effectLst>
              </a:rPr>
              <a:t>“Now my soul is deeply troubled. Shall I pray, ‘Father, save me from what lies ahead’? But that is the very reason why I came!” </a:t>
            </a:r>
          </a:p>
          <a:p>
            <a:pPr algn="l">
              <a:lnSpc>
                <a:spcPts val="6000"/>
              </a:lnSpc>
              <a:spcBef>
                <a:spcPts val="0"/>
              </a:spcBef>
            </a:pPr>
            <a:endParaRPr lang="en-US" sz="3500" b="1" dirty="0">
              <a:solidFill>
                <a:schemeClr val="bg1"/>
              </a:solidFill>
              <a:effectLst>
                <a:glow rad="88900">
                  <a:schemeClr val="tx1"/>
                </a:glow>
              </a:effectLst>
            </a:endParaRPr>
          </a:p>
        </p:txBody>
      </p:sp>
    </p:spTree>
    <p:extLst>
      <p:ext uri="{BB962C8B-B14F-4D97-AF65-F5344CB8AC3E}">
        <p14:creationId xmlns:p14="http://schemas.microsoft.com/office/powerpoint/2010/main" val="823073285"/>
      </p:ext>
    </p:extLst>
  </p:cSld>
  <p:clrMapOvr>
    <a:masterClrMapping/>
  </p:clrMapOvr>
  <mc:AlternateContent xmlns:mc="http://schemas.openxmlformats.org/markup-compatibility/2006">
    <mc:Choice xmlns:p14="http://schemas.microsoft.com/office/powerpoint/2010/main" Requires="p14">
      <p:transition spd="slow" p14:dur="2000" advTm="12920"/>
    </mc:Choice>
    <mc:Fallback>
      <p:transition spd="slow" advTm="1292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455043-5CFD-4790-A30C-152D3B69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90CBA0-32A4-48C6-8140-9148B3A0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4056F06-1067-40CC-8153-8A04EA0AB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 name="Oval 13">
              <a:extLst>
                <a:ext uri="{FF2B5EF4-FFF2-40B4-BE49-F238E27FC236}">
                  <a16:creationId xmlns:a16="http://schemas.microsoft.com/office/drawing/2014/main" id="{86015350-BCF9-4ACA-99D9-2A98FB05C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57B1E4-5A42-473F-837E-3C5946D1F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BD49C7C-52B4-4D8F-B956-ECCA10BD7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AF0C458-F592-426F-B531-304500025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7A4B5212-F988-4671-B9F2-02B065E40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6C93D35-1EA4-427C-832E-C077C1603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8648C95-1EC5-40D8-8D96-3DC3D112A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10134DF-195E-4609-BE91-D38A8334E4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20757759-EC34-4221-B044-E44E140CD7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D397B4-F579-4427-8501-9D3412F87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669F62-C345-4D12-9436-F3E2B3AE6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9D0B0E-94E0-4A18-A5D4-F8999345F0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935538" y="182880"/>
            <a:ext cx="7253409" cy="6669152"/>
          </a:xfrm>
          <a:noFill/>
        </p:spPr>
        <p:txBody>
          <a:bodyPr anchor="t">
            <a:normAutofit fontScale="25000" lnSpcReduction="20000"/>
          </a:bodyPr>
          <a:lstStyle/>
          <a:p>
            <a:r>
              <a:rPr lang="en-US" sz="18000" b="1" dirty="0">
                <a:solidFill>
                  <a:schemeClr val="bg1"/>
                </a:solidFill>
              </a:rPr>
              <a:t>The Jim &amp; Elizabeth </a:t>
            </a:r>
          </a:p>
          <a:p>
            <a:r>
              <a:rPr lang="en-US" sz="18000" b="1" dirty="0">
                <a:solidFill>
                  <a:schemeClr val="bg1"/>
                </a:solidFill>
              </a:rPr>
              <a:t>Elliot Story</a:t>
            </a:r>
          </a:p>
          <a:p>
            <a:pPr algn="l"/>
            <a:endParaRPr lang="en-US" sz="3200" b="1" dirty="0">
              <a:solidFill>
                <a:schemeClr val="bg1"/>
              </a:solidFill>
            </a:endParaRPr>
          </a:p>
          <a:p>
            <a:pPr algn="l">
              <a:lnSpc>
                <a:spcPts val="4000"/>
              </a:lnSpc>
              <a:spcBef>
                <a:spcPts val="0"/>
              </a:spcBef>
            </a:pPr>
            <a:r>
              <a:rPr lang="en-US" sz="16000" b="1" dirty="0">
                <a:solidFill>
                  <a:schemeClr val="bg1"/>
                </a:solidFill>
              </a:rPr>
              <a:t>At six Jim told his mother:</a:t>
            </a:r>
          </a:p>
          <a:p>
            <a:pPr algn="l">
              <a:lnSpc>
                <a:spcPts val="4000"/>
              </a:lnSpc>
              <a:spcBef>
                <a:spcPts val="0"/>
              </a:spcBef>
            </a:pPr>
            <a:r>
              <a:rPr lang="en-US" sz="16000" b="1" dirty="0">
                <a:solidFill>
                  <a:schemeClr val="bg1"/>
                </a:solidFill>
              </a:rPr>
              <a:t> “Now, mama, the Lord Jesus can come whenever He wants. He could take our whole family because I’m saved now, and Jane is too young to know Him yet.”</a:t>
            </a:r>
          </a:p>
          <a:p>
            <a:pPr algn="l">
              <a:lnSpc>
                <a:spcPts val="4000"/>
              </a:lnSpc>
              <a:spcBef>
                <a:spcPts val="0"/>
              </a:spcBef>
            </a:pPr>
            <a:r>
              <a:rPr lang="en-US" sz="16000" b="1" dirty="0">
                <a:solidFill>
                  <a:schemeClr val="bg1"/>
                </a:solidFill>
              </a:rPr>
              <a:t>As a teen, Jim quoted the Bible to the president of the student body to explain why he would not go to a school party. </a:t>
            </a:r>
          </a:p>
          <a:p>
            <a:pPr algn="l"/>
            <a:endParaRPr lang="en-US" sz="1900" b="1" dirty="0">
              <a:solidFill>
                <a:schemeClr val="bg1"/>
              </a:solidFill>
            </a:endParaRPr>
          </a:p>
        </p:txBody>
      </p:sp>
      <p:sp>
        <p:nvSpPr>
          <p:cNvPr id="29" name="Rectangle 28">
            <a:extLst>
              <a:ext uri="{FF2B5EF4-FFF2-40B4-BE49-F238E27FC236}">
                <a16:creationId xmlns:a16="http://schemas.microsoft.com/office/drawing/2014/main" id="{909F982E-B4F0-4CF1-9698-0CA793629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5A6FD1C-ABC0-436A-9073-E0EED7D89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2" name="Straight Connector 31">
              <a:extLst>
                <a:ext uri="{FF2B5EF4-FFF2-40B4-BE49-F238E27FC236}">
                  <a16:creationId xmlns:a16="http://schemas.microsoft.com/office/drawing/2014/main" id="{6FE42E75-3FFE-428A-BBD2-CC87097B5D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8E869C-899B-4BCE-8E7E-07CF2384D9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BF071B4-ED93-480C-8E69-73432F0CE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A65703-32A1-4699-BC19-1CA9884BD2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drawing, shirt&#10;&#10;Description automatically generated">
            <a:extLst>
              <a:ext uri="{FF2B5EF4-FFF2-40B4-BE49-F238E27FC236}">
                <a16:creationId xmlns:a16="http://schemas.microsoft.com/office/drawing/2014/main" id="{1ABD5E66-550D-42BF-A41C-435107A37717}"/>
              </a:ext>
            </a:extLst>
          </p:cNvPr>
          <p:cNvPicPr>
            <a:picLocks noChangeAspect="1"/>
          </p:cNvPicPr>
          <p:nvPr/>
        </p:nvPicPr>
        <p:blipFill rotWithShape="1">
          <a:blip r:embed="rId3">
            <a:extLst>
              <a:ext uri="{28A0092B-C50C-407E-A947-70E740481C1C}">
                <a14:useLocalDpi xmlns:a14="http://schemas.microsoft.com/office/drawing/2010/main" val="0"/>
              </a:ext>
            </a:extLst>
          </a:blip>
          <a:srcRect l="2552" r="-6" b="-6"/>
          <a:stretch/>
        </p:blipFill>
        <p:spPr>
          <a:xfrm>
            <a:off x="199130" y="16588"/>
            <a:ext cx="4903631" cy="5928771"/>
          </a:xfrm>
          <a:prstGeom prst="rect">
            <a:avLst/>
          </a:prstGeom>
        </p:spPr>
      </p:pic>
      <p:grpSp>
        <p:nvGrpSpPr>
          <p:cNvPr id="37" name="Group 36" hidden="1">
            <a:extLst>
              <a:ext uri="{FF2B5EF4-FFF2-40B4-BE49-F238E27FC236}">
                <a16:creationId xmlns:a16="http://schemas.microsoft.com/office/drawing/2014/main" id="{38AF1DD3-8D1D-4757-B035-70019593D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47040" y="850149"/>
            <a:ext cx="304800" cy="429768"/>
            <a:chOff x="215328" y="-46937"/>
            <a:chExt cx="304800" cy="2773841"/>
          </a:xfrm>
        </p:grpSpPr>
        <p:cxnSp>
          <p:nvCxnSpPr>
            <p:cNvPr id="38" name="Straight Connector 37">
              <a:extLst>
                <a:ext uri="{FF2B5EF4-FFF2-40B4-BE49-F238E27FC236}">
                  <a16:creationId xmlns:a16="http://schemas.microsoft.com/office/drawing/2014/main" id="{28184D1F-A6B0-4989-8187-7DA9B69FDB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4AAB83-8364-4EEC-B775-EB5BF22973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334B8F-87AB-40F9-B22B-309F79C29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507BCE7-4481-4881-ACD6-7B9E0A53B3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FFBAF7-C73F-4BFD-B20F-66793AA4F025}"/>
              </a:ext>
            </a:extLst>
          </p:cNvPr>
          <p:cNvSpPr txBox="1"/>
          <p:nvPr/>
        </p:nvSpPr>
        <p:spPr>
          <a:xfrm>
            <a:off x="-135504" y="5833264"/>
            <a:ext cx="5405676" cy="830997"/>
          </a:xfrm>
          <a:prstGeom prst="rect">
            <a:avLst/>
          </a:prstGeom>
          <a:noFill/>
        </p:spPr>
        <p:txBody>
          <a:bodyPr wrap="square">
            <a:spAutoFit/>
          </a:bodyPr>
          <a:lstStyle/>
          <a:p>
            <a:pPr algn="ctr"/>
            <a:r>
              <a:rPr lang="en-US" sz="4800" b="1" dirty="0">
                <a:solidFill>
                  <a:schemeClr val="bg1"/>
                </a:solidFill>
              </a:rPr>
              <a:t>Tillering Stage</a:t>
            </a:r>
            <a:endParaRPr lang="en-US" sz="4800" dirty="0">
              <a:solidFill>
                <a:schemeClr val="bg1"/>
              </a:solidFill>
            </a:endParaRPr>
          </a:p>
        </p:txBody>
      </p:sp>
    </p:spTree>
    <p:custDataLst>
      <p:tags r:id="rId1"/>
    </p:custDataLst>
    <p:extLst>
      <p:ext uri="{BB962C8B-B14F-4D97-AF65-F5344CB8AC3E}">
        <p14:creationId xmlns:p14="http://schemas.microsoft.com/office/powerpoint/2010/main" val="906146226"/>
      </p:ext>
    </p:extLst>
  </p:cSld>
  <p:clrMapOvr>
    <a:masterClrMapping/>
  </p:clrMapOvr>
  <mc:AlternateContent xmlns:mc="http://schemas.openxmlformats.org/markup-compatibility/2006">
    <mc:Choice xmlns:p14="http://schemas.microsoft.com/office/powerpoint/2010/main" Requires="p14">
      <p:transition spd="slow" p14:dur="2000" advTm="23787"/>
    </mc:Choice>
    <mc:Fallback>
      <p:transition spd="slow" advTm="237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455043-5CFD-4790-A30C-152D3B69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790CBA0-32A4-48C6-8140-9148B3A0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B4056F06-1067-40CC-8153-8A04EA0AB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6" name="Oval 75">
              <a:extLst>
                <a:ext uri="{FF2B5EF4-FFF2-40B4-BE49-F238E27FC236}">
                  <a16:creationId xmlns:a16="http://schemas.microsoft.com/office/drawing/2014/main" id="{86015350-BCF9-4ACA-99D9-2A98FB05C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C57B1E4-5A42-473F-837E-3C5946D1F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BD49C7C-52B4-4D8F-B956-ECCA10BD7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AF0C458-F592-426F-B531-304500025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7A4B5212-F988-4671-B9F2-02B065E40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B6C93D35-1EA4-427C-832E-C077C1603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a:extLst>
              <a:ext uri="{FF2B5EF4-FFF2-40B4-BE49-F238E27FC236}">
                <a16:creationId xmlns:a16="http://schemas.microsoft.com/office/drawing/2014/main" id="{08648C95-1EC5-40D8-8D96-3DC3D112A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10134DF-195E-4609-BE91-D38A8334E4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6" name="Straight Connector 85">
              <a:extLst>
                <a:ext uri="{FF2B5EF4-FFF2-40B4-BE49-F238E27FC236}">
                  <a16:creationId xmlns:a16="http://schemas.microsoft.com/office/drawing/2014/main" id="{20757759-EC34-4221-B044-E44E140CD7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DD397B4-F579-4427-8501-9D3412F87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F669F62-C345-4D12-9436-F3E2B3AE6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89D0B0E-94E0-4A18-A5D4-F8999345F0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134683" y="386077"/>
            <a:ext cx="8054257" cy="6465956"/>
          </a:xfrm>
          <a:noFill/>
        </p:spPr>
        <p:txBody>
          <a:bodyPr anchor="t">
            <a:noAutofit/>
          </a:bodyPr>
          <a:lstStyle/>
          <a:p>
            <a:pPr algn="l"/>
            <a:r>
              <a:rPr lang="en-US" sz="4400" b="1" dirty="0">
                <a:solidFill>
                  <a:schemeClr val="bg1"/>
                </a:solidFill>
              </a:rPr>
              <a:t>Young Jim dreamt of reaching people who had never even heard of Jesus.</a:t>
            </a:r>
          </a:p>
          <a:p>
            <a:pPr algn="l"/>
            <a:r>
              <a:rPr lang="en-US" sz="4400" b="1" dirty="0">
                <a:solidFill>
                  <a:schemeClr val="bg1"/>
                </a:solidFill>
              </a:rPr>
              <a:t>He was inspired by missionaries such as David Brainerd, William Carey, and Amy Carmichael.</a:t>
            </a:r>
          </a:p>
          <a:p>
            <a:pPr algn="l"/>
            <a:r>
              <a:rPr lang="en-US" sz="4400" b="1" dirty="0">
                <a:solidFill>
                  <a:schemeClr val="bg1"/>
                </a:solidFill>
              </a:rPr>
              <a:t>He worked on the school newspaper, the wrestling team, school drama, and public speaking club.</a:t>
            </a:r>
          </a:p>
        </p:txBody>
      </p:sp>
      <p:sp>
        <p:nvSpPr>
          <p:cNvPr id="91" name="Rectangle 90">
            <a:extLst>
              <a:ext uri="{FF2B5EF4-FFF2-40B4-BE49-F238E27FC236}">
                <a16:creationId xmlns:a16="http://schemas.microsoft.com/office/drawing/2014/main" id="{909F982E-B4F0-4CF1-9698-0CA793629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E5A6FD1C-ABC0-436A-9073-E0EED7D89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94" name="Straight Connector 93">
              <a:extLst>
                <a:ext uri="{FF2B5EF4-FFF2-40B4-BE49-F238E27FC236}">
                  <a16:creationId xmlns:a16="http://schemas.microsoft.com/office/drawing/2014/main" id="{6FE42E75-3FFE-428A-BBD2-CC87097B5D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F8E869C-899B-4BCE-8E7E-07CF2384D9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BF071B4-ED93-480C-8E69-73432F0CE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CA65703-32A1-4699-BC19-1CA9884BD2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99" name="Group 98" hidden="1">
            <a:extLst>
              <a:ext uri="{FF2B5EF4-FFF2-40B4-BE49-F238E27FC236}">
                <a16:creationId xmlns:a16="http://schemas.microsoft.com/office/drawing/2014/main" id="{38AF1DD3-8D1D-4757-B035-70019593D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47040" y="850149"/>
            <a:ext cx="304800" cy="429768"/>
            <a:chOff x="215328" y="-46937"/>
            <a:chExt cx="304800" cy="2773841"/>
          </a:xfrm>
        </p:grpSpPr>
        <p:cxnSp>
          <p:nvCxnSpPr>
            <p:cNvPr id="100" name="Straight Connector 99">
              <a:extLst>
                <a:ext uri="{FF2B5EF4-FFF2-40B4-BE49-F238E27FC236}">
                  <a16:creationId xmlns:a16="http://schemas.microsoft.com/office/drawing/2014/main" id="{28184D1F-A6B0-4989-8187-7DA9B69FDB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E4AAB83-8364-4EEC-B775-EB5BF22973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8334B8F-87AB-40F9-B22B-309F79C29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507BCE7-4481-4881-ACD6-7B9E0A53B3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ED3305A7-88BD-45CC-AADE-0A6B8184A9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2000" contrast="6000"/>
                    </a14:imgEffect>
                  </a14:imgLayer>
                </a14:imgProps>
              </a:ext>
              <a:ext uri="{28A0092B-C50C-407E-A947-70E740481C1C}">
                <a14:useLocalDpi xmlns:a14="http://schemas.microsoft.com/office/drawing/2010/main" val="0"/>
              </a:ext>
            </a:extLst>
          </a:blip>
          <a:srcRect r="1" b="13251"/>
          <a:stretch/>
        </p:blipFill>
        <p:spPr>
          <a:xfrm>
            <a:off x="95479" y="77435"/>
            <a:ext cx="4007699" cy="5431517"/>
          </a:xfrm>
          <a:prstGeom prst="rect">
            <a:avLst/>
          </a:prstGeom>
        </p:spPr>
      </p:pic>
      <p:sp>
        <p:nvSpPr>
          <p:cNvPr id="2" name="TextBox 1">
            <a:extLst>
              <a:ext uri="{FF2B5EF4-FFF2-40B4-BE49-F238E27FC236}">
                <a16:creationId xmlns:a16="http://schemas.microsoft.com/office/drawing/2014/main" id="{53B5AC99-928A-4658-BD3C-9D7CA8AD3967}"/>
              </a:ext>
            </a:extLst>
          </p:cNvPr>
          <p:cNvSpPr txBox="1"/>
          <p:nvPr/>
        </p:nvSpPr>
        <p:spPr>
          <a:xfrm>
            <a:off x="-58615" y="5622589"/>
            <a:ext cx="4267200" cy="1152495"/>
          </a:xfrm>
          <a:prstGeom prst="rect">
            <a:avLst/>
          </a:prstGeom>
          <a:noFill/>
        </p:spPr>
        <p:txBody>
          <a:bodyPr wrap="square">
            <a:spAutoFit/>
          </a:bodyPr>
          <a:lstStyle/>
          <a:p>
            <a:pPr algn="ctr">
              <a:lnSpc>
                <a:spcPts val="4000"/>
              </a:lnSpc>
            </a:pPr>
            <a:r>
              <a:rPr lang="en-US" sz="4800" b="1" dirty="0">
                <a:solidFill>
                  <a:schemeClr val="bg1"/>
                </a:solidFill>
              </a:rPr>
              <a:t>Stem Extension</a:t>
            </a:r>
          </a:p>
          <a:p>
            <a:pPr algn="ctr">
              <a:lnSpc>
                <a:spcPts val="4000"/>
              </a:lnSpc>
            </a:pPr>
            <a:r>
              <a:rPr lang="en-US" sz="4800" b="1" dirty="0">
                <a:solidFill>
                  <a:schemeClr val="bg1"/>
                </a:solidFill>
              </a:rPr>
              <a:t>Stage</a:t>
            </a:r>
            <a:endParaRPr lang="en-US" sz="4800" dirty="0">
              <a:solidFill>
                <a:schemeClr val="bg1"/>
              </a:solidFill>
            </a:endParaRPr>
          </a:p>
        </p:txBody>
      </p:sp>
    </p:spTree>
    <p:custDataLst>
      <p:tags r:id="rId1"/>
    </p:custDataLst>
    <p:extLst>
      <p:ext uri="{BB962C8B-B14F-4D97-AF65-F5344CB8AC3E}">
        <p14:creationId xmlns:p14="http://schemas.microsoft.com/office/powerpoint/2010/main" val="3709456749"/>
      </p:ext>
    </p:extLst>
  </p:cSld>
  <p:clrMapOvr>
    <a:masterClrMapping/>
  </p:clrMapOvr>
  <mc:AlternateContent xmlns:mc="http://schemas.openxmlformats.org/markup-compatibility/2006">
    <mc:Choice xmlns:p14="http://schemas.microsoft.com/office/powerpoint/2010/main" Requires="p14">
      <p:transition spd="slow" p14:dur="2000" advTm="22695"/>
    </mc:Choice>
    <mc:Fallback>
      <p:transition spd="slow" advTm="22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82455043-5CFD-4790-A30C-152D3B69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790CBA0-32A4-48C6-8140-9148B3A0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B4056F06-1067-40CC-8153-8A04EA0AB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13" name="Oval 112">
              <a:extLst>
                <a:ext uri="{FF2B5EF4-FFF2-40B4-BE49-F238E27FC236}">
                  <a16:creationId xmlns:a16="http://schemas.microsoft.com/office/drawing/2014/main" id="{86015350-BCF9-4ACA-99D9-2A98FB05C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5C57B1E4-5A42-473F-837E-3C5946D1F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BD49C7C-52B4-4D8F-B956-ECCA10BD7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AF0C458-F592-426F-B531-304500025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7A4B5212-F988-4671-B9F2-02B065E40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B6C93D35-1EA4-427C-832E-C077C1603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08648C95-1EC5-40D8-8D96-3DC3D112A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010134DF-195E-4609-BE91-D38A8334E4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23" name="Straight Connector 122">
              <a:extLst>
                <a:ext uri="{FF2B5EF4-FFF2-40B4-BE49-F238E27FC236}">
                  <a16:creationId xmlns:a16="http://schemas.microsoft.com/office/drawing/2014/main" id="{20757759-EC34-4221-B044-E44E140CD7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DD397B4-F579-4427-8501-9D3412F87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F669F62-C345-4D12-9436-F3E2B3AE6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89D0B0E-94E0-4A18-A5D4-F8999345F0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178129" y="198120"/>
            <a:ext cx="7013871" cy="6653917"/>
          </a:xfrm>
          <a:noFill/>
        </p:spPr>
        <p:txBody>
          <a:bodyPr anchor="t">
            <a:normAutofit/>
          </a:bodyPr>
          <a:lstStyle/>
          <a:p>
            <a:pPr algn="l"/>
            <a:r>
              <a:rPr lang="en-US" sz="5400" b="1" dirty="0">
                <a:solidFill>
                  <a:schemeClr val="bg1"/>
                </a:solidFill>
              </a:rPr>
              <a:t>He was so good at acting that some of the teachers suggested that he pursue a career as an actor…</a:t>
            </a:r>
          </a:p>
          <a:p>
            <a:pPr algn="l"/>
            <a:r>
              <a:rPr lang="en-US" sz="5400" b="1" dirty="0">
                <a:solidFill>
                  <a:schemeClr val="bg1"/>
                </a:solidFill>
              </a:rPr>
              <a:t>…however, Jim knew that he was called to be a missionary.</a:t>
            </a:r>
          </a:p>
          <a:p>
            <a:pPr algn="l"/>
            <a:endParaRPr lang="en-US" b="1" dirty="0">
              <a:solidFill>
                <a:schemeClr val="bg1"/>
              </a:solidFill>
            </a:endParaRPr>
          </a:p>
        </p:txBody>
      </p:sp>
      <p:sp>
        <p:nvSpPr>
          <p:cNvPr id="128" name="Rectangle 127">
            <a:extLst>
              <a:ext uri="{FF2B5EF4-FFF2-40B4-BE49-F238E27FC236}">
                <a16:creationId xmlns:a16="http://schemas.microsoft.com/office/drawing/2014/main" id="{909F982E-B4F0-4CF1-9698-0CA793629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E5A6FD1C-ABC0-436A-9073-E0EED7D89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31" name="Straight Connector 130">
              <a:extLst>
                <a:ext uri="{FF2B5EF4-FFF2-40B4-BE49-F238E27FC236}">
                  <a16:creationId xmlns:a16="http://schemas.microsoft.com/office/drawing/2014/main" id="{6FE42E75-3FFE-428A-BBD2-CC87097B5D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F8E869C-899B-4BCE-8E7E-07CF2384D9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BF071B4-ED93-480C-8E69-73432F0CE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CA65703-32A1-4699-BC19-1CA9884BD2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36" name="Group 135" hidden="1">
            <a:extLst>
              <a:ext uri="{FF2B5EF4-FFF2-40B4-BE49-F238E27FC236}">
                <a16:creationId xmlns:a16="http://schemas.microsoft.com/office/drawing/2014/main" id="{38AF1DD3-8D1D-4757-B035-70019593D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47040" y="850149"/>
            <a:ext cx="304800" cy="429768"/>
            <a:chOff x="215328" y="-46937"/>
            <a:chExt cx="304800" cy="2773841"/>
          </a:xfrm>
        </p:grpSpPr>
        <p:cxnSp>
          <p:nvCxnSpPr>
            <p:cNvPr id="137" name="Straight Connector 136">
              <a:extLst>
                <a:ext uri="{FF2B5EF4-FFF2-40B4-BE49-F238E27FC236}">
                  <a16:creationId xmlns:a16="http://schemas.microsoft.com/office/drawing/2014/main" id="{28184D1F-A6B0-4989-8187-7DA9B69FDB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E4AAB83-8364-4EEC-B775-EB5BF22973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334B8F-87AB-40F9-B22B-309F79C29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507BCE7-4481-4881-ACD6-7B9E0A53B3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Picture 2" descr="100+ Free Teen Boy &amp; Boy Illustrations - Pixabay">
            <a:extLst>
              <a:ext uri="{FF2B5EF4-FFF2-40B4-BE49-F238E27FC236}">
                <a16:creationId xmlns:a16="http://schemas.microsoft.com/office/drawing/2014/main" id="{F3230010-9649-4382-A8A7-64B8116EC42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2000"/>
                    </a14:imgEffect>
                    <a14:imgEffect>
                      <a14:brightnessContrast bright="8000" contrast="19000"/>
                    </a14:imgEffect>
                  </a14:imgLayer>
                </a14:imgProps>
              </a:ext>
              <a:ext uri="{28A0092B-C50C-407E-A947-70E740481C1C}">
                <a14:useLocalDpi xmlns:a14="http://schemas.microsoft.com/office/drawing/2010/main" val="0"/>
              </a:ext>
            </a:extLst>
          </a:blip>
          <a:srcRect r="1" b="39548"/>
          <a:stretch/>
        </p:blipFill>
        <p:spPr bwMode="auto">
          <a:xfrm>
            <a:off x="635314" y="18208"/>
            <a:ext cx="4897348" cy="5921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16C3AD-D242-4176-A1B8-0E1909519C6B}"/>
              </a:ext>
            </a:extLst>
          </p:cNvPr>
          <p:cNvSpPr txBox="1"/>
          <p:nvPr/>
        </p:nvSpPr>
        <p:spPr>
          <a:xfrm>
            <a:off x="-35169" y="5810157"/>
            <a:ext cx="5532661" cy="769441"/>
          </a:xfrm>
          <a:prstGeom prst="rect">
            <a:avLst/>
          </a:prstGeom>
          <a:noFill/>
        </p:spPr>
        <p:txBody>
          <a:bodyPr wrap="square">
            <a:spAutoFit/>
          </a:bodyPr>
          <a:lstStyle/>
          <a:p>
            <a:pPr algn="ctr"/>
            <a:r>
              <a:rPr lang="en-US" sz="4400" b="1" dirty="0">
                <a:solidFill>
                  <a:schemeClr val="bg1"/>
                </a:solidFill>
              </a:rPr>
              <a:t>Stem Extension cont.</a:t>
            </a:r>
            <a:endParaRPr lang="en-US" sz="4400" dirty="0">
              <a:solidFill>
                <a:schemeClr val="bg1"/>
              </a:solidFill>
            </a:endParaRPr>
          </a:p>
        </p:txBody>
      </p:sp>
    </p:spTree>
    <p:custDataLst>
      <p:tags r:id="rId1"/>
    </p:custDataLst>
    <p:extLst>
      <p:ext uri="{BB962C8B-B14F-4D97-AF65-F5344CB8AC3E}">
        <p14:creationId xmlns:p14="http://schemas.microsoft.com/office/powerpoint/2010/main" val="4022105552"/>
      </p:ext>
    </p:extLst>
  </p:cSld>
  <p:clrMapOvr>
    <a:masterClrMapping/>
  </p:clrMapOvr>
  <mc:AlternateContent xmlns:mc="http://schemas.openxmlformats.org/markup-compatibility/2006">
    <mc:Choice xmlns:p14="http://schemas.microsoft.com/office/powerpoint/2010/main" Requires="p14">
      <p:transition spd="slow" p14:dur="2000" advTm="11921"/>
    </mc:Choice>
    <mc:Fallback>
      <p:transition spd="slow" advTm="119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82880" y="121920"/>
            <a:ext cx="7376160" cy="6736080"/>
          </a:xfrm>
        </p:spPr>
        <p:txBody>
          <a:bodyPr>
            <a:noAutofit/>
          </a:bodyPr>
          <a:lstStyle/>
          <a:p>
            <a:pPr algn="l">
              <a:lnSpc>
                <a:spcPts val="4200"/>
              </a:lnSpc>
            </a:pPr>
            <a:r>
              <a:rPr lang="en-US" sz="4400" b="1" dirty="0">
                <a:solidFill>
                  <a:schemeClr val="tx1">
                    <a:lumMod val="75000"/>
                    <a:lumOff val="25000"/>
                  </a:schemeClr>
                </a:solidFill>
              </a:rPr>
              <a:t>Jim attended Wheaton College hoping to pursue his goal of full-time ministry overseas.</a:t>
            </a:r>
          </a:p>
          <a:p>
            <a:pPr algn="l">
              <a:lnSpc>
                <a:spcPts val="4200"/>
              </a:lnSpc>
            </a:pPr>
            <a:r>
              <a:rPr lang="en-US" sz="4400" b="1" dirty="0">
                <a:solidFill>
                  <a:schemeClr val="tx1">
                    <a:lumMod val="75000"/>
                    <a:lumOff val="25000"/>
                  </a:schemeClr>
                </a:solidFill>
              </a:rPr>
              <a:t>He would start each morning with prayer and Bible study and studied both Greek and Hebrew. </a:t>
            </a:r>
          </a:p>
          <a:p>
            <a:pPr algn="l">
              <a:lnSpc>
                <a:spcPts val="4200"/>
              </a:lnSpc>
            </a:pPr>
            <a:r>
              <a:rPr lang="en-US" sz="4400" b="1" dirty="0">
                <a:solidFill>
                  <a:schemeClr val="tx1">
                    <a:lumMod val="75000"/>
                    <a:lumOff val="25000"/>
                  </a:schemeClr>
                </a:solidFill>
              </a:rPr>
              <a:t>During that time, he became more and more passionate about the unreached and was baffled that no one was doing much about them.</a:t>
            </a:r>
          </a:p>
        </p:txBody>
      </p:sp>
      <p:pic>
        <p:nvPicPr>
          <p:cNvPr id="4" name="Picture 3" descr="A person wearing a uniform posing for a photo&#10;&#10;Description automatically generated">
            <a:extLst>
              <a:ext uri="{FF2B5EF4-FFF2-40B4-BE49-F238E27FC236}">
                <a16:creationId xmlns:a16="http://schemas.microsoft.com/office/drawing/2014/main" id="{A81C2AC0-B395-4F5C-8D3A-85616274011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colorTemperature colorTemp="6638"/>
                    </a14:imgEffect>
                    <a14:imgEffect>
                      <a14:saturation sat="134000"/>
                    </a14:imgEffect>
                    <a14:imgEffect>
                      <a14:brightnessContrast bright="8000" contrast="13000"/>
                    </a14:imgEffect>
                  </a14:imgLayer>
                </a14:imgProps>
              </a:ext>
              <a:ext uri="{28A0092B-C50C-407E-A947-70E740481C1C}">
                <a14:useLocalDpi xmlns:a14="http://schemas.microsoft.com/office/drawing/2010/main" val="0"/>
              </a:ext>
            </a:extLst>
          </a:blip>
          <a:srcRect l="62000"/>
          <a:stretch/>
        </p:blipFill>
        <p:spPr>
          <a:xfrm>
            <a:off x="7559040" y="0"/>
            <a:ext cx="4632960" cy="6858000"/>
          </a:xfrm>
          <a:prstGeom prst="rect">
            <a:avLst/>
          </a:prstGeom>
          <a:effectLst>
            <a:softEdge rad="215900"/>
          </a:effectLst>
        </p:spPr>
      </p:pic>
      <p:sp>
        <p:nvSpPr>
          <p:cNvPr id="2" name="TextBox 1">
            <a:extLst>
              <a:ext uri="{FF2B5EF4-FFF2-40B4-BE49-F238E27FC236}">
                <a16:creationId xmlns:a16="http://schemas.microsoft.com/office/drawing/2014/main" id="{2276F9A3-4FAE-46AB-A830-2A1309A8E78C}"/>
              </a:ext>
            </a:extLst>
          </p:cNvPr>
          <p:cNvSpPr txBox="1"/>
          <p:nvPr/>
        </p:nvSpPr>
        <p:spPr>
          <a:xfrm>
            <a:off x="7831378" y="5700741"/>
            <a:ext cx="4267200" cy="923330"/>
          </a:xfrm>
          <a:prstGeom prst="rect">
            <a:avLst/>
          </a:prstGeom>
          <a:noFill/>
        </p:spPr>
        <p:txBody>
          <a:bodyPr wrap="square">
            <a:spAutoFit/>
          </a:bodyPr>
          <a:lstStyle/>
          <a:p>
            <a:pPr algn="ctr"/>
            <a:r>
              <a:rPr lang="en-US" sz="5400" b="1" dirty="0">
                <a:solidFill>
                  <a:schemeClr val="bg1"/>
                </a:solidFill>
                <a:effectLst>
                  <a:glow rad="127000">
                    <a:srgbClr val="473F37"/>
                  </a:glow>
                </a:effectLst>
              </a:rPr>
              <a:t>Heading Stage</a:t>
            </a:r>
            <a:endParaRPr lang="en-US" sz="5400" dirty="0">
              <a:solidFill>
                <a:schemeClr val="bg1"/>
              </a:solidFill>
              <a:effectLst>
                <a:glow rad="127000">
                  <a:srgbClr val="473F37"/>
                </a:glow>
              </a:effectLst>
            </a:endParaRPr>
          </a:p>
        </p:txBody>
      </p:sp>
    </p:spTree>
    <p:custDataLst>
      <p:tags r:id="rId1"/>
    </p:custDataLst>
    <p:extLst>
      <p:ext uri="{BB962C8B-B14F-4D97-AF65-F5344CB8AC3E}">
        <p14:creationId xmlns:p14="http://schemas.microsoft.com/office/powerpoint/2010/main" val="854577435"/>
      </p:ext>
    </p:extLst>
  </p:cSld>
  <p:clrMapOvr>
    <a:masterClrMapping/>
  </p:clrMapOvr>
  <mc:AlternateContent xmlns:mc="http://schemas.openxmlformats.org/markup-compatibility/2006">
    <mc:Choice xmlns:p14="http://schemas.microsoft.com/office/powerpoint/2010/main" Requires="p14">
      <p:transition spd="slow" p14:dur="2000" advTm="31124"/>
    </mc:Choice>
    <mc:Fallback>
      <p:transition spd="slow" advTm="31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73890"/>
            <a:ext cx="5882640" cy="6858000"/>
          </a:xfrm>
        </p:spPr>
        <p:txBody>
          <a:bodyPr>
            <a:noAutofit/>
          </a:bodyPr>
          <a:lstStyle/>
          <a:p>
            <a:pPr algn="l">
              <a:lnSpc>
                <a:spcPts val="4000"/>
              </a:lnSpc>
            </a:pPr>
            <a:r>
              <a:rPr lang="en-US" sz="4200" b="1" dirty="0">
                <a:solidFill>
                  <a:schemeClr val="tx1">
                    <a:lumMod val="75000"/>
                    <a:lumOff val="25000"/>
                  </a:schemeClr>
                </a:solidFill>
              </a:rPr>
              <a:t>He went to Mexico on a short-term mission trip. </a:t>
            </a:r>
          </a:p>
          <a:p>
            <a:pPr algn="l">
              <a:lnSpc>
                <a:spcPts val="4000"/>
              </a:lnSpc>
            </a:pPr>
            <a:r>
              <a:rPr lang="en-US" sz="4200" b="1" dirty="0">
                <a:solidFill>
                  <a:schemeClr val="tx1">
                    <a:lumMod val="75000"/>
                    <a:lumOff val="25000"/>
                  </a:schemeClr>
                </a:solidFill>
              </a:rPr>
              <a:t>This influenced his decision to go to Central America as a missionary after college.</a:t>
            </a:r>
          </a:p>
          <a:p>
            <a:pPr algn="l">
              <a:lnSpc>
                <a:spcPts val="4000"/>
              </a:lnSpc>
            </a:pPr>
            <a:r>
              <a:rPr lang="en-US" sz="4200" b="1" dirty="0">
                <a:solidFill>
                  <a:schemeClr val="tx1">
                    <a:lumMod val="75000"/>
                    <a:lumOff val="25000"/>
                  </a:schemeClr>
                </a:solidFill>
              </a:rPr>
              <a:t>However, his plan of being a single missionary for the rest of his life was interrupted by someone he met on his college campus—Elizabeth.</a:t>
            </a:r>
          </a:p>
        </p:txBody>
      </p:sp>
      <p:pic>
        <p:nvPicPr>
          <p:cNvPr id="4" name="Picture 3" descr="Two people smiling for the camera&#10;&#10;Description automatically generated">
            <a:extLst>
              <a:ext uri="{FF2B5EF4-FFF2-40B4-BE49-F238E27FC236}">
                <a16:creationId xmlns:a16="http://schemas.microsoft.com/office/drawing/2014/main" id="{0D5C66A5-660D-4D29-8870-C10331C3AA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8000"/>
                    </a14:imgEffect>
                    <a14:imgEffect>
                      <a14:colorTemperature colorTemp="11500"/>
                    </a14:imgEffect>
                    <a14:imgEffect>
                      <a14:saturation sat="17000"/>
                    </a14:imgEffect>
                    <a14:imgEffect>
                      <a14:brightnessContrast bright="17000" contrast="17000"/>
                    </a14:imgEffect>
                  </a14:imgLayer>
                </a14:imgProps>
              </a:ext>
              <a:ext uri="{28A0092B-C50C-407E-A947-70E740481C1C}">
                <a14:useLocalDpi xmlns:a14="http://schemas.microsoft.com/office/drawing/2010/main" val="0"/>
              </a:ext>
            </a:extLst>
          </a:blip>
          <a:stretch>
            <a:fillRect/>
          </a:stretch>
        </p:blipFill>
        <p:spPr>
          <a:xfrm>
            <a:off x="5844540" y="0"/>
            <a:ext cx="6332220" cy="4221480"/>
          </a:xfrm>
          <a:prstGeom prst="rect">
            <a:avLst/>
          </a:prstGeom>
          <a:effectLst>
            <a:softEdge rad="114300"/>
          </a:effectLst>
        </p:spPr>
      </p:pic>
      <p:sp>
        <p:nvSpPr>
          <p:cNvPr id="5" name="Subtitle 2">
            <a:extLst>
              <a:ext uri="{FF2B5EF4-FFF2-40B4-BE49-F238E27FC236}">
                <a16:creationId xmlns:a16="http://schemas.microsoft.com/office/drawing/2014/main" id="{CB840873-7041-4B8D-A356-26A20786AD34}"/>
              </a:ext>
            </a:extLst>
          </p:cNvPr>
          <p:cNvSpPr txBox="1">
            <a:spLocks/>
          </p:cNvSpPr>
          <p:nvPr/>
        </p:nvSpPr>
        <p:spPr>
          <a:xfrm>
            <a:off x="5882640" y="4221480"/>
            <a:ext cx="6309360" cy="26365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200" b="1" dirty="0">
                <a:solidFill>
                  <a:schemeClr val="tx1">
                    <a:lumMod val="75000"/>
                    <a:lumOff val="25000"/>
                  </a:schemeClr>
                </a:solidFill>
              </a:rPr>
              <a:t>A missionary from Ecuador wrote to him because he and his wife had been in a plane accident and needed help at the mission.</a:t>
            </a:r>
          </a:p>
        </p:txBody>
      </p:sp>
      <p:sp>
        <p:nvSpPr>
          <p:cNvPr id="2" name="TextBox 1">
            <a:extLst>
              <a:ext uri="{FF2B5EF4-FFF2-40B4-BE49-F238E27FC236}">
                <a16:creationId xmlns:a16="http://schemas.microsoft.com/office/drawing/2014/main" id="{AA35A102-4B2C-44CF-ADD7-A725C8CCD2E0}"/>
              </a:ext>
            </a:extLst>
          </p:cNvPr>
          <p:cNvSpPr txBox="1"/>
          <p:nvPr/>
        </p:nvSpPr>
        <p:spPr>
          <a:xfrm>
            <a:off x="5935980" y="57728"/>
            <a:ext cx="6256020" cy="707886"/>
          </a:xfrm>
          <a:prstGeom prst="rect">
            <a:avLst/>
          </a:prstGeom>
          <a:noFill/>
        </p:spPr>
        <p:txBody>
          <a:bodyPr wrap="square">
            <a:spAutoFit/>
          </a:bodyPr>
          <a:lstStyle/>
          <a:p>
            <a:pPr algn="ctr"/>
            <a:r>
              <a:rPr lang="en-US" sz="4000" b="1" dirty="0">
                <a:solidFill>
                  <a:schemeClr val="bg1"/>
                </a:solidFill>
                <a:effectLst>
                  <a:glow rad="127000">
                    <a:srgbClr val="473F37"/>
                  </a:glow>
                </a:effectLst>
              </a:rPr>
              <a:t>Heading Stage cont.</a:t>
            </a:r>
            <a:endParaRPr lang="en-US" sz="4000" dirty="0">
              <a:solidFill>
                <a:schemeClr val="bg1"/>
              </a:solidFill>
              <a:effectLst>
                <a:glow rad="127000">
                  <a:srgbClr val="473F37"/>
                </a:glow>
              </a:effectLst>
            </a:endParaRPr>
          </a:p>
        </p:txBody>
      </p:sp>
    </p:spTree>
    <p:custDataLst>
      <p:tags r:id="rId1"/>
    </p:custDataLst>
    <p:extLst>
      <p:ext uri="{BB962C8B-B14F-4D97-AF65-F5344CB8AC3E}">
        <p14:creationId xmlns:p14="http://schemas.microsoft.com/office/powerpoint/2010/main" val="1965750081"/>
      </p:ext>
    </p:extLst>
  </p:cSld>
  <p:clrMapOvr>
    <a:masterClrMapping/>
  </p:clrMapOvr>
  <mc:AlternateContent xmlns:mc="http://schemas.openxmlformats.org/markup-compatibility/2006">
    <mc:Choice xmlns:p14="http://schemas.microsoft.com/office/powerpoint/2010/main" Requires="p14">
      <p:transition spd="slow" p14:dur="2000" advTm="34445"/>
    </mc:Choice>
    <mc:Fallback>
      <p:transition spd="slow" advTm="344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rowd of people&#10;&#10;Description automatically generated">
            <a:extLst>
              <a:ext uri="{FF2B5EF4-FFF2-40B4-BE49-F238E27FC236}">
                <a16:creationId xmlns:a16="http://schemas.microsoft.com/office/drawing/2014/main" id="{69541F9B-32CD-4912-8628-68FB6CBE7C9B}"/>
              </a:ext>
            </a:extLst>
          </p:cNvPr>
          <p:cNvPicPr>
            <a:picLocks noChangeAspect="1"/>
          </p:cNvPicPr>
          <p:nvPr/>
        </p:nvPicPr>
        <p:blipFill rotWithShape="1">
          <a:blip r:embed="rId2">
            <a:extLst>
              <a:ext uri="{28A0092B-C50C-407E-A947-70E740481C1C}">
                <a14:useLocalDpi xmlns:a14="http://schemas.microsoft.com/office/drawing/2010/main" val="0"/>
              </a:ext>
            </a:extLst>
          </a:blip>
          <a:srcRect t="8626" b="1866"/>
          <a:stretch/>
        </p:blipFill>
        <p:spPr>
          <a:xfrm>
            <a:off x="-1" y="10"/>
            <a:ext cx="12192001" cy="4201449"/>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3840480"/>
            <a:ext cx="12188951" cy="3017520"/>
          </a:xfrm>
        </p:spPr>
        <p:txBody>
          <a:bodyPr anchor="b">
            <a:noAutofit/>
          </a:bodyPr>
          <a:lstStyle/>
          <a:p>
            <a:pPr algn="l"/>
            <a:r>
              <a:rPr lang="en-US" sz="4000" b="1" dirty="0">
                <a:solidFill>
                  <a:schemeClr val="accent5">
                    <a:lumMod val="50000"/>
                  </a:schemeClr>
                </a:solidFill>
              </a:rPr>
              <a:t>His parents and friends suggested that Jim Elliot might be more effective in youth ministry in the United States, but he considered the Western church to be ‘well-fed’ and that international missions among the unreached must be the #1 priority for Christians.</a:t>
            </a:r>
          </a:p>
        </p:txBody>
      </p:sp>
    </p:spTree>
    <p:extLst>
      <p:ext uri="{BB962C8B-B14F-4D97-AF65-F5344CB8AC3E}">
        <p14:creationId xmlns:p14="http://schemas.microsoft.com/office/powerpoint/2010/main" val="1908494561"/>
      </p:ext>
    </p:extLst>
  </p:cSld>
  <p:clrMapOvr>
    <a:masterClrMapping/>
  </p:clrMapOvr>
  <mc:AlternateContent xmlns:mc="http://schemas.openxmlformats.org/markup-compatibility/2006">
    <mc:Choice xmlns:p14="http://schemas.microsoft.com/office/powerpoint/2010/main" Requires="p14">
      <p:transition spd="slow" p14:dur="2000" advTm="13152"/>
    </mc:Choice>
    <mc:Fallback>
      <p:transition spd="slow" advTm="13152"/>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4">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1" name="Straight Connector 26">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newspaper&#10;&#10;Description automatically generated">
            <a:extLst>
              <a:ext uri="{FF2B5EF4-FFF2-40B4-BE49-F238E27FC236}">
                <a16:creationId xmlns:a16="http://schemas.microsoft.com/office/drawing/2014/main" id="{3EB2FEA9-FDEC-432F-9120-4B784FF1322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colorTemperature colorTemp="7890"/>
                    </a14:imgEffect>
                    <a14:imgEffect>
                      <a14:saturation sat="69000"/>
                    </a14:imgEffect>
                    <a14:imgEffect>
                      <a14:brightnessContrast bright="3000" contrast="16000"/>
                    </a14:imgEffect>
                  </a14:imgLayer>
                </a14:imgProps>
              </a:ext>
              <a:ext uri="{28A0092B-C50C-407E-A947-70E740481C1C}">
                <a14:useLocalDpi xmlns:a14="http://schemas.microsoft.com/office/drawing/2010/main" val="0"/>
              </a:ext>
            </a:extLst>
          </a:blip>
          <a:srcRect t="16757" b="2303"/>
          <a:stretch/>
        </p:blipFill>
        <p:spPr>
          <a:xfrm>
            <a:off x="289807" y="-98027"/>
            <a:ext cx="9311637" cy="4767139"/>
          </a:xfrm>
          <a:prstGeom prst="rect">
            <a:avLst/>
          </a:prstGeom>
          <a:effectLst>
            <a:softEdge rad="127000"/>
          </a:effec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572456"/>
            <a:ext cx="12192000" cy="2285543"/>
          </a:xfrm>
          <a:solidFill>
            <a:srgbClr val="000000"/>
          </a:solidFill>
        </p:spPr>
        <p:txBody>
          <a:bodyPr lIns="274320" rIns="91440" anchor="ctr">
            <a:noAutofit/>
          </a:bodyPr>
          <a:lstStyle/>
          <a:p>
            <a:pPr algn="l">
              <a:lnSpc>
                <a:spcPts val="4000"/>
              </a:lnSpc>
            </a:pPr>
            <a:r>
              <a:rPr lang="en-US" sz="4000" b="1" dirty="0">
                <a:solidFill>
                  <a:srgbClr val="FFC000"/>
                </a:solidFill>
              </a:rPr>
              <a:t>Jim and four other men ventured into the Ecuadorian jungle to preach to the unreached Auca people.</a:t>
            </a:r>
          </a:p>
          <a:p>
            <a:pPr algn="l">
              <a:lnSpc>
                <a:spcPts val="4000"/>
              </a:lnSpc>
            </a:pPr>
            <a:r>
              <a:rPr lang="en-US" sz="4000" b="1" dirty="0">
                <a:solidFill>
                  <a:srgbClr val="FFC000"/>
                </a:solidFill>
              </a:rPr>
              <a:t>They left their wives in the village and flew into the jungle where the Auca people were camped.</a:t>
            </a:r>
          </a:p>
        </p:txBody>
      </p:sp>
      <p:sp>
        <p:nvSpPr>
          <p:cNvPr id="4" name="TextBox 3">
            <a:extLst>
              <a:ext uri="{FF2B5EF4-FFF2-40B4-BE49-F238E27FC236}">
                <a16:creationId xmlns:a16="http://schemas.microsoft.com/office/drawing/2014/main" id="{A6A068B7-46CE-401B-931F-EF0878B10D1F}"/>
              </a:ext>
            </a:extLst>
          </p:cNvPr>
          <p:cNvSpPr txBox="1"/>
          <p:nvPr/>
        </p:nvSpPr>
        <p:spPr>
          <a:xfrm>
            <a:off x="9286880" y="825650"/>
            <a:ext cx="2905674" cy="1754326"/>
          </a:xfrm>
          <a:prstGeom prst="rect">
            <a:avLst/>
          </a:prstGeom>
          <a:noFill/>
        </p:spPr>
        <p:txBody>
          <a:bodyPr wrap="square">
            <a:spAutoFit/>
          </a:bodyPr>
          <a:lstStyle/>
          <a:p>
            <a:pPr algn="ctr"/>
            <a:r>
              <a:rPr lang="en-US" sz="5400" b="1" dirty="0">
                <a:solidFill>
                  <a:srgbClr val="F3C657"/>
                </a:solidFill>
                <a:effectLst/>
              </a:rPr>
              <a:t>Ripening Stage</a:t>
            </a:r>
            <a:endParaRPr lang="en-US" sz="5400" dirty="0">
              <a:solidFill>
                <a:srgbClr val="F3C657"/>
              </a:solidFill>
              <a:effectLst/>
            </a:endParaRPr>
          </a:p>
        </p:txBody>
      </p:sp>
    </p:spTree>
    <p:custDataLst>
      <p:tags r:id="rId1"/>
    </p:custDataLst>
    <p:extLst>
      <p:ext uri="{BB962C8B-B14F-4D97-AF65-F5344CB8AC3E}">
        <p14:creationId xmlns:p14="http://schemas.microsoft.com/office/powerpoint/2010/main" val="1992847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712"/>
    </mc:Choice>
    <mc:Fallback>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16130"/>
            <a:ext cx="11450320" cy="66086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700" b="1" u="sng" dirty="0">
                <a:solidFill>
                  <a:schemeClr val="bg1"/>
                </a:solidFill>
                <a:effectLst>
                  <a:glow rad="88900">
                    <a:schemeClr val="tx1"/>
                  </a:glow>
                </a:effectLst>
              </a:rPr>
              <a:t>Mark 4:30-32 WB </a:t>
            </a:r>
            <a:endParaRPr lang="en-US" sz="4800" b="1" u="sng" dirty="0">
              <a:solidFill>
                <a:schemeClr val="bg1"/>
              </a:solidFill>
              <a:effectLst>
                <a:glow rad="88900">
                  <a:schemeClr val="tx1"/>
                </a:glow>
              </a:effectLst>
            </a:endParaRPr>
          </a:p>
          <a:p>
            <a:pPr algn="l">
              <a:lnSpc>
                <a:spcPts val="6000"/>
              </a:lnSpc>
              <a:spcBef>
                <a:spcPts val="0"/>
              </a:spcBef>
            </a:pPr>
            <a:r>
              <a:rPr lang="en-US" sz="4800" b="1" dirty="0">
                <a:solidFill>
                  <a:schemeClr val="bg1"/>
                </a:solidFill>
                <a:effectLst>
                  <a:glow rad="88900">
                    <a:schemeClr val="tx1"/>
                  </a:glow>
                </a:effectLst>
              </a:rPr>
              <a:t>“And Jesus said, `What is the kingdom of God like? What shall I say it is like? It is like this. A mustard seed is the smallest seed that is ever planted in the earth…</a:t>
            </a:r>
          </a:p>
        </p:txBody>
      </p:sp>
    </p:spTree>
    <p:extLst>
      <p:ext uri="{BB962C8B-B14F-4D97-AF65-F5344CB8AC3E}">
        <p14:creationId xmlns:p14="http://schemas.microsoft.com/office/powerpoint/2010/main" val="851273607"/>
      </p:ext>
    </p:extLst>
  </p:cSld>
  <p:clrMapOvr>
    <a:masterClrMapping/>
  </p:clrMapOvr>
  <mc:AlternateContent xmlns:mc="http://schemas.openxmlformats.org/markup-compatibility/2006">
    <mc:Choice xmlns:p14="http://schemas.microsoft.com/office/powerpoint/2010/main" Requires="p14">
      <p:transition spd="slow" p14:dur="2000" advTm="8090"/>
    </mc:Choice>
    <mc:Fallback>
      <p:transition spd="slow" advTm="809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8">
            <a:extLst>
              <a:ext uri="{FF2B5EF4-FFF2-40B4-BE49-F238E27FC236}">
                <a16:creationId xmlns:a16="http://schemas.microsoft.com/office/drawing/2014/main" id="{2CAD20A5-B9BF-4C29-B1C0-882CF36B4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706392B6-2BEA-4CCA-83A8-C13CE60689D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4000"/>
                    </a14:imgEffect>
                    <a14:imgEffect>
                      <a14:saturation sat="124000"/>
                    </a14:imgEffect>
                    <a14:imgEffect>
                      <a14:brightnessContrast bright="8000" contrast="13000"/>
                    </a14:imgEffect>
                  </a14:imgLayer>
                </a14:imgProps>
              </a:ext>
              <a:ext uri="{28A0092B-C50C-407E-A947-70E740481C1C}">
                <a14:useLocalDpi xmlns:a14="http://schemas.microsoft.com/office/drawing/2010/main" val="0"/>
              </a:ext>
            </a:extLst>
          </a:blip>
          <a:srcRect r="2096" b="-2"/>
          <a:stretch/>
        </p:blipFill>
        <p:spPr>
          <a:xfrm>
            <a:off x="20" y="1"/>
            <a:ext cx="4752733" cy="6858000"/>
          </a:xfrm>
          <a:prstGeom prst="rect">
            <a:avLst/>
          </a:prstGeom>
        </p:spPr>
      </p:pic>
      <p:sp>
        <p:nvSpPr>
          <p:cNvPr id="67" name="Rectangle 10" hidden="1">
            <a:extLst>
              <a:ext uri="{FF2B5EF4-FFF2-40B4-BE49-F238E27FC236}">
                <a16:creationId xmlns:a16="http://schemas.microsoft.com/office/drawing/2014/main" id="{7283847B-B7B4-4D47-875A-C45ADEF4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685800"/>
            <a:ext cx="60579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029200" y="289560"/>
            <a:ext cx="7162780" cy="6568437"/>
          </a:xfrm>
        </p:spPr>
        <p:txBody>
          <a:bodyPr anchor="t">
            <a:noAutofit/>
          </a:bodyPr>
          <a:lstStyle/>
          <a:p>
            <a:pPr algn="l">
              <a:lnSpc>
                <a:spcPts val="4500"/>
              </a:lnSpc>
            </a:pPr>
            <a:r>
              <a:rPr lang="en-US" sz="5400" b="1" dirty="0">
                <a:solidFill>
                  <a:srgbClr val="C0D48C"/>
                </a:solidFill>
              </a:rPr>
              <a:t>But rather than receive the Gospel, the men of the Auca tribe speared all five of the missionary men in the back – killing them.</a:t>
            </a:r>
          </a:p>
          <a:p>
            <a:pPr algn="l">
              <a:lnSpc>
                <a:spcPts val="4500"/>
              </a:lnSpc>
            </a:pPr>
            <a:r>
              <a:rPr lang="en-US" sz="5400" b="1" dirty="0">
                <a:solidFill>
                  <a:srgbClr val="C0D48C"/>
                </a:solidFill>
              </a:rPr>
              <a:t>Regarding the death of her husband and the other four men, Elizabeth, his wife of only two years said this:</a:t>
            </a:r>
          </a:p>
        </p:txBody>
      </p:sp>
      <p:sp>
        <p:nvSpPr>
          <p:cNvPr id="2" name="TextBox 1">
            <a:extLst>
              <a:ext uri="{FF2B5EF4-FFF2-40B4-BE49-F238E27FC236}">
                <a16:creationId xmlns:a16="http://schemas.microsoft.com/office/drawing/2014/main" id="{13977BDF-3B91-4511-85AC-8606A4EE012B}"/>
              </a:ext>
            </a:extLst>
          </p:cNvPr>
          <p:cNvSpPr txBox="1"/>
          <p:nvPr/>
        </p:nvSpPr>
        <p:spPr>
          <a:xfrm>
            <a:off x="140676" y="1869083"/>
            <a:ext cx="4267200" cy="1631216"/>
          </a:xfrm>
          <a:prstGeom prst="rect">
            <a:avLst/>
          </a:prstGeom>
          <a:noFill/>
        </p:spPr>
        <p:txBody>
          <a:bodyPr wrap="square">
            <a:spAutoFit/>
          </a:bodyPr>
          <a:lstStyle/>
          <a:p>
            <a:pPr algn="ctr"/>
            <a:r>
              <a:rPr lang="en-US" sz="5000" b="1" dirty="0">
                <a:solidFill>
                  <a:schemeClr val="bg1"/>
                </a:solidFill>
                <a:effectLst>
                  <a:glow rad="127000">
                    <a:srgbClr val="000000"/>
                  </a:glow>
                </a:effectLst>
              </a:rPr>
              <a:t>Ripening Stage cont.</a:t>
            </a:r>
            <a:endParaRPr lang="en-US" sz="5000" dirty="0">
              <a:solidFill>
                <a:schemeClr val="bg1"/>
              </a:solidFill>
              <a:effectLst>
                <a:glow rad="127000">
                  <a:srgbClr val="000000"/>
                </a:glow>
              </a:effectLst>
            </a:endParaRPr>
          </a:p>
        </p:txBody>
      </p:sp>
    </p:spTree>
    <p:custDataLst>
      <p:tags r:id="rId1"/>
    </p:custDataLst>
    <p:extLst>
      <p:ext uri="{BB962C8B-B14F-4D97-AF65-F5344CB8AC3E}">
        <p14:creationId xmlns:p14="http://schemas.microsoft.com/office/powerpoint/2010/main" val="2096761475"/>
      </p:ext>
    </p:extLst>
  </p:cSld>
  <p:clrMapOvr>
    <a:masterClrMapping/>
  </p:clrMapOvr>
  <mc:AlternateContent xmlns:mc="http://schemas.openxmlformats.org/markup-compatibility/2006">
    <mc:Choice xmlns:p14="http://schemas.microsoft.com/office/powerpoint/2010/main" Requires="p14">
      <p:transition spd="slow" p14:dur="2000" advTm="20234"/>
    </mc:Choice>
    <mc:Fallback>
      <p:transition spd="slow" advTm="202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ee in a forest&#10;&#10;Description automatically generated">
            <a:extLst>
              <a:ext uri="{FF2B5EF4-FFF2-40B4-BE49-F238E27FC236}">
                <a16:creationId xmlns:a16="http://schemas.microsoft.com/office/drawing/2014/main" id="{1492F900-9700-4286-B2C2-49D41AE9487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3846"/>
          <a:stretch/>
        </p:blipFill>
        <p:spPr>
          <a:xfrm>
            <a:off x="0" y="0"/>
            <a:ext cx="12191980" cy="6857999"/>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066800" y="0"/>
            <a:ext cx="10012680" cy="6964680"/>
          </a:xfrm>
        </p:spPr>
        <p:txBody>
          <a:bodyPr anchor="ctr">
            <a:noAutofit/>
          </a:bodyPr>
          <a:lstStyle/>
          <a:p>
            <a:pPr algn="l">
              <a:lnSpc>
                <a:spcPts val="5800"/>
              </a:lnSpc>
            </a:pPr>
            <a:r>
              <a:rPr lang="en-US" sz="7200" b="1" dirty="0">
                <a:solidFill>
                  <a:srgbClr val="FCF4C4">
                    <a:alpha val="86000"/>
                  </a:srgbClr>
                </a:solidFill>
                <a:effectLst>
                  <a:glow rad="127000">
                    <a:srgbClr val="011302"/>
                  </a:glow>
                </a:effectLst>
              </a:rPr>
              <a:t>“</a:t>
            </a:r>
            <a:r>
              <a:rPr lang="en-US" sz="5400" b="1" dirty="0">
                <a:solidFill>
                  <a:srgbClr val="FCF4C4">
                    <a:alpha val="86000"/>
                  </a:srgbClr>
                </a:solidFill>
                <a:effectLst>
                  <a:glow rad="127000">
                    <a:srgbClr val="011302"/>
                  </a:glow>
                </a:effectLst>
              </a:rPr>
              <a:t>They went simply because they knew they belonged to God, because He was their Creator and their Redeemer. They had no choice but to willingly obey Him, and that meant obeying His command to take the good news to every nation.</a:t>
            </a:r>
            <a:r>
              <a:rPr lang="en-US" sz="7200" b="1" dirty="0">
                <a:solidFill>
                  <a:srgbClr val="FCF4C4">
                    <a:alpha val="86000"/>
                  </a:srgbClr>
                </a:solidFill>
                <a:effectLst>
                  <a:glow rad="127000">
                    <a:srgbClr val="011302"/>
                  </a:glow>
                </a:effectLst>
              </a:rPr>
              <a:t>”</a:t>
            </a:r>
          </a:p>
        </p:txBody>
      </p:sp>
      <p:cxnSp>
        <p:nvCxnSpPr>
          <p:cNvPr id="7" name="Straight Connector 10" hidden="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361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785"/>
    </mc:Choice>
    <mc:Fallback>
      <p:transition spd="slow" advTm="9785"/>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67846" y="350520"/>
            <a:ext cx="6024134" cy="3246120"/>
          </a:xfrm>
        </p:spPr>
        <p:txBody>
          <a:bodyPr anchor="t">
            <a:normAutofit fontScale="70000" lnSpcReduction="20000"/>
          </a:bodyPr>
          <a:lstStyle/>
          <a:p>
            <a:pPr algn="l">
              <a:lnSpc>
                <a:spcPts val="3500"/>
              </a:lnSpc>
            </a:pPr>
            <a:r>
              <a:rPr lang="en-US" sz="5700" b="1" dirty="0">
                <a:solidFill>
                  <a:srgbClr val="D9D9D9"/>
                </a:solidFill>
              </a:rPr>
              <a:t>But that’s just the beginning of the story.</a:t>
            </a:r>
          </a:p>
          <a:p>
            <a:pPr algn="l">
              <a:lnSpc>
                <a:spcPts val="3500"/>
              </a:lnSpc>
            </a:pPr>
            <a:r>
              <a:rPr lang="en-US" sz="5700" b="1" dirty="0">
                <a:solidFill>
                  <a:srgbClr val="D9D9D9"/>
                </a:solidFill>
              </a:rPr>
              <a:t>Two of the men’s wives, Elizabeth &amp; Rachel took the next two years to learn the tribe’s language.</a:t>
            </a:r>
          </a:p>
        </p:txBody>
      </p:sp>
      <p:sp>
        <p:nvSpPr>
          <p:cNvPr id="31"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holding a baby&#10;&#10;Description automatically generated">
            <a:extLst>
              <a:ext uri="{FF2B5EF4-FFF2-40B4-BE49-F238E27FC236}">
                <a16:creationId xmlns:a16="http://schemas.microsoft.com/office/drawing/2014/main" id="{FC0D2B59-81C0-411A-BF9C-039AFDAC724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
                    </a14:imgEffect>
                    <a14:imgEffect>
                      <a14:colorTemperature colorTemp="5944"/>
                    </a14:imgEffect>
                    <a14:imgEffect>
                      <a14:saturation sat="110000"/>
                    </a14:imgEffect>
                    <a14:imgEffect>
                      <a14:brightnessContrast bright="17000" contrast="-9000"/>
                    </a14:imgEffect>
                  </a14:imgLayer>
                </a14:imgProps>
              </a:ext>
              <a:ext uri="{28A0092B-C50C-407E-A947-70E740481C1C}">
                <a14:useLocalDpi xmlns:a14="http://schemas.microsoft.com/office/drawing/2010/main" val="0"/>
              </a:ext>
            </a:extLst>
          </a:blip>
          <a:srcRect l="14856"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8" name="Subtitle 2">
            <a:extLst>
              <a:ext uri="{FF2B5EF4-FFF2-40B4-BE49-F238E27FC236}">
                <a16:creationId xmlns:a16="http://schemas.microsoft.com/office/drawing/2014/main" id="{5D7C9C34-2F04-400C-9DC5-22196EE6F337}"/>
              </a:ext>
            </a:extLst>
          </p:cNvPr>
          <p:cNvSpPr txBox="1">
            <a:spLocks/>
          </p:cNvSpPr>
          <p:nvPr/>
        </p:nvSpPr>
        <p:spPr>
          <a:xfrm>
            <a:off x="5357446" y="3428999"/>
            <a:ext cx="6834554" cy="3944815"/>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500"/>
              </a:lnSpc>
            </a:pPr>
            <a:r>
              <a:rPr lang="en-US" sz="5700" b="1" dirty="0">
                <a:solidFill>
                  <a:srgbClr val="D9D9D9"/>
                </a:solidFill>
              </a:rPr>
              <a:t>    Then the two of them plus     </a:t>
            </a:r>
          </a:p>
          <a:p>
            <a:pPr algn="l">
              <a:lnSpc>
                <a:spcPts val="3500"/>
              </a:lnSpc>
              <a:spcBef>
                <a:spcPts val="0"/>
              </a:spcBef>
            </a:pPr>
            <a:r>
              <a:rPr lang="en-US" sz="5700" b="1" dirty="0">
                <a:solidFill>
                  <a:srgbClr val="D9D9D9"/>
                </a:solidFill>
              </a:rPr>
              <a:t>  Elisabeth's three-year-old      daughter went to live with the Auca peoples and began to daily teach them the bible.</a:t>
            </a:r>
          </a:p>
          <a:p>
            <a:pPr algn="l">
              <a:lnSpc>
                <a:spcPts val="3500"/>
              </a:lnSpc>
              <a:spcBef>
                <a:spcPts val="0"/>
              </a:spcBef>
            </a:pPr>
            <a:r>
              <a:rPr lang="en-US" sz="5700" b="1" dirty="0">
                <a:solidFill>
                  <a:srgbClr val="D9D9D9"/>
                </a:solidFill>
              </a:rPr>
              <a:t>They taught them about forgiveness… and they lived it.</a:t>
            </a:r>
          </a:p>
        </p:txBody>
      </p:sp>
    </p:spTree>
    <p:custDataLst>
      <p:tags r:id="rId1"/>
    </p:custDataLst>
    <p:extLst>
      <p:ext uri="{BB962C8B-B14F-4D97-AF65-F5344CB8AC3E}">
        <p14:creationId xmlns:p14="http://schemas.microsoft.com/office/powerpoint/2010/main" val="632283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708"/>
    </mc:Choice>
    <mc:Fallback>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1C9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922520" y="289560"/>
            <a:ext cx="7132320" cy="6568440"/>
          </a:xfrm>
        </p:spPr>
        <p:txBody>
          <a:bodyPr>
            <a:noAutofit/>
          </a:bodyPr>
          <a:lstStyle/>
          <a:p>
            <a:pPr algn="l">
              <a:lnSpc>
                <a:spcPts val="4500"/>
              </a:lnSpc>
            </a:pPr>
            <a:r>
              <a:rPr lang="en-US" sz="4400" b="1" dirty="0">
                <a:solidFill>
                  <a:srgbClr val="57504A"/>
                </a:solidFill>
              </a:rPr>
              <a:t>One of the first men to receive Jesus as his Lord and Savior, was </a:t>
            </a:r>
            <a:r>
              <a:rPr lang="en-US" sz="4400" b="1" dirty="0" err="1">
                <a:solidFill>
                  <a:srgbClr val="57504A"/>
                </a:solidFill>
              </a:rPr>
              <a:t>Mincaye</a:t>
            </a:r>
            <a:r>
              <a:rPr lang="en-US" sz="4400" b="1" dirty="0">
                <a:solidFill>
                  <a:srgbClr val="57504A"/>
                </a:solidFill>
              </a:rPr>
              <a:t>, the man who personally speared two of the five men (including Rachael’s own husband).</a:t>
            </a:r>
          </a:p>
          <a:p>
            <a:pPr algn="l">
              <a:lnSpc>
                <a:spcPts val="4500"/>
              </a:lnSpc>
            </a:pPr>
            <a:r>
              <a:rPr lang="en-US" sz="4400" b="1" dirty="0">
                <a:solidFill>
                  <a:srgbClr val="57504A"/>
                </a:solidFill>
              </a:rPr>
              <a:t>After </a:t>
            </a:r>
            <a:r>
              <a:rPr lang="en-US" sz="4400" b="1" dirty="0" err="1">
                <a:solidFill>
                  <a:srgbClr val="57504A"/>
                </a:solidFill>
              </a:rPr>
              <a:t>Mincaye</a:t>
            </a:r>
            <a:r>
              <a:rPr lang="en-US" sz="4400" b="1" dirty="0">
                <a:solidFill>
                  <a:srgbClr val="57504A"/>
                </a:solidFill>
              </a:rPr>
              <a:t> was saved, virtually the entire tribe repented, and it has since become a Christian tribe to this day. </a:t>
            </a:r>
          </a:p>
        </p:txBody>
      </p:sp>
      <p:pic>
        <p:nvPicPr>
          <p:cNvPr id="4" name="Picture 3" descr="A person posing for the camera&#10;&#10;Description automatically generated">
            <a:extLst>
              <a:ext uri="{FF2B5EF4-FFF2-40B4-BE49-F238E27FC236}">
                <a16:creationId xmlns:a16="http://schemas.microsoft.com/office/drawing/2014/main" id="{BA54F26D-77A4-43A0-80C3-973F63837F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6000"/>
                    </a14:imgEffect>
                    <a14:imgEffect>
                      <a14:saturation sat="159000"/>
                    </a14:imgEffect>
                    <a14:imgEffect>
                      <a14:brightnessContrast bright="6000" contrast="27000"/>
                    </a14:imgEffect>
                  </a14:imgLayer>
                </a14:imgProps>
              </a:ext>
              <a:ext uri="{28A0092B-C50C-407E-A947-70E740481C1C}">
                <a14:useLocalDpi xmlns:a14="http://schemas.microsoft.com/office/drawing/2010/main" val="0"/>
              </a:ext>
            </a:extLst>
          </a:blip>
          <a:stretch>
            <a:fillRect/>
          </a:stretch>
        </p:blipFill>
        <p:spPr>
          <a:xfrm>
            <a:off x="0" y="0"/>
            <a:ext cx="4450080" cy="6897624"/>
          </a:xfrm>
          <a:prstGeom prst="rect">
            <a:avLst/>
          </a:prstGeom>
        </p:spPr>
      </p:pic>
    </p:spTree>
    <p:custDataLst>
      <p:tags r:id="rId1"/>
    </p:custDataLst>
    <p:extLst>
      <p:ext uri="{BB962C8B-B14F-4D97-AF65-F5344CB8AC3E}">
        <p14:creationId xmlns:p14="http://schemas.microsoft.com/office/powerpoint/2010/main" val="1746940716"/>
      </p:ext>
    </p:extLst>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8">
            <a:extLst>
              <a:ext uri="{FF2B5EF4-FFF2-40B4-BE49-F238E27FC236}">
                <a16:creationId xmlns:a16="http://schemas.microsoft.com/office/drawing/2014/main" id="{C83F9D7D-8B7D-49DF-AA94-0A9A8D671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10">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8268" y="1327668"/>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Freeform: Shape 12">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72441" y="430144"/>
            <a:ext cx="5582778" cy="6167426"/>
          </a:xfrm>
          <a:custGeom>
            <a:avLst/>
            <a:gdLst>
              <a:gd name="connsiteX0" fmla="*/ 0 w 5582778"/>
              <a:gd name="connsiteY0" fmla="*/ 0 h 6167426"/>
              <a:gd name="connsiteX1" fmla="*/ 502450 w 5582778"/>
              <a:gd name="connsiteY1" fmla="*/ 0 h 6167426"/>
              <a:gd name="connsiteX2" fmla="*/ 893244 w 5582778"/>
              <a:gd name="connsiteY2" fmla="*/ 0 h 6167426"/>
              <a:gd name="connsiteX3" fmla="*/ 1563178 w 5582778"/>
              <a:gd name="connsiteY3" fmla="*/ 0 h 6167426"/>
              <a:gd name="connsiteX4" fmla="*/ 2065628 w 5582778"/>
              <a:gd name="connsiteY4" fmla="*/ 0 h 6167426"/>
              <a:gd name="connsiteX5" fmla="*/ 2568078 w 5582778"/>
              <a:gd name="connsiteY5" fmla="*/ 0 h 6167426"/>
              <a:gd name="connsiteX6" fmla="*/ 3238011 w 5582778"/>
              <a:gd name="connsiteY6" fmla="*/ 0 h 6167426"/>
              <a:gd name="connsiteX7" fmla="*/ 3684633 w 5582778"/>
              <a:gd name="connsiteY7" fmla="*/ 0 h 6167426"/>
              <a:gd name="connsiteX8" fmla="*/ 4354567 w 5582778"/>
              <a:gd name="connsiteY8" fmla="*/ 0 h 6167426"/>
              <a:gd name="connsiteX9" fmla="*/ 5024500 w 5582778"/>
              <a:gd name="connsiteY9" fmla="*/ 0 h 6167426"/>
              <a:gd name="connsiteX10" fmla="*/ 5582778 w 5582778"/>
              <a:gd name="connsiteY10" fmla="*/ 0 h 6167426"/>
              <a:gd name="connsiteX11" fmla="*/ 5582778 w 5582778"/>
              <a:gd name="connsiteY11" fmla="*/ 684024 h 6167426"/>
              <a:gd name="connsiteX12" fmla="*/ 5582778 w 5582778"/>
              <a:gd name="connsiteY12" fmla="*/ 1306373 h 6167426"/>
              <a:gd name="connsiteX13" fmla="*/ 5582778 w 5582778"/>
              <a:gd name="connsiteY13" fmla="*/ 1682025 h 6167426"/>
              <a:gd name="connsiteX14" fmla="*/ 5582778 w 5582778"/>
              <a:gd name="connsiteY14" fmla="*/ 2242700 h 6167426"/>
              <a:gd name="connsiteX15" fmla="*/ 5582778 w 5582778"/>
              <a:gd name="connsiteY15" fmla="*/ 2803375 h 6167426"/>
              <a:gd name="connsiteX16" fmla="*/ 5582778 w 5582778"/>
              <a:gd name="connsiteY16" fmla="*/ 3364051 h 6167426"/>
              <a:gd name="connsiteX17" fmla="*/ 5582778 w 5582778"/>
              <a:gd name="connsiteY17" fmla="*/ 3986400 h 6167426"/>
              <a:gd name="connsiteX18" fmla="*/ 5582778 w 5582778"/>
              <a:gd name="connsiteY18" fmla="*/ 4608749 h 6167426"/>
              <a:gd name="connsiteX19" fmla="*/ 5582778 w 5582778"/>
              <a:gd name="connsiteY19" fmla="*/ 5231099 h 6167426"/>
              <a:gd name="connsiteX20" fmla="*/ 5582778 w 5582778"/>
              <a:gd name="connsiteY20" fmla="*/ 5606751 h 6167426"/>
              <a:gd name="connsiteX21" fmla="*/ 5582778 w 5582778"/>
              <a:gd name="connsiteY21" fmla="*/ 6167426 h 6167426"/>
              <a:gd name="connsiteX22" fmla="*/ 4968672 w 5582778"/>
              <a:gd name="connsiteY22" fmla="*/ 6167426 h 6167426"/>
              <a:gd name="connsiteX23" fmla="*/ 4522050 w 5582778"/>
              <a:gd name="connsiteY23" fmla="*/ 6167426 h 6167426"/>
              <a:gd name="connsiteX24" fmla="*/ 3963772 w 5582778"/>
              <a:gd name="connsiteY24" fmla="*/ 6167426 h 6167426"/>
              <a:gd name="connsiteX25" fmla="*/ 3572978 w 5582778"/>
              <a:gd name="connsiteY25" fmla="*/ 6167426 h 6167426"/>
              <a:gd name="connsiteX26" fmla="*/ 3182183 w 5582778"/>
              <a:gd name="connsiteY26" fmla="*/ 6167426 h 6167426"/>
              <a:gd name="connsiteX27" fmla="*/ 2623906 w 5582778"/>
              <a:gd name="connsiteY27" fmla="*/ 6167426 h 6167426"/>
              <a:gd name="connsiteX28" fmla="*/ 2177283 w 5582778"/>
              <a:gd name="connsiteY28" fmla="*/ 6167426 h 6167426"/>
              <a:gd name="connsiteX29" fmla="*/ 1563178 w 5582778"/>
              <a:gd name="connsiteY29" fmla="*/ 6167426 h 6167426"/>
              <a:gd name="connsiteX30" fmla="*/ 1116556 w 5582778"/>
              <a:gd name="connsiteY30" fmla="*/ 6167426 h 6167426"/>
              <a:gd name="connsiteX31" fmla="*/ 502450 w 5582778"/>
              <a:gd name="connsiteY31" fmla="*/ 6167426 h 6167426"/>
              <a:gd name="connsiteX32" fmla="*/ 0 w 5582778"/>
              <a:gd name="connsiteY32" fmla="*/ 6167426 h 6167426"/>
              <a:gd name="connsiteX33" fmla="*/ 0 w 5582778"/>
              <a:gd name="connsiteY33" fmla="*/ 5545077 h 6167426"/>
              <a:gd name="connsiteX34" fmla="*/ 0 w 5582778"/>
              <a:gd name="connsiteY34" fmla="*/ 4922727 h 6167426"/>
              <a:gd name="connsiteX35" fmla="*/ 0 w 5582778"/>
              <a:gd name="connsiteY35" fmla="*/ 4238704 h 6167426"/>
              <a:gd name="connsiteX36" fmla="*/ 0 w 5582778"/>
              <a:gd name="connsiteY36" fmla="*/ 3739703 h 6167426"/>
              <a:gd name="connsiteX37" fmla="*/ 0 w 5582778"/>
              <a:gd name="connsiteY37" fmla="*/ 3055679 h 6167426"/>
              <a:gd name="connsiteX38" fmla="*/ 0 w 5582778"/>
              <a:gd name="connsiteY38" fmla="*/ 2618353 h 6167426"/>
              <a:gd name="connsiteX39" fmla="*/ 0 w 5582778"/>
              <a:gd name="connsiteY39" fmla="*/ 2242700 h 6167426"/>
              <a:gd name="connsiteX40" fmla="*/ 0 w 5582778"/>
              <a:gd name="connsiteY40" fmla="*/ 1867048 h 6167426"/>
              <a:gd name="connsiteX41" fmla="*/ 0 w 5582778"/>
              <a:gd name="connsiteY41" fmla="*/ 1244699 h 6167426"/>
              <a:gd name="connsiteX42" fmla="*/ 0 w 5582778"/>
              <a:gd name="connsiteY42" fmla="*/ 869046 h 6167426"/>
              <a:gd name="connsiteX43" fmla="*/ 0 w 5582778"/>
              <a:gd name="connsiteY43" fmla="*/ 0 h 61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82778" h="6167426" extrusionOk="0">
                <a:moveTo>
                  <a:pt x="0" y="0"/>
                </a:moveTo>
                <a:cubicBezTo>
                  <a:pt x="207263" y="-22045"/>
                  <a:pt x="295541" y="9593"/>
                  <a:pt x="502450" y="0"/>
                </a:cubicBezTo>
                <a:cubicBezTo>
                  <a:pt x="709359" y="-9593"/>
                  <a:pt x="813991" y="11443"/>
                  <a:pt x="893244" y="0"/>
                </a:cubicBezTo>
                <a:cubicBezTo>
                  <a:pt x="972497" y="-11443"/>
                  <a:pt x="1270792" y="2883"/>
                  <a:pt x="1563178" y="0"/>
                </a:cubicBezTo>
                <a:cubicBezTo>
                  <a:pt x="1855564" y="-2883"/>
                  <a:pt x="1887740" y="17775"/>
                  <a:pt x="2065628" y="0"/>
                </a:cubicBezTo>
                <a:cubicBezTo>
                  <a:pt x="2243516" y="-17775"/>
                  <a:pt x="2457973" y="54517"/>
                  <a:pt x="2568078" y="0"/>
                </a:cubicBezTo>
                <a:cubicBezTo>
                  <a:pt x="2678183" y="-54517"/>
                  <a:pt x="2984767" y="1576"/>
                  <a:pt x="3238011" y="0"/>
                </a:cubicBezTo>
                <a:cubicBezTo>
                  <a:pt x="3491255" y="-1576"/>
                  <a:pt x="3476759" y="43387"/>
                  <a:pt x="3684633" y="0"/>
                </a:cubicBezTo>
                <a:cubicBezTo>
                  <a:pt x="3892507" y="-43387"/>
                  <a:pt x="4158287" y="56698"/>
                  <a:pt x="4354567" y="0"/>
                </a:cubicBezTo>
                <a:cubicBezTo>
                  <a:pt x="4550847" y="-56698"/>
                  <a:pt x="4815088" y="24151"/>
                  <a:pt x="5024500" y="0"/>
                </a:cubicBezTo>
                <a:cubicBezTo>
                  <a:pt x="5233912" y="-24151"/>
                  <a:pt x="5400409" y="53909"/>
                  <a:pt x="5582778" y="0"/>
                </a:cubicBezTo>
                <a:cubicBezTo>
                  <a:pt x="5616119" y="323985"/>
                  <a:pt x="5505392" y="357606"/>
                  <a:pt x="5582778" y="684024"/>
                </a:cubicBezTo>
                <a:cubicBezTo>
                  <a:pt x="5660164" y="1010442"/>
                  <a:pt x="5541365" y="1063353"/>
                  <a:pt x="5582778" y="1306373"/>
                </a:cubicBezTo>
                <a:cubicBezTo>
                  <a:pt x="5624191" y="1549393"/>
                  <a:pt x="5571124" y="1578194"/>
                  <a:pt x="5582778" y="1682025"/>
                </a:cubicBezTo>
                <a:cubicBezTo>
                  <a:pt x="5594432" y="1785856"/>
                  <a:pt x="5523958" y="2112176"/>
                  <a:pt x="5582778" y="2242700"/>
                </a:cubicBezTo>
                <a:cubicBezTo>
                  <a:pt x="5641598" y="2373224"/>
                  <a:pt x="5544620" y="2677898"/>
                  <a:pt x="5582778" y="2803375"/>
                </a:cubicBezTo>
                <a:cubicBezTo>
                  <a:pt x="5620936" y="2928853"/>
                  <a:pt x="5545090" y="3086851"/>
                  <a:pt x="5582778" y="3364051"/>
                </a:cubicBezTo>
                <a:cubicBezTo>
                  <a:pt x="5620466" y="3641251"/>
                  <a:pt x="5554790" y="3675715"/>
                  <a:pt x="5582778" y="3986400"/>
                </a:cubicBezTo>
                <a:cubicBezTo>
                  <a:pt x="5610766" y="4297085"/>
                  <a:pt x="5513024" y="4300356"/>
                  <a:pt x="5582778" y="4608749"/>
                </a:cubicBezTo>
                <a:cubicBezTo>
                  <a:pt x="5652532" y="4917142"/>
                  <a:pt x="5573124" y="4965512"/>
                  <a:pt x="5582778" y="5231099"/>
                </a:cubicBezTo>
                <a:cubicBezTo>
                  <a:pt x="5592432" y="5496686"/>
                  <a:pt x="5549810" y="5513589"/>
                  <a:pt x="5582778" y="5606751"/>
                </a:cubicBezTo>
                <a:cubicBezTo>
                  <a:pt x="5615746" y="5699913"/>
                  <a:pt x="5528068" y="6009565"/>
                  <a:pt x="5582778" y="6167426"/>
                </a:cubicBezTo>
                <a:cubicBezTo>
                  <a:pt x="5427208" y="6214024"/>
                  <a:pt x="5146371" y="6110709"/>
                  <a:pt x="4968672" y="6167426"/>
                </a:cubicBezTo>
                <a:cubicBezTo>
                  <a:pt x="4790973" y="6224143"/>
                  <a:pt x="4679536" y="6166316"/>
                  <a:pt x="4522050" y="6167426"/>
                </a:cubicBezTo>
                <a:cubicBezTo>
                  <a:pt x="4364564" y="6168536"/>
                  <a:pt x="4100175" y="6140243"/>
                  <a:pt x="3963772" y="6167426"/>
                </a:cubicBezTo>
                <a:cubicBezTo>
                  <a:pt x="3827369" y="6194609"/>
                  <a:pt x="3689594" y="6134052"/>
                  <a:pt x="3572978" y="6167426"/>
                </a:cubicBezTo>
                <a:cubicBezTo>
                  <a:pt x="3456362" y="6200800"/>
                  <a:pt x="3283616" y="6162290"/>
                  <a:pt x="3182183" y="6167426"/>
                </a:cubicBezTo>
                <a:cubicBezTo>
                  <a:pt x="3080751" y="6172562"/>
                  <a:pt x="2883139" y="6110072"/>
                  <a:pt x="2623906" y="6167426"/>
                </a:cubicBezTo>
                <a:cubicBezTo>
                  <a:pt x="2364673" y="6224780"/>
                  <a:pt x="2341194" y="6141693"/>
                  <a:pt x="2177283" y="6167426"/>
                </a:cubicBezTo>
                <a:cubicBezTo>
                  <a:pt x="2013372" y="6193159"/>
                  <a:pt x="1701987" y="6152735"/>
                  <a:pt x="1563178" y="6167426"/>
                </a:cubicBezTo>
                <a:cubicBezTo>
                  <a:pt x="1424370" y="6182117"/>
                  <a:pt x="1247795" y="6114260"/>
                  <a:pt x="1116556" y="6167426"/>
                </a:cubicBezTo>
                <a:cubicBezTo>
                  <a:pt x="985317" y="6220592"/>
                  <a:pt x="768354" y="6115690"/>
                  <a:pt x="502450" y="6167426"/>
                </a:cubicBezTo>
                <a:cubicBezTo>
                  <a:pt x="236546" y="6219162"/>
                  <a:pt x="108436" y="6152362"/>
                  <a:pt x="0" y="6167426"/>
                </a:cubicBezTo>
                <a:cubicBezTo>
                  <a:pt x="-8837" y="5977562"/>
                  <a:pt x="18917" y="5805562"/>
                  <a:pt x="0" y="5545077"/>
                </a:cubicBezTo>
                <a:cubicBezTo>
                  <a:pt x="-18917" y="5284592"/>
                  <a:pt x="11739" y="5100664"/>
                  <a:pt x="0" y="4922727"/>
                </a:cubicBezTo>
                <a:cubicBezTo>
                  <a:pt x="-11739" y="4744790"/>
                  <a:pt x="24462" y="4387681"/>
                  <a:pt x="0" y="4238704"/>
                </a:cubicBezTo>
                <a:cubicBezTo>
                  <a:pt x="-24462" y="4089727"/>
                  <a:pt x="3129" y="3929252"/>
                  <a:pt x="0" y="3739703"/>
                </a:cubicBezTo>
                <a:cubicBezTo>
                  <a:pt x="-3129" y="3550154"/>
                  <a:pt x="75909" y="3309046"/>
                  <a:pt x="0" y="3055679"/>
                </a:cubicBezTo>
                <a:cubicBezTo>
                  <a:pt x="-75909" y="2802312"/>
                  <a:pt x="7204" y="2709629"/>
                  <a:pt x="0" y="2618353"/>
                </a:cubicBezTo>
                <a:cubicBezTo>
                  <a:pt x="-7204" y="2527077"/>
                  <a:pt x="29644" y="2395463"/>
                  <a:pt x="0" y="2242700"/>
                </a:cubicBezTo>
                <a:cubicBezTo>
                  <a:pt x="-29644" y="2089937"/>
                  <a:pt x="19261" y="1954012"/>
                  <a:pt x="0" y="1867048"/>
                </a:cubicBezTo>
                <a:cubicBezTo>
                  <a:pt x="-19261" y="1780084"/>
                  <a:pt x="26921" y="1371220"/>
                  <a:pt x="0" y="1244699"/>
                </a:cubicBezTo>
                <a:cubicBezTo>
                  <a:pt x="-26921" y="1118178"/>
                  <a:pt x="42211" y="1038350"/>
                  <a:pt x="0" y="869046"/>
                </a:cubicBezTo>
                <a:cubicBezTo>
                  <a:pt x="-42211" y="699742"/>
                  <a:pt x="53515" y="201192"/>
                  <a:pt x="0" y="0"/>
                </a:cubicBezTo>
                <a:close/>
              </a:path>
            </a:pathLst>
          </a:custGeom>
          <a:noFill/>
          <a:ln w="127000" cap="rnd">
            <a:solidFill>
              <a:schemeClr val="bg1"/>
            </a:solidFill>
            <a:extLst>
              <a:ext uri="{C807C97D-BFC1-408E-A445-0C87EB9F89A2}">
                <ask:lineSketchStyleProps xmlns:ask="http://schemas.microsoft.com/office/drawing/2018/sketchyshapes" sd="1219033472">
                  <ask:type>
                    <ask:lineSketchScribble/>
                  </ask:type>
                </ask:lineSketchStyleProps>
              </a:ext>
            </a:extLst>
          </a:ln>
        </p:spPr>
        <p:txBody>
          <a:bodyPr>
            <a:noAutofit/>
          </a:bodyPr>
          <a:lstStyle/>
          <a:p>
            <a:pPr algn="l">
              <a:lnSpc>
                <a:spcPts val="4000"/>
              </a:lnSpc>
              <a:spcBef>
                <a:spcPts val="0"/>
              </a:spcBef>
            </a:pPr>
            <a:r>
              <a:rPr lang="en-US" sz="4000" dirty="0">
                <a:solidFill>
                  <a:srgbClr val="C69610"/>
                </a:solidFill>
                <a:effectLst>
                  <a:glow rad="50800">
                    <a:schemeClr val="tx1"/>
                  </a:glow>
                </a:effectLst>
              </a:rPr>
              <a:t>As Christians, we may start in the baby chair but, like Jesus, and like Jim &amp; Elizabeth Elliot, we are all called into the spiritual </a:t>
            </a:r>
            <a:r>
              <a:rPr lang="en-US" sz="4000" dirty="0" err="1">
                <a:solidFill>
                  <a:srgbClr val="C69610"/>
                </a:solidFill>
                <a:effectLst>
                  <a:glow rad="50800">
                    <a:schemeClr val="tx1"/>
                  </a:glow>
                </a:effectLst>
              </a:rPr>
              <a:t>Feekes</a:t>
            </a:r>
            <a:r>
              <a:rPr lang="en-US" sz="4000" dirty="0">
                <a:solidFill>
                  <a:srgbClr val="C69610"/>
                </a:solidFill>
                <a:effectLst>
                  <a:glow rad="50800">
                    <a:schemeClr val="tx1"/>
                  </a:glow>
                </a:effectLst>
              </a:rPr>
              <a:t> process.</a:t>
            </a:r>
          </a:p>
          <a:p>
            <a:pPr algn="l">
              <a:lnSpc>
                <a:spcPts val="4000"/>
              </a:lnSpc>
              <a:spcBef>
                <a:spcPts val="0"/>
              </a:spcBef>
            </a:pPr>
            <a:r>
              <a:rPr lang="en-US" sz="4000" dirty="0">
                <a:solidFill>
                  <a:srgbClr val="C69610"/>
                </a:solidFill>
                <a:effectLst>
                  <a:glow rad="50800">
                    <a:schemeClr val="tx1"/>
                  </a:glow>
                </a:effectLst>
              </a:rPr>
              <a:t>It is a process of growth, increasing spiritual understanding, maturity, responsibility, and sacrifice for the Gospel’s sake.</a:t>
            </a:r>
          </a:p>
        </p:txBody>
      </p:sp>
      <p:sp>
        <p:nvSpPr>
          <p:cNvPr id="81" name="Freeform: Shape 14">
            <a:extLst>
              <a:ext uri="{FF2B5EF4-FFF2-40B4-BE49-F238E27FC236}">
                <a16:creationId xmlns:a16="http://schemas.microsoft.com/office/drawing/2014/main" id="{6D6E3EFD-925A-40CD-8E14-FDD4E6DDC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1661" y="-1"/>
            <a:ext cx="7170340" cy="5062213"/>
          </a:xfrm>
          <a:custGeom>
            <a:avLst/>
            <a:gdLst>
              <a:gd name="connsiteX0" fmla="*/ 7170340 w 7170340"/>
              <a:gd name="connsiteY0" fmla="*/ 0 h 5062213"/>
              <a:gd name="connsiteX1" fmla="*/ 7170340 w 7170340"/>
              <a:gd name="connsiteY1" fmla="*/ 2954084 h 5062213"/>
              <a:gd name="connsiteX2" fmla="*/ 5062211 w 7170340"/>
              <a:gd name="connsiteY2" fmla="*/ 5062213 h 5062213"/>
              <a:gd name="connsiteX3" fmla="*/ 0 w 7170340"/>
              <a:gd name="connsiteY3" fmla="*/ 2 h 5062213"/>
            </a:gdLst>
            <a:ahLst/>
            <a:cxnLst>
              <a:cxn ang="0">
                <a:pos x="connsiteX0" y="connsiteY0"/>
              </a:cxn>
              <a:cxn ang="0">
                <a:pos x="connsiteX1" y="connsiteY1"/>
              </a:cxn>
              <a:cxn ang="0">
                <a:pos x="connsiteX2" y="connsiteY2"/>
              </a:cxn>
              <a:cxn ang="0">
                <a:pos x="connsiteX3" y="connsiteY3"/>
              </a:cxn>
            </a:cxnLst>
            <a:rect l="l" t="t" r="r" b="b"/>
            <a:pathLst>
              <a:path w="7170340" h="5062213">
                <a:moveTo>
                  <a:pt x="7170340" y="0"/>
                </a:moveTo>
                <a:lnTo>
                  <a:pt x="7170340" y="2954084"/>
                </a:lnTo>
                <a:lnTo>
                  <a:pt x="5062211" y="5062213"/>
                </a:lnTo>
                <a:lnTo>
                  <a:pt x="0" y="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object, light&#10;&#10;Description automatically generated">
            <a:extLst>
              <a:ext uri="{FF2B5EF4-FFF2-40B4-BE49-F238E27FC236}">
                <a16:creationId xmlns:a16="http://schemas.microsoft.com/office/drawing/2014/main" id="{665AA6AC-6A65-4722-B61E-E7C54B33D4A6}"/>
              </a:ext>
            </a:extLst>
          </p:cNvPr>
          <p:cNvPicPr>
            <a:picLocks noChangeAspect="1"/>
          </p:cNvPicPr>
          <p:nvPr/>
        </p:nvPicPr>
        <p:blipFill rotWithShape="1">
          <a:blip r:embed="rId3">
            <a:extLst>
              <a:ext uri="{28A0092B-C50C-407E-A947-70E740481C1C}">
                <a14:useLocalDpi xmlns:a14="http://schemas.microsoft.com/office/drawing/2010/main" val="0"/>
              </a:ext>
            </a:extLst>
          </a:blip>
          <a:srcRect l="35135"/>
          <a:stretch/>
        </p:blipFill>
        <p:spPr>
          <a:xfrm>
            <a:off x="7982858" y="364002"/>
            <a:ext cx="3887408" cy="2436109"/>
          </a:xfrm>
          <a:prstGeom prst="rect">
            <a:avLst/>
          </a:prstGeom>
        </p:spPr>
      </p:pic>
      <p:sp>
        <p:nvSpPr>
          <p:cNvPr id="82" name="Rectangle 16">
            <a:extLst>
              <a:ext uri="{FF2B5EF4-FFF2-40B4-BE49-F238E27FC236}">
                <a16:creationId xmlns:a16="http://schemas.microsoft.com/office/drawing/2014/main" id="{3A91C067-F707-44D1-A9C2-9913E6ADC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09280" y="4010957"/>
            <a:ext cx="870888" cy="87088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18">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01243" y="5848285"/>
            <a:ext cx="714978" cy="7149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20">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2383" y="5474491"/>
            <a:ext cx="2767017" cy="138350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2">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574659" y="5394406"/>
            <a:ext cx="856138" cy="85613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24">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496085" y="5398229"/>
            <a:ext cx="381459" cy="38145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77715528"/>
      </p:ext>
    </p:extLst>
  </p:cSld>
  <p:clrMapOvr>
    <a:masterClrMapping/>
  </p:clrMapOvr>
  <mc:AlternateContent xmlns:mc="http://schemas.openxmlformats.org/markup-compatibility/2006">
    <mc:Choice xmlns:p14="http://schemas.microsoft.com/office/powerpoint/2010/main" Requires="p14">
      <p:transition spd="slow" p14:dur="2000" advTm="13697"/>
    </mc:Choice>
    <mc:Fallback>
      <p:transition spd="slow" advTm="136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7C7E59ED-349C-490D-A7DB-E28FAB18C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9341"/>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62600"/>
            <a:ext cx="12192000" cy="1356740"/>
          </a:xfrm>
        </p:spPr>
        <p:txBody>
          <a:bodyPr>
            <a:noAutofit/>
          </a:bodyPr>
          <a:lstStyle/>
          <a:p>
            <a:pPr>
              <a:lnSpc>
                <a:spcPts val="3550"/>
              </a:lnSpc>
            </a:pPr>
            <a:r>
              <a:rPr lang="en-US" sz="4000" b="1" dirty="0">
                <a:solidFill>
                  <a:srgbClr val="7B540F"/>
                </a:solidFill>
                <a:effectLst>
                  <a:glow rad="25400">
                    <a:schemeClr val="tx1"/>
                  </a:glow>
                </a:effectLst>
              </a:rPr>
              <a:t>The final stage of a mature wheat kernel is to fall </a:t>
            </a:r>
          </a:p>
          <a:p>
            <a:pPr>
              <a:lnSpc>
                <a:spcPts val="3550"/>
              </a:lnSpc>
            </a:pPr>
            <a:r>
              <a:rPr lang="en-US" sz="4000" b="1">
                <a:solidFill>
                  <a:srgbClr val="7B540F"/>
                </a:solidFill>
                <a:effectLst>
                  <a:glow rad="25400">
                    <a:schemeClr val="tx1"/>
                  </a:glow>
                </a:effectLst>
              </a:rPr>
              <a:t>into </a:t>
            </a:r>
            <a:r>
              <a:rPr lang="en-US" sz="4000" b="1" dirty="0">
                <a:solidFill>
                  <a:srgbClr val="7B540F"/>
                </a:solidFill>
                <a:effectLst>
                  <a:glow rad="25400">
                    <a:schemeClr val="tx1"/>
                  </a:glow>
                </a:effectLst>
              </a:rPr>
              <a:t>the ground, die and bear fruit for a new harvest.</a:t>
            </a:r>
          </a:p>
        </p:txBody>
      </p:sp>
    </p:spTree>
    <p:custDataLst>
      <p:tags r:id="rId1"/>
    </p:custDataLst>
    <p:extLst>
      <p:ext uri="{BB962C8B-B14F-4D97-AF65-F5344CB8AC3E}">
        <p14:creationId xmlns:p14="http://schemas.microsoft.com/office/powerpoint/2010/main" val="188631003"/>
      </p:ext>
    </p:extLst>
  </p:cSld>
  <p:clrMapOvr>
    <a:masterClrMapping/>
  </p:clrMapOvr>
  <mc:AlternateContent xmlns:mc="http://schemas.openxmlformats.org/markup-compatibility/2006">
    <mc:Choice xmlns:p14="http://schemas.microsoft.com/office/powerpoint/2010/main" Requires="p14">
      <p:transition spd="slow" p14:dur="2000" advTm="10144"/>
    </mc:Choice>
    <mc:Fallback>
      <p:transition spd="slow" advTm="10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 eating, young&#10;&#10;Description automatically generated">
            <a:extLst>
              <a:ext uri="{FF2B5EF4-FFF2-40B4-BE49-F238E27FC236}">
                <a16:creationId xmlns:a16="http://schemas.microsoft.com/office/drawing/2014/main" id="{AF35E391-8632-473E-9970-76FED00904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saturation sat="165000"/>
                    </a14:imgEffect>
                    <a14:imgEffect>
                      <a14:brightnessContrast bright="6000" contrast="-10000"/>
                    </a14:imgEffect>
                  </a14:imgLayer>
                </a14:imgProps>
              </a:ext>
              <a:ext uri="{28A0092B-C50C-407E-A947-70E740481C1C}">
                <a14:useLocalDpi xmlns:a14="http://schemas.microsoft.com/office/drawing/2010/main" val="0"/>
              </a:ext>
            </a:extLst>
          </a:blip>
          <a:srcRect t="1704" b="14341"/>
          <a:stretch/>
        </p:blipFill>
        <p:spPr>
          <a:xfrm>
            <a:off x="20" y="10"/>
            <a:ext cx="12191980" cy="6857990"/>
          </a:xfrm>
          <a:prstGeom prst="rect">
            <a:avLst/>
          </a:prstGeom>
        </p:spPr>
      </p:pic>
      <p:sp>
        <p:nvSpPr>
          <p:cNvPr id="4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802880" y="2910840"/>
            <a:ext cx="4386492" cy="3718560"/>
          </a:xfrm>
        </p:spPr>
        <p:txBody>
          <a:bodyPr>
            <a:noAutofit/>
          </a:bodyPr>
          <a:lstStyle/>
          <a:p>
            <a:pPr>
              <a:lnSpc>
                <a:spcPts val="4000"/>
              </a:lnSpc>
            </a:pPr>
            <a:r>
              <a:rPr lang="en-US" sz="4000" b="1" dirty="0"/>
              <a:t>Which ever chair we are sitting in at this stage in our lives, we all have plenty of business to do at the altars after any service.</a:t>
            </a:r>
          </a:p>
        </p:txBody>
      </p:sp>
      <p:cxnSp>
        <p:nvCxnSpPr>
          <p:cNvPr id="46"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178849"/>
      </p:ext>
    </p:extLst>
  </p:cSld>
  <p:clrMapOvr>
    <a:masterClrMapping/>
  </p:clrMapOvr>
  <mc:AlternateContent xmlns:mc="http://schemas.openxmlformats.org/markup-compatibility/2006">
    <mc:Choice xmlns:p14="http://schemas.microsoft.com/office/powerpoint/2010/main" Requires="p14">
      <p:transition spd="slow" p14:dur="2000" advTm="8162"/>
    </mc:Choice>
    <mc:Fallback>
      <p:transition spd="slow" advTm="816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33004"/>
            <a:ext cx="11450320" cy="66917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5400" b="1" dirty="0">
                <a:solidFill>
                  <a:schemeClr val="bg1"/>
                </a:solidFill>
                <a:effectLst>
                  <a:glow rad="88900">
                    <a:schemeClr val="tx1"/>
                  </a:glow>
                </a:effectLst>
              </a:rPr>
              <a:t>“…But the plant that grows from that seed is bigger than any other plant. It puts out very big branches. The birds come and live in its branches.”</a:t>
            </a:r>
          </a:p>
        </p:txBody>
      </p:sp>
    </p:spTree>
    <p:extLst>
      <p:ext uri="{BB962C8B-B14F-4D97-AF65-F5344CB8AC3E}">
        <p14:creationId xmlns:p14="http://schemas.microsoft.com/office/powerpoint/2010/main" val="2368713761"/>
      </p:ext>
    </p:extLst>
  </p:cSld>
  <p:clrMapOvr>
    <a:masterClrMapping/>
  </p:clrMapOvr>
  <mc:AlternateContent xmlns:mc="http://schemas.openxmlformats.org/markup-compatibility/2006">
    <mc:Choice xmlns:p14="http://schemas.microsoft.com/office/powerpoint/2010/main" Requires="p14">
      <p:transition spd="slow" p14:dur="2000" advTm="7545"/>
    </mc:Choice>
    <mc:Fallback>
      <p:transition spd="slow" advTm="75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s hand&#10;&#10;Description automatically generated">
            <a:extLst>
              <a:ext uri="{FF2B5EF4-FFF2-40B4-BE49-F238E27FC236}">
                <a16:creationId xmlns:a16="http://schemas.microsoft.com/office/drawing/2014/main" id="{0485204E-398C-4C07-B195-5224851AA1E3}"/>
              </a:ext>
            </a:extLst>
          </p:cNvPr>
          <p:cNvPicPr>
            <a:picLocks noChangeAspect="1"/>
          </p:cNvPicPr>
          <p:nvPr/>
        </p:nvPicPr>
        <p:blipFill rotWithShape="1">
          <a:blip r:embed="rId2">
            <a:extLst>
              <a:ext uri="{28A0092B-C50C-407E-A947-70E740481C1C}">
                <a14:useLocalDpi xmlns:a14="http://schemas.microsoft.com/office/drawing/2010/main" val="0"/>
              </a:ext>
            </a:extLst>
          </a:blip>
          <a:srcRect r="11029"/>
          <a:stretch/>
        </p:blipFill>
        <p:spPr>
          <a:xfrm>
            <a:off x="3039533" y="0"/>
            <a:ext cx="9152467"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9450" y="275770"/>
            <a:ext cx="4375228" cy="6582229"/>
          </a:xfrm>
        </p:spPr>
        <p:txBody>
          <a:bodyPr>
            <a:noAutofit/>
          </a:bodyPr>
          <a:lstStyle/>
          <a:p>
            <a:pPr algn="l">
              <a:lnSpc>
                <a:spcPts val="5500"/>
              </a:lnSpc>
            </a:pPr>
            <a:r>
              <a:rPr lang="en-US" sz="6000" b="1" dirty="0">
                <a:solidFill>
                  <a:srgbClr val="682B26"/>
                </a:solidFill>
              </a:rPr>
              <a:t>First, is the parable of the tiny mustard seed that grows into a great tree.</a:t>
            </a:r>
          </a:p>
        </p:txBody>
      </p:sp>
    </p:spTree>
    <p:extLst>
      <p:ext uri="{BB962C8B-B14F-4D97-AF65-F5344CB8AC3E}">
        <p14:creationId xmlns:p14="http://schemas.microsoft.com/office/powerpoint/2010/main" val="2660740393"/>
      </p:ext>
    </p:extLst>
  </p:cSld>
  <p:clrMapOvr>
    <a:masterClrMapping/>
  </p:clrMapOvr>
  <mc:AlternateContent xmlns:mc="http://schemas.openxmlformats.org/markup-compatibility/2006">
    <mc:Choice xmlns:p14="http://schemas.microsoft.com/office/powerpoint/2010/main" Requires="p14">
      <p:transition spd="slow" p14:dur="2000" advTm="5489"/>
    </mc:Choice>
    <mc:Fallback>
      <p:transition spd="slow" advTm="548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3.2|2.6|2.3|8.2"/>
</p:tagLst>
</file>

<file path=ppt/tags/tag11.xml><?xml version="1.0" encoding="utf-8"?>
<p:tagLst xmlns:a="http://schemas.openxmlformats.org/drawingml/2006/main" xmlns:r="http://schemas.openxmlformats.org/officeDocument/2006/relationships" xmlns:p="http://schemas.openxmlformats.org/presentationml/2006/main">
  <p:tag name="TIMING" val="|2.7|6.2|6.6|8.7"/>
</p:tagLst>
</file>

<file path=ppt/tags/tag12.xml><?xml version="1.0" encoding="utf-8"?>
<p:tagLst xmlns:a="http://schemas.openxmlformats.org/drawingml/2006/main" xmlns:r="http://schemas.openxmlformats.org/officeDocument/2006/relationships" xmlns:p="http://schemas.openxmlformats.org/presentationml/2006/main">
  <p:tag name="TIMING" val="|1.8|7.1|3.9|5.2"/>
</p:tagLst>
</file>

<file path=ppt/tags/tag13.xml><?xml version="1.0" encoding="utf-8"?>
<p:tagLst xmlns:a="http://schemas.openxmlformats.org/drawingml/2006/main" xmlns:r="http://schemas.openxmlformats.org/officeDocument/2006/relationships" xmlns:p="http://schemas.openxmlformats.org/presentationml/2006/main">
  <p:tag name="TIMING" val="|3.9|2.7|5.1"/>
</p:tagLst>
</file>

<file path=ppt/tags/tag14.xml><?xml version="1.0" encoding="utf-8"?>
<p:tagLst xmlns:a="http://schemas.openxmlformats.org/drawingml/2006/main" xmlns:r="http://schemas.openxmlformats.org/officeDocument/2006/relationships" xmlns:p="http://schemas.openxmlformats.org/presentationml/2006/main">
  <p:tag name="TIMING" val="|5.7|2.7"/>
</p:tagLst>
</file>

<file path=ppt/tags/tag15.xml><?xml version="1.0" encoding="utf-8"?>
<p:tagLst xmlns:a="http://schemas.openxmlformats.org/drawingml/2006/main" xmlns:r="http://schemas.openxmlformats.org/officeDocument/2006/relationships" xmlns:p="http://schemas.openxmlformats.org/presentationml/2006/main">
  <p:tag name="TIMING" val="|3.5|8.6|5.5"/>
</p:tagLst>
</file>

<file path=ppt/tags/tag16.xml><?xml version="1.0" encoding="utf-8"?>
<p:tagLst xmlns:a="http://schemas.openxmlformats.org/drawingml/2006/main" xmlns:r="http://schemas.openxmlformats.org/officeDocument/2006/relationships" xmlns:p="http://schemas.openxmlformats.org/presentationml/2006/main">
  <p:tag name="TIMING" val="|2.2|8.3"/>
</p:tagLst>
</file>

<file path=ppt/tags/tag17.xml><?xml version="1.0" encoding="utf-8"?>
<p:tagLst xmlns:a="http://schemas.openxmlformats.org/drawingml/2006/main" xmlns:r="http://schemas.openxmlformats.org/officeDocument/2006/relationships" xmlns:p="http://schemas.openxmlformats.org/presentationml/2006/main">
  <p:tag name="TIMING" val="|3.7"/>
</p:tagLst>
</file>

<file path=ppt/tags/tag18.xml><?xml version="1.0" encoding="utf-8"?>
<p:tagLst xmlns:a="http://schemas.openxmlformats.org/drawingml/2006/main" xmlns:r="http://schemas.openxmlformats.org/officeDocument/2006/relationships" xmlns:p="http://schemas.openxmlformats.org/presentationml/2006/main">
  <p:tag name="TIMING" val="|2.6"/>
</p:tagLst>
</file>

<file path=ppt/tags/tag19.xml><?xml version="1.0" encoding="utf-8"?>
<p:tagLst xmlns:a="http://schemas.openxmlformats.org/drawingml/2006/main" xmlns:r="http://schemas.openxmlformats.org/officeDocument/2006/relationships" xmlns:p="http://schemas.openxmlformats.org/presentationml/2006/main">
  <p:tag name="TIMING" val="|3.4|6.8"/>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ags/tag20.xml><?xml version="1.0" encoding="utf-8"?>
<p:tagLst xmlns:a="http://schemas.openxmlformats.org/drawingml/2006/main" xmlns:r="http://schemas.openxmlformats.org/officeDocument/2006/relationships" xmlns:p="http://schemas.openxmlformats.org/presentationml/2006/main">
  <p:tag name="TIMING" val="|3.4|6.1|3.3|4.2"/>
</p:tagLst>
</file>

<file path=ppt/tags/tag21.xml><?xml version="1.0" encoding="utf-8"?>
<p:tagLst xmlns:a="http://schemas.openxmlformats.org/drawingml/2006/main" xmlns:r="http://schemas.openxmlformats.org/officeDocument/2006/relationships" xmlns:p="http://schemas.openxmlformats.org/presentationml/2006/main">
  <p:tag name="TIMING" val="|10.9|4.2"/>
</p:tagLst>
</file>

<file path=ppt/tags/tag22.xml><?xml version="1.0" encoding="utf-8"?>
<p:tagLst xmlns:a="http://schemas.openxmlformats.org/drawingml/2006/main" xmlns:r="http://schemas.openxmlformats.org/officeDocument/2006/relationships" xmlns:p="http://schemas.openxmlformats.org/presentationml/2006/main">
  <p:tag name="TIMING" val="|5.5|5.4"/>
</p:tagLst>
</file>

<file path=ppt/tags/tag23.xml><?xml version="1.0" encoding="utf-8"?>
<p:tagLst xmlns:a="http://schemas.openxmlformats.org/drawingml/2006/main" xmlns:r="http://schemas.openxmlformats.org/officeDocument/2006/relationships" xmlns:p="http://schemas.openxmlformats.org/presentationml/2006/main">
  <p:tag name="TIMING" val="|7.7"/>
</p:tagLst>
</file>

<file path=ppt/tags/tag24.xml><?xml version="1.0" encoding="utf-8"?>
<p:tagLst xmlns:a="http://schemas.openxmlformats.org/drawingml/2006/main" xmlns:r="http://schemas.openxmlformats.org/officeDocument/2006/relationships" xmlns:p="http://schemas.openxmlformats.org/presentationml/2006/main">
  <p:tag name="TIMING" val="|4.8|7.4"/>
</p:tagLst>
</file>

<file path=ppt/tags/tag25.xml><?xml version="1.0" encoding="utf-8"?>
<p:tagLst xmlns:a="http://schemas.openxmlformats.org/drawingml/2006/main" xmlns:r="http://schemas.openxmlformats.org/officeDocument/2006/relationships" xmlns:p="http://schemas.openxmlformats.org/presentationml/2006/main">
  <p:tag name="TIMING" val="|2|4|7.1"/>
</p:tagLst>
</file>

<file path=ppt/tags/tag26.xml><?xml version="1.0" encoding="utf-8"?>
<p:tagLst xmlns:a="http://schemas.openxmlformats.org/drawingml/2006/main" xmlns:r="http://schemas.openxmlformats.org/officeDocument/2006/relationships" xmlns:p="http://schemas.openxmlformats.org/presentationml/2006/main">
  <p:tag name="TIMING" val="|8.4"/>
</p:tagLst>
</file>

<file path=ppt/tags/tag27.xml><?xml version="1.0" encoding="utf-8"?>
<p:tagLst xmlns:a="http://schemas.openxmlformats.org/drawingml/2006/main" xmlns:r="http://schemas.openxmlformats.org/officeDocument/2006/relationships" xmlns:p="http://schemas.openxmlformats.org/presentationml/2006/main">
  <p:tag name="TIMING" val="|3.8|4.5|6.4|5.1|5.1"/>
</p:tagLst>
</file>

<file path=ppt/tags/tag28.xml><?xml version="1.0" encoding="utf-8"?>
<p:tagLst xmlns:a="http://schemas.openxmlformats.org/drawingml/2006/main" xmlns:r="http://schemas.openxmlformats.org/officeDocument/2006/relationships" xmlns:p="http://schemas.openxmlformats.org/presentationml/2006/main">
  <p:tag name="TIMING" val="|3.6"/>
</p:tagLst>
</file>

<file path=ppt/tags/tag29.xml><?xml version="1.0" encoding="utf-8"?>
<p:tagLst xmlns:a="http://schemas.openxmlformats.org/drawingml/2006/main" xmlns:r="http://schemas.openxmlformats.org/officeDocument/2006/relationships" xmlns:p="http://schemas.openxmlformats.org/presentationml/2006/main">
  <p:tag name="TIMING" val="|5.3"/>
</p:tagLst>
</file>

<file path=ppt/tags/tag3.xml><?xml version="1.0" encoding="utf-8"?>
<p:tagLst xmlns:a="http://schemas.openxmlformats.org/drawingml/2006/main" xmlns:r="http://schemas.openxmlformats.org/officeDocument/2006/relationships" xmlns:p="http://schemas.openxmlformats.org/presentationml/2006/main">
  <p:tag name="TIMING" val="|5"/>
</p:tagLst>
</file>

<file path=ppt/tags/tag30.xml><?xml version="1.0" encoding="utf-8"?>
<p:tagLst xmlns:a="http://schemas.openxmlformats.org/drawingml/2006/main" xmlns:r="http://schemas.openxmlformats.org/officeDocument/2006/relationships" xmlns:p="http://schemas.openxmlformats.org/presentationml/2006/main">
  <p:tag name="TIMING" val="|2.1"/>
</p:tagLst>
</file>

<file path=ppt/tags/tag31.xml><?xml version="1.0" encoding="utf-8"?>
<p:tagLst xmlns:a="http://schemas.openxmlformats.org/drawingml/2006/main" xmlns:r="http://schemas.openxmlformats.org/officeDocument/2006/relationships" xmlns:p="http://schemas.openxmlformats.org/presentationml/2006/main">
  <p:tag name="TIMING" val="|1.3"/>
</p:tagLst>
</file>

<file path=ppt/tags/tag32.xml><?xml version="1.0" encoding="utf-8"?>
<p:tagLst xmlns:a="http://schemas.openxmlformats.org/drawingml/2006/main" xmlns:r="http://schemas.openxmlformats.org/officeDocument/2006/relationships" xmlns:p="http://schemas.openxmlformats.org/presentationml/2006/main">
  <p:tag name="TIMING" val="|3.2|9.3"/>
</p:tagLst>
</file>

<file path=ppt/tags/tag33.xml><?xml version="1.0" encoding="utf-8"?>
<p:tagLst xmlns:a="http://schemas.openxmlformats.org/drawingml/2006/main" xmlns:r="http://schemas.openxmlformats.org/officeDocument/2006/relationships" xmlns:p="http://schemas.openxmlformats.org/presentationml/2006/main">
  <p:tag name="TIMING" val="|4.9|5.7"/>
</p:tagLst>
</file>

<file path=ppt/tags/tag34.xml><?xml version="1.0" encoding="utf-8"?>
<p:tagLst xmlns:a="http://schemas.openxmlformats.org/drawingml/2006/main" xmlns:r="http://schemas.openxmlformats.org/officeDocument/2006/relationships" xmlns:p="http://schemas.openxmlformats.org/presentationml/2006/main">
  <p:tag name="TIMING" val="|7.2"/>
</p:tagLst>
</file>

<file path=ppt/tags/tag35.xml><?xml version="1.0" encoding="utf-8"?>
<p:tagLst xmlns:a="http://schemas.openxmlformats.org/drawingml/2006/main" xmlns:r="http://schemas.openxmlformats.org/officeDocument/2006/relationships" xmlns:p="http://schemas.openxmlformats.org/presentationml/2006/main">
  <p:tag name="TIMING" val="|7.5|11.4"/>
</p:tagLst>
</file>

<file path=ppt/tags/tag36.xml><?xml version="1.0" encoding="utf-8"?>
<p:tagLst xmlns:a="http://schemas.openxmlformats.org/drawingml/2006/main" xmlns:r="http://schemas.openxmlformats.org/officeDocument/2006/relationships" xmlns:p="http://schemas.openxmlformats.org/presentationml/2006/main">
  <p:tag name="TIMING" val="|4.7|7.4|11.8"/>
</p:tagLst>
</file>

<file path=ppt/tags/tag37.xml><?xml version="1.0" encoding="utf-8"?>
<p:tagLst xmlns:a="http://schemas.openxmlformats.org/drawingml/2006/main" xmlns:r="http://schemas.openxmlformats.org/officeDocument/2006/relationships" xmlns:p="http://schemas.openxmlformats.org/presentationml/2006/main">
  <p:tag name="TIMING" val="|6.7"/>
</p:tagLst>
</file>

<file path=ppt/tags/tag38.xml><?xml version="1.0" encoding="utf-8"?>
<p:tagLst xmlns:a="http://schemas.openxmlformats.org/drawingml/2006/main" xmlns:r="http://schemas.openxmlformats.org/officeDocument/2006/relationships" xmlns:p="http://schemas.openxmlformats.org/presentationml/2006/main">
  <p:tag name="TIMING" val="|10.1"/>
</p:tagLst>
</file>

<file path=ppt/tags/tag39.xml><?xml version="1.0" encoding="utf-8"?>
<p:tagLst xmlns:a="http://schemas.openxmlformats.org/drawingml/2006/main" xmlns:r="http://schemas.openxmlformats.org/officeDocument/2006/relationships" xmlns:p="http://schemas.openxmlformats.org/presentationml/2006/main">
  <p:tag name="TIMING" val="|7.6"/>
</p:tagLst>
</file>

<file path=ppt/tags/tag4.xml><?xml version="1.0" encoding="utf-8"?>
<p:tagLst xmlns:a="http://schemas.openxmlformats.org/drawingml/2006/main" xmlns:r="http://schemas.openxmlformats.org/officeDocument/2006/relationships" xmlns:p="http://schemas.openxmlformats.org/presentationml/2006/main">
  <p:tag name="TIMING" val="|8.6"/>
</p:tagLst>
</file>

<file path=ppt/tags/tag40.xml><?xml version="1.0" encoding="utf-8"?>
<p:tagLst xmlns:a="http://schemas.openxmlformats.org/drawingml/2006/main" xmlns:r="http://schemas.openxmlformats.org/officeDocument/2006/relationships" xmlns:p="http://schemas.openxmlformats.org/presentationml/2006/main">
  <p:tag name="TIMING" val="|6.4"/>
</p:tagLst>
</file>

<file path=ppt/tags/tag41.xml><?xml version="1.0" encoding="utf-8"?>
<p:tagLst xmlns:a="http://schemas.openxmlformats.org/drawingml/2006/main" xmlns:r="http://schemas.openxmlformats.org/officeDocument/2006/relationships" xmlns:p="http://schemas.openxmlformats.org/presentationml/2006/main">
  <p:tag name="TIMING" val="|6.9"/>
</p:tagLst>
</file>

<file path=ppt/tags/tag42.xml><?xml version="1.0" encoding="utf-8"?>
<p:tagLst xmlns:a="http://schemas.openxmlformats.org/drawingml/2006/main" xmlns:r="http://schemas.openxmlformats.org/officeDocument/2006/relationships" xmlns:p="http://schemas.openxmlformats.org/presentationml/2006/main">
  <p:tag name="TIMING" val="|5.9"/>
</p:tagLst>
</file>

<file path=ppt/tags/tag5.xml><?xml version="1.0" encoding="utf-8"?>
<p:tagLst xmlns:a="http://schemas.openxmlformats.org/drawingml/2006/main" xmlns:r="http://schemas.openxmlformats.org/officeDocument/2006/relationships" xmlns:p="http://schemas.openxmlformats.org/presentationml/2006/main">
  <p:tag name="TIMING" val="|11.3"/>
</p:tagLst>
</file>

<file path=ppt/tags/tag6.xml><?xml version="1.0" encoding="utf-8"?>
<p:tagLst xmlns:a="http://schemas.openxmlformats.org/drawingml/2006/main" xmlns:r="http://schemas.openxmlformats.org/officeDocument/2006/relationships" xmlns:p="http://schemas.openxmlformats.org/presentationml/2006/main">
  <p:tag name="TIMING" val="|3.6|2.3|3.1|3.7|2.7"/>
</p:tagLst>
</file>

<file path=ppt/tags/tag7.xml><?xml version="1.0" encoding="utf-8"?>
<p:tagLst xmlns:a="http://schemas.openxmlformats.org/drawingml/2006/main" xmlns:r="http://schemas.openxmlformats.org/officeDocument/2006/relationships" xmlns:p="http://schemas.openxmlformats.org/presentationml/2006/main">
  <p:tag name="TIMING" val="|4.4|5.1"/>
</p:tagLst>
</file>

<file path=ppt/tags/tag8.xml><?xml version="1.0" encoding="utf-8"?>
<p:tagLst xmlns:a="http://schemas.openxmlformats.org/drawingml/2006/main" xmlns:r="http://schemas.openxmlformats.org/officeDocument/2006/relationships" xmlns:p="http://schemas.openxmlformats.org/presentationml/2006/main">
  <p:tag name="TIMING" val="|2.2|5.3|3.5"/>
</p:tagLst>
</file>

<file path=ppt/tags/tag9.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3096</Words>
  <Application>Microsoft Office PowerPoint</Application>
  <PresentationFormat>Widescreen</PresentationFormat>
  <Paragraphs>232</Paragraphs>
  <Slides>76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Calibri Light</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cp:revision>
  <dcterms:created xsi:type="dcterms:W3CDTF">2020-09-18T19:15:57Z</dcterms:created>
  <dcterms:modified xsi:type="dcterms:W3CDTF">2020-09-19T07:36:30Z</dcterms:modified>
</cp:coreProperties>
</file>