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75" r:id="rId2"/>
    <p:sldId id="343" r:id="rId3"/>
    <p:sldId id="344" r:id="rId4"/>
    <p:sldId id="304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90" r:id="rId16"/>
    <p:sldId id="288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B46C2-CE2C-4535-BAC8-5B80CF2D81DA}" v="305" dt="2021-03-31T21:15:19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4" autoAdjust="0"/>
    <p:restoredTop sz="94660"/>
  </p:normalViewPr>
  <p:slideViewPr>
    <p:cSldViewPr>
      <p:cViewPr varScale="1">
        <p:scale>
          <a:sx n="89" d="100"/>
          <a:sy n="89" d="100"/>
        </p:scale>
        <p:origin x="60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old Greenberg" userId="d5c41c3ac8bf082f" providerId="LiveId" clId="{E5CB46C2-CE2C-4535-BAC8-5B80CF2D81DA}"/>
    <pc:docChg chg="undo custSel addSld delSld modSld modShowInfo">
      <pc:chgData name="Harold Greenberg" userId="d5c41c3ac8bf082f" providerId="LiveId" clId="{E5CB46C2-CE2C-4535-BAC8-5B80CF2D81DA}" dt="2021-03-31T21:19:24.779" v="388" actId="2744"/>
      <pc:docMkLst>
        <pc:docMk/>
      </pc:docMkLst>
      <pc:sldChg chg="del">
        <pc:chgData name="Harold Greenberg" userId="d5c41c3ac8bf082f" providerId="LiveId" clId="{E5CB46C2-CE2C-4535-BAC8-5B80CF2D81DA}" dt="2021-03-30T22:09:45.974" v="1" actId="47"/>
        <pc:sldMkLst>
          <pc:docMk/>
          <pc:sldMk cId="0" sldId="258"/>
        </pc:sldMkLst>
      </pc:sldChg>
      <pc:sldChg chg="addSp modSp mod modTransition modAnim">
        <pc:chgData name="Harold Greenberg" userId="d5c41c3ac8bf082f" providerId="LiveId" clId="{E5CB46C2-CE2C-4535-BAC8-5B80CF2D81DA}" dt="2021-03-31T21:15:19.713" v="385" actId="1037"/>
        <pc:sldMkLst>
          <pc:docMk/>
          <pc:sldMk cId="0" sldId="275"/>
        </pc:sldMkLst>
        <pc:spChg chg="mod">
          <ac:chgData name="Harold Greenberg" userId="d5c41c3ac8bf082f" providerId="LiveId" clId="{E5CB46C2-CE2C-4535-BAC8-5B80CF2D81DA}" dt="2021-03-30T23:30:46.606" v="353" actId="20577"/>
          <ac:spMkLst>
            <pc:docMk/>
            <pc:sldMk cId="0" sldId="275"/>
            <ac:spMk id="25603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75"/>
            <ac:picMk id="2" creationId="{FE86F8A7-B4E5-4415-A803-67F7A285066B}"/>
          </ac:picMkLst>
        </pc:picChg>
        <pc:picChg chg="mod">
          <ac:chgData name="Harold Greenberg" userId="d5c41c3ac8bf082f" providerId="LiveId" clId="{E5CB46C2-CE2C-4535-BAC8-5B80CF2D81DA}" dt="2021-03-31T21:15:19.713" v="385" actId="1037"/>
          <ac:picMkLst>
            <pc:docMk/>
            <pc:sldMk cId="0" sldId="275"/>
            <ac:picMk id="25604" creationId="{00000000-0000-0000-0000-000000000000}"/>
          </ac:picMkLst>
        </pc:picChg>
      </pc:sldChg>
      <pc:sldChg chg="addSp modSp mod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79"/>
        </pc:sldMkLst>
        <pc:spChg chg="mod">
          <ac:chgData name="Harold Greenberg" userId="d5c41c3ac8bf082f" providerId="LiveId" clId="{E5CB46C2-CE2C-4535-BAC8-5B80CF2D81DA}" dt="2021-03-30T22:16:02.921" v="51" actId="20577"/>
          <ac:spMkLst>
            <pc:docMk/>
            <pc:sldMk cId="0" sldId="279"/>
            <ac:spMk id="29698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79"/>
            <ac:picMk id="2" creationId="{7E154BF2-F393-4889-B3CF-273C95093064}"/>
          </ac:picMkLst>
        </pc:picChg>
      </pc:sldChg>
      <pc:sldChg chg="addSp modSp mod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80"/>
        </pc:sldMkLst>
        <pc:spChg chg="mod">
          <ac:chgData name="Harold Greenberg" userId="d5c41c3ac8bf082f" providerId="LiveId" clId="{E5CB46C2-CE2C-4535-BAC8-5B80CF2D81DA}" dt="2021-03-30T22:17:12.240" v="54" actId="20577"/>
          <ac:spMkLst>
            <pc:docMk/>
            <pc:sldMk cId="0" sldId="280"/>
            <ac:spMk id="30723" creationId="{00000000-0000-0000-0000-000000000000}"/>
          </ac:spMkLst>
        </pc:spChg>
        <pc:spChg chg="mod">
          <ac:chgData name="Harold Greenberg" userId="d5c41c3ac8bf082f" providerId="LiveId" clId="{E5CB46C2-CE2C-4535-BAC8-5B80CF2D81DA}" dt="2021-03-30T23:35:41.648" v="362" actId="20577"/>
          <ac:spMkLst>
            <pc:docMk/>
            <pc:sldMk cId="0" sldId="280"/>
            <ac:spMk id="30725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80"/>
            <ac:picMk id="2" creationId="{AD0FC691-C320-496D-A305-CEB3B6AAAAE3}"/>
          </ac:picMkLst>
        </pc:picChg>
        <pc:picChg chg="mod">
          <ac:chgData name="Harold Greenberg" userId="d5c41c3ac8bf082f" providerId="LiveId" clId="{E5CB46C2-CE2C-4535-BAC8-5B80CF2D81DA}" dt="2021-03-30T22:16:52.668" v="52" actId="14100"/>
          <ac:picMkLst>
            <pc:docMk/>
            <pc:sldMk cId="0" sldId="280"/>
            <ac:picMk id="30724" creationId="{00000000-0000-0000-0000-000000000000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81"/>
        </pc:sldMkLst>
        <pc:spChg chg="mod">
          <ac:chgData name="Harold Greenberg" userId="d5c41c3ac8bf082f" providerId="LiveId" clId="{E5CB46C2-CE2C-4535-BAC8-5B80CF2D81DA}" dt="2021-03-30T23:35:58.835" v="363" actId="20577"/>
          <ac:spMkLst>
            <pc:docMk/>
            <pc:sldMk cId="0" sldId="281"/>
            <ac:spMk id="31749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81"/>
            <ac:picMk id="2" creationId="{CD10E05F-6A7F-4923-8207-5BB4A4E39D8D}"/>
          </ac:picMkLst>
        </pc:picChg>
        <pc:picChg chg="mod">
          <ac:chgData name="Harold Greenberg" userId="d5c41c3ac8bf082f" providerId="LiveId" clId="{E5CB46C2-CE2C-4535-BAC8-5B80CF2D81DA}" dt="2021-03-30T22:38:12.523" v="100" actId="1076"/>
          <ac:picMkLst>
            <pc:docMk/>
            <pc:sldMk cId="0" sldId="281"/>
            <ac:picMk id="31747" creationId="{00000000-0000-0000-0000-000000000000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82"/>
        </pc:sldMkLst>
        <pc:spChg chg="mod">
          <ac:chgData name="Harold Greenberg" userId="d5c41c3ac8bf082f" providerId="LiveId" clId="{E5CB46C2-CE2C-4535-BAC8-5B80CF2D81DA}" dt="2021-03-30T23:36:48.747" v="370" actId="14100"/>
          <ac:spMkLst>
            <pc:docMk/>
            <pc:sldMk cId="0" sldId="282"/>
            <ac:spMk id="32771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82"/>
            <ac:picMk id="2" creationId="{1C2009ED-2C72-4F7F-A06B-B4165A6FB274}"/>
          </ac:picMkLst>
        </pc:picChg>
        <pc:picChg chg="mod">
          <ac:chgData name="Harold Greenberg" userId="d5c41c3ac8bf082f" providerId="LiveId" clId="{E5CB46C2-CE2C-4535-BAC8-5B80CF2D81DA}" dt="2021-03-30T22:38:53.859" v="102" actId="1076"/>
          <ac:picMkLst>
            <pc:docMk/>
            <pc:sldMk cId="0" sldId="282"/>
            <ac:picMk id="32770" creationId="{00000000-0000-0000-0000-000000000000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83"/>
        </pc:sldMkLst>
        <pc:spChg chg="mod">
          <ac:chgData name="Harold Greenberg" userId="d5c41c3ac8bf082f" providerId="LiveId" clId="{E5CB46C2-CE2C-4535-BAC8-5B80CF2D81DA}" dt="2021-03-30T23:04:20.351" v="179" actId="20577"/>
          <ac:spMkLst>
            <pc:docMk/>
            <pc:sldMk cId="0" sldId="283"/>
            <ac:spMk id="33796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83"/>
            <ac:picMk id="2" creationId="{45179075-2144-425A-8573-CB06DF836FA4}"/>
          </ac:picMkLst>
        </pc:picChg>
        <pc:picChg chg="mod">
          <ac:chgData name="Harold Greenberg" userId="d5c41c3ac8bf082f" providerId="LiveId" clId="{E5CB46C2-CE2C-4535-BAC8-5B80CF2D81DA}" dt="2021-03-30T23:03:11.711" v="176" actId="14100"/>
          <ac:picMkLst>
            <pc:docMk/>
            <pc:sldMk cId="0" sldId="283"/>
            <ac:picMk id="33795" creationId="{00000000-0000-0000-0000-000000000000}"/>
          </ac:picMkLst>
        </pc:picChg>
      </pc:sldChg>
      <pc:sldChg chg="addSp modSp mod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84"/>
        </pc:sldMkLst>
        <pc:spChg chg="mod">
          <ac:chgData name="Harold Greenberg" userId="d5c41c3ac8bf082f" providerId="LiveId" clId="{E5CB46C2-CE2C-4535-BAC8-5B80CF2D81DA}" dt="2021-03-30T22:40:55.666" v="107" actId="20577"/>
          <ac:spMkLst>
            <pc:docMk/>
            <pc:sldMk cId="0" sldId="284"/>
            <ac:spMk id="34819" creationId="{00000000-0000-0000-0000-000000000000}"/>
          </ac:spMkLst>
        </pc:spChg>
        <pc:spChg chg="mod">
          <ac:chgData name="Harold Greenberg" userId="d5c41c3ac8bf082f" providerId="LiveId" clId="{E5CB46C2-CE2C-4535-BAC8-5B80CF2D81DA}" dt="2021-03-30T23:05:47.961" v="218" actId="14100"/>
          <ac:spMkLst>
            <pc:docMk/>
            <pc:sldMk cId="0" sldId="284"/>
            <ac:spMk id="34821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84"/>
            <ac:picMk id="2" creationId="{9EC75FCD-264F-4DA0-A2F8-F8B94767BCDE}"/>
          </ac:picMkLst>
        </pc:picChg>
        <pc:picChg chg="mod">
          <ac:chgData name="Harold Greenberg" userId="d5c41c3ac8bf082f" providerId="LiveId" clId="{E5CB46C2-CE2C-4535-BAC8-5B80CF2D81DA}" dt="2021-03-30T22:40:57.799" v="108" actId="1076"/>
          <ac:picMkLst>
            <pc:docMk/>
            <pc:sldMk cId="0" sldId="284"/>
            <ac:picMk id="34818" creationId="{00000000-0000-0000-0000-000000000000}"/>
          </ac:picMkLst>
        </pc:picChg>
        <pc:picChg chg="mod">
          <ac:chgData name="Harold Greenberg" userId="d5c41c3ac8bf082f" providerId="LiveId" clId="{E5CB46C2-CE2C-4535-BAC8-5B80CF2D81DA}" dt="2021-03-30T23:05:37.562" v="217" actId="732"/>
          <ac:picMkLst>
            <pc:docMk/>
            <pc:sldMk cId="0" sldId="284"/>
            <ac:picMk id="34820" creationId="{00000000-0000-0000-0000-000000000000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85"/>
        </pc:sldMkLst>
        <pc:spChg chg="mod">
          <ac:chgData name="Harold Greenberg" userId="d5c41c3ac8bf082f" providerId="LiveId" clId="{E5CB46C2-CE2C-4535-BAC8-5B80CF2D81DA}" dt="2021-03-30T23:40:59.599" v="373" actId="20577"/>
          <ac:spMkLst>
            <pc:docMk/>
            <pc:sldMk cId="0" sldId="285"/>
            <ac:spMk id="35843" creationId="{00000000-0000-0000-0000-000000000000}"/>
          </ac:spMkLst>
        </pc:spChg>
        <pc:spChg chg="mod">
          <ac:chgData name="Harold Greenberg" userId="d5c41c3ac8bf082f" providerId="LiveId" clId="{E5CB46C2-CE2C-4535-BAC8-5B80CF2D81DA}" dt="2021-03-30T23:40:45.715" v="372" actId="20577"/>
          <ac:spMkLst>
            <pc:docMk/>
            <pc:sldMk cId="0" sldId="285"/>
            <ac:spMk id="35845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85"/>
            <ac:picMk id="2" creationId="{1FCF9B8A-C697-4300-9CFA-166A29E3DEE7}"/>
          </ac:picMkLst>
        </pc:picChg>
        <pc:picChg chg="mod">
          <ac:chgData name="Harold Greenberg" userId="d5c41c3ac8bf082f" providerId="LiveId" clId="{E5CB46C2-CE2C-4535-BAC8-5B80CF2D81DA}" dt="2021-03-30T22:42:31.750" v="113" actId="1076"/>
          <ac:picMkLst>
            <pc:docMk/>
            <pc:sldMk cId="0" sldId="285"/>
            <ac:picMk id="35842" creationId="{00000000-0000-0000-0000-000000000000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86"/>
        </pc:sldMkLst>
        <pc:spChg chg="mod">
          <ac:chgData name="Harold Greenberg" userId="d5c41c3ac8bf082f" providerId="LiveId" clId="{E5CB46C2-CE2C-4535-BAC8-5B80CF2D81DA}" dt="2021-03-30T22:47:53.663" v="140" actId="14100"/>
          <ac:spMkLst>
            <pc:docMk/>
            <pc:sldMk cId="0" sldId="286"/>
            <ac:spMk id="36867" creationId="{00000000-0000-0000-0000-000000000000}"/>
          </ac:spMkLst>
        </pc:spChg>
        <pc:spChg chg="mod">
          <ac:chgData name="Harold Greenberg" userId="d5c41c3ac8bf082f" providerId="LiveId" clId="{E5CB46C2-CE2C-4535-BAC8-5B80CF2D81DA}" dt="2021-03-30T22:46:14.028" v="131" actId="20577"/>
          <ac:spMkLst>
            <pc:docMk/>
            <pc:sldMk cId="0" sldId="286"/>
            <ac:spMk id="36869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86"/>
            <ac:picMk id="2" creationId="{91461027-117B-488A-BC46-68304971DC16}"/>
          </ac:picMkLst>
        </pc:picChg>
        <pc:picChg chg="mod">
          <ac:chgData name="Harold Greenberg" userId="d5c41c3ac8bf082f" providerId="LiveId" clId="{E5CB46C2-CE2C-4535-BAC8-5B80CF2D81DA}" dt="2021-03-30T22:47:39.039" v="138" actId="14100"/>
          <ac:picMkLst>
            <pc:docMk/>
            <pc:sldMk cId="0" sldId="286"/>
            <ac:picMk id="36866" creationId="{00000000-0000-0000-0000-000000000000}"/>
          </ac:picMkLst>
        </pc:picChg>
        <pc:picChg chg="mod">
          <ac:chgData name="Harold Greenberg" userId="d5c41c3ac8bf082f" providerId="LiveId" clId="{E5CB46C2-CE2C-4535-BAC8-5B80CF2D81DA}" dt="2021-03-30T22:48:37.179" v="145" actId="14100"/>
          <ac:picMkLst>
            <pc:docMk/>
            <pc:sldMk cId="0" sldId="286"/>
            <ac:picMk id="36868" creationId="{00000000-0000-0000-0000-000000000000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87"/>
        </pc:sldMkLst>
        <pc:spChg chg="mod">
          <ac:chgData name="Harold Greenberg" userId="d5c41c3ac8bf082f" providerId="LiveId" clId="{E5CB46C2-CE2C-4535-BAC8-5B80CF2D81DA}" dt="2021-03-30T23:41:27.279" v="374" actId="20577"/>
          <ac:spMkLst>
            <pc:docMk/>
            <pc:sldMk cId="0" sldId="287"/>
            <ac:spMk id="37891" creationId="{00000000-0000-0000-0000-000000000000}"/>
          </ac:spMkLst>
        </pc:spChg>
        <pc:spChg chg="mod">
          <ac:chgData name="Harold Greenberg" userId="d5c41c3ac8bf082f" providerId="LiveId" clId="{E5CB46C2-CE2C-4535-BAC8-5B80CF2D81DA}" dt="2021-03-30T23:41:55.759" v="375" actId="20577"/>
          <ac:spMkLst>
            <pc:docMk/>
            <pc:sldMk cId="0" sldId="287"/>
            <ac:spMk id="37893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87"/>
            <ac:picMk id="2" creationId="{388EDC48-4D56-49D0-A60E-A5B13B48A245}"/>
          </ac:picMkLst>
        </pc:picChg>
        <pc:picChg chg="mod">
          <ac:chgData name="Harold Greenberg" userId="d5c41c3ac8bf082f" providerId="LiveId" clId="{E5CB46C2-CE2C-4535-BAC8-5B80CF2D81DA}" dt="2021-03-30T22:25:52.810" v="68" actId="14100"/>
          <ac:picMkLst>
            <pc:docMk/>
            <pc:sldMk cId="0" sldId="287"/>
            <ac:picMk id="37890" creationId="{00000000-0000-0000-0000-000000000000}"/>
          </ac:picMkLst>
        </pc:picChg>
        <pc:picChg chg="mod">
          <ac:chgData name="Harold Greenberg" userId="d5c41c3ac8bf082f" providerId="LiveId" clId="{E5CB46C2-CE2C-4535-BAC8-5B80CF2D81DA}" dt="2021-03-30T22:49:37.890" v="146" actId="1076"/>
          <ac:picMkLst>
            <pc:docMk/>
            <pc:sldMk cId="0" sldId="287"/>
            <ac:picMk id="37892" creationId="{00000000-0000-0000-0000-000000000000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88"/>
        </pc:sldMkLst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88"/>
            <ac:picMk id="2" creationId="{E380D4D4-9899-4ED4-BB72-7AC16A7CE931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89"/>
        </pc:sldMkLst>
        <pc:spChg chg="mod">
          <ac:chgData name="Harold Greenberg" userId="d5c41c3ac8bf082f" providerId="LiveId" clId="{E5CB46C2-CE2C-4535-BAC8-5B80CF2D81DA}" dt="2021-03-30T23:42:26.585" v="382" actId="20577"/>
          <ac:spMkLst>
            <pc:docMk/>
            <pc:sldMk cId="0" sldId="289"/>
            <ac:spMk id="39939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89"/>
            <ac:picMk id="2" creationId="{6CF0E021-D55B-4CAB-B24E-4FE6F0F508BA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0" sldId="290"/>
        </pc:sldMkLst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290"/>
            <ac:picMk id="2" creationId="{0C5C5F00-AA41-4AEF-A559-18A66E90BDB8}"/>
          </ac:picMkLst>
        </pc:picChg>
      </pc:sldChg>
      <pc:sldChg chg="del">
        <pc:chgData name="Harold Greenberg" userId="d5c41c3ac8bf082f" providerId="LiveId" clId="{E5CB46C2-CE2C-4535-BAC8-5B80CF2D81DA}" dt="2021-03-30T22:11:47.896" v="8" actId="47"/>
        <pc:sldMkLst>
          <pc:docMk/>
          <pc:sldMk cId="0" sldId="303"/>
        </pc:sldMkLst>
      </pc:sldChg>
      <pc:sldChg chg="addSp modSp mod modTransition modAnim">
        <pc:chgData name="Harold Greenberg" userId="d5c41c3ac8bf082f" providerId="LiveId" clId="{E5CB46C2-CE2C-4535-BAC8-5B80CF2D81DA}" dt="2021-03-31T21:15:11.423" v="384"/>
        <pc:sldMkLst>
          <pc:docMk/>
          <pc:sldMk cId="0" sldId="304"/>
        </pc:sldMkLst>
        <pc:spChg chg="mod">
          <ac:chgData name="Harold Greenberg" userId="d5c41c3ac8bf082f" providerId="LiveId" clId="{E5CB46C2-CE2C-4535-BAC8-5B80CF2D81DA}" dt="2021-03-30T22:15:32.775" v="49" actId="20577"/>
          <ac:spMkLst>
            <pc:docMk/>
            <pc:sldMk cId="0" sldId="304"/>
            <ac:spMk id="55298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304"/>
            <ac:picMk id="2" creationId="{89FF7AC5-DC2E-4328-AB42-29CEA18120BE}"/>
          </ac:picMkLst>
        </pc:picChg>
      </pc:sldChg>
      <pc:sldChg chg="addSp modSp mod modTransition modAnim">
        <pc:chgData name="Harold Greenberg" userId="d5c41c3ac8bf082f" providerId="LiveId" clId="{E5CB46C2-CE2C-4535-BAC8-5B80CF2D81DA}" dt="2021-03-31T21:15:11.423" v="384"/>
        <pc:sldMkLst>
          <pc:docMk/>
          <pc:sldMk cId="0" sldId="305"/>
        </pc:sldMkLst>
        <pc:spChg chg="mod">
          <ac:chgData name="Harold Greenberg" userId="d5c41c3ac8bf082f" providerId="LiveId" clId="{E5CB46C2-CE2C-4535-BAC8-5B80CF2D81DA}" dt="2021-03-30T22:30:13.208" v="92" actId="255"/>
          <ac:spMkLst>
            <pc:docMk/>
            <pc:sldMk cId="0" sldId="305"/>
            <ac:spMk id="56322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0" sldId="305"/>
            <ac:picMk id="2" creationId="{20A6686A-2EEC-4275-9367-C58BFA0944BA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1927266041" sldId="306"/>
        </pc:sldMkLst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1927266041" sldId="306"/>
            <ac:picMk id="2" creationId="{15EA3208-650A-45E0-880E-DCDC56F726A2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1774825370" sldId="307"/>
        </pc:sldMkLst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1774825370" sldId="307"/>
            <ac:picMk id="2" creationId="{29A46C12-550B-4660-AA1D-77D3AF498A60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1622815050" sldId="308"/>
        </pc:sldMkLst>
        <pc:spChg chg="mod">
          <ac:chgData name="Harold Greenberg" userId="d5c41c3ac8bf082f" providerId="LiveId" clId="{E5CB46C2-CE2C-4535-BAC8-5B80CF2D81DA}" dt="2021-03-30T23:09:14.757" v="223" actId="1035"/>
          <ac:spMkLst>
            <pc:docMk/>
            <pc:sldMk cId="1622815050" sldId="308"/>
            <ac:spMk id="5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1622815050" sldId="308"/>
            <ac:picMk id="2" creationId="{584D6BA5-1F6E-47A6-896B-B68F9B4DC84A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3435363426" sldId="309"/>
        </pc:sldMkLst>
        <pc:spChg chg="mod">
          <ac:chgData name="Harold Greenberg" userId="d5c41c3ac8bf082f" providerId="LiveId" clId="{E5CB46C2-CE2C-4535-BAC8-5B80CF2D81DA}" dt="2021-03-30T23:10:57.680" v="233" actId="20577"/>
          <ac:spMkLst>
            <pc:docMk/>
            <pc:sldMk cId="3435363426" sldId="309"/>
            <ac:spMk id="9219" creationId="{00000000-0000-0000-0000-000000000000}"/>
          </ac:spMkLst>
        </pc:spChg>
        <pc:spChg chg="mod">
          <ac:chgData name="Harold Greenberg" userId="d5c41c3ac8bf082f" providerId="LiveId" clId="{E5CB46C2-CE2C-4535-BAC8-5B80CF2D81DA}" dt="2021-03-30T23:11:23.035" v="237" actId="20577"/>
          <ac:spMkLst>
            <pc:docMk/>
            <pc:sldMk cId="3435363426" sldId="309"/>
            <ac:spMk id="9220" creationId="{00000000-0000-0000-0000-000000000000}"/>
          </ac:spMkLst>
        </pc:spChg>
        <pc:spChg chg="mod">
          <ac:chgData name="Harold Greenberg" userId="d5c41c3ac8bf082f" providerId="LiveId" clId="{E5CB46C2-CE2C-4535-BAC8-5B80CF2D81DA}" dt="2021-03-30T23:11:11.029" v="235" actId="20577"/>
          <ac:spMkLst>
            <pc:docMk/>
            <pc:sldMk cId="3435363426" sldId="309"/>
            <ac:spMk id="9221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3435363426" sldId="309"/>
            <ac:picMk id="3" creationId="{51877371-2093-4D42-8D57-F48C30FCF445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3399777234" sldId="310"/>
        </pc:sldMkLst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3399777234" sldId="310"/>
            <ac:picMk id="2" creationId="{43E2DB3E-D5B7-415C-A6A9-E41B13A73DB9}"/>
          </ac:picMkLst>
        </pc:picChg>
        <pc:picChg chg="mod">
          <ac:chgData name="Harold Greenberg" userId="d5c41c3ac8bf082f" providerId="LiveId" clId="{E5CB46C2-CE2C-4535-BAC8-5B80CF2D81DA}" dt="2021-03-30T23:12:19.165" v="238" actId="1076"/>
          <ac:picMkLst>
            <pc:docMk/>
            <pc:sldMk cId="3399777234" sldId="310"/>
            <ac:picMk id="10242" creationId="{00000000-0000-0000-0000-000000000000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374376081" sldId="311"/>
        </pc:sldMkLst>
        <pc:spChg chg="mod">
          <ac:chgData name="Harold Greenberg" userId="d5c41c3ac8bf082f" providerId="LiveId" clId="{E5CB46C2-CE2C-4535-BAC8-5B80CF2D81DA}" dt="2021-03-30T23:26:12.251" v="335" actId="1037"/>
          <ac:spMkLst>
            <pc:docMk/>
            <pc:sldMk cId="374376081" sldId="311"/>
            <ac:spMk id="11268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374376081" sldId="311"/>
            <ac:picMk id="2" creationId="{15DF4251-B75F-4367-B25A-D829CFD38F66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223739498" sldId="312"/>
        </pc:sldMkLst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223739498" sldId="312"/>
            <ac:picMk id="2" creationId="{C28B051E-A76D-4135-A839-6719600E14BA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749079837" sldId="313"/>
        </pc:sldMkLst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749079837" sldId="313"/>
            <ac:picMk id="2" creationId="{62D4CC61-00B3-4C28-A17C-D5D5FC67A6CF}"/>
          </ac:picMkLst>
        </pc:picChg>
      </pc:sldChg>
      <pc:sldChg chg="addSp modSp mod modTransition modAnim">
        <pc:chgData name="Harold Greenberg" userId="d5c41c3ac8bf082f" providerId="LiveId" clId="{E5CB46C2-CE2C-4535-BAC8-5B80CF2D81DA}" dt="2021-03-31T21:15:11.423" v="384"/>
        <pc:sldMkLst>
          <pc:docMk/>
          <pc:sldMk cId="513680009" sldId="314"/>
        </pc:sldMkLst>
        <pc:spChg chg="mod">
          <ac:chgData name="Harold Greenberg" userId="d5c41c3ac8bf082f" providerId="LiveId" clId="{E5CB46C2-CE2C-4535-BAC8-5B80CF2D81DA}" dt="2021-03-30T23:28:58.831" v="346" actId="14100"/>
          <ac:spMkLst>
            <pc:docMk/>
            <pc:sldMk cId="513680009" sldId="314"/>
            <ac:spMk id="14340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513680009" sldId="314"/>
            <ac:picMk id="2" creationId="{EFD8FBDE-87F9-4CA9-AF75-A13C10EC7F01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160812185" sldId="315"/>
        </pc:sldMkLst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160812185" sldId="315"/>
            <ac:picMk id="2" creationId="{1CC462E2-9E53-413B-B5AC-4F86D514710D}"/>
          </ac:picMkLst>
        </pc:picChg>
      </pc:sldChg>
      <pc:sldChg chg="addSp modSp modTransition modAnim">
        <pc:chgData name="Harold Greenberg" userId="d5c41c3ac8bf082f" providerId="LiveId" clId="{E5CB46C2-CE2C-4535-BAC8-5B80CF2D81DA}" dt="2021-03-31T21:15:11.423" v="384"/>
        <pc:sldMkLst>
          <pc:docMk/>
          <pc:sldMk cId="344942478" sldId="316"/>
        </pc:sldMkLst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344942478" sldId="316"/>
            <ac:picMk id="2" creationId="{15312A50-F8D1-492A-8DA3-C9DDE392B93E}"/>
          </ac:picMkLst>
        </pc:picChg>
      </pc:sldChg>
      <pc:sldChg chg="del">
        <pc:chgData name="Harold Greenberg" userId="d5c41c3ac8bf082f" providerId="LiveId" clId="{E5CB46C2-CE2C-4535-BAC8-5B80CF2D81DA}" dt="2021-03-30T23:30:02.144" v="348" actId="47"/>
        <pc:sldMkLst>
          <pc:docMk/>
          <pc:sldMk cId="2466456865" sldId="317"/>
        </pc:sldMkLst>
      </pc:sldChg>
      <pc:sldChg chg="del">
        <pc:chgData name="Harold Greenberg" userId="d5c41c3ac8bf082f" providerId="LiveId" clId="{E5CB46C2-CE2C-4535-BAC8-5B80CF2D81DA}" dt="2021-03-30T23:30:02.144" v="348" actId="47"/>
        <pc:sldMkLst>
          <pc:docMk/>
          <pc:sldMk cId="1857995958" sldId="318"/>
        </pc:sldMkLst>
      </pc:sldChg>
      <pc:sldChg chg="del">
        <pc:chgData name="Harold Greenberg" userId="d5c41c3ac8bf082f" providerId="LiveId" clId="{E5CB46C2-CE2C-4535-BAC8-5B80CF2D81DA}" dt="2021-03-30T23:30:02.144" v="348" actId="47"/>
        <pc:sldMkLst>
          <pc:docMk/>
          <pc:sldMk cId="4022952420" sldId="319"/>
        </pc:sldMkLst>
      </pc:sldChg>
      <pc:sldChg chg="del">
        <pc:chgData name="Harold Greenberg" userId="d5c41c3ac8bf082f" providerId="LiveId" clId="{E5CB46C2-CE2C-4535-BAC8-5B80CF2D81DA}" dt="2021-03-30T23:30:02.144" v="348" actId="47"/>
        <pc:sldMkLst>
          <pc:docMk/>
          <pc:sldMk cId="2091396409" sldId="320"/>
        </pc:sldMkLst>
      </pc:sldChg>
      <pc:sldChg chg="del">
        <pc:chgData name="Harold Greenberg" userId="d5c41c3ac8bf082f" providerId="LiveId" clId="{E5CB46C2-CE2C-4535-BAC8-5B80CF2D81DA}" dt="2021-03-30T23:30:02.144" v="348" actId="47"/>
        <pc:sldMkLst>
          <pc:docMk/>
          <pc:sldMk cId="3658164002" sldId="321"/>
        </pc:sldMkLst>
      </pc:sldChg>
      <pc:sldChg chg="del">
        <pc:chgData name="Harold Greenberg" userId="d5c41c3ac8bf082f" providerId="LiveId" clId="{E5CB46C2-CE2C-4535-BAC8-5B80CF2D81DA}" dt="2021-03-30T23:30:02.144" v="348" actId="47"/>
        <pc:sldMkLst>
          <pc:docMk/>
          <pc:sldMk cId="1256842248" sldId="322"/>
        </pc:sldMkLst>
      </pc:sldChg>
      <pc:sldChg chg="del">
        <pc:chgData name="Harold Greenberg" userId="d5c41c3ac8bf082f" providerId="LiveId" clId="{E5CB46C2-CE2C-4535-BAC8-5B80CF2D81DA}" dt="2021-03-30T23:30:02.144" v="348" actId="47"/>
        <pc:sldMkLst>
          <pc:docMk/>
          <pc:sldMk cId="3300001479" sldId="323"/>
        </pc:sldMkLst>
      </pc:sldChg>
      <pc:sldChg chg="addSp modSp add modTransition modAnim">
        <pc:chgData name="Harold Greenberg" userId="d5c41c3ac8bf082f" providerId="LiveId" clId="{E5CB46C2-CE2C-4535-BAC8-5B80CF2D81DA}" dt="2021-03-31T21:15:11.423" v="384"/>
        <pc:sldMkLst>
          <pc:docMk/>
          <pc:sldMk cId="419887249" sldId="343"/>
        </pc:sldMkLst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419887249" sldId="343"/>
            <ac:picMk id="2" creationId="{BF7069E5-1AC2-4CE0-B5A8-A90BE1BEB6C2}"/>
          </ac:picMkLst>
        </pc:picChg>
      </pc:sldChg>
      <pc:sldChg chg="addSp modSp add mod modTransition modAnim">
        <pc:chgData name="Harold Greenberg" userId="d5c41c3ac8bf082f" providerId="LiveId" clId="{E5CB46C2-CE2C-4535-BAC8-5B80CF2D81DA}" dt="2021-03-31T21:15:11.423" v="384"/>
        <pc:sldMkLst>
          <pc:docMk/>
          <pc:sldMk cId="1060419378" sldId="344"/>
        </pc:sldMkLst>
        <pc:spChg chg="mod">
          <ac:chgData name="Harold Greenberg" userId="d5c41c3ac8bf082f" providerId="LiveId" clId="{E5CB46C2-CE2C-4535-BAC8-5B80CF2D81DA}" dt="2021-03-30T22:34:54.172" v="94" actId="2711"/>
          <ac:spMkLst>
            <pc:docMk/>
            <pc:sldMk cId="1060419378" sldId="344"/>
            <ac:spMk id="2" creationId="{00000000-0000-0000-0000-000000000000}"/>
          </ac:spMkLst>
        </pc:spChg>
        <pc:picChg chg="add mod">
          <ac:chgData name="Harold Greenberg" userId="d5c41c3ac8bf082f" providerId="LiveId" clId="{E5CB46C2-CE2C-4535-BAC8-5B80CF2D81DA}" dt="2021-03-31T21:15:11.423" v="384"/>
          <ac:picMkLst>
            <pc:docMk/>
            <pc:sldMk cId="1060419378" sldId="344"/>
            <ac:picMk id="4" creationId="{244392FA-0802-416B-AA6B-4E85315BB684}"/>
          </ac:picMkLst>
        </pc:picChg>
      </pc:sldChg>
      <pc:sldChg chg="add del">
        <pc:chgData name="Harold Greenberg" userId="d5c41c3ac8bf082f" providerId="LiveId" clId="{E5CB46C2-CE2C-4535-BAC8-5B80CF2D81DA}" dt="2021-03-30T23:30:02.144" v="348" actId="47"/>
        <pc:sldMkLst>
          <pc:docMk/>
          <pc:sldMk cId="0" sldId="345"/>
        </pc:sldMkLst>
      </pc:sldChg>
      <pc:sldChg chg="add del">
        <pc:chgData name="Harold Greenberg" userId="d5c41c3ac8bf082f" providerId="LiveId" clId="{E5CB46C2-CE2C-4535-BAC8-5B80CF2D81DA}" dt="2021-03-30T23:30:02.144" v="348" actId="47"/>
        <pc:sldMkLst>
          <pc:docMk/>
          <pc:sldMk cId="0" sldId="346"/>
        </pc:sldMkLst>
      </pc:sldChg>
      <pc:sldChg chg="add del">
        <pc:chgData name="Harold Greenberg" userId="d5c41c3ac8bf082f" providerId="LiveId" clId="{E5CB46C2-CE2C-4535-BAC8-5B80CF2D81DA}" dt="2021-03-30T23:30:02.144" v="348" actId="47"/>
        <pc:sldMkLst>
          <pc:docMk/>
          <pc:sldMk cId="0" sldId="347"/>
        </pc:sldMkLst>
      </pc:sldChg>
      <pc:sldChg chg="add del">
        <pc:chgData name="Harold Greenberg" userId="d5c41c3ac8bf082f" providerId="LiveId" clId="{E5CB46C2-CE2C-4535-BAC8-5B80CF2D81DA}" dt="2021-03-30T23:30:02.144" v="348" actId="47"/>
        <pc:sldMkLst>
          <pc:docMk/>
          <pc:sldMk cId="0" sldId="348"/>
        </pc:sldMkLst>
      </pc:sldChg>
      <pc:sldChg chg="add del">
        <pc:chgData name="Harold Greenberg" userId="d5c41c3ac8bf082f" providerId="LiveId" clId="{E5CB46C2-CE2C-4535-BAC8-5B80CF2D81DA}" dt="2021-03-30T23:30:02.144" v="348" actId="47"/>
        <pc:sldMkLst>
          <pc:docMk/>
          <pc:sldMk cId="0" sldId="349"/>
        </pc:sldMkLst>
      </pc:sldChg>
      <pc:sldChg chg="add del">
        <pc:chgData name="Harold Greenberg" userId="d5c41c3ac8bf082f" providerId="LiveId" clId="{E5CB46C2-CE2C-4535-BAC8-5B80CF2D81DA}" dt="2021-03-30T23:30:02.144" v="348" actId="47"/>
        <pc:sldMkLst>
          <pc:docMk/>
          <pc:sldMk cId="0" sldId="350"/>
        </pc:sldMkLst>
      </pc:sldChg>
      <pc:sldChg chg="add del">
        <pc:chgData name="Harold Greenberg" userId="d5c41c3ac8bf082f" providerId="LiveId" clId="{E5CB46C2-CE2C-4535-BAC8-5B80CF2D81DA}" dt="2021-03-30T23:30:02.144" v="348" actId="47"/>
        <pc:sldMkLst>
          <pc:docMk/>
          <pc:sldMk cId="0" sldId="351"/>
        </pc:sldMkLst>
      </pc:sldChg>
      <pc:sldChg chg="add del">
        <pc:chgData name="Harold Greenberg" userId="d5c41c3ac8bf082f" providerId="LiveId" clId="{E5CB46C2-CE2C-4535-BAC8-5B80CF2D81DA}" dt="2021-03-30T23:30:02.144" v="348" actId="47"/>
        <pc:sldMkLst>
          <pc:docMk/>
          <pc:sldMk cId="0" sldId="352"/>
        </pc:sldMkLst>
      </pc:sldChg>
      <pc:sldChg chg="add del">
        <pc:chgData name="Harold Greenberg" userId="d5c41c3ac8bf082f" providerId="LiveId" clId="{E5CB46C2-CE2C-4535-BAC8-5B80CF2D81DA}" dt="2021-03-30T23:30:02.144" v="348" actId="47"/>
        <pc:sldMkLst>
          <pc:docMk/>
          <pc:sldMk cId="0" sldId="353"/>
        </pc:sldMkLst>
      </pc:sldChg>
      <pc:sldChg chg="add del">
        <pc:chgData name="Harold Greenberg" userId="d5c41c3ac8bf082f" providerId="LiveId" clId="{E5CB46C2-CE2C-4535-BAC8-5B80CF2D81DA}" dt="2021-03-30T23:30:02.144" v="348" actId="47"/>
        <pc:sldMkLst>
          <pc:docMk/>
          <pc:sldMk cId="0" sldId="354"/>
        </pc:sldMkLst>
      </pc:sldChg>
      <pc:sldChg chg="add del">
        <pc:chgData name="Harold Greenberg" userId="d5c41c3ac8bf082f" providerId="LiveId" clId="{E5CB46C2-CE2C-4535-BAC8-5B80CF2D81DA}" dt="2021-03-30T23:30:02.144" v="348" actId="47"/>
        <pc:sldMkLst>
          <pc:docMk/>
          <pc:sldMk cId="0" sldId="3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B0B39-17FC-4958-B6A3-AF6765B6390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4A7E0-A2C5-496F-8283-37752A128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0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4A7E0-A2C5-496F-8283-37752A1280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F68076-BF14-4E81-9470-84896F1D4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EC1AF-CFB0-485E-9682-3041951A1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37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43B61-3F1B-4D54-97F9-DB14883230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5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3922CF-9CF3-46A5-8CE6-EE487FB9C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55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7EF6F2-2991-43D2-AD73-DC74AF9C7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869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D06D9-39D3-4382-8546-8F54BC7F1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13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724AF-DB64-481E-9554-384D3B5A50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51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082C3-7DB4-4237-8EED-2148F3858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104B2-C3CE-4E00-BE00-88320FB9D6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077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21F6C-0F81-4F6E-A474-21908A476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078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6E899-02F3-483C-A440-8F4D31D18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443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95F59-D132-4BF1-A160-A3458F647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223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D3295-166B-4E77-9F4B-055F0D7F3F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0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E0010676-3DFF-426E-A4CE-ED990718FDB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15.jpe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microsoft.com/office/2007/relationships/hdphoto" Target="../media/hdphoto13.wdp"/><Relationship Id="rId5" Type="http://schemas.openxmlformats.org/officeDocument/2006/relationships/image" Target="../media/image17.jpe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microsoft.com/office/2007/relationships/hdphoto" Target="../media/hdphoto15.wdp"/><Relationship Id="rId5" Type="http://schemas.openxmlformats.org/officeDocument/2006/relationships/image" Target="../media/image19.png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microsoft.com/office/2007/relationships/hdphoto" Target="../media/hdphoto17.wdp"/><Relationship Id="rId5" Type="http://schemas.openxmlformats.org/officeDocument/2006/relationships/image" Target="../media/image21.jpeg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microsoft.com/office/2007/relationships/hdphoto" Target="../media/hdphoto13.wdp"/><Relationship Id="rId5" Type="http://schemas.openxmlformats.org/officeDocument/2006/relationships/image" Target="../media/image23.png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microsoft.com/office/2007/relationships/hdphoto" Target="../media/hdphoto13.wdp"/><Relationship Id="rId5" Type="http://schemas.openxmlformats.org/officeDocument/2006/relationships/image" Target="../media/image23.png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rBX9B4jxE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microsoft.com/office/2007/relationships/hdphoto" Target="../media/hdphoto19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ckbrazos.org" TargetMode="External"/><Relationship Id="rId4" Type="http://schemas.openxmlformats.org/officeDocument/2006/relationships/hyperlink" Target="http://campaignkerusso.org/2012/11/free-powerpoint-sermon-joseph-god-has-the-pla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microsoft.com/office/2007/relationships/hdphoto" Target="../media/hdphoto21.wdp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microsoft.com/office/2007/relationships/hdphoto" Target="../media/hdphoto22.wdp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RfCO8wGUf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AQ_LS1p2H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hyperlink" Target="http://www.goodsalt.com/details/stdas0635.html" TargetMode="Externa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5" Type="http://schemas.openxmlformats.org/officeDocument/2006/relationships/image" Target="../media/image11.jpe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13.jpe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oseph_sol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10300"/>
                    </a14:imgEffect>
                    <a14:imgEffect>
                      <a14:saturation sat="66000"/>
                    </a14:imgEffect>
                    <a14:imgEffect>
                      <a14:brightnessContrast bright="-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bg1">
              <a:alpha val="87000"/>
            </a:schemeClr>
          </a:solidFill>
          <a:ln/>
        </p:spPr>
        <p:txBody>
          <a:bodyPr/>
          <a:lstStyle/>
          <a:p>
            <a:pPr algn="ctr"/>
            <a:r>
              <a:rPr lang="en-US" sz="4800" b="1" dirty="0">
                <a:latin typeface="+mn-lt"/>
              </a:rPr>
              <a:t>Joseph &amp; His Brothers – 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They Hate the Good One</a:t>
            </a:r>
          </a:p>
        </p:txBody>
      </p:sp>
      <p:pic>
        <p:nvPicPr>
          <p:cNvPr id="25604" name="Picture 4" descr="jesus-t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  <a14:imgEffect>
                      <a14:brightnessContrast bright="4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3733800"/>
            <a:ext cx="5505856" cy="30187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harise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colorTemperature colorTemp="8500"/>
                    </a14:imgEffect>
                    <a14:imgEffect>
                      <a14:saturation sat="196000"/>
                    </a14:imgEffect>
                    <a14:imgEffect>
                      <a14:brightnessContrast bright="2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9938" y="-38911"/>
            <a:ext cx="4564062" cy="5181600"/>
          </a:xfrm>
          <a:noFill/>
          <a:ln/>
        </p:spPr>
      </p:pic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4953000"/>
            <a:ext cx="4572000" cy="19050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 b="1" dirty="0"/>
              <a:t>Just like Jesus:</a:t>
            </a:r>
          </a:p>
          <a:p>
            <a:pPr>
              <a:buFont typeface="Wingdings" pitchFamily="2" charset="2"/>
              <a:buNone/>
            </a:pPr>
            <a:r>
              <a:rPr lang="en-US" sz="2700" dirty="0"/>
              <a:t>“</a:t>
            </a:r>
            <a:r>
              <a:rPr lang="en-US" sz="2700" b="1" dirty="0"/>
              <a:t>So, from that day on, the Jewish rulers planned to kill Jesus.”</a:t>
            </a:r>
            <a:r>
              <a:rPr lang="en-US" sz="2700" dirty="0"/>
              <a:t> </a:t>
            </a:r>
            <a:r>
              <a:rPr lang="en-US" sz="2000" dirty="0"/>
              <a:t>John 11:53 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34820" name="Picture 4" descr="joseph_s_brothers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6000"/>
                    </a14:imgEffect>
                    <a14:imgEffect>
                      <a14:colorTemperature colorTemp="7000"/>
                    </a14:imgEffect>
                    <a14:imgEffect>
                      <a14:saturation sat="272000"/>
                    </a14:imgEffect>
                    <a14:imgEffect>
                      <a14:brightnessContrast bright="1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" t="2493" r="1500" b="4482"/>
          <a:stretch/>
        </p:blipFill>
        <p:spPr>
          <a:xfrm>
            <a:off x="15876" y="1676400"/>
            <a:ext cx="4564062" cy="5181600"/>
          </a:xfrm>
          <a:noFill/>
          <a:ln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-38911"/>
            <a:ext cx="4579938" cy="2096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 dirty="0">
                <a:latin typeface="Arial" charset="0"/>
              </a:rPr>
              <a:t>“But they saw him a long way off. Before he reached them, they made plans to kill him.</a:t>
            </a:r>
            <a:r>
              <a:rPr lang="en-US" sz="2700" dirty="0">
                <a:latin typeface="Arial" charset="0"/>
              </a:rPr>
              <a:t>”     </a:t>
            </a:r>
            <a:br>
              <a:rPr lang="en-US" sz="2700" dirty="0">
                <a:latin typeface="Arial" charset="0"/>
              </a:rPr>
            </a:br>
            <a:r>
              <a:rPr lang="en-US" sz="2700" dirty="0">
                <a:latin typeface="Arial" charset="0"/>
              </a:rPr>
              <a:t>                             </a:t>
            </a:r>
            <a:r>
              <a:rPr lang="en-US" sz="2000" dirty="0">
                <a:latin typeface="Arial" charset="0"/>
              </a:rPr>
              <a:t>Gen.37:18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tation_of_Cross_10_DSCN5439_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colorTemperature colorTemp="10500"/>
                    </a14:imgEffect>
                    <a14:imgEffect>
                      <a14:brightnessContrast bright="12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34"/>
          <a:stretch>
            <a:fillRect/>
          </a:stretch>
        </p:blipFill>
        <p:spPr>
          <a:xfrm>
            <a:off x="4541838" y="-9728"/>
            <a:ext cx="4602162" cy="5314950"/>
          </a:xfrm>
          <a:noFill/>
          <a:ln/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4495800"/>
            <a:ext cx="4572000" cy="23622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 b="1" dirty="0"/>
              <a:t>Just like Jesus:</a:t>
            </a:r>
          </a:p>
          <a:p>
            <a:pPr>
              <a:buFont typeface="Wingdings" pitchFamily="2" charset="2"/>
              <a:buNone/>
            </a:pPr>
            <a:r>
              <a:rPr lang="en-US" sz="2700" b="1" dirty="0"/>
              <a:t>They sold him for money, stripped his coat, killed Him, and then He went into the pit of Hell.</a:t>
            </a:r>
            <a:endParaRPr lang="en-US" sz="2000" b="1" dirty="0"/>
          </a:p>
        </p:txBody>
      </p:sp>
      <p:pic>
        <p:nvPicPr>
          <p:cNvPr id="35844" name="Picture 4" descr="front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9800"/>
                    </a14:imgEffect>
                    <a14:imgEffect>
                      <a14:saturation sat="36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778" r="5000" b="3778"/>
          <a:stretch>
            <a:fillRect/>
          </a:stretch>
        </p:blipFill>
        <p:spPr>
          <a:xfrm>
            <a:off x="0" y="685800"/>
            <a:ext cx="4541838" cy="6172200"/>
          </a:xfrm>
          <a:noFill/>
          <a:ln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4572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 dirty="0">
                <a:latin typeface="Arial" charset="0"/>
              </a:rPr>
              <a:t>They stripped his coat, tried to kill him, put him in a pit and sold him for money.</a:t>
            </a:r>
            <a:endParaRPr lang="en-US" sz="20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jesus-on-hor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colorTemperature colorTemp="6300"/>
                    </a14:imgEffect>
                    <a14:imgEffect>
                      <a14:saturation sat="196000"/>
                    </a14:imgEffect>
                    <a14:imgEffect>
                      <a14:brightnessContrast bright="2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-9728"/>
            <a:ext cx="4419599" cy="6562928"/>
          </a:xfrm>
          <a:noFill/>
          <a:ln/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4486072"/>
            <a:ext cx="4419600" cy="23622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 b="1" dirty="0"/>
              <a:t>Just like Jesus:</a:t>
            </a:r>
          </a:p>
          <a:p>
            <a:pPr>
              <a:buFont typeface="Wingdings" pitchFamily="2" charset="2"/>
              <a:buNone/>
            </a:pPr>
            <a:r>
              <a:rPr lang="en-US" sz="2700" b="1" dirty="0"/>
              <a:t>“He is dressed in a robe dipped in blood. His name is The Word of God.</a:t>
            </a:r>
            <a:r>
              <a:rPr lang="en-US" sz="2700" dirty="0"/>
              <a:t>” </a:t>
            </a:r>
            <a:r>
              <a:rPr lang="en-US" sz="2000" dirty="0"/>
              <a:t>Rev. 19:13</a:t>
            </a: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  <a14:imgEffect>
                      <a14:colorTemperature colorTemp="7700"/>
                    </a14:imgEffect>
                    <a14:imgEffect>
                      <a14:saturation sat="196000"/>
                    </a14:imgEffect>
                    <a14:imgEffect>
                      <a14:brightnessContrast bright="8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9706"/>
            <a:ext cx="4741153" cy="5486400"/>
          </a:xfrm>
          <a:noFill/>
          <a:ln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4572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 dirty="0">
                <a:latin typeface="Arial" charset="0"/>
              </a:rPr>
              <a:t>They dipped Joseph’s coat in goat’s blood and said he was dead.</a:t>
            </a:r>
            <a:endParaRPr lang="en-US" sz="20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josep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colorTemperature colorTemp="11500"/>
                    </a14:imgEffect>
                    <a14:imgEffect>
                      <a14:saturation sat="332000"/>
                    </a14:imgEffect>
                    <a14:imgEffect>
                      <a14:brightnessContrast bright="-28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2"/>
          <a:stretch>
            <a:fillRect/>
          </a:stretch>
        </p:blipFill>
        <p:spPr>
          <a:xfrm>
            <a:off x="0" y="2895600"/>
            <a:ext cx="4343400" cy="3962400"/>
          </a:xfrm>
          <a:noFill/>
          <a:ln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45720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 dirty="0">
                <a:latin typeface="Arial" charset="0"/>
              </a:rPr>
              <a:t>They wrongly thought they could change God’s plan for Joseph.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 dirty="0">
                <a:latin typeface="Arial" charset="0"/>
              </a:rPr>
              <a:t>“Jacob's sons were jealous of their brother Joseph. So, they sold him as a slave. He was taken to Egypt. But God was with him.</a:t>
            </a:r>
            <a:r>
              <a:rPr lang="en-US" sz="2700" dirty="0">
                <a:latin typeface="Arial" charset="0"/>
              </a:rPr>
              <a:t>” </a:t>
            </a:r>
            <a:r>
              <a:rPr lang="en-US" sz="2000" dirty="0">
                <a:latin typeface="Arial" charset="0"/>
              </a:rPr>
              <a:t>Gen. 39:23</a:t>
            </a:r>
          </a:p>
        </p:txBody>
      </p:sp>
      <p:pic>
        <p:nvPicPr>
          <p:cNvPr id="37892" name="Picture 4" descr="alive_aga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200"/>
                    </a14:imgEffect>
                    <a14:imgEffect>
                      <a14:saturation sat="236000"/>
                    </a14:imgEffect>
                    <a14:imgEffect>
                      <a14:brightnessContrast bright="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8"/>
          <a:stretch>
            <a:fillRect/>
          </a:stretch>
        </p:blipFill>
        <p:spPr>
          <a:xfrm>
            <a:off x="4572000" y="-9727"/>
            <a:ext cx="4572000" cy="4930775"/>
          </a:xfrm>
          <a:noFill/>
          <a:ln/>
        </p:spPr>
      </p:pic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3657600"/>
            <a:ext cx="4673138" cy="3200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700" b="1" dirty="0"/>
              <a:t>Just like Jesus: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700" b="1" dirty="0"/>
              <a:t>“You did not want the One who is holy and good but asked Pilate to give you a murderer instead.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700" b="1" dirty="0"/>
              <a:t>And so, you killed the One who gives life, but God raised him from the dead…” </a:t>
            </a:r>
            <a:r>
              <a:rPr lang="en-US" sz="2000" dirty="0"/>
              <a:t>Acts 3:14,15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tation_of_Cross_10_DSCN5439_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colorTemperature colorTemp="8300"/>
                    </a14:imgEffect>
                    <a14:imgEffect>
                      <a14:saturation sat="180000"/>
                    </a14:imgEffect>
                    <a14:imgEffect>
                      <a14:brightnessContrast bright="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14934" r="26833" b="42667"/>
          <a:stretch>
            <a:fillRect/>
          </a:stretch>
        </p:blipFill>
        <p:spPr>
          <a:xfrm>
            <a:off x="0" y="3505200"/>
            <a:ext cx="2487613" cy="2819400"/>
          </a:xfrm>
          <a:noFill/>
          <a:ln/>
        </p:spPr>
      </p:pic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0"/>
            <a:ext cx="6553200" cy="6858000"/>
          </a:xfrm>
          <a:solidFill>
            <a:schemeClr val="bg1"/>
          </a:solidFill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3700" b="1" dirty="0"/>
              <a:t>Tell me How Joseph was Just </a:t>
            </a:r>
            <a:r>
              <a:rPr lang="en-US" sz="3700" b="1"/>
              <a:t>like Jesus do Far:</a:t>
            </a:r>
            <a:endParaRPr lang="en-US" sz="900" b="1" dirty="0"/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Good, kind obedient child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Relationship with God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Exposed sin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Took good care of his father’s sheep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Favored by his father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Hated by his brothers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God had plans to make him a world leader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His brothers were jealous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His brothers hated his WORDS about God’s destiny for Him</a:t>
            </a:r>
          </a:p>
        </p:txBody>
      </p:sp>
      <p:pic>
        <p:nvPicPr>
          <p:cNvPr id="39940" name="Picture 4" descr="front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14000" contrast="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  <a14:imgEffect>
                      <a14:colorTemperature colorTemp="8800"/>
                    </a14:imgEffect>
                    <a14:imgEffect>
                      <a14:saturation sat="3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892" r="25500" b="37784"/>
          <a:stretch>
            <a:fillRect/>
          </a:stretch>
        </p:blipFill>
        <p:spPr>
          <a:xfrm>
            <a:off x="0" y="228600"/>
            <a:ext cx="2482850" cy="2892425"/>
          </a:xfrm>
          <a:noFill/>
          <a:ln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tion_of_Cross_10_DSCN5439_cop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colorTemperature colorTemp="8300"/>
                    </a14:imgEffect>
                    <a14:imgEffect>
                      <a14:saturation sat="180000"/>
                    </a14:imgEffect>
                    <a14:imgEffect>
                      <a14:brightnessContrast bright="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14934" r="26833" b="42667"/>
          <a:stretch>
            <a:fillRect/>
          </a:stretch>
        </p:blipFill>
        <p:spPr bwMode="auto">
          <a:xfrm>
            <a:off x="0" y="3505200"/>
            <a:ext cx="24876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0"/>
            <a:ext cx="6400800" cy="6858000"/>
          </a:xfrm>
          <a:solidFill>
            <a:schemeClr val="bg1"/>
          </a:solidFill>
        </p:spPr>
        <p:txBody>
          <a:bodyPr/>
          <a:lstStyle/>
          <a:p>
            <a:pPr marL="381000" indent="-381000">
              <a:buClr>
                <a:schemeClr val="tx1"/>
              </a:buClr>
            </a:pPr>
            <a:r>
              <a:rPr lang="en-US" sz="2800" b="1" dirty="0"/>
              <a:t>His father sent him out to the fields to make sure his brothers were okay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His brothers made plans to kill him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They stripped off his coat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His coat was dipped in blood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His brothers thought they could change God’s plans for Joseph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They could not change God’s plans – God raised him up anyway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His brothers persecuted him because he was a good young man who was favored by God</a:t>
            </a:r>
          </a:p>
        </p:txBody>
      </p:sp>
      <p:pic>
        <p:nvPicPr>
          <p:cNvPr id="5" name="Picture 4" descr="frontis"/>
          <p:cNvPicPr>
            <a:picLocks noChangeAspect="1" noChangeArrowheads="1"/>
          </p:cNvPicPr>
          <p:nvPr/>
        </p:nvPicPr>
        <p:blipFill>
          <a:blip r:embed="rId5">
            <a:lum bright="14000" contrast="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  <a14:imgEffect>
                      <a14:colorTemperature colorTemp="8800"/>
                    </a14:imgEffect>
                    <a14:imgEffect>
                      <a14:saturation sat="3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892" r="25500" b="37784"/>
          <a:stretch>
            <a:fillRect/>
          </a:stretch>
        </p:blipFill>
        <p:spPr bwMode="auto">
          <a:xfrm>
            <a:off x="0" y="228600"/>
            <a:ext cx="248285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Witnessing_a_Day__s_Close_by_jaydigita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colorTemperature colorTemp="8800"/>
                    </a14:imgEffect>
                    <a14:imgEffect>
                      <a14:saturation sat="260000"/>
                    </a14:imgEffect>
                    <a14:imgEffect>
                      <a14:brightnessContrast bright="28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943600" cy="6858000"/>
          </a:xfrm>
          <a:solidFill>
            <a:schemeClr val="bg1">
              <a:alpha val="87000"/>
            </a:schemeClr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/>
              <a:t>“</a:t>
            </a:r>
            <a:r>
              <a:rPr lang="en-US" sz="2800" b="1" dirty="0"/>
              <a:t>Does the world hate you? Remember that it hated me first.”</a:t>
            </a:r>
            <a:r>
              <a:rPr lang="en-US" sz="2800" dirty="0"/>
              <a:t> </a:t>
            </a:r>
            <a:r>
              <a:rPr lang="en-US" sz="1800" dirty="0"/>
              <a:t>John 15:18</a:t>
            </a:r>
          </a:p>
          <a:p>
            <a:pPr>
              <a:buFont typeface="Wingdings" pitchFamily="2" charset="2"/>
              <a:buNone/>
            </a:pPr>
            <a:r>
              <a:rPr lang="en-US" sz="1800" b="1" dirty="0"/>
              <a:t>“</a:t>
            </a:r>
            <a:r>
              <a:rPr lang="en-US" sz="2800" b="1" dirty="0"/>
              <a:t>In fact, everyone who wants to live a godly life in Christ Jesus will be treated badly.” </a:t>
            </a:r>
            <a:r>
              <a:rPr lang="en-US" sz="1800" dirty="0"/>
              <a:t>2 Tim. 3:12</a:t>
            </a:r>
            <a:r>
              <a:rPr lang="en-US" sz="2800" b="1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b="1" dirty="0"/>
              <a:t>“</a:t>
            </a:r>
            <a:r>
              <a:rPr lang="en-US" sz="2800" b="1" dirty="0"/>
              <a:t>Remember, it is better to suffer for doing good (if that is what God wants) than to suffer for doing wrong!” </a:t>
            </a:r>
            <a:r>
              <a:rPr lang="en-US" sz="1800" dirty="0"/>
              <a:t>1 Pet. 3:17</a:t>
            </a:r>
          </a:p>
          <a:p>
            <a:pPr>
              <a:buFont typeface="Wingdings" pitchFamily="2" charset="2"/>
              <a:buNone/>
            </a:pPr>
            <a:r>
              <a:rPr lang="en-US" sz="2800" b="1" dirty="0"/>
              <a:t>"People will hate you, shut you out, insult you, and say you are evil because you follow the Son of Man. But when they do, you will be happy.” </a:t>
            </a:r>
            <a:r>
              <a:rPr lang="en-US" sz="1800" dirty="0"/>
              <a:t>LK. 6:22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5029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 dirty="0"/>
              <a:t>Watch this Related Song: </a:t>
            </a:r>
            <a:br>
              <a:rPr lang="en-US" sz="4400" dirty="0"/>
            </a:br>
            <a:r>
              <a:rPr lang="en-US" sz="4400" dirty="0"/>
              <a:t>“Above All”</a:t>
            </a:r>
            <a:r>
              <a:rPr lang="en-US" sz="4400" dirty="0">
                <a:sym typeface="Wingdings" pitchFamily="2" charset="2"/>
              </a:rPr>
              <a:t></a:t>
            </a:r>
            <a:br>
              <a:rPr lang="en-US" sz="4400" dirty="0">
                <a:sym typeface="Wingdings" pitchFamily="2" charset="2"/>
              </a:rPr>
            </a:br>
            <a:br>
              <a:rPr lang="en-US" sz="4400" dirty="0">
                <a:sym typeface="Wingdings" pitchFamily="2" charset="2"/>
              </a:rPr>
            </a:br>
            <a:r>
              <a:rPr lang="en-US" sz="4400" dirty="0">
                <a:sym typeface="Wingdings" pitchFamily="2" charset="2"/>
              </a:rPr>
              <a:t>Here: </a:t>
            </a:r>
          </a:p>
          <a:p>
            <a:pPr algn="ctr">
              <a:buFont typeface="Wingdings" pitchFamily="2" charset="2"/>
              <a:buNone/>
            </a:pPr>
            <a:r>
              <a:rPr lang="en-US" sz="2000" b="1" dirty="0">
                <a:hlinkClick r:id="rId2"/>
              </a:rPr>
              <a:t>http://www.youtube.com/watch?v=4rBX9B4jxEY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266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7748253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665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781300" y="780256"/>
            <a:ext cx="6248400" cy="30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presented this message at Bee Creek Park in College Station, TX.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</a:t>
            </a:r>
            <a:r>
              <a:rPr lang="en-US" sz="2400">
                <a:latin typeface="Arial" charset="0"/>
              </a:rPr>
              <a:t>the service, </a:t>
            </a:r>
            <a:r>
              <a:rPr lang="en-US" sz="2400" dirty="0">
                <a:latin typeface="Arial" charset="0"/>
              </a:rPr>
              <a:t>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dirty="0">
                <a:hlinkClick r:id="rId4"/>
              </a:rPr>
              <a:t>http://campaignkerusso.org/2012/11/free-powerpoint-sermon-joseph-god-has-the-plan/</a:t>
            </a:r>
            <a:r>
              <a:rPr lang="en-US" dirty="0"/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3867945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  <a:hlinkClick r:id="rId5"/>
              </a:rPr>
              <a:t>info@ckbrazos.org</a:t>
            </a:r>
            <a:r>
              <a:rPr lang="en-US" sz="2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052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“They said to each other, ‘Did not our hearts burn within us while he talked to us on the road, while he opened to us the Scriptures?’”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815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/>
              <a:t>A Prayer of Faith </a:t>
            </a:r>
            <a:r>
              <a:rPr lang="en-US" sz="3600" b="1" dirty="0">
                <a:sym typeface="Wingdings" pitchFamily="2" charset="2"/>
              </a:rPr>
              <a:t></a:t>
            </a:r>
            <a:r>
              <a:rPr lang="en-US" sz="3600" b="1" dirty="0"/>
              <a:t> Pray this </a:t>
            </a:r>
            <a:r>
              <a:rPr lang="en-US" sz="3600" b="1" dirty="0" err="1"/>
              <a:t>rayer</a:t>
            </a:r>
            <a:r>
              <a:rPr lang="en-US" sz="3600" b="1" dirty="0"/>
              <a:t>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/>
              <a:t>You want to set an example &amp; show others how it is done.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/>
              <a:t>You just like to give your heart to Jesus again &amp; again.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it would mean more today.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/>
              <a:t>Faith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363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192526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777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4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that He is waiting to save you right now?</a:t>
            </a:r>
            <a:r>
              <a:rPr lang="en-US" sz="3200" dirty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58366"/>
            <a:ext cx="2819400" cy="6723434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Dear Jesus,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endParaRPr lang="en-US" sz="800" b="1" dirty="0">
              <a:latin typeface="Arial" charset="0"/>
            </a:endParaRP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Come into my heart I pray.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Please wash away my sin.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76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/>
              <a:t>“But some people did accept him. They believed in him, and he gave them the right to become children of God.”</a:t>
            </a:r>
            <a:r>
              <a:rPr lang="en-US" sz="2700" dirty="0"/>
              <a:t> </a:t>
            </a:r>
            <a:r>
              <a:rPr lang="en-US" sz="2300" dirty="0"/>
              <a:t>John 1:12</a:t>
            </a:r>
            <a:r>
              <a:rPr lang="en-US" sz="2700" dirty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22373949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74907983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4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581400"/>
            <a:ext cx="5943600" cy="32766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have you been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68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12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3449424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419599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Watch this Related Song: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As Long as I Got King Jesus</a:t>
            </a:r>
            <a:r>
              <a:rPr lang="en-US" dirty="0">
                <a:latin typeface="+mn-lt"/>
                <a:sym typeface="Wingdings" pitchFamily="2" charset="2"/>
              </a:rPr>
              <a:t></a:t>
            </a:r>
            <a:br>
              <a:rPr lang="en-US" dirty="0">
                <a:latin typeface="+mn-lt"/>
                <a:sym typeface="Wingdings" pitchFamily="2" charset="2"/>
              </a:rPr>
            </a:br>
            <a:br>
              <a:rPr lang="en-US" dirty="0">
                <a:latin typeface="+mn-lt"/>
                <a:sym typeface="Wingdings" pitchFamily="2" charset="2"/>
              </a:rPr>
            </a:br>
            <a:r>
              <a:rPr lang="en-US" dirty="0">
                <a:latin typeface="+mn-lt"/>
                <a:sym typeface="Wingdings" pitchFamily="2" charset="2"/>
              </a:rPr>
              <a:t>Here:</a:t>
            </a:r>
            <a:br>
              <a:rPr lang="en-US" dirty="0">
                <a:sym typeface="Wingdings" pitchFamily="2" charset="2"/>
              </a:rPr>
            </a:br>
            <a:br>
              <a:rPr lang="en-US" sz="900" dirty="0">
                <a:sym typeface="Wingdings" pitchFamily="2" charset="2"/>
              </a:rPr>
            </a:br>
            <a:r>
              <a:rPr lang="en-US" sz="2400" b="1" dirty="0">
                <a:hlinkClick r:id="rId3"/>
              </a:rPr>
              <a:t>http://www.youtube.com/watch?v=XRfCO8wGUfU</a:t>
            </a:r>
            <a:r>
              <a:rPr lang="en-US" sz="1600" dirty="0"/>
              <a:t>  </a:t>
            </a:r>
            <a:br>
              <a:rPr lang="en-US" sz="1600" dirty="0"/>
            </a:br>
            <a:endParaRPr lang="en-US" sz="2400" b="1" dirty="0"/>
          </a:p>
        </p:txBody>
      </p:sp>
      <p:sp>
        <p:nvSpPr>
          <p:cNvPr id="3" name="Text Placeholder 2" hidden="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93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5029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 dirty="0"/>
              <a:t>Watch this Related Video: </a:t>
            </a:r>
            <a:br>
              <a:rPr lang="en-US" sz="4400" dirty="0"/>
            </a:br>
            <a:r>
              <a:rPr lang="en-US" sz="4400" dirty="0"/>
              <a:t>“Joseph the Slave”</a:t>
            </a:r>
            <a:r>
              <a:rPr lang="en-US" sz="4400" dirty="0">
                <a:sym typeface="Wingdings" pitchFamily="2" charset="2"/>
              </a:rPr>
              <a:t></a:t>
            </a:r>
            <a:br>
              <a:rPr lang="en-US" sz="4400" dirty="0">
                <a:sym typeface="Wingdings" pitchFamily="2" charset="2"/>
              </a:rPr>
            </a:br>
            <a:br>
              <a:rPr lang="en-US" sz="4400" dirty="0">
                <a:sym typeface="Wingdings" pitchFamily="2" charset="2"/>
              </a:rPr>
            </a:br>
            <a:r>
              <a:rPr lang="en-US" sz="4400" dirty="0">
                <a:sym typeface="Wingdings" pitchFamily="2" charset="2"/>
              </a:rPr>
              <a:t>Here: </a:t>
            </a:r>
          </a:p>
          <a:p>
            <a:pPr algn="ctr">
              <a:buFont typeface="Wingdings" pitchFamily="2" charset="2"/>
              <a:buNone/>
            </a:pPr>
            <a:r>
              <a:rPr lang="en-US" sz="2000" b="1" dirty="0">
                <a:hlinkClick r:id="rId2"/>
              </a:rPr>
              <a:t>http://www.youtube.com/watch?v=vAQ_LS1p2HM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0"/>
            <a:ext cx="4876800" cy="6858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Clr>
                <a:schemeClr val="tx1"/>
              </a:buClr>
            </a:pPr>
            <a:r>
              <a:rPr lang="en-US" b="1" dirty="0"/>
              <a:t>Joseph was a good and kind teenager.</a:t>
            </a:r>
          </a:p>
          <a:p>
            <a:pPr marL="514350" indent="-514350">
              <a:lnSpc>
                <a:spcPct val="90000"/>
              </a:lnSpc>
              <a:buClr>
                <a:schemeClr val="tx1"/>
              </a:buClr>
            </a:pPr>
            <a:r>
              <a:rPr lang="en-US" b="1" dirty="0"/>
              <a:t>He had a relationship with God.</a:t>
            </a:r>
          </a:p>
          <a:p>
            <a:pPr marL="514350" indent="-514350">
              <a:lnSpc>
                <a:spcPct val="90000"/>
              </a:lnSpc>
              <a:buClr>
                <a:schemeClr val="tx1"/>
              </a:buClr>
            </a:pPr>
            <a:r>
              <a:rPr lang="en-US" b="1" dirty="0"/>
              <a:t>He told his father when his brothers were bad 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/>
              <a:t> he loved his brothers!</a:t>
            </a:r>
          </a:p>
          <a:p>
            <a:pPr marL="514350" indent="-514350">
              <a:lnSpc>
                <a:spcPct val="90000"/>
              </a:lnSpc>
              <a:buClr>
                <a:schemeClr val="tx1"/>
              </a:buClr>
            </a:pPr>
            <a:r>
              <a:rPr lang="en-US" b="1" dirty="0"/>
              <a:t>“…He was taking care of the flocks with some of his brothers… Joseph brought their father a bad report about them.”</a:t>
            </a:r>
            <a:r>
              <a:rPr lang="en-US" sz="2700" b="1" dirty="0"/>
              <a:t> </a:t>
            </a:r>
            <a:r>
              <a:rPr lang="en-US" sz="2300" b="1" dirty="0"/>
              <a:t>Gen. 37:2</a:t>
            </a:r>
          </a:p>
        </p:txBody>
      </p:sp>
      <p:pic>
        <p:nvPicPr>
          <p:cNvPr id="29699" name="Picture 3" descr="jacob_josep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9000"/>
                    </a14:imgEffect>
                    <a14:imgEffect>
                      <a14:colorTemperature colorTemp="9800"/>
                    </a14:imgEffect>
                    <a14:imgEffect>
                      <a14:saturation sat="360000"/>
                    </a14:imgEffect>
                    <a14:imgEffect>
                      <a14:brightnessContrast bright="-8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5538" y="0"/>
            <a:ext cx="4208462" cy="6858000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_jesus_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colorTemperature colorTemp="9300"/>
                    </a14:imgEffect>
                    <a14:imgEffect>
                      <a14:saturation sat="192000"/>
                    </a14:imgEffect>
                    <a14:imgEffect>
                      <a14:brightnessContrast bright="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0"/>
            <a:ext cx="4519612" cy="6019800"/>
          </a:xfr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24388" y="4343400"/>
            <a:ext cx="4519612" cy="25146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 b="1" dirty="0"/>
              <a:t>Just like Jesus:</a:t>
            </a:r>
          </a:p>
          <a:p>
            <a:pPr>
              <a:buFont typeface="Wingdings" pitchFamily="2" charset="2"/>
              <a:buNone/>
            </a:pPr>
            <a:r>
              <a:rPr lang="en-US" sz="2500" b="1" dirty="0"/>
              <a:t>“You have loved what is right and hated what is evil. So, your God has placed you above your companions.”</a:t>
            </a:r>
            <a:r>
              <a:rPr lang="en-US" sz="2400" dirty="0"/>
              <a:t> </a:t>
            </a:r>
            <a:r>
              <a:rPr lang="en-US" sz="2000" dirty="0"/>
              <a:t>Heb. 1:9 </a:t>
            </a:r>
          </a:p>
        </p:txBody>
      </p:sp>
      <p:pic>
        <p:nvPicPr>
          <p:cNvPr id="30724" name="Picture 4" descr="stdas0635">
            <a:hlinkClick r:id="rId5" tooltip="Joseph Gets Coat of Many Colors picture courtesy of GoodSalt.com.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6000"/>
                    </a14:imgEffect>
                    <a14:imgEffect>
                      <a14:colorTemperature colorTemp="8200"/>
                    </a14:imgEffect>
                    <a14:imgEffect>
                      <a14:saturation sat="304000"/>
                    </a14:imgEffect>
                    <a14:imgEffect>
                      <a14:brightnessContrast bright="-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624388" cy="5410200"/>
          </a:xfrm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28600"/>
            <a:ext cx="457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Good Joseph was favored of his father.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oseph+in+the+pi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575175" cy="5410200"/>
          </a:xfrm>
          <a:noFill/>
          <a:ln/>
        </p:spPr>
      </p:pic>
      <p:pic>
        <p:nvPicPr>
          <p:cNvPr id="31747" name="Picture 3" descr="Jesus+mocked+by+soldier+-Carl+Blo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12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-9728"/>
            <a:ext cx="4648200" cy="5791200"/>
          </a:xfrm>
          <a:noFill/>
          <a:ln/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4953000"/>
            <a:ext cx="4648200" cy="19050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 b="1"/>
              <a:t>Just like Jesus:</a:t>
            </a:r>
          </a:p>
          <a:p>
            <a:pPr>
              <a:buFont typeface="Wingdings" pitchFamily="2" charset="2"/>
              <a:buNone/>
            </a:pPr>
            <a:r>
              <a:rPr lang="en-US" sz="2700" b="1"/>
              <a:t>"Does the world hate you? Remember that it hated me first.</a:t>
            </a:r>
            <a:r>
              <a:rPr lang="en-US" sz="2700"/>
              <a:t> </a:t>
            </a:r>
            <a:r>
              <a:rPr lang="en-US" sz="2500" b="1"/>
              <a:t>.”</a:t>
            </a:r>
            <a:r>
              <a:rPr lang="en-US" sz="2400"/>
              <a:t> </a:t>
            </a:r>
            <a:r>
              <a:rPr lang="en-US" sz="2000"/>
              <a:t>John 15:18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47244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Joseph was hated by his brothers for being good, and for being favored by his father and by God.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econdcom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8200"/>
                    </a14:imgEffect>
                    <a14:imgEffect>
                      <a14:saturation sat="184000"/>
                    </a14:imgEffect>
                    <a14:imgEffect>
                      <a14:brightnessContrast bright="2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99"/>
          <a:stretch>
            <a:fillRect/>
          </a:stretch>
        </p:blipFill>
        <p:spPr>
          <a:xfrm>
            <a:off x="4656138" y="-9727"/>
            <a:ext cx="4487862" cy="5148263"/>
          </a:xfrm>
          <a:noFill/>
          <a:ln/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2971800"/>
            <a:ext cx="4495800" cy="3886200"/>
          </a:xfrm>
          <a:solidFill>
            <a:schemeClr val="bg1"/>
          </a:solidFill>
        </p:spPr>
        <p:txBody>
          <a:bodyPr tIns="91440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dirty="0"/>
              <a:t>Just like Jesus: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“…he humbled himself and was fully obedient to God, even when that caused his death -- death on a cross. So God raised him to the highest place. God made his name greater than every other name.</a:t>
            </a:r>
            <a:r>
              <a:rPr lang="en-US" sz="2300" b="1" dirty="0"/>
              <a:t>” </a:t>
            </a:r>
            <a:r>
              <a:rPr lang="en-US" sz="1800" dirty="0"/>
              <a:t>Phil. 2:8,9    </a:t>
            </a:r>
          </a:p>
        </p:txBody>
      </p:sp>
      <p:pic>
        <p:nvPicPr>
          <p:cNvPr id="32772" name="Picture 4" descr="josephs_dream__image_2_sjpg54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3000"/>
                    </a14:imgEffect>
                    <a14:imgEffect>
                      <a14:colorTemperature colorTemp="8500"/>
                    </a14:imgEffect>
                    <a14:imgEffect>
                      <a14:saturation sat="256000"/>
                    </a14:imgEffect>
                    <a14:imgEffect>
                      <a14:brightnessContrast bright="1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6" t="3841" r="4486" b="13440"/>
          <a:stretch>
            <a:fillRect/>
          </a:stretch>
        </p:blipFill>
        <p:spPr>
          <a:xfrm>
            <a:off x="0" y="2079625"/>
            <a:ext cx="4572000" cy="4778375"/>
          </a:xfrm>
          <a:noFill/>
          <a:ln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46482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 dirty="0">
                <a:latin typeface="Arial" charset="0"/>
              </a:rPr>
              <a:t>God had plans to make good Joseph a world leader.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 dirty="0">
                <a:latin typeface="Arial" charset="0"/>
              </a:rPr>
              <a:t>“…Do you truly think you will rule over us?" His brothers hated him even more because of his dreams and what he had said.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Gen.37:8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ustache-le-sueur-jacob-sending-his-son-joseph-to-look-for-his-brothers-at-sichem_i-G-53-5392-7RMJG00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colorTemperature colorTemp="6700"/>
                    </a14:imgEffect>
                    <a14:imgEffect>
                      <a14:saturation sat="104000"/>
                    </a14:imgEffect>
                    <a14:imgEffect>
                      <a14:brightnessContrast bright="24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9" t="5902" r="7869" b="9836"/>
          <a:stretch>
            <a:fillRect/>
          </a:stretch>
        </p:blipFill>
        <p:spPr>
          <a:xfrm>
            <a:off x="0" y="815975"/>
            <a:ext cx="4530725" cy="6042025"/>
          </a:xfrm>
          <a:noFill/>
          <a:ln/>
        </p:spPr>
      </p:pic>
      <p:pic>
        <p:nvPicPr>
          <p:cNvPr id="33795" name="Picture 3" descr="Jesus-in-Full-Glor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700"/>
                    </a14:imgEffect>
                    <a14:imgEffect>
                      <a14:saturation sat="192000"/>
                    </a14:imgEffect>
                    <a14:imgEffect>
                      <a14:brightnessContrast bright="14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7500"/>
          <a:stretch>
            <a:fillRect/>
          </a:stretch>
        </p:blipFill>
        <p:spPr bwMode="auto">
          <a:xfrm>
            <a:off x="4530726" y="-9728"/>
            <a:ext cx="4649788" cy="48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5029200"/>
            <a:ext cx="4648200" cy="18288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 b="1" dirty="0"/>
              <a:t>Just like Jesus:</a:t>
            </a:r>
          </a:p>
          <a:p>
            <a:pPr>
              <a:buFont typeface="Wingdings" pitchFamily="2" charset="2"/>
              <a:buNone/>
            </a:pPr>
            <a:r>
              <a:rPr lang="en-US" sz="2700" b="1" dirty="0"/>
              <a:t>“…he sent his son to them. 'They will respect my son.’” </a:t>
            </a:r>
            <a:r>
              <a:rPr lang="en-US" sz="2000" dirty="0"/>
              <a:t>Mat. 21:37, 38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45720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>
                <a:latin typeface="Arial" charset="0"/>
              </a:rPr>
              <a:t>His Father sent him to his brothers to make sure they were all right.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8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|2|1.8|2.3|1.9|1.9|3.1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8|3.4|2.5|2.6|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2.1|2.5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9|2.5|1.7|2.9|3.6|3.1|3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5|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2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0.6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.7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0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0.6|1|1.8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Park-Refined</Template>
  <TotalTime>184</TotalTime>
  <Words>1353</Words>
  <Application>Microsoft Office PowerPoint</Application>
  <PresentationFormat>On-screen Show (4:3)</PresentationFormat>
  <Paragraphs>104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</vt:lpstr>
      <vt:lpstr>Refined</vt:lpstr>
      <vt:lpstr>Joseph &amp; His Brothers –  They Hate the Good One</vt:lpstr>
      <vt:lpstr>PowerPoint Presentation</vt:lpstr>
      <vt:lpstr>Watch this Related Song:  As Long as I Got King Jesus  Here:  http://www.youtube.com/watch?v=XRfCO8wGUfU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PowerPoint Presentation</vt:lpstr>
      <vt:lpstr>PowerPoint Presentation</vt:lpstr>
      <vt:lpstr>A Prayer of Faith  Pray this 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</vt:vector>
  </TitlesOfParts>
  <Company>Campaign Kerusso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Harold Greenberg</cp:lastModifiedBy>
  <cp:revision>19</cp:revision>
  <dcterms:created xsi:type="dcterms:W3CDTF">2012-08-28T02:53:07Z</dcterms:created>
  <dcterms:modified xsi:type="dcterms:W3CDTF">2021-03-31T21:19:36Z</dcterms:modified>
</cp:coreProperties>
</file>