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sldIdLst>
    <p:sldId id="342" r:id="rId2"/>
    <p:sldId id="361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62" r:id="rId18"/>
    <p:sldId id="330" r:id="rId19"/>
    <p:sldId id="331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63" r:id="rId30"/>
    <p:sldId id="364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03E92C-3B5F-4B11-8693-993ABDFD2202}" v="469" dt="2021-04-01T04:24:31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660"/>
  </p:normalViewPr>
  <p:slideViewPr>
    <p:cSldViewPr>
      <p:cViewPr varScale="1">
        <p:scale>
          <a:sx n="81" d="100"/>
          <a:sy n="81" d="100"/>
        </p:scale>
        <p:origin x="77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old Greenberg" userId="d5c41c3ac8bf082f" providerId="LiveId" clId="{F303E92C-3B5F-4B11-8693-993ABDFD2202}"/>
    <pc:docChg chg="custSel addSld delSld modSld sldOrd">
      <pc:chgData name="Harold Greenberg" userId="d5c41c3ac8bf082f" providerId="LiveId" clId="{F303E92C-3B5F-4B11-8693-993ABDFD2202}" dt="2021-03-31T16:09:58.601" v="689" actId="1035"/>
      <pc:docMkLst>
        <pc:docMk/>
      </pc:docMkLst>
      <pc:sldChg chg="del">
        <pc:chgData name="Harold Greenberg" userId="d5c41c3ac8bf082f" providerId="LiveId" clId="{F303E92C-3B5F-4B11-8693-993ABDFD2202}" dt="2021-03-31T14:01:31.387" v="200" actId="47"/>
        <pc:sldMkLst>
          <pc:docMk/>
          <pc:sldMk cId="0" sldId="258"/>
        </pc:sldMkLst>
      </pc:sldChg>
      <pc:sldChg chg="modSp mod modAnim">
        <pc:chgData name="Harold Greenberg" userId="d5c41c3ac8bf082f" providerId="LiveId" clId="{F303E92C-3B5F-4B11-8693-993ABDFD2202}" dt="2021-03-31T15:42:31.212" v="411"/>
        <pc:sldMkLst>
          <pc:docMk/>
          <pc:sldMk cId="0" sldId="317"/>
        </pc:sldMkLst>
        <pc:spChg chg="mod">
          <ac:chgData name="Harold Greenberg" userId="d5c41c3ac8bf082f" providerId="LiveId" clId="{F303E92C-3B5F-4B11-8693-993ABDFD2202}" dt="2021-03-31T15:42:18.272" v="410" actId="20577"/>
          <ac:spMkLst>
            <pc:docMk/>
            <pc:sldMk cId="0" sldId="317"/>
            <ac:spMk id="68610" creationId="{00000000-0000-0000-0000-000000000000}"/>
          </ac:spMkLst>
        </pc:spChg>
      </pc:sldChg>
      <pc:sldChg chg="modSp mod modAnim">
        <pc:chgData name="Harold Greenberg" userId="d5c41c3ac8bf082f" providerId="LiveId" clId="{F303E92C-3B5F-4B11-8693-993ABDFD2202}" dt="2021-03-31T15:42:56.749" v="414"/>
        <pc:sldMkLst>
          <pc:docMk/>
          <pc:sldMk cId="0" sldId="318"/>
        </pc:sldMkLst>
        <pc:spChg chg="mod">
          <ac:chgData name="Harold Greenberg" userId="d5c41c3ac8bf082f" providerId="LiveId" clId="{F303E92C-3B5F-4B11-8693-993ABDFD2202}" dt="2021-03-31T15:42:42.272" v="413" actId="20577"/>
          <ac:spMkLst>
            <pc:docMk/>
            <pc:sldMk cId="0" sldId="318"/>
            <ac:spMk id="69634" creationId="{00000000-0000-0000-0000-000000000000}"/>
          </ac:spMkLst>
        </pc:spChg>
      </pc:sldChg>
      <pc:sldChg chg="modSp mod modAnim">
        <pc:chgData name="Harold Greenberg" userId="d5c41c3ac8bf082f" providerId="LiveId" clId="{F303E92C-3B5F-4B11-8693-993ABDFD2202}" dt="2021-03-31T15:43:22.600" v="417"/>
        <pc:sldMkLst>
          <pc:docMk/>
          <pc:sldMk cId="0" sldId="319"/>
        </pc:sldMkLst>
        <pc:spChg chg="mod">
          <ac:chgData name="Harold Greenberg" userId="d5c41c3ac8bf082f" providerId="LiveId" clId="{F303E92C-3B5F-4B11-8693-993ABDFD2202}" dt="2021-03-31T15:43:10.836" v="416" actId="20577"/>
          <ac:spMkLst>
            <pc:docMk/>
            <pc:sldMk cId="0" sldId="319"/>
            <ac:spMk id="70658" creationId="{00000000-0000-0000-0000-000000000000}"/>
          </ac:spMkLst>
        </pc:spChg>
      </pc:sldChg>
      <pc:sldChg chg="modSp mod modAnim">
        <pc:chgData name="Harold Greenberg" userId="d5c41c3ac8bf082f" providerId="LiveId" clId="{F303E92C-3B5F-4B11-8693-993ABDFD2202}" dt="2021-03-31T15:44:35.506" v="425" actId="14100"/>
        <pc:sldMkLst>
          <pc:docMk/>
          <pc:sldMk cId="0" sldId="320"/>
        </pc:sldMkLst>
        <pc:spChg chg="mod">
          <ac:chgData name="Harold Greenberg" userId="d5c41c3ac8bf082f" providerId="LiveId" clId="{F303E92C-3B5F-4B11-8693-993ABDFD2202}" dt="2021-03-31T15:44:35.506" v="425" actId="14100"/>
          <ac:spMkLst>
            <pc:docMk/>
            <pc:sldMk cId="0" sldId="320"/>
            <ac:spMk id="71682" creationId="{00000000-0000-0000-0000-000000000000}"/>
          </ac:spMkLst>
        </pc:spChg>
        <pc:picChg chg="mod">
          <ac:chgData name="Harold Greenberg" userId="d5c41c3ac8bf082f" providerId="LiveId" clId="{F303E92C-3B5F-4B11-8693-993ABDFD2202}" dt="2021-03-31T15:44:02.760" v="423" actId="14100"/>
          <ac:picMkLst>
            <pc:docMk/>
            <pc:sldMk cId="0" sldId="320"/>
            <ac:picMk id="71683" creationId="{00000000-0000-0000-0000-000000000000}"/>
          </ac:picMkLst>
        </pc:picChg>
      </pc:sldChg>
      <pc:sldChg chg="modSp modAnim">
        <pc:chgData name="Harold Greenberg" userId="d5c41c3ac8bf082f" providerId="LiveId" clId="{F303E92C-3B5F-4B11-8693-993ABDFD2202}" dt="2021-03-31T15:45:37.527" v="434" actId="14100"/>
        <pc:sldMkLst>
          <pc:docMk/>
          <pc:sldMk cId="0" sldId="321"/>
        </pc:sldMkLst>
        <pc:spChg chg="mod">
          <ac:chgData name="Harold Greenberg" userId="d5c41c3ac8bf082f" providerId="LiveId" clId="{F303E92C-3B5F-4B11-8693-993ABDFD2202}" dt="2021-03-31T15:45:37.527" v="434" actId="14100"/>
          <ac:spMkLst>
            <pc:docMk/>
            <pc:sldMk cId="0" sldId="321"/>
            <ac:spMk id="72708" creationId="{00000000-0000-0000-0000-000000000000}"/>
          </ac:spMkLst>
        </pc:spChg>
      </pc:sldChg>
      <pc:sldChg chg="addSp delSp modSp mod modAnim">
        <pc:chgData name="Harold Greenberg" userId="d5c41c3ac8bf082f" providerId="LiveId" clId="{F303E92C-3B5F-4B11-8693-993ABDFD2202}" dt="2021-03-31T15:46:28.042" v="440"/>
        <pc:sldMkLst>
          <pc:docMk/>
          <pc:sldMk cId="0" sldId="322"/>
        </pc:sldMkLst>
        <pc:spChg chg="add del mod">
          <ac:chgData name="Harold Greenberg" userId="d5c41c3ac8bf082f" providerId="LiveId" clId="{F303E92C-3B5F-4B11-8693-993ABDFD2202}" dt="2021-03-31T14:05:51.183" v="302" actId="21"/>
          <ac:spMkLst>
            <pc:docMk/>
            <pc:sldMk cId="0" sldId="322"/>
            <ac:spMk id="2" creationId="{6755167C-E028-43CC-BD1D-1C4209221D2D}"/>
          </ac:spMkLst>
        </pc:spChg>
        <pc:spChg chg="mod">
          <ac:chgData name="Harold Greenberg" userId="d5c41c3ac8bf082f" providerId="LiveId" clId="{F303E92C-3B5F-4B11-8693-993ABDFD2202}" dt="2021-03-31T15:46:18.200" v="439" actId="14100"/>
          <ac:spMkLst>
            <pc:docMk/>
            <pc:sldMk cId="0" sldId="322"/>
            <ac:spMk id="73730" creationId="{00000000-0000-0000-0000-000000000000}"/>
          </ac:spMkLst>
        </pc:spChg>
        <pc:picChg chg="add del mod">
          <ac:chgData name="Harold Greenberg" userId="d5c41c3ac8bf082f" providerId="LiveId" clId="{F303E92C-3B5F-4B11-8693-993ABDFD2202}" dt="2021-03-31T15:46:09.754" v="437" actId="14100"/>
          <ac:picMkLst>
            <pc:docMk/>
            <pc:sldMk cId="0" sldId="322"/>
            <ac:picMk id="73731" creationId="{00000000-0000-0000-0000-000000000000}"/>
          </ac:picMkLst>
        </pc:picChg>
      </pc:sldChg>
      <pc:sldChg chg="modSp mod modAnim">
        <pc:chgData name="Harold Greenberg" userId="d5c41c3ac8bf082f" providerId="LiveId" clId="{F303E92C-3B5F-4B11-8693-993ABDFD2202}" dt="2021-03-31T15:50:52.703" v="456"/>
        <pc:sldMkLst>
          <pc:docMk/>
          <pc:sldMk cId="0" sldId="323"/>
        </pc:sldMkLst>
        <pc:spChg chg="mod">
          <ac:chgData name="Harold Greenberg" userId="d5c41c3ac8bf082f" providerId="LiveId" clId="{F303E92C-3B5F-4B11-8693-993ABDFD2202}" dt="2021-03-31T15:46:52.797" v="442" actId="14100"/>
          <ac:spMkLst>
            <pc:docMk/>
            <pc:sldMk cId="0" sldId="323"/>
            <ac:spMk id="74754" creationId="{00000000-0000-0000-0000-000000000000}"/>
          </ac:spMkLst>
        </pc:spChg>
        <pc:picChg chg="mod">
          <ac:chgData name="Harold Greenberg" userId="d5c41c3ac8bf082f" providerId="LiveId" clId="{F303E92C-3B5F-4B11-8693-993ABDFD2202}" dt="2021-03-31T14:04:38.607" v="282" actId="14861"/>
          <ac:picMkLst>
            <pc:docMk/>
            <pc:sldMk cId="0" sldId="323"/>
            <ac:picMk id="74755" creationId="{00000000-0000-0000-0000-000000000000}"/>
          </ac:picMkLst>
        </pc:picChg>
      </pc:sldChg>
      <pc:sldChg chg="addSp delSp modSp mod modAnim">
        <pc:chgData name="Harold Greenberg" userId="d5c41c3ac8bf082f" providerId="LiveId" clId="{F303E92C-3B5F-4B11-8693-993ABDFD2202}" dt="2021-03-31T15:48:06.708" v="452"/>
        <pc:sldMkLst>
          <pc:docMk/>
          <pc:sldMk cId="0" sldId="324"/>
        </pc:sldMkLst>
        <pc:spChg chg="add del mod">
          <ac:chgData name="Harold Greenberg" userId="d5c41c3ac8bf082f" providerId="LiveId" clId="{F303E92C-3B5F-4B11-8693-993ABDFD2202}" dt="2021-03-31T14:05:59.572" v="304" actId="478"/>
          <ac:spMkLst>
            <pc:docMk/>
            <pc:sldMk cId="0" sldId="324"/>
            <ac:spMk id="2" creationId="{EDEF7C49-6B2F-4271-9E69-086B29C87774}"/>
          </ac:spMkLst>
        </pc:spChg>
        <pc:spChg chg="mod">
          <ac:chgData name="Harold Greenberg" userId="d5c41c3ac8bf082f" providerId="LiveId" clId="{F303E92C-3B5F-4B11-8693-993ABDFD2202}" dt="2021-03-31T15:47:58.899" v="451" actId="14100"/>
          <ac:spMkLst>
            <pc:docMk/>
            <pc:sldMk cId="0" sldId="324"/>
            <ac:spMk id="75778" creationId="{00000000-0000-0000-0000-000000000000}"/>
          </ac:spMkLst>
        </pc:spChg>
        <pc:picChg chg="add mod">
          <ac:chgData name="Harold Greenberg" userId="d5c41c3ac8bf082f" providerId="LiveId" clId="{F303E92C-3B5F-4B11-8693-993ABDFD2202}" dt="2021-03-31T15:47:38.459" v="448" actId="14100"/>
          <ac:picMkLst>
            <pc:docMk/>
            <pc:sldMk cId="0" sldId="324"/>
            <ac:picMk id="5" creationId="{3351112A-38F2-4AC8-B4E6-E518EE0E95A1}"/>
          </ac:picMkLst>
        </pc:picChg>
        <pc:picChg chg="del">
          <ac:chgData name="Harold Greenberg" userId="d5c41c3ac8bf082f" providerId="LiveId" clId="{F303E92C-3B5F-4B11-8693-993ABDFD2202}" dt="2021-03-31T14:05:54.968" v="303" actId="478"/>
          <ac:picMkLst>
            <pc:docMk/>
            <pc:sldMk cId="0" sldId="324"/>
            <ac:picMk id="6" creationId="{00000000-0000-0000-0000-000000000000}"/>
          </ac:picMkLst>
        </pc:picChg>
      </pc:sldChg>
      <pc:sldChg chg="modSp mod modAnim">
        <pc:chgData name="Harold Greenberg" userId="d5c41c3ac8bf082f" providerId="LiveId" clId="{F303E92C-3B5F-4B11-8693-993ABDFD2202}" dt="2021-03-31T15:58:34.952" v="605"/>
        <pc:sldMkLst>
          <pc:docMk/>
          <pc:sldMk cId="0" sldId="325"/>
        </pc:sldMkLst>
        <pc:spChg chg="mod">
          <ac:chgData name="Harold Greenberg" userId="d5c41c3ac8bf082f" providerId="LiveId" clId="{F303E92C-3B5F-4B11-8693-993ABDFD2202}" dt="2021-03-31T15:58:20.992" v="604" actId="20577"/>
          <ac:spMkLst>
            <pc:docMk/>
            <pc:sldMk cId="0" sldId="325"/>
            <ac:spMk id="76802" creationId="{00000000-0000-0000-0000-000000000000}"/>
          </ac:spMkLst>
        </pc:spChg>
        <pc:picChg chg="mod">
          <ac:chgData name="Harold Greenberg" userId="d5c41c3ac8bf082f" providerId="LiveId" clId="{F303E92C-3B5F-4B11-8693-993ABDFD2202}" dt="2021-03-31T14:06:48.451" v="322" actId="14861"/>
          <ac:picMkLst>
            <pc:docMk/>
            <pc:sldMk cId="0" sldId="325"/>
            <ac:picMk id="76803" creationId="{00000000-0000-0000-0000-000000000000}"/>
          </ac:picMkLst>
        </pc:picChg>
      </pc:sldChg>
      <pc:sldChg chg="modSp mod modAnim">
        <pc:chgData name="Harold Greenberg" userId="d5c41c3ac8bf082f" providerId="LiveId" clId="{F303E92C-3B5F-4B11-8693-993ABDFD2202}" dt="2021-03-31T15:52:08.587" v="461" actId="14100"/>
        <pc:sldMkLst>
          <pc:docMk/>
          <pc:sldMk cId="0" sldId="326"/>
        </pc:sldMkLst>
        <pc:spChg chg="mod">
          <ac:chgData name="Harold Greenberg" userId="d5c41c3ac8bf082f" providerId="LiveId" clId="{F303E92C-3B5F-4B11-8693-993ABDFD2202}" dt="2021-03-31T15:52:08.587" v="461" actId="14100"/>
          <ac:spMkLst>
            <pc:docMk/>
            <pc:sldMk cId="0" sldId="326"/>
            <ac:spMk id="77826" creationId="{00000000-0000-0000-0000-000000000000}"/>
          </ac:spMkLst>
        </pc:spChg>
      </pc:sldChg>
      <pc:sldChg chg="modSp mod modAnim">
        <pc:chgData name="Harold Greenberg" userId="d5c41c3ac8bf082f" providerId="LiveId" clId="{F303E92C-3B5F-4B11-8693-993ABDFD2202}" dt="2021-03-31T15:59:03.328" v="607"/>
        <pc:sldMkLst>
          <pc:docMk/>
          <pc:sldMk cId="0" sldId="327"/>
        </pc:sldMkLst>
        <pc:spChg chg="mod">
          <ac:chgData name="Harold Greenberg" userId="d5c41c3ac8bf082f" providerId="LiveId" clId="{F303E92C-3B5F-4B11-8693-993ABDFD2202}" dt="2021-03-31T15:53:02.289" v="465" actId="20577"/>
          <ac:spMkLst>
            <pc:docMk/>
            <pc:sldMk cId="0" sldId="327"/>
            <ac:spMk id="78850" creationId="{00000000-0000-0000-0000-000000000000}"/>
          </ac:spMkLst>
        </pc:spChg>
        <pc:picChg chg="mod">
          <ac:chgData name="Harold Greenberg" userId="d5c41c3ac8bf082f" providerId="LiveId" clId="{F303E92C-3B5F-4B11-8693-993ABDFD2202}" dt="2021-03-31T15:58:54.395" v="606" actId="1076"/>
          <ac:picMkLst>
            <pc:docMk/>
            <pc:sldMk cId="0" sldId="327"/>
            <ac:picMk id="78851" creationId="{00000000-0000-0000-0000-000000000000}"/>
          </ac:picMkLst>
        </pc:picChg>
      </pc:sldChg>
      <pc:sldChg chg="modSp mod modAnim">
        <pc:chgData name="Harold Greenberg" userId="d5c41c3ac8bf082f" providerId="LiveId" clId="{F303E92C-3B5F-4B11-8693-993ABDFD2202}" dt="2021-03-31T15:59:46.052" v="618" actId="20577"/>
        <pc:sldMkLst>
          <pc:docMk/>
          <pc:sldMk cId="0" sldId="328"/>
        </pc:sldMkLst>
        <pc:spChg chg="mod">
          <ac:chgData name="Harold Greenberg" userId="d5c41c3ac8bf082f" providerId="LiveId" clId="{F303E92C-3B5F-4B11-8693-993ABDFD2202}" dt="2021-03-31T15:59:46.052" v="618" actId="20577"/>
          <ac:spMkLst>
            <pc:docMk/>
            <pc:sldMk cId="0" sldId="328"/>
            <ac:spMk id="79874" creationId="{00000000-0000-0000-0000-000000000000}"/>
          </ac:spMkLst>
        </pc:spChg>
        <pc:picChg chg="mod">
          <ac:chgData name="Harold Greenberg" userId="d5c41c3ac8bf082f" providerId="LiveId" clId="{F303E92C-3B5F-4B11-8693-993ABDFD2202}" dt="2021-03-31T15:53:59.467" v="472" actId="1036"/>
          <ac:picMkLst>
            <pc:docMk/>
            <pc:sldMk cId="0" sldId="328"/>
            <ac:picMk id="79875" creationId="{00000000-0000-0000-0000-000000000000}"/>
          </ac:picMkLst>
        </pc:picChg>
      </pc:sldChg>
      <pc:sldChg chg="modSp mod modAnim">
        <pc:chgData name="Harold Greenberg" userId="d5c41c3ac8bf082f" providerId="LiveId" clId="{F303E92C-3B5F-4B11-8693-993ABDFD2202}" dt="2021-03-31T16:00:20.347" v="631" actId="20577"/>
        <pc:sldMkLst>
          <pc:docMk/>
          <pc:sldMk cId="0" sldId="329"/>
        </pc:sldMkLst>
        <pc:spChg chg="mod">
          <ac:chgData name="Harold Greenberg" userId="d5c41c3ac8bf082f" providerId="LiveId" clId="{F303E92C-3B5F-4B11-8693-993ABDFD2202}" dt="2021-03-31T16:00:20.347" v="631" actId="20577"/>
          <ac:spMkLst>
            <pc:docMk/>
            <pc:sldMk cId="0" sldId="329"/>
            <ac:spMk id="80900" creationId="{00000000-0000-0000-0000-000000000000}"/>
          </ac:spMkLst>
        </pc:spChg>
        <pc:picChg chg="mod">
          <ac:chgData name="Harold Greenberg" userId="d5c41c3ac8bf082f" providerId="LiveId" clId="{F303E92C-3B5F-4B11-8693-993ABDFD2202}" dt="2021-03-31T15:56:05.041" v="599" actId="1076"/>
          <ac:picMkLst>
            <pc:docMk/>
            <pc:sldMk cId="0" sldId="329"/>
            <ac:picMk id="80898" creationId="{00000000-0000-0000-0000-000000000000}"/>
          </ac:picMkLst>
        </pc:picChg>
        <pc:picChg chg="mod">
          <ac:chgData name="Harold Greenberg" userId="d5c41c3ac8bf082f" providerId="LiveId" clId="{F303E92C-3B5F-4B11-8693-993ABDFD2202}" dt="2021-03-31T15:56:37.621" v="602" actId="14100"/>
          <ac:picMkLst>
            <pc:docMk/>
            <pc:sldMk cId="0" sldId="329"/>
            <ac:picMk id="80899" creationId="{00000000-0000-0000-0000-000000000000}"/>
          </ac:picMkLst>
        </pc:picChg>
      </pc:sldChg>
      <pc:sldChg chg="modSp modAnim">
        <pc:chgData name="Harold Greenberg" userId="d5c41c3ac8bf082f" providerId="LiveId" clId="{F303E92C-3B5F-4B11-8693-993ABDFD2202}" dt="2021-03-31T16:02:29.812" v="683"/>
        <pc:sldMkLst>
          <pc:docMk/>
          <pc:sldMk cId="0" sldId="331"/>
        </pc:sldMkLst>
        <pc:spChg chg="mod">
          <ac:chgData name="Harold Greenberg" userId="d5c41c3ac8bf082f" providerId="LiveId" clId="{F303E92C-3B5F-4B11-8693-993ABDFD2202}" dt="2021-03-31T16:02:05.695" v="681" actId="20577"/>
          <ac:spMkLst>
            <pc:docMk/>
            <pc:sldMk cId="0" sldId="331"/>
            <ac:spMk id="82947" creationId="{00000000-0000-0000-0000-000000000000}"/>
          </ac:spMkLst>
        </pc:spChg>
      </pc:sldChg>
      <pc:sldChg chg="del">
        <pc:chgData name="Harold Greenberg" userId="d5c41c3ac8bf082f" providerId="LiveId" clId="{F303E92C-3B5F-4B11-8693-993ABDFD2202}" dt="2021-03-31T14:10:07.594" v="379" actId="47"/>
        <pc:sldMkLst>
          <pc:docMk/>
          <pc:sldMk cId="0" sldId="332"/>
        </pc:sldMkLst>
      </pc:sldChg>
      <pc:sldChg chg="modAnim">
        <pc:chgData name="Harold Greenberg" userId="d5c41c3ac8bf082f" providerId="LiveId" clId="{F303E92C-3B5F-4B11-8693-993ABDFD2202}" dt="2021-03-31T14:10:32.334" v="380"/>
        <pc:sldMkLst>
          <pc:docMk/>
          <pc:sldMk cId="0" sldId="333"/>
        </pc:sldMkLst>
      </pc:sldChg>
      <pc:sldChg chg="modSp modAnim">
        <pc:chgData name="Harold Greenberg" userId="d5c41c3ac8bf082f" providerId="LiveId" clId="{F303E92C-3B5F-4B11-8693-993ABDFD2202}" dt="2021-03-31T16:09:58.601" v="689" actId="1035"/>
        <pc:sldMkLst>
          <pc:docMk/>
          <pc:sldMk cId="0" sldId="334"/>
        </pc:sldMkLst>
        <pc:spChg chg="mod">
          <ac:chgData name="Harold Greenberg" userId="d5c41c3ac8bf082f" providerId="LiveId" clId="{F303E92C-3B5F-4B11-8693-993ABDFD2202}" dt="2021-03-31T16:09:58.601" v="689" actId="1035"/>
          <ac:spMkLst>
            <pc:docMk/>
            <pc:sldMk cId="0" sldId="334"/>
            <ac:spMk id="86018" creationId="{00000000-0000-0000-0000-000000000000}"/>
          </ac:spMkLst>
        </pc:spChg>
      </pc:sldChg>
      <pc:sldChg chg="modAnim">
        <pc:chgData name="Harold Greenberg" userId="d5c41c3ac8bf082f" providerId="LiveId" clId="{F303E92C-3B5F-4B11-8693-993ABDFD2202}" dt="2021-03-31T14:12:22.643" v="384"/>
        <pc:sldMkLst>
          <pc:docMk/>
          <pc:sldMk cId="0" sldId="335"/>
        </pc:sldMkLst>
      </pc:sldChg>
      <pc:sldChg chg="modAnim">
        <pc:chgData name="Harold Greenberg" userId="d5c41c3ac8bf082f" providerId="LiveId" clId="{F303E92C-3B5F-4B11-8693-993ABDFD2202}" dt="2021-03-31T14:12:59.428" v="385"/>
        <pc:sldMkLst>
          <pc:docMk/>
          <pc:sldMk cId="0" sldId="336"/>
        </pc:sldMkLst>
      </pc:sldChg>
      <pc:sldChg chg="modSp modAnim">
        <pc:chgData name="Harold Greenberg" userId="d5c41c3ac8bf082f" providerId="LiveId" clId="{F303E92C-3B5F-4B11-8693-993ABDFD2202}" dt="2021-03-31T16:09:48.130" v="688" actId="1035"/>
        <pc:sldMkLst>
          <pc:docMk/>
          <pc:sldMk cId="0" sldId="337"/>
        </pc:sldMkLst>
        <pc:spChg chg="mod">
          <ac:chgData name="Harold Greenberg" userId="d5c41c3ac8bf082f" providerId="LiveId" clId="{F303E92C-3B5F-4B11-8693-993ABDFD2202}" dt="2021-03-31T16:09:48.130" v="688" actId="1035"/>
          <ac:spMkLst>
            <pc:docMk/>
            <pc:sldMk cId="0" sldId="337"/>
            <ac:spMk id="89092" creationId="{00000000-0000-0000-0000-000000000000}"/>
          </ac:spMkLst>
        </pc:spChg>
      </pc:sldChg>
      <pc:sldChg chg="modSp modAnim">
        <pc:chgData name="Harold Greenberg" userId="d5c41c3ac8bf082f" providerId="LiveId" clId="{F303E92C-3B5F-4B11-8693-993ABDFD2202}" dt="2021-03-31T15:13:57.165" v="389"/>
        <pc:sldMkLst>
          <pc:docMk/>
          <pc:sldMk cId="0" sldId="338"/>
        </pc:sldMkLst>
        <pc:spChg chg="mod">
          <ac:chgData name="Harold Greenberg" userId="d5c41c3ac8bf082f" providerId="LiveId" clId="{F303E92C-3B5F-4B11-8693-993ABDFD2202}" dt="2021-03-31T15:13:53.971" v="388"/>
          <ac:spMkLst>
            <pc:docMk/>
            <pc:sldMk cId="0" sldId="338"/>
            <ac:spMk id="90114" creationId="{00000000-0000-0000-0000-000000000000}"/>
          </ac:spMkLst>
        </pc:spChg>
      </pc:sldChg>
      <pc:sldChg chg="modSp modAnim">
        <pc:chgData name="Harold Greenberg" userId="d5c41c3ac8bf082f" providerId="LiveId" clId="{F303E92C-3B5F-4B11-8693-993ABDFD2202}" dt="2021-03-31T15:36:48.247" v="396"/>
        <pc:sldMkLst>
          <pc:docMk/>
          <pc:sldMk cId="0" sldId="339"/>
        </pc:sldMkLst>
        <pc:spChg chg="mod">
          <ac:chgData name="Harold Greenberg" userId="d5c41c3ac8bf082f" providerId="LiveId" clId="{F303E92C-3B5F-4B11-8693-993ABDFD2202}" dt="2021-03-31T15:35:47.814" v="392" actId="14100"/>
          <ac:spMkLst>
            <pc:docMk/>
            <pc:sldMk cId="0" sldId="339"/>
            <ac:spMk id="91138" creationId="{00000000-0000-0000-0000-000000000000}"/>
          </ac:spMkLst>
        </pc:spChg>
        <pc:spChg chg="mod">
          <ac:chgData name="Harold Greenberg" userId="d5c41c3ac8bf082f" providerId="LiveId" clId="{F303E92C-3B5F-4B11-8693-993ABDFD2202}" dt="2021-03-31T15:35:28.783" v="391" actId="1035"/>
          <ac:spMkLst>
            <pc:docMk/>
            <pc:sldMk cId="0" sldId="339"/>
            <ac:spMk id="91140" creationId="{00000000-0000-0000-0000-000000000000}"/>
          </ac:spMkLst>
        </pc:spChg>
      </pc:sldChg>
      <pc:sldChg chg="modSp mod modAnim">
        <pc:chgData name="Harold Greenberg" userId="d5c41c3ac8bf082f" providerId="LiveId" clId="{F303E92C-3B5F-4B11-8693-993ABDFD2202}" dt="2021-03-31T15:38:09.040" v="400"/>
        <pc:sldMkLst>
          <pc:docMk/>
          <pc:sldMk cId="0" sldId="341"/>
        </pc:sldMkLst>
        <pc:spChg chg="mod">
          <ac:chgData name="Harold Greenberg" userId="d5c41c3ac8bf082f" providerId="LiveId" clId="{F303E92C-3B5F-4B11-8693-993ABDFD2202}" dt="2021-03-31T15:37:21.891" v="397" actId="33524"/>
          <ac:spMkLst>
            <pc:docMk/>
            <pc:sldMk cId="0" sldId="341"/>
            <ac:spMk id="93188" creationId="{00000000-0000-0000-0000-000000000000}"/>
          </ac:spMkLst>
        </pc:spChg>
      </pc:sldChg>
      <pc:sldChg chg="addSp delSp modSp mod">
        <pc:chgData name="Harold Greenberg" userId="d5c41c3ac8bf082f" providerId="LiveId" clId="{F303E92C-3B5F-4B11-8693-993ABDFD2202}" dt="2021-03-31T14:00:52.951" v="198" actId="122"/>
        <pc:sldMkLst>
          <pc:docMk/>
          <pc:sldMk cId="0" sldId="342"/>
        </pc:sldMkLst>
        <pc:spChg chg="add del mod">
          <ac:chgData name="Harold Greenberg" userId="d5c41c3ac8bf082f" providerId="LiveId" clId="{F303E92C-3B5F-4B11-8693-993ABDFD2202}" dt="2021-03-31T13:55:13.742" v="1" actId="478"/>
          <ac:spMkLst>
            <pc:docMk/>
            <pc:sldMk cId="0" sldId="342"/>
            <ac:spMk id="2" creationId="{F093173F-B9E8-4C33-AD8B-3385356FF95A}"/>
          </ac:spMkLst>
        </pc:spChg>
        <pc:spChg chg="mod">
          <ac:chgData name="Harold Greenberg" userId="d5c41c3ac8bf082f" providerId="LiveId" clId="{F303E92C-3B5F-4B11-8693-993ABDFD2202}" dt="2021-03-31T14:00:52.951" v="198" actId="122"/>
          <ac:spMkLst>
            <pc:docMk/>
            <pc:sldMk cId="0" sldId="342"/>
            <ac:spMk id="94213" creationId="{00000000-0000-0000-0000-000000000000}"/>
          </ac:spMkLst>
        </pc:spChg>
        <pc:picChg chg="add del mod modCrop">
          <ac:chgData name="Harold Greenberg" userId="d5c41c3ac8bf082f" providerId="LiveId" clId="{F303E92C-3B5F-4B11-8693-993ABDFD2202}" dt="2021-03-31T13:57:33.849" v="38" actId="478"/>
          <ac:picMkLst>
            <pc:docMk/>
            <pc:sldMk cId="0" sldId="342"/>
            <ac:picMk id="4" creationId="{B3B17F0E-6E06-40A9-A3CC-14DDC1DB4788}"/>
          </ac:picMkLst>
        </pc:picChg>
        <pc:picChg chg="add mod ord">
          <ac:chgData name="Harold Greenberg" userId="d5c41c3ac8bf082f" providerId="LiveId" clId="{F303E92C-3B5F-4B11-8693-993ABDFD2202}" dt="2021-03-31T13:57:39.635" v="39" actId="1076"/>
          <ac:picMkLst>
            <pc:docMk/>
            <pc:sldMk cId="0" sldId="342"/>
            <ac:picMk id="7" creationId="{A1114D46-F8A2-412F-ABE3-2DBAC09909EA}"/>
          </ac:picMkLst>
        </pc:picChg>
        <pc:picChg chg="del">
          <ac:chgData name="Harold Greenberg" userId="d5c41c3ac8bf082f" providerId="LiveId" clId="{F303E92C-3B5F-4B11-8693-993ABDFD2202}" dt="2021-03-31T13:55:09.071" v="0" actId="478"/>
          <ac:picMkLst>
            <pc:docMk/>
            <pc:sldMk cId="0" sldId="342"/>
            <ac:picMk id="94212" creationId="{00000000-0000-0000-0000-000000000000}"/>
          </ac:picMkLst>
        </pc:picChg>
      </pc:sldChg>
      <pc:sldChg chg="del">
        <pc:chgData name="Harold Greenberg" userId="d5c41c3ac8bf082f" providerId="LiveId" clId="{F303E92C-3B5F-4B11-8693-993ABDFD2202}" dt="2021-03-31T15:39:34.840" v="401" actId="47"/>
        <pc:sldMkLst>
          <pc:docMk/>
          <pc:sldMk cId="1110206823" sldId="343"/>
        </pc:sldMkLst>
      </pc:sldChg>
      <pc:sldChg chg="add">
        <pc:chgData name="Harold Greenberg" userId="d5c41c3ac8bf082f" providerId="LiveId" clId="{F303E92C-3B5F-4B11-8693-993ABDFD2202}" dt="2021-03-31T15:39:41.268" v="402"/>
        <pc:sldMkLst>
          <pc:docMk/>
          <pc:sldMk cId="1622815050" sldId="343"/>
        </pc:sldMkLst>
      </pc:sldChg>
      <pc:sldChg chg="del">
        <pc:chgData name="Harold Greenberg" userId="d5c41c3ac8bf082f" providerId="LiveId" clId="{F303E92C-3B5F-4B11-8693-993ABDFD2202}" dt="2021-03-31T15:39:34.840" v="401" actId="47"/>
        <pc:sldMkLst>
          <pc:docMk/>
          <pc:sldMk cId="2455300689" sldId="344"/>
        </pc:sldMkLst>
      </pc:sldChg>
      <pc:sldChg chg="add">
        <pc:chgData name="Harold Greenberg" userId="d5c41c3ac8bf082f" providerId="LiveId" clId="{F303E92C-3B5F-4B11-8693-993ABDFD2202}" dt="2021-03-31T15:39:41.268" v="402"/>
        <pc:sldMkLst>
          <pc:docMk/>
          <pc:sldMk cId="3435363426" sldId="344"/>
        </pc:sldMkLst>
      </pc:sldChg>
      <pc:sldChg chg="add">
        <pc:chgData name="Harold Greenberg" userId="d5c41c3ac8bf082f" providerId="LiveId" clId="{F303E92C-3B5F-4B11-8693-993ABDFD2202}" dt="2021-03-31T15:39:41.268" v="402"/>
        <pc:sldMkLst>
          <pc:docMk/>
          <pc:sldMk cId="3399777234" sldId="345"/>
        </pc:sldMkLst>
      </pc:sldChg>
      <pc:sldChg chg="del">
        <pc:chgData name="Harold Greenberg" userId="d5c41c3ac8bf082f" providerId="LiveId" clId="{F303E92C-3B5F-4B11-8693-993ABDFD2202}" dt="2021-03-31T15:39:34.840" v="401" actId="47"/>
        <pc:sldMkLst>
          <pc:docMk/>
          <pc:sldMk cId="3442941090" sldId="345"/>
        </pc:sldMkLst>
      </pc:sldChg>
      <pc:sldChg chg="add">
        <pc:chgData name="Harold Greenberg" userId="d5c41c3ac8bf082f" providerId="LiveId" clId="{F303E92C-3B5F-4B11-8693-993ABDFD2202}" dt="2021-03-31T15:39:41.268" v="402"/>
        <pc:sldMkLst>
          <pc:docMk/>
          <pc:sldMk cId="374376081" sldId="346"/>
        </pc:sldMkLst>
      </pc:sldChg>
      <pc:sldChg chg="del">
        <pc:chgData name="Harold Greenberg" userId="d5c41c3ac8bf082f" providerId="LiveId" clId="{F303E92C-3B5F-4B11-8693-993ABDFD2202}" dt="2021-03-31T15:39:34.840" v="401" actId="47"/>
        <pc:sldMkLst>
          <pc:docMk/>
          <pc:sldMk cId="1109743736" sldId="346"/>
        </pc:sldMkLst>
      </pc:sldChg>
      <pc:sldChg chg="add">
        <pc:chgData name="Harold Greenberg" userId="d5c41c3ac8bf082f" providerId="LiveId" clId="{F303E92C-3B5F-4B11-8693-993ABDFD2202}" dt="2021-03-31T15:39:41.268" v="402"/>
        <pc:sldMkLst>
          <pc:docMk/>
          <pc:sldMk cId="223739498" sldId="347"/>
        </pc:sldMkLst>
      </pc:sldChg>
      <pc:sldChg chg="del">
        <pc:chgData name="Harold Greenberg" userId="d5c41c3ac8bf082f" providerId="LiveId" clId="{F303E92C-3B5F-4B11-8693-993ABDFD2202}" dt="2021-03-31T15:39:34.840" v="401" actId="47"/>
        <pc:sldMkLst>
          <pc:docMk/>
          <pc:sldMk cId="3924353637" sldId="347"/>
        </pc:sldMkLst>
      </pc:sldChg>
      <pc:sldChg chg="add">
        <pc:chgData name="Harold Greenberg" userId="d5c41c3ac8bf082f" providerId="LiveId" clId="{F303E92C-3B5F-4B11-8693-993ABDFD2202}" dt="2021-03-31T15:39:41.268" v="402"/>
        <pc:sldMkLst>
          <pc:docMk/>
          <pc:sldMk cId="749079837" sldId="348"/>
        </pc:sldMkLst>
      </pc:sldChg>
      <pc:sldChg chg="del">
        <pc:chgData name="Harold Greenberg" userId="d5c41c3ac8bf082f" providerId="LiveId" clId="{F303E92C-3B5F-4B11-8693-993ABDFD2202}" dt="2021-03-31T15:39:34.840" v="401" actId="47"/>
        <pc:sldMkLst>
          <pc:docMk/>
          <pc:sldMk cId="2901006220" sldId="348"/>
        </pc:sldMkLst>
      </pc:sldChg>
      <pc:sldChg chg="add">
        <pc:chgData name="Harold Greenberg" userId="d5c41c3ac8bf082f" providerId="LiveId" clId="{F303E92C-3B5F-4B11-8693-993ABDFD2202}" dt="2021-03-31T15:39:41.268" v="402"/>
        <pc:sldMkLst>
          <pc:docMk/>
          <pc:sldMk cId="513680009" sldId="349"/>
        </pc:sldMkLst>
      </pc:sldChg>
      <pc:sldChg chg="del">
        <pc:chgData name="Harold Greenberg" userId="d5c41c3ac8bf082f" providerId="LiveId" clId="{F303E92C-3B5F-4B11-8693-993ABDFD2202}" dt="2021-03-31T15:39:34.840" v="401" actId="47"/>
        <pc:sldMkLst>
          <pc:docMk/>
          <pc:sldMk cId="2694441220" sldId="349"/>
        </pc:sldMkLst>
      </pc:sldChg>
      <pc:sldChg chg="add">
        <pc:chgData name="Harold Greenberg" userId="d5c41c3ac8bf082f" providerId="LiveId" clId="{F303E92C-3B5F-4B11-8693-993ABDFD2202}" dt="2021-03-31T15:39:41.268" v="402"/>
        <pc:sldMkLst>
          <pc:docMk/>
          <pc:sldMk cId="160812185" sldId="350"/>
        </pc:sldMkLst>
      </pc:sldChg>
      <pc:sldChg chg="del">
        <pc:chgData name="Harold Greenberg" userId="d5c41c3ac8bf082f" providerId="LiveId" clId="{F303E92C-3B5F-4B11-8693-993ABDFD2202}" dt="2021-03-31T15:39:34.840" v="401" actId="47"/>
        <pc:sldMkLst>
          <pc:docMk/>
          <pc:sldMk cId="2844903889" sldId="350"/>
        </pc:sldMkLst>
      </pc:sldChg>
      <pc:sldChg chg="add">
        <pc:chgData name="Harold Greenberg" userId="d5c41c3ac8bf082f" providerId="LiveId" clId="{F303E92C-3B5F-4B11-8693-993ABDFD2202}" dt="2021-03-31T15:39:41.268" v="402"/>
        <pc:sldMkLst>
          <pc:docMk/>
          <pc:sldMk cId="344942478" sldId="351"/>
        </pc:sldMkLst>
      </pc:sldChg>
      <pc:sldChg chg="del">
        <pc:chgData name="Harold Greenberg" userId="d5c41c3ac8bf082f" providerId="LiveId" clId="{F303E92C-3B5F-4B11-8693-993ABDFD2202}" dt="2021-03-31T15:39:34.840" v="401" actId="47"/>
        <pc:sldMkLst>
          <pc:docMk/>
          <pc:sldMk cId="2835144654" sldId="351"/>
        </pc:sldMkLst>
      </pc:sldChg>
      <pc:sldChg chg="del">
        <pc:chgData name="Harold Greenberg" userId="d5c41c3ac8bf082f" providerId="LiveId" clId="{F303E92C-3B5F-4B11-8693-993ABDFD2202}" dt="2021-03-31T15:39:34.840" v="401" actId="47"/>
        <pc:sldMkLst>
          <pc:docMk/>
          <pc:sldMk cId="3935289020" sldId="352"/>
        </pc:sldMkLst>
      </pc:sldChg>
      <pc:sldChg chg="del">
        <pc:chgData name="Harold Greenberg" userId="d5c41c3ac8bf082f" providerId="LiveId" clId="{F303E92C-3B5F-4B11-8693-993ABDFD2202}" dt="2021-03-31T15:39:34.840" v="401" actId="47"/>
        <pc:sldMkLst>
          <pc:docMk/>
          <pc:sldMk cId="2994865135" sldId="353"/>
        </pc:sldMkLst>
      </pc:sldChg>
      <pc:sldChg chg="del">
        <pc:chgData name="Harold Greenberg" userId="d5c41c3ac8bf082f" providerId="LiveId" clId="{F303E92C-3B5F-4B11-8693-993ABDFD2202}" dt="2021-03-31T15:39:34.840" v="401" actId="47"/>
        <pc:sldMkLst>
          <pc:docMk/>
          <pc:sldMk cId="1955885353" sldId="354"/>
        </pc:sldMkLst>
      </pc:sldChg>
      <pc:sldChg chg="del">
        <pc:chgData name="Harold Greenberg" userId="d5c41c3ac8bf082f" providerId="LiveId" clId="{F303E92C-3B5F-4B11-8693-993ABDFD2202}" dt="2021-03-31T15:39:34.840" v="401" actId="47"/>
        <pc:sldMkLst>
          <pc:docMk/>
          <pc:sldMk cId="1604197166" sldId="355"/>
        </pc:sldMkLst>
      </pc:sldChg>
      <pc:sldChg chg="del">
        <pc:chgData name="Harold Greenberg" userId="d5c41c3ac8bf082f" providerId="LiveId" clId="{F303E92C-3B5F-4B11-8693-993ABDFD2202}" dt="2021-03-31T15:39:34.840" v="401" actId="47"/>
        <pc:sldMkLst>
          <pc:docMk/>
          <pc:sldMk cId="2980331889" sldId="356"/>
        </pc:sldMkLst>
      </pc:sldChg>
      <pc:sldChg chg="del">
        <pc:chgData name="Harold Greenberg" userId="d5c41c3ac8bf082f" providerId="LiveId" clId="{F303E92C-3B5F-4B11-8693-993ABDFD2202}" dt="2021-03-31T15:39:34.840" v="401" actId="47"/>
        <pc:sldMkLst>
          <pc:docMk/>
          <pc:sldMk cId="1380940065" sldId="357"/>
        </pc:sldMkLst>
      </pc:sldChg>
      <pc:sldChg chg="del">
        <pc:chgData name="Harold Greenberg" userId="d5c41c3ac8bf082f" providerId="LiveId" clId="{F303E92C-3B5F-4B11-8693-993ABDFD2202}" dt="2021-03-31T15:39:34.840" v="401" actId="47"/>
        <pc:sldMkLst>
          <pc:docMk/>
          <pc:sldMk cId="4242713025" sldId="358"/>
        </pc:sldMkLst>
      </pc:sldChg>
      <pc:sldChg chg="del">
        <pc:chgData name="Harold Greenberg" userId="d5c41c3ac8bf082f" providerId="LiveId" clId="{F303E92C-3B5F-4B11-8693-993ABDFD2202}" dt="2021-03-31T15:39:34.840" v="401" actId="47"/>
        <pc:sldMkLst>
          <pc:docMk/>
          <pc:sldMk cId="431059154" sldId="359"/>
        </pc:sldMkLst>
      </pc:sldChg>
      <pc:sldChg chg="del">
        <pc:chgData name="Harold Greenberg" userId="d5c41c3ac8bf082f" providerId="LiveId" clId="{F303E92C-3B5F-4B11-8693-993ABDFD2202}" dt="2021-03-31T15:39:34.840" v="401" actId="47"/>
        <pc:sldMkLst>
          <pc:docMk/>
          <pc:sldMk cId="3929789382" sldId="360"/>
        </pc:sldMkLst>
      </pc:sldChg>
      <pc:sldChg chg="add">
        <pc:chgData name="Harold Greenberg" userId="d5c41c3ac8bf082f" providerId="LiveId" clId="{F303E92C-3B5F-4B11-8693-993ABDFD2202}" dt="2021-03-31T14:01:28.883" v="199"/>
        <pc:sldMkLst>
          <pc:docMk/>
          <pc:sldMk cId="419887249" sldId="361"/>
        </pc:sldMkLst>
      </pc:sldChg>
      <pc:sldChg chg="add ord">
        <pc:chgData name="Harold Greenberg" userId="d5c41c3ac8bf082f" providerId="LiveId" clId="{F303E92C-3B5F-4B11-8693-993ABDFD2202}" dt="2021-03-31T16:06:55.859" v="687"/>
        <pc:sldMkLst>
          <pc:docMk/>
          <pc:sldMk cId="0" sldId="362"/>
        </pc:sldMkLst>
      </pc:sldChg>
      <pc:sldChg chg="add">
        <pc:chgData name="Harold Greenberg" userId="d5c41c3ac8bf082f" providerId="LiveId" clId="{F303E92C-3B5F-4B11-8693-993ABDFD2202}" dt="2021-03-31T15:39:41.268" v="402"/>
        <pc:sldMkLst>
          <pc:docMk/>
          <pc:sldMk cId="1927266041" sldId="363"/>
        </pc:sldMkLst>
      </pc:sldChg>
      <pc:sldChg chg="add">
        <pc:chgData name="Harold Greenberg" userId="d5c41c3ac8bf082f" providerId="LiveId" clId="{F303E92C-3B5F-4B11-8693-993ABDFD2202}" dt="2021-03-31T15:39:41.268" v="402"/>
        <pc:sldMkLst>
          <pc:docMk/>
          <pc:sldMk cId="1774825370" sldId="3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722C0-1495-45C8-8B53-4B1E74AC1AC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4C67F-FBE2-4F7F-8487-204BBA71E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352DF4-F7A5-441E-93CF-B6B623C588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A4ECF-9A7D-4273-BDBC-642279849C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544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D89FE-1F52-4A63-9749-D44DCAA4DA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130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0ABCD0-D472-48F4-9B48-735158629D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802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F87523E-128F-4F39-8C6F-340F82F13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46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0122F-48C6-49D7-9902-A4AF2FEF17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263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3CC24-5F80-41BB-8191-1FA62ED7B5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887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DB60F-737E-43C7-8A33-94CBDCEA7B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152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29C46-93C3-4CE1-A543-9A2212624D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993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A7B92-9180-48CE-AFD1-5B5F07D23D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30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30942-8200-4F7A-B352-F91A58B13F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047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21A3D-1E1D-495F-A16F-A07315B8BC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377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F43AE-4283-473D-BAB8-DD9AE5787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94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2774D639-4C44-4BFC-8DAC-51AD4A352E7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5" Type="http://schemas.openxmlformats.org/officeDocument/2006/relationships/image" Target="../media/image18.jpe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ckbrazos.org" TargetMode="External"/><Relationship Id="rId4" Type="http://schemas.openxmlformats.org/officeDocument/2006/relationships/hyperlink" Target="http://campaignkerusso.org/2012/11/free-powerpoint-sermon-joseph-god-has-the-pla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microsoft.com/office/2007/relationships/hdphoto" Target="../media/hdphoto1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microsoft.com/office/2007/relationships/hdphoto" Target="../media/hdphoto1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microsoft.com/office/2007/relationships/hdphoto" Target="../media/hdphoto1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microsoft.com/office/2007/relationships/hdphoto" Target="../media/hdphoto1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microsoft.com/office/2007/relationships/hdphoto" Target="../media/hdphoto1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microsoft.com/office/2007/relationships/hdphoto" Target="../media/hdphoto18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4" Type="http://schemas.microsoft.com/office/2007/relationships/hdphoto" Target="../media/hdphoto20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microsoft.com/office/2007/relationships/hdphoto" Target="../media/hdphoto2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5" Type="http://schemas.microsoft.com/office/2007/relationships/hdphoto" Target="../media/hdphoto23.wdp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5" Type="http://schemas.microsoft.com/office/2007/relationships/hdphoto" Target="../media/hdphoto24.wdp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curtain, colorful&#10;&#10;Description automatically generated">
            <a:extLst>
              <a:ext uri="{FF2B5EF4-FFF2-40B4-BE49-F238E27FC236}">
                <a16:creationId xmlns:a16="http://schemas.microsoft.com/office/drawing/2014/main" id="{A1114D46-F8A2-412F-ABE3-2DBAC09909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1000"/>
                    </a14:imgEffect>
                    <a14:imgEffect>
                      <a14:saturation sat="70000"/>
                    </a14:imgEffect>
                    <a14:imgEffect>
                      <a14:brightnessContrast bright="6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4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1447800"/>
          </a:xfrm>
          <a:effectLst>
            <a:glow rad="368300">
              <a:schemeClr val="bg1"/>
            </a:glow>
          </a:effectLst>
        </p:spPr>
        <p:txBody>
          <a:bodyPr anchor="ctr" anchorCtr="0"/>
          <a:lstStyle/>
          <a:p>
            <a:pPr algn="ctr"/>
            <a:r>
              <a:rPr lang="en-US" sz="4000" dirty="0">
                <a:effectLst>
                  <a:glow rad="101600">
                    <a:schemeClr val="bg1"/>
                  </a:glow>
                </a:effectLst>
                <a:latin typeface="+mn-lt"/>
              </a:rPr>
              <a:t>Joseph Reveals Himself &amp; </a:t>
            </a:r>
            <a:br>
              <a:rPr lang="en-US" sz="4000" dirty="0">
                <a:effectLst>
                  <a:glow rad="101600">
                    <a:schemeClr val="bg1"/>
                  </a:glow>
                </a:effectLst>
                <a:latin typeface="+mn-lt"/>
              </a:rPr>
            </a:br>
            <a:r>
              <a:rPr lang="en-US" sz="4000" dirty="0">
                <a:effectLst>
                  <a:glow rad="101600">
                    <a:schemeClr val="bg1"/>
                  </a:glow>
                </a:effectLst>
                <a:latin typeface="+mn-lt"/>
              </a:rPr>
              <a:t>Forgives His Brothers</a:t>
            </a:r>
          </a:p>
        </p:txBody>
      </p:sp>
    </p:spTree>
  </p:cSld>
  <p:clrMapOvr>
    <a:masterClrMapping/>
  </p:clrMapOvr>
  <p:transition advTm="152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0"/>
            <a:ext cx="8915400" cy="1524000"/>
          </a:xfrm>
          <a:solidFill>
            <a:schemeClr val="bg1"/>
          </a:solidFill>
          <a:ln/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b="1" dirty="0"/>
              <a:t>Jesus was sent to Earth to by the </a:t>
            </a:r>
            <a:r>
              <a:rPr lang="en-US" sz="3200" b="1" dirty="0" err="1"/>
              <a:t>Heavnly</a:t>
            </a:r>
            <a:r>
              <a:rPr lang="en-US" sz="3200" b="1" dirty="0"/>
              <a:t> Father because He was concerned about us.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b="1" dirty="0"/>
              <a:t>How is this like Joseph?</a:t>
            </a:r>
          </a:p>
        </p:txBody>
      </p:sp>
      <p:pic>
        <p:nvPicPr>
          <p:cNvPr id="74755" name="Picture 3" descr="Jesus-in-Full-Glo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brightnessContrast bright="12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7500"/>
          <a:stretch>
            <a:fillRect/>
          </a:stretch>
        </p:blipFill>
        <p:spPr>
          <a:xfrm>
            <a:off x="1524000" y="1533525"/>
            <a:ext cx="6096000" cy="5324475"/>
          </a:xfrm>
          <a:noFill/>
          <a:ln/>
          <a:effectLst>
            <a:softEdge rad="165100"/>
          </a:effectLst>
        </p:spPr>
      </p:pic>
    </p:spTree>
    <p:custDataLst>
      <p:tags r:id="rId1"/>
    </p:custDataLst>
  </p:cSld>
  <p:clrMapOvr>
    <a:masterClrMapping/>
  </p:clrMapOvr>
  <p:transition advTm="31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0"/>
            <a:ext cx="8839200" cy="1752600"/>
          </a:xfrm>
          <a:solidFill>
            <a:schemeClr val="bg1"/>
          </a:solidFill>
          <a:ln/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The jealous temple leaders made a plot to kill Him.  </a:t>
            </a:r>
          </a:p>
          <a:p>
            <a:pPr marL="0" indent="0">
              <a:buNone/>
            </a:pPr>
            <a:r>
              <a:rPr lang="en-US" sz="3200" b="1" dirty="0"/>
              <a:t>How is this like Joseph?</a:t>
            </a:r>
          </a:p>
        </p:txBody>
      </p:sp>
      <p:pic>
        <p:nvPicPr>
          <p:cNvPr id="5" name="Picture 3" descr="fariseos2-300">
            <a:extLst>
              <a:ext uri="{FF2B5EF4-FFF2-40B4-BE49-F238E27FC236}">
                <a16:creationId xmlns:a16="http://schemas.microsoft.com/office/drawing/2014/main" id="{3351112A-38F2-4AC8-B4E6-E518EE0E95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9700"/>
                    </a14:imgEffect>
                    <a14:imgEffect>
                      <a14:saturation sat="168000"/>
                    </a14:imgEffect>
                    <a14:imgEffect>
                      <a14:brightnessContrast bright="1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1240" y="1676400"/>
            <a:ext cx="5373960" cy="4953000"/>
          </a:xfrm>
          <a:noFill/>
          <a:effectLst>
            <a:softEdge rad="190500"/>
          </a:effectLst>
        </p:spPr>
      </p:pic>
    </p:spTree>
    <p:custDataLst>
      <p:tags r:id="rId1"/>
    </p:custDataLst>
  </p:cSld>
  <p:clrMapOvr>
    <a:masterClrMapping/>
  </p:clrMapOvr>
  <p:transition advTm="27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0"/>
            <a:ext cx="8991600" cy="1219200"/>
          </a:xfrm>
          <a:solidFill>
            <a:schemeClr val="bg1"/>
          </a:solidFill>
          <a:ln/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They stripped off Jesus’ special coat.  </a:t>
            </a:r>
          </a:p>
          <a:p>
            <a:pPr marL="0" indent="0">
              <a:buNone/>
            </a:pPr>
            <a:r>
              <a:rPr lang="en-US" sz="3200" b="1" dirty="0"/>
              <a:t>How is this like Joseph?</a:t>
            </a:r>
          </a:p>
        </p:txBody>
      </p:sp>
      <p:pic>
        <p:nvPicPr>
          <p:cNvPr id="76803" name="Picture 3" descr="Station_of_Cross_10_DSCN5439_cop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colorTemperature colorTemp="8200"/>
                    </a14:imgEffect>
                    <a14:imgEffect>
                      <a14:saturation sat="116000"/>
                    </a14:imgEffect>
                    <a14:imgEffect>
                      <a14:brightnessContrast bright="4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69" t="14934" r="26833" b="42667"/>
          <a:stretch>
            <a:fillRect/>
          </a:stretch>
        </p:blipFill>
        <p:spPr>
          <a:xfrm>
            <a:off x="2209800" y="1143000"/>
            <a:ext cx="5029200" cy="5715000"/>
          </a:xfrm>
          <a:noFill/>
          <a:ln/>
          <a:effectLst>
            <a:softEdge rad="139700"/>
          </a:effectLst>
        </p:spPr>
      </p:pic>
    </p:spTree>
    <p:custDataLst>
      <p:tags r:id="rId1"/>
    </p:custDataLst>
  </p:cSld>
  <p:clrMapOvr>
    <a:masterClrMapping/>
  </p:clrMapOvr>
  <p:transition advTm="26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0"/>
            <a:ext cx="4343400" cy="6858000"/>
          </a:xfrm>
          <a:solidFill>
            <a:schemeClr val="bg1"/>
          </a:solidFill>
          <a:ln/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Jesus has a coat in Heaven that is all red – as if it were dipped in blood.  </a:t>
            </a:r>
          </a:p>
          <a:p>
            <a:pPr marL="0" indent="0">
              <a:buNone/>
            </a:pPr>
            <a:r>
              <a:rPr lang="en-US" sz="3600" b="1" dirty="0"/>
              <a:t>How is this like Joseph?</a:t>
            </a:r>
          </a:p>
        </p:txBody>
      </p:sp>
      <p:pic>
        <p:nvPicPr>
          <p:cNvPr id="77827" name="Picture 3" descr="jesus-on-hor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6600"/>
                    </a14:imgEffect>
                    <a14:imgEffect>
                      <a14:saturation sat="172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0"/>
            <a:ext cx="4648200" cy="6858000"/>
          </a:xfrm>
          <a:noFill/>
          <a:ln/>
        </p:spPr>
      </p:pic>
    </p:spTree>
    <p:custDataLst>
      <p:tags r:id="rId1"/>
    </p:custDataLst>
  </p:cSld>
  <p:clrMapOvr>
    <a:masterClrMapping/>
  </p:clrMapOvr>
  <p:transition advTm="26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352800" cy="6858000"/>
          </a:xfrm>
          <a:solidFill>
            <a:schemeClr val="bg1"/>
          </a:solidFill>
          <a:ln/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They thought they could stop God’s plan for Jesus by killing Him –but they could not stop God.  </a:t>
            </a:r>
          </a:p>
          <a:p>
            <a:pPr marL="0" indent="0">
              <a:buNone/>
            </a:pPr>
            <a:r>
              <a:rPr lang="en-US" sz="3600" b="1" dirty="0"/>
              <a:t>How is this like Joseph?</a:t>
            </a:r>
          </a:p>
        </p:txBody>
      </p:sp>
      <p:pic>
        <p:nvPicPr>
          <p:cNvPr id="78851" name="Picture 3" descr="alive_aga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10500"/>
                    </a14:imgEffect>
                    <a14:imgEffect>
                      <a14:saturation sat="108000"/>
                    </a14:imgEffect>
                    <a14:imgEffect>
                      <a14:brightnessContrast bright="16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9625" y="108155"/>
            <a:ext cx="5794375" cy="6858000"/>
          </a:xfrm>
          <a:noFill/>
          <a:ln/>
        </p:spPr>
      </p:pic>
    </p:spTree>
    <p:custDataLst>
      <p:tags r:id="rId1"/>
    </p:custDataLst>
  </p:cSld>
  <p:clrMapOvr>
    <a:masterClrMapping/>
  </p:clrMapOvr>
  <p:transition advTm="40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0"/>
            <a:ext cx="8915400" cy="2514600"/>
          </a:xfrm>
          <a:solidFill>
            <a:schemeClr val="bg1"/>
          </a:solidFill>
          <a:ln/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God the Father raised Jesus from the prison of death.  </a:t>
            </a:r>
          </a:p>
          <a:p>
            <a:pPr marL="0" indent="0">
              <a:buNone/>
            </a:pPr>
            <a:r>
              <a:rPr lang="en-US" sz="3600" b="1" dirty="0"/>
              <a:t>How is this like Joseph?</a:t>
            </a:r>
          </a:p>
        </p:txBody>
      </p:sp>
      <p:pic>
        <p:nvPicPr>
          <p:cNvPr id="79875" name="Picture 3" descr="Sabc05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  <a14:imgEffect>
                      <a14:colorTemperature colorTemp="11200"/>
                    </a14:imgEffect>
                    <a14:imgEffect>
                      <a14:saturation sat="138000"/>
                    </a14:imgEffect>
                    <a14:imgEffect>
                      <a14:brightnessContrast bright="14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09131"/>
            <a:ext cx="8077200" cy="4972669"/>
          </a:xfrm>
          <a:noFill/>
          <a:ln w="88900">
            <a:solidFill>
              <a:schemeClr val="bg1"/>
            </a:solidFill>
            <a:miter lim="800000"/>
            <a:headEnd/>
            <a:tailEnd/>
          </a:ln>
          <a:effectLst>
            <a:softEdge rad="266700"/>
          </a:effectLst>
        </p:spPr>
      </p:pic>
    </p:spTree>
    <p:custDataLst>
      <p:tags r:id="rId1"/>
    </p:custDataLst>
  </p:cSld>
  <p:clrMapOvr>
    <a:masterClrMapping/>
  </p:clrMapOvr>
  <p:transition advTm="28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jesus-ascension-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6900"/>
                    </a14:imgEffect>
                    <a14:imgEffect>
                      <a14:saturation sat="296000"/>
                    </a14:imgEffect>
                    <a14:imgEffect>
                      <a14:brightnessContrast bright="4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" y="1447800"/>
            <a:ext cx="7315200" cy="5604095"/>
          </a:xfrm>
          <a:noFill/>
          <a:effectLst>
            <a:softEdge rad="254000"/>
          </a:effectLst>
        </p:spPr>
      </p:pic>
      <p:pic>
        <p:nvPicPr>
          <p:cNvPr id="80899" name="Picture 3" descr="EVERY_KNEE_SHALL_BOW_TO_JES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6568" y="4038600"/>
            <a:ext cx="2307431" cy="2743200"/>
          </a:xfrm>
          <a:effectLst>
            <a:softEdge rad="0"/>
          </a:effectLst>
        </p:spPr>
      </p:pic>
      <p:sp>
        <p:nvSpPr>
          <p:cNvPr id="809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0"/>
            <a:ext cx="8915400" cy="1676400"/>
          </a:xfrm>
          <a:solidFill>
            <a:schemeClr val="bg1"/>
          </a:solidFill>
          <a:ln/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God the Father made Jesus the ruler of everyone – just as He promised. </a:t>
            </a:r>
          </a:p>
          <a:p>
            <a:pPr marL="0" indent="0">
              <a:buNone/>
            </a:pPr>
            <a:r>
              <a:rPr lang="en-US" sz="3200" b="1" dirty="0"/>
              <a:t>How is this like Joseph?</a:t>
            </a:r>
          </a:p>
        </p:txBody>
      </p:sp>
    </p:spTree>
    <p:custDataLst>
      <p:tags r:id="rId1"/>
    </p:custDataLst>
  </p:cSld>
  <p:clrMapOvr>
    <a:masterClrMapping/>
  </p:clrMapOvr>
  <p:transition advTm="32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joseph%20we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colorTemperature colorTemp="9200"/>
                    </a14:imgEffect>
                    <a14:imgEffect>
                      <a14:saturation sat="224000"/>
                    </a14:imgEffect>
                    <a14:imgEffect>
                      <a14:brightnessContrast bright="36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8638"/>
          </a:xfrm>
          <a:noFill/>
          <a:ln/>
        </p:spPr>
      </p:pic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38600" y="0"/>
            <a:ext cx="5181600" cy="1981200"/>
          </a:xfrm>
          <a:noFill/>
          <a:ln/>
          <a:effectLst>
            <a:softEdge rad="165100"/>
          </a:effectLst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4400" b="1" dirty="0">
                <a:effectLst>
                  <a:glow rad="139700">
                    <a:srgbClr val="230707">
                      <a:alpha val="94902"/>
                    </a:srgbClr>
                  </a:glow>
                </a:effectLst>
              </a:rPr>
              <a:t>Everyone in the world would bow down to </a:t>
            </a:r>
            <a:r>
              <a:rPr lang="en-US" sz="4400" b="1" dirty="0">
                <a:effectLst>
                  <a:glow rad="215900">
                    <a:srgbClr val="230707">
                      <a:alpha val="94902"/>
                    </a:srgbClr>
                  </a:glow>
                </a:effectLst>
              </a:rPr>
              <a:t>him</a:t>
            </a:r>
            <a:r>
              <a:rPr lang="en-US" sz="4400" b="1" dirty="0">
                <a:effectLst>
                  <a:glow rad="139700">
                    <a:srgbClr val="230707">
                      <a:alpha val="94902"/>
                    </a:srgbClr>
                  </a:glow>
                </a:effectLst>
              </a:rPr>
              <a:t>.</a:t>
            </a:r>
          </a:p>
        </p:txBody>
      </p:sp>
    </p:spTree>
  </p:cSld>
  <p:clrMapOvr>
    <a:masterClrMapping/>
  </p:clrMapOvr>
  <p:transition advTm="1623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9_lord-of-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0163"/>
            <a:ext cx="9144000" cy="6888163"/>
          </a:xfrm>
          <a:noFill/>
          <a:ln/>
        </p:spPr>
      </p:pic>
    </p:spTree>
  </p:cSld>
  <p:clrMapOvr>
    <a:masterClrMapping/>
  </p:clrMapOvr>
  <p:transition advTm="1859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joseph_egyp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00"/>
                    </a14:imgEffect>
                    <a14:imgEffect>
                      <a14:saturation sat="164000"/>
                    </a14:imgEffect>
                    <a14:imgEffect>
                      <a14:brightnessContrast bright="18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81" b="18114"/>
          <a:stretch>
            <a:fillRect/>
          </a:stretch>
        </p:blipFill>
        <p:spPr>
          <a:xfrm>
            <a:off x="0" y="0"/>
            <a:ext cx="9144000" cy="3205163"/>
          </a:xfrm>
          <a:noFill/>
          <a:ln/>
        </p:spPr>
      </p:pic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71800"/>
            <a:ext cx="9144000" cy="3886200"/>
          </a:xfrm>
          <a:solidFill>
            <a:schemeClr val="bg1"/>
          </a:solidFill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300" b="1" dirty="0"/>
              <a:t>Pharaoh put Joseph in charge of managing the famine and feeding the world.</a:t>
            </a:r>
          </a:p>
          <a:p>
            <a:pPr>
              <a:buFont typeface="Wingdings" pitchFamily="2" charset="2"/>
              <a:buNone/>
            </a:pPr>
            <a:r>
              <a:rPr lang="en-US" sz="3300" b="1" dirty="0"/>
              <a:t>Jesus supplies food for the soul.</a:t>
            </a:r>
          </a:p>
          <a:p>
            <a:pPr>
              <a:buFont typeface="Wingdings" pitchFamily="2" charset="2"/>
              <a:buNone/>
            </a:pPr>
            <a:r>
              <a:rPr lang="en-US" sz="3300" b="1" dirty="0">
                <a:sym typeface="Wingdings" pitchFamily="2" charset="2"/>
              </a:rPr>
              <a:t>“</a:t>
            </a:r>
            <a:r>
              <a:rPr lang="en-US" sz="3300" b="1" dirty="0"/>
              <a:t>And Jesus said unto them, I am the bread of life: he that cometh to me shall never hunger ; and he that believeth on me shall never thirst.”</a:t>
            </a:r>
            <a:r>
              <a:rPr lang="en-US" sz="2300" b="1" dirty="0"/>
              <a:t> </a:t>
            </a:r>
            <a:r>
              <a:rPr lang="en-US" sz="1800" dirty="0"/>
              <a:t>John 6:35 </a:t>
            </a:r>
          </a:p>
        </p:txBody>
      </p:sp>
    </p:spTree>
    <p:custDataLst>
      <p:tags r:id="rId1"/>
    </p:custDataLst>
  </p:cSld>
  <p:clrMapOvr>
    <a:masterClrMapping/>
  </p:clrMapOvr>
  <p:transition advTm="63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3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665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781300" y="780256"/>
            <a:ext cx="6248400" cy="302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presented this message at Bee Creek Park in College Station, TX.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</a:t>
            </a:r>
            <a:r>
              <a:rPr lang="en-US" sz="2400">
                <a:latin typeface="Arial" charset="0"/>
              </a:rPr>
              <a:t>the service, </a:t>
            </a:r>
            <a:r>
              <a:rPr lang="en-US" sz="2400" dirty="0">
                <a:latin typeface="Arial" charset="0"/>
              </a:rPr>
              <a:t>click here: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dirty="0">
                <a:hlinkClick r:id="rId4"/>
              </a:rPr>
              <a:t>http://campaignkerusso.org/2012/11/free-powerpoint-sermon-joseph-god-has-the-plan/</a:t>
            </a:r>
            <a:r>
              <a:rPr lang="en-US" dirty="0"/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3867945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  <a:hlinkClick r:id="rId5"/>
              </a:rPr>
              <a:t>info@ckbrazos.org</a:t>
            </a:r>
            <a:r>
              <a:rPr lang="en-US" sz="24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 advTm="168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joseph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05" b="15555"/>
          <a:stretch/>
        </p:blipFill>
        <p:spPr>
          <a:xfrm>
            <a:off x="0" y="2692400"/>
            <a:ext cx="9144000" cy="4165600"/>
          </a:xfrm>
          <a:noFill/>
          <a:ln/>
        </p:spPr>
      </p:pic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2667000"/>
          </a:xfrm>
          <a:solidFill>
            <a:srgbClr val="3C1400">
              <a:alpha val="75000"/>
            </a:srgbClr>
          </a:solidFill>
          <a:ln/>
        </p:spPr>
        <p:txBody>
          <a:bodyPr tIns="137160"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/>
              <a:t>Eventually, even Joseph’s brothers had to come from their home, very far away, to ask this Egyptian leader for some food.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/>
              <a:t>They didn’t even recognize that it was their own little brother whom they had betrayed so many years ago.</a:t>
            </a:r>
          </a:p>
        </p:txBody>
      </p:sp>
    </p:spTree>
    <p:custDataLst>
      <p:tags r:id="rId1"/>
    </p:custDataLst>
  </p:cSld>
  <p:clrMapOvr>
    <a:masterClrMapping/>
  </p:clrMapOvr>
  <p:transition advTm="41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962400"/>
            <a:ext cx="9144000" cy="2819400"/>
          </a:xfrm>
          <a:solidFill>
            <a:schemeClr val="bg1">
              <a:alpha val="72000"/>
            </a:schemeClr>
          </a:solidFill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/>
              <a:t>“The devil… blinded the minds of those who do not believe. They cannot see the light of the Good News… about… Christ, who is… God.” </a:t>
            </a:r>
            <a:r>
              <a:rPr lang="en-US" sz="2000" dirty="0"/>
              <a:t>2 Cor. 4:4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/>
              <a:t>It is not possible to see Jesus unless </a:t>
            </a:r>
            <a:r>
              <a:rPr lang="en-US" sz="3600" b="1" u="sng" dirty="0"/>
              <a:t>HE</a:t>
            </a:r>
            <a:r>
              <a:rPr lang="en-US" sz="3600" b="1" dirty="0"/>
              <a:t> opens our eyes. This is a miracle!</a:t>
            </a:r>
          </a:p>
        </p:txBody>
      </p:sp>
      <p:pic>
        <p:nvPicPr>
          <p:cNvPr id="86019" name="Picture 3" descr="p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300"/>
                    </a14:imgEffect>
                    <a14:imgEffect>
                      <a14:saturation sat="196000"/>
                    </a14:imgEffect>
                    <a14:imgEffect>
                      <a14:brightnessContrast bright="4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2" r="6302"/>
          <a:stretch>
            <a:fillRect/>
          </a:stretch>
        </p:blipFill>
        <p:spPr>
          <a:xfrm>
            <a:off x="0" y="0"/>
            <a:ext cx="5791200" cy="3956050"/>
          </a:xfrm>
          <a:noFill/>
          <a:ln/>
        </p:spPr>
      </p:pic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5867400" y="0"/>
            <a:ext cx="3200400" cy="37338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 dirty="0">
                <a:latin typeface="Arial" charset="0"/>
              </a:rPr>
              <a:t>People also don’t see Jesus for who He really is.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 dirty="0">
                <a:latin typeface="Arial" charset="0"/>
              </a:rPr>
              <a:t>This is called “spiritual blindness.”</a:t>
            </a:r>
            <a:endParaRPr lang="en-US" sz="3600" dirty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76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looking-at-clou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colorTemperature colorTemp="5100"/>
                    </a14:imgEffect>
                    <a14:imgEffect>
                      <a14:saturation sat="176000"/>
                    </a14:imgEffect>
                    <a14:imgEffect>
                      <a14:brightnessContrast bright="28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20200" cy="6858000"/>
          </a:xfrm>
          <a:noFill/>
          <a:ln/>
        </p:spPr>
      </p:pic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86400" y="0"/>
            <a:ext cx="3733800" cy="6858000"/>
          </a:xfrm>
          <a:solidFill>
            <a:schemeClr val="bg1">
              <a:alpha val="78000"/>
            </a:schemeClr>
          </a:solidFill>
          <a:ln/>
        </p:spPr>
        <p:txBody>
          <a:bodyPr tIns="228600"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/>
              <a:t>Believers can see Him with the eyes of faith. They have spiritual sight.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/>
              <a:t>“Before long, the world will not see me anymore, but you will see me. Because I live, you also will live.”</a:t>
            </a:r>
            <a:r>
              <a:rPr lang="en-US" sz="3600" dirty="0"/>
              <a:t>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John 1:19</a:t>
            </a:r>
          </a:p>
        </p:txBody>
      </p:sp>
    </p:spTree>
    <p:custDataLst>
      <p:tags r:id="rId1"/>
    </p:custDataLst>
  </p:cSld>
  <p:clrMapOvr>
    <a:masterClrMapping/>
  </p:clrMapOvr>
  <p:transition advTm="46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495800" y="228600"/>
            <a:ext cx="4648200" cy="6629400"/>
          </a:xfrm>
          <a:solidFill>
            <a:schemeClr val="bg1">
              <a:alpha val="72000"/>
            </a:schemeClr>
          </a:solidFill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/>
              <a:t>After Jesus rose from the dead, He walked, talked and had a meal with two of His old friends… but, like Joseph’s brothers, they did not recognize Him.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/>
              <a:t>He had to open their eyes and reveal Himself to them.</a:t>
            </a:r>
          </a:p>
        </p:txBody>
      </p:sp>
      <p:pic>
        <p:nvPicPr>
          <p:cNvPr id="88067" name="Picture 3" descr="scan00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  <a14:imgEffect>
                      <a14:colorTemperature colorTemp="8300"/>
                    </a14:imgEffect>
                    <a14:imgEffect>
                      <a14:saturation sat="168000"/>
                    </a14:imgEffect>
                    <a14:imgEffect>
                      <a14:brightnessContrast bright="-6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14" r="8939"/>
          <a:stretch>
            <a:fillRect/>
          </a:stretch>
        </p:blipFill>
        <p:spPr>
          <a:xfrm>
            <a:off x="0" y="0"/>
            <a:ext cx="4521200" cy="6858000"/>
          </a:xfrm>
          <a:noFill/>
          <a:ln/>
        </p:spPr>
      </p:pic>
    </p:spTree>
    <p:custDataLst>
      <p:tags r:id="rId1"/>
    </p:custDataLst>
  </p:cSld>
  <p:clrMapOvr>
    <a:masterClrMapping/>
  </p:clrMapOvr>
  <p:transition advTm="36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943600" y="228600"/>
            <a:ext cx="32766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3C1400">
                    <a:alpha val="92999"/>
                  </a:srgbClr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300" b="1"/>
              <a:t>Joseph wanted his brothers to know who he was, but first he wanted to know if they were sorry for what they did. So, he tested them.</a:t>
            </a:r>
          </a:p>
        </p:txBody>
      </p:sp>
      <p:pic>
        <p:nvPicPr>
          <p:cNvPr id="89091" name="Picture 3" descr="silver-chalice-carto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300"/>
                    </a14:imgEffect>
                    <a14:imgEffect>
                      <a14:saturation sat="196000"/>
                    </a14:imgEffect>
                    <a14:imgEffect>
                      <a14:brightnessContrast bright="4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943600" cy="4962525"/>
          </a:xfrm>
          <a:noFill/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49530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C1400">
                    <a:alpha val="92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300" b="1" dirty="0">
                <a:latin typeface="Arial" charset="0"/>
              </a:rPr>
              <a:t>He had an expensive palace cup hidden in the food sack of the youngest brother.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300" b="1" dirty="0">
                <a:latin typeface="Arial" charset="0"/>
              </a:rPr>
              <a:t>Would they let this brother get in trouble and save themselves or would they help him? </a:t>
            </a:r>
          </a:p>
        </p:txBody>
      </p:sp>
    </p:spTree>
    <p:custDataLst>
      <p:tags r:id="rId1"/>
    </p:custDataLst>
  </p:cSld>
  <p:clrMapOvr>
    <a:masterClrMapping/>
  </p:clrMapOvr>
  <p:transition advTm="46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105400" y="0"/>
            <a:ext cx="41148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3C1400">
                    <a:alpha val="92999"/>
                  </a:srgbClr>
                </a:solidFill>
              </a14:hiddenFill>
            </a:ext>
          </a:extLst>
        </p:spPr>
        <p:txBody>
          <a:bodyPr tIns="137160"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/>
              <a:t>But the brothers had changed. Joseph’s brother Judah, begged him not to keep Benjamin as a prisoner,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/>
              <a:t>“We cannot leave our youngest brother Benjamin. We had another brother, but he is dead, and if we lose Benjamin our father will die of sorrow. I beg you to take me in his place.”</a:t>
            </a:r>
          </a:p>
        </p:txBody>
      </p:sp>
      <p:pic>
        <p:nvPicPr>
          <p:cNvPr id="90115" name="Picture 3" descr="i090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05400" cy="5105400"/>
          </a:xfrm>
          <a:noFill/>
          <a:ln/>
        </p:spPr>
      </p:pic>
    </p:spTree>
    <p:custDataLst>
      <p:tags r:id="rId1"/>
    </p:custDataLst>
  </p:cSld>
  <p:clrMapOvr>
    <a:masterClrMapping/>
  </p:clrMapOvr>
  <p:transition advTm="42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114800" cy="518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3C1400">
                    <a:alpha val="92999"/>
                  </a:srgbClr>
                </a:solidFill>
              </a14:hiddenFill>
            </a:ext>
          </a:extLst>
        </p:spPr>
        <p:txBody>
          <a:bodyPr tIns="137160"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dirty="0"/>
              <a:t>He felt guilty about the brother they thought they had killed.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dirty="0"/>
              <a:t>(We too must repent of our sins.)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dirty="0"/>
              <a:t>They cared about the pain their father would feel.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dirty="0"/>
              <a:t>(We need to realize how our sins hurt our Father in Heaven.)</a:t>
            </a:r>
          </a:p>
        </p:txBody>
      </p:sp>
      <p:pic>
        <p:nvPicPr>
          <p:cNvPr id="91139" name="Picture 3" descr="i090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"/>
          <a:stretch>
            <a:fillRect/>
          </a:stretch>
        </p:blipFill>
        <p:spPr>
          <a:xfrm>
            <a:off x="4114800" y="0"/>
            <a:ext cx="5029200" cy="4889500"/>
          </a:xfrm>
          <a:noFill/>
          <a:ln/>
        </p:spPr>
      </p:pic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000" b="1" dirty="0">
                <a:latin typeface="Arial" charset="0"/>
              </a:rPr>
              <a:t>They offered to take their brother’s punishment. This is the love of God in their hearts </a:t>
            </a:r>
            <a:r>
              <a:rPr lang="en-US" sz="3000" b="1" dirty="0">
                <a:latin typeface="Arial" charset="0"/>
                <a:sym typeface="Wingdings" pitchFamily="2" charset="2"/>
              </a:rPr>
              <a:t> Just like Jesus who took our punishment on the cross.</a:t>
            </a:r>
            <a:endParaRPr lang="en-US" sz="3000" b="1" dirty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93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JesusWillHelpUsOverco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colorTemperature colorTemp="8300"/>
                    </a14:imgEffect>
                    <a14:imgEffect>
                      <a14:saturation sat="192000"/>
                    </a14:imgEffect>
                    <a14:imgEffect>
                      <a14:brightnessContrast bright="16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62400" y="3581400"/>
            <a:ext cx="5181600" cy="3276600"/>
          </a:xfrm>
          <a:solidFill>
            <a:schemeClr val="bg1">
              <a:alpha val="67999"/>
            </a:schemeClr>
          </a:solidFill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/>
              <a:t>When we show our sorrow for our sins, Jesus opens our eyes and reveals Himself to us.</a:t>
            </a:r>
          </a:p>
        </p:txBody>
      </p:sp>
    </p:spTree>
  </p:cSld>
  <p:clrMapOvr>
    <a:masterClrMapping/>
  </p:clrMapOvr>
  <p:transition advTm="2254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191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3C1400">
                    <a:alpha val="92999"/>
                  </a:srgbClr>
                </a:solidFill>
              </a14:hiddenFill>
            </a:ext>
          </a:extLst>
        </p:spPr>
        <p:txBody>
          <a:bodyPr tIns="137160"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/>
              <a:t> </a:t>
            </a:r>
          </a:p>
        </p:txBody>
      </p:sp>
      <p:pic>
        <p:nvPicPr>
          <p:cNvPr id="93187" name="Picture 3" descr="i080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colorTemperature colorTemp="9000"/>
                    </a14:imgEffect>
                    <a14:imgEffect>
                      <a14:saturation sat="244000"/>
                    </a14:imgEffect>
                    <a14:imgEffect>
                      <a14:brightnessContrast bright="-14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0"/>
            <a:ext cx="5029200" cy="5029200"/>
          </a:xfrm>
          <a:noFill/>
          <a:ln/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0"/>
            <a:ext cx="411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C1400">
                    <a:alpha val="92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000" b="1" dirty="0">
                <a:latin typeface="Arial" charset="0"/>
              </a:rPr>
              <a:t>When Joseph saw that his brothers were sorry for what they had done, he started to cry, and he revealed himself to them.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000" b="1" dirty="0">
                <a:latin typeface="Arial" charset="0"/>
              </a:rPr>
              <a:t>He was not only a leader of the world, but he was the very brother they had sinned against!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000" b="1" dirty="0">
                <a:latin typeface="Arial" charset="0"/>
              </a:rPr>
              <a:t>He loved them, and he forgave them.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000" b="1" dirty="0">
                <a:latin typeface="Arial" charset="0"/>
              </a:rPr>
              <a:t>Just like Jesus forgives us!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4191000" y="5029200"/>
            <a:ext cx="4953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100" b="1" dirty="0">
                <a:latin typeface="Arial" charset="0"/>
              </a:rPr>
              <a:t>"I am your brother Joseph, the one you sold into Egypt!”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Tm="74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266041"/>
      </p:ext>
    </p:extLst>
  </p:cSld>
  <p:clrMapOvr>
    <a:masterClrMapping/>
  </p:clrMapOvr>
  <p:transition advTm="41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slide-4-7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6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774825370"/>
      </p:ext>
    </p:extLst>
  </p:cSld>
  <p:clrMapOvr>
    <a:masterClrMapping/>
  </p:clrMapOvr>
  <p:transition advTm="1489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052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“They said to each other, ‘Did not our hearts burn within us while he talked to us on the road, while he opened to us the Scriptures?’”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815050"/>
      </p:ext>
    </p:extLst>
  </p:cSld>
  <p:clrMapOvr>
    <a:masterClrMapping/>
  </p:clrMapOvr>
  <p:transition advTm="3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/>
              <a:t>A Prayer of Faith </a:t>
            </a:r>
            <a:r>
              <a:rPr lang="en-US" sz="3600" b="1" dirty="0">
                <a:sym typeface="Wingdings" pitchFamily="2" charset="2"/>
              </a:rPr>
              <a:t></a:t>
            </a:r>
            <a:r>
              <a:rPr lang="en-US" sz="3600" b="1" dirty="0"/>
              <a:t> Pray this </a:t>
            </a:r>
            <a:r>
              <a:rPr lang="en-US" sz="3600" b="1" dirty="0" err="1"/>
              <a:t>rayer</a:t>
            </a:r>
            <a:r>
              <a:rPr lang="en-US" sz="3600" b="1" dirty="0"/>
              <a:t>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/>
              <a:t>You want to set an example &amp; show others how it is done.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/>
              <a:t>You just like to give your heart to Jesus again &amp; again.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it would mean more today.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/>
              <a:t>Faith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5363426"/>
      </p:ext>
    </p:extLst>
  </p:cSld>
  <p:clrMapOvr>
    <a:masterClrMapping/>
  </p:clrMapOvr>
  <p:transition advTm="90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192526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777234"/>
      </p:ext>
    </p:extLst>
  </p:cSld>
  <p:clrMapOvr>
    <a:masterClrMapping/>
  </p:clrMapOvr>
  <p:transition advTm="40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4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believe that He is waiting to save you right now?</a:t>
            </a:r>
            <a:r>
              <a:rPr lang="en-US" sz="3200" dirty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58366"/>
            <a:ext cx="2819400" cy="6723434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Dear Jesus,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endParaRPr lang="en-US" sz="800" b="1" dirty="0">
              <a:latin typeface="Arial" charset="0"/>
            </a:endParaRP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Come into my heart I pray.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Please wash away my sin.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76081"/>
      </p:ext>
    </p:extLst>
  </p:cSld>
  <p:clrMapOvr>
    <a:masterClrMapping/>
  </p:clrMapOvr>
  <p:transition advTm="144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/>
              <a:t>“But some people did accept him. They believed in him, and he gave them the right to become children of God.”</a:t>
            </a:r>
            <a:r>
              <a:rPr lang="en-US" sz="2700" dirty="0"/>
              <a:t> </a:t>
            </a:r>
            <a:r>
              <a:rPr lang="en-US" sz="2300" dirty="0"/>
              <a:t>John 1:12</a:t>
            </a:r>
            <a:r>
              <a:rPr lang="en-US" sz="2700" dirty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223739498"/>
      </p:ext>
    </p:extLst>
  </p:cSld>
  <p:clrMapOvr>
    <a:masterClrMapping/>
  </p:clrMapOvr>
  <p:transition advTm="2132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749079837"/>
      </p:ext>
    </p:extLst>
  </p:cSld>
  <p:clrMapOvr>
    <a:masterClrMapping/>
  </p:clrMapOvr>
  <p:transition advTm="1824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3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4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581400"/>
            <a:ext cx="5943600" cy="32766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400" b="1" dirty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400" b="1" dirty="0"/>
              <a:t>What have you been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400" b="1" dirty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680009"/>
      </p:ext>
    </p:extLst>
  </p:cSld>
  <p:clrMapOvr>
    <a:masterClrMapping/>
  </p:clrMapOvr>
  <p:transition advTm="65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 dirty="0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James 4:8 WNT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12185"/>
      </p:ext>
    </p:extLst>
  </p:cSld>
  <p:clrMapOvr>
    <a:masterClrMapping/>
  </p:clrMapOvr>
  <p:transition advTm="3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344942478"/>
      </p:ext>
    </p:extLst>
  </p:cSld>
  <p:clrMapOvr>
    <a:masterClrMapping/>
  </p:clrMapOvr>
  <p:transition advTm="1267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-12290"/>
            <a:ext cx="91440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Jesus was a good boy growing up.</a:t>
            </a:r>
          </a:p>
          <a:p>
            <a:pPr marL="0" indent="0">
              <a:buNone/>
            </a:pPr>
            <a:r>
              <a:rPr lang="en-US" sz="4000" b="1" dirty="0"/>
              <a:t>How is this like Joseph?</a:t>
            </a:r>
          </a:p>
        </p:txBody>
      </p:sp>
      <p:pic>
        <p:nvPicPr>
          <p:cNvPr id="68611" name="Picture 3" descr="jesus-as-a-child__08946_zo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b="3555"/>
          <a:stretch>
            <a:fillRect/>
          </a:stretch>
        </p:blipFill>
        <p:spPr>
          <a:xfrm>
            <a:off x="0" y="1452563"/>
            <a:ext cx="9144000" cy="5405437"/>
          </a:xfrm>
          <a:noFill/>
          <a:ln/>
        </p:spPr>
      </p:pic>
    </p:spTree>
    <p:custDataLst>
      <p:tags r:id="rId1"/>
    </p:custDataLst>
  </p:cSld>
  <p:clrMapOvr>
    <a:masterClrMapping/>
  </p:clrMapOvr>
  <p:transition advTm="37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0"/>
            <a:ext cx="89916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The boy Jesus loved God. </a:t>
            </a:r>
          </a:p>
          <a:p>
            <a:pPr marL="0" indent="0">
              <a:buNone/>
            </a:pPr>
            <a:r>
              <a:rPr lang="en-US" sz="4000" b="1" dirty="0"/>
              <a:t>How is this like Joseph?</a:t>
            </a:r>
          </a:p>
        </p:txBody>
      </p:sp>
      <p:pic>
        <p:nvPicPr>
          <p:cNvPr id="69635" name="Picture 3" descr="PP-JesusAsAChild_DSC_01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144000" cy="5410200"/>
          </a:xfrm>
          <a:noFill/>
        </p:spPr>
      </p:pic>
    </p:spTree>
    <p:custDataLst>
      <p:tags r:id="rId1"/>
    </p:custDataLst>
  </p:cSld>
  <p:clrMapOvr>
    <a:masterClrMapping/>
  </p:clrMapOvr>
  <p:transition advTm="29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0"/>
            <a:ext cx="2819400" cy="6858000"/>
          </a:xfrm>
        </p:spPr>
        <p:txBody>
          <a:bodyPr lIns="182880"/>
          <a:lstStyle/>
          <a:p>
            <a:pPr marL="0" indent="0">
              <a:buNone/>
            </a:pPr>
            <a:r>
              <a:rPr lang="en-US" sz="4000" b="1" dirty="0"/>
              <a:t>Jesus is favored by His Heavenly Father.</a:t>
            </a:r>
          </a:p>
          <a:p>
            <a:pPr marL="0" indent="0">
              <a:buNone/>
            </a:pPr>
            <a:r>
              <a:rPr lang="en-US" sz="4000" b="1" dirty="0"/>
              <a:t>How is this like Joseph?</a:t>
            </a:r>
          </a:p>
        </p:txBody>
      </p:sp>
      <p:pic>
        <p:nvPicPr>
          <p:cNvPr id="70659" name="Picture 3" descr="heavenly+father+and+jesus+christ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2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6" t="1857" r="1921" b="1857"/>
          <a:stretch/>
        </p:blipFill>
        <p:spPr>
          <a:xfrm>
            <a:off x="0" y="0"/>
            <a:ext cx="6329549" cy="6858000"/>
          </a:xfrm>
          <a:noFill/>
          <a:ln/>
        </p:spPr>
      </p:pic>
    </p:spTree>
    <p:custDataLst>
      <p:tags r:id="rId1"/>
    </p:custDataLst>
  </p:cSld>
  <p:clrMapOvr>
    <a:masterClrMapping/>
  </p:clrMapOvr>
  <p:transition advTm="2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0"/>
            <a:ext cx="88392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Jesus came to His own people (the Jews) and they hated Him. </a:t>
            </a:r>
          </a:p>
          <a:p>
            <a:pPr marL="0" indent="0">
              <a:buNone/>
            </a:pPr>
            <a:r>
              <a:rPr lang="en-US" sz="4000" b="1" dirty="0"/>
              <a:t>How is this like Joseph?</a:t>
            </a:r>
          </a:p>
        </p:txBody>
      </p:sp>
      <p:pic>
        <p:nvPicPr>
          <p:cNvPr id="71683" name="Picture 3" descr="CRUCIFY%20HIM%20C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7"/>
          <a:stretch>
            <a:fillRect/>
          </a:stretch>
        </p:blipFill>
        <p:spPr>
          <a:xfrm>
            <a:off x="2324100" y="2133600"/>
            <a:ext cx="4800600" cy="4731774"/>
          </a:xfrm>
          <a:noFill/>
          <a:ln/>
        </p:spPr>
      </p:pic>
    </p:spTree>
    <p:custDataLst>
      <p:tags r:id="rId1"/>
    </p:custDataLst>
  </p:cSld>
  <p:clrMapOvr>
    <a:masterClrMapping/>
  </p:clrMapOvr>
  <p:transition advTm="3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jesus-ascension-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000"/>
                    </a14:imgEffect>
                    <a14:imgEffect>
                      <a14:saturation sat="228000"/>
                    </a14:imgEffect>
                    <a14:imgEffect>
                      <a14:brightnessContrast bright="4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9144000" cy="5334000"/>
          </a:xfrm>
          <a:noFill/>
        </p:spPr>
      </p:pic>
      <p:pic>
        <p:nvPicPr>
          <p:cNvPr id="72707" name="Picture 3" descr="EVERY_KNEE_SHALL_BOW_TO_JES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9164" y="1600200"/>
            <a:ext cx="1939636" cy="2133600"/>
          </a:xfrm>
        </p:spPr>
      </p:pic>
      <p:sp>
        <p:nvSpPr>
          <p:cNvPr id="72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-76200"/>
            <a:ext cx="8915400" cy="1600200"/>
          </a:xfrm>
          <a:solidFill>
            <a:schemeClr val="bg1"/>
          </a:solidFill>
          <a:ln/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God had plans to make Jesus the ruler of everyone – the King of Kings. </a:t>
            </a:r>
          </a:p>
          <a:p>
            <a:pPr marL="0" indent="0">
              <a:buNone/>
            </a:pPr>
            <a:r>
              <a:rPr lang="en-US" sz="3200" b="1" dirty="0"/>
              <a:t>How is this like Joseph?</a:t>
            </a:r>
          </a:p>
        </p:txBody>
      </p:sp>
    </p:spTree>
    <p:custDataLst>
      <p:tags r:id="rId1"/>
    </p:custDataLst>
  </p:cSld>
  <p:clrMapOvr>
    <a:masterClrMapping/>
  </p:clrMapOvr>
  <p:transition advTm="23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-1"/>
            <a:ext cx="8915400" cy="2152523"/>
          </a:xfrm>
          <a:solidFill>
            <a:schemeClr val="bg1"/>
          </a:solidFill>
          <a:ln/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The temple leaders were Jealous of God’s plan for Jesus. They hated it when He talked about it.  </a:t>
            </a:r>
          </a:p>
          <a:p>
            <a:pPr marL="0" indent="0">
              <a:buNone/>
            </a:pPr>
            <a:r>
              <a:rPr lang="en-US" sz="3200" b="1" dirty="0"/>
              <a:t>How is this like Joseph?</a:t>
            </a:r>
          </a:p>
        </p:txBody>
      </p:sp>
      <p:pic>
        <p:nvPicPr>
          <p:cNvPr id="73731" name="Picture 3" descr="fariseos2-3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9700"/>
                    </a14:imgEffect>
                    <a14:imgEffect>
                      <a14:saturation sat="168000"/>
                    </a14:imgEffect>
                    <a14:imgEffect>
                      <a14:brightnessContrast bright="1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152523"/>
            <a:ext cx="5105400" cy="4705477"/>
          </a:xfrm>
          <a:noFill/>
          <a:effectLst>
            <a:softEdge rad="190500"/>
          </a:effectLst>
        </p:spPr>
      </p:pic>
    </p:spTree>
    <p:custDataLst>
      <p:tags r:id="rId1"/>
    </p:custDataLst>
  </p:cSld>
  <p:clrMapOvr>
    <a:masterClrMapping/>
  </p:clrMapOvr>
  <p:transition advTm="30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2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2|1.8|1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5|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3|1.5|1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|2.1|1.4|1.3|1.5|1.8|1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3|1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Park-Refined</Template>
  <TotalTime>228</TotalTime>
  <Words>1344</Words>
  <Application>Microsoft Office PowerPoint</Application>
  <PresentationFormat>On-screen Show (4:3)</PresentationFormat>
  <Paragraphs>104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Verdana</vt:lpstr>
      <vt:lpstr>Wingdings</vt:lpstr>
      <vt:lpstr>Refined</vt:lpstr>
      <vt:lpstr>Joseph Reveals Himself &amp;  Forgives His Brothers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Sinner‘s Prayer?</vt:lpstr>
      <vt:lpstr>PowerPoint Presentation</vt:lpstr>
      <vt:lpstr>PowerPoint Presentation</vt:lpstr>
      <vt:lpstr>A Prayer of Faith  Pray this 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</vt:vector>
  </TitlesOfParts>
  <Company>Campaign Kerusso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Harold Greenberg</cp:lastModifiedBy>
  <cp:revision>16</cp:revision>
  <dcterms:created xsi:type="dcterms:W3CDTF">2012-08-28T02:53:07Z</dcterms:created>
  <dcterms:modified xsi:type="dcterms:W3CDTF">2021-04-01T04:24:33Z</dcterms:modified>
</cp:coreProperties>
</file>