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303" r:id="rId2"/>
    <p:sldId id="352" r:id="rId3"/>
    <p:sldId id="316" r:id="rId4"/>
    <p:sldId id="317" r:id="rId5"/>
    <p:sldId id="318" r:id="rId6"/>
    <p:sldId id="353" r:id="rId7"/>
    <p:sldId id="354" r:id="rId8"/>
    <p:sldId id="321" r:id="rId9"/>
    <p:sldId id="322" r:id="rId10"/>
    <p:sldId id="323" r:id="rId11"/>
    <p:sldId id="324" r:id="rId12"/>
    <p:sldId id="325" r:id="rId13"/>
    <p:sldId id="326" r:id="rId14"/>
    <p:sldId id="327" r:id="rId15"/>
    <p:sldId id="355" r:id="rId16"/>
    <p:sldId id="356" r:id="rId17"/>
    <p:sldId id="341" r:id="rId18"/>
    <p:sldId id="342" r:id="rId19"/>
    <p:sldId id="343" r:id="rId20"/>
    <p:sldId id="344" r:id="rId21"/>
    <p:sldId id="345" r:id="rId22"/>
    <p:sldId id="346" r:id="rId23"/>
    <p:sldId id="347" r:id="rId24"/>
    <p:sldId id="348" r:id="rId25"/>
    <p:sldId id="349" r:id="rId26"/>
    <p:sldId id="350" r:id="rId27"/>
    <p:sldId id="35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2BB35-32E4-4177-B002-5ED2C7039EF1}" v="206" dt="2021-04-01T17:02:19.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7" autoAdjust="0"/>
    <p:restoredTop sz="94660"/>
  </p:normalViewPr>
  <p:slideViewPr>
    <p:cSldViewPr>
      <p:cViewPr varScale="1">
        <p:scale>
          <a:sx n="94" d="100"/>
          <a:sy n="94" d="100"/>
        </p:scale>
        <p:origin x="197"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Greenberg" userId="d5c41c3ac8bf082f" providerId="LiveId" clId="{5B02BB35-32E4-4177-B002-5ED2C7039EF1}"/>
    <pc:docChg chg="custSel addSld delSld modSld">
      <pc:chgData name="Harold Greenberg" userId="d5c41c3ac8bf082f" providerId="LiveId" clId="{5B02BB35-32E4-4177-B002-5ED2C7039EF1}" dt="2021-04-01T16:57:47.987" v="264"/>
      <pc:docMkLst>
        <pc:docMk/>
      </pc:docMkLst>
      <pc:sldChg chg="del">
        <pc:chgData name="Harold Greenberg" userId="d5c41c3ac8bf082f" providerId="LiveId" clId="{5B02BB35-32E4-4177-B002-5ED2C7039EF1}" dt="2021-03-31T16:17:15.838" v="5" actId="47"/>
        <pc:sldMkLst>
          <pc:docMk/>
          <pc:sldMk cId="0" sldId="258"/>
        </pc:sldMkLst>
      </pc:sldChg>
      <pc:sldChg chg="modSp mod modTransition">
        <pc:chgData name="Harold Greenberg" userId="d5c41c3ac8bf082f" providerId="LiveId" clId="{5B02BB35-32E4-4177-B002-5ED2C7039EF1}" dt="2021-04-01T16:57:47.987" v="264"/>
        <pc:sldMkLst>
          <pc:docMk/>
          <pc:sldMk cId="0" sldId="303"/>
        </pc:sldMkLst>
        <pc:spChg chg="mod">
          <ac:chgData name="Harold Greenberg" userId="d5c41c3ac8bf082f" providerId="LiveId" clId="{5B02BB35-32E4-4177-B002-5ED2C7039EF1}" dt="2021-03-31T16:18:03.441" v="7" actId="20577"/>
          <ac:spMkLst>
            <pc:docMk/>
            <pc:sldMk cId="0" sldId="303"/>
            <ac:spMk id="54274" creationId="{00000000-0000-0000-0000-000000000000}"/>
          </ac:spMkLst>
        </pc:spChg>
        <pc:picChg chg="mod">
          <ac:chgData name="Harold Greenberg" userId="d5c41c3ac8bf082f" providerId="LiveId" clId="{5B02BB35-32E4-4177-B002-5ED2C7039EF1}" dt="2021-03-28T04:06:01.723" v="1" actId="1076"/>
          <ac:picMkLst>
            <pc:docMk/>
            <pc:sldMk cId="0" sldId="303"/>
            <ac:picMk id="54280" creationId="{00000000-0000-0000-0000-000000000000}"/>
          </ac:picMkLst>
        </pc:picChg>
      </pc:sldChg>
      <pc:sldChg chg="add del">
        <pc:chgData name="Harold Greenberg" userId="d5c41c3ac8bf082f" providerId="LiveId" clId="{5B02BB35-32E4-4177-B002-5ED2C7039EF1}" dt="2021-03-31T17:54:02.393" v="207" actId="47"/>
        <pc:sldMkLst>
          <pc:docMk/>
          <pc:sldMk cId="0" sldId="309"/>
        </pc:sldMkLst>
      </pc:sldChg>
      <pc:sldChg chg="modTransition">
        <pc:chgData name="Harold Greenberg" userId="d5c41c3ac8bf082f" providerId="LiveId" clId="{5B02BB35-32E4-4177-B002-5ED2C7039EF1}" dt="2021-04-01T16:57:47.987" v="264"/>
        <pc:sldMkLst>
          <pc:docMk/>
          <pc:sldMk cId="0" sldId="316"/>
        </pc:sldMkLst>
      </pc:sldChg>
      <pc:sldChg chg="modSp modTransition">
        <pc:chgData name="Harold Greenberg" userId="d5c41c3ac8bf082f" providerId="LiveId" clId="{5B02BB35-32E4-4177-B002-5ED2C7039EF1}" dt="2021-04-01T16:57:47.987" v="264"/>
        <pc:sldMkLst>
          <pc:docMk/>
          <pc:sldMk cId="0" sldId="317"/>
        </pc:sldMkLst>
        <pc:picChg chg="mod">
          <ac:chgData name="Harold Greenberg" userId="d5c41c3ac8bf082f" providerId="LiveId" clId="{5B02BB35-32E4-4177-B002-5ED2C7039EF1}" dt="2021-03-31T16:22:51.531" v="15" actId="14100"/>
          <ac:picMkLst>
            <pc:docMk/>
            <pc:sldMk cId="0" sldId="317"/>
            <ac:picMk id="131075" creationId="{00000000-0000-0000-0000-000000000000}"/>
          </ac:picMkLst>
        </pc:picChg>
      </pc:sldChg>
      <pc:sldChg chg="modTransition">
        <pc:chgData name="Harold Greenberg" userId="d5c41c3ac8bf082f" providerId="LiveId" clId="{5B02BB35-32E4-4177-B002-5ED2C7039EF1}" dt="2021-04-01T16:57:47.987" v="264"/>
        <pc:sldMkLst>
          <pc:docMk/>
          <pc:sldMk cId="0" sldId="318"/>
        </pc:sldMkLst>
      </pc:sldChg>
      <pc:sldChg chg="del modAnim">
        <pc:chgData name="Harold Greenberg" userId="d5c41c3ac8bf082f" providerId="LiveId" clId="{5B02BB35-32E4-4177-B002-5ED2C7039EF1}" dt="2021-03-31T16:21:02.311" v="10" actId="47"/>
        <pc:sldMkLst>
          <pc:docMk/>
          <pc:sldMk cId="0" sldId="319"/>
        </pc:sldMkLst>
      </pc:sldChg>
      <pc:sldChg chg="del">
        <pc:chgData name="Harold Greenberg" userId="d5c41c3ac8bf082f" providerId="LiveId" clId="{5B02BB35-32E4-4177-B002-5ED2C7039EF1}" dt="2021-03-31T16:21:52.578" v="13" actId="47"/>
        <pc:sldMkLst>
          <pc:docMk/>
          <pc:sldMk cId="0" sldId="320"/>
        </pc:sldMkLst>
      </pc:sldChg>
      <pc:sldChg chg="modSp modTransition modAnim">
        <pc:chgData name="Harold Greenberg" userId="d5c41c3ac8bf082f" providerId="LiveId" clId="{5B02BB35-32E4-4177-B002-5ED2C7039EF1}" dt="2021-04-01T16:57:47.987" v="264"/>
        <pc:sldMkLst>
          <pc:docMk/>
          <pc:sldMk cId="0" sldId="321"/>
        </pc:sldMkLst>
        <pc:spChg chg="mod">
          <ac:chgData name="Harold Greenberg" userId="d5c41c3ac8bf082f" providerId="LiveId" clId="{5B02BB35-32E4-4177-B002-5ED2C7039EF1}" dt="2021-03-31T16:23:11.153" v="16" actId="14100"/>
          <ac:spMkLst>
            <pc:docMk/>
            <pc:sldMk cId="0" sldId="321"/>
            <ac:spMk id="135170" creationId="{00000000-0000-0000-0000-000000000000}"/>
          </ac:spMkLst>
        </pc:spChg>
      </pc:sldChg>
      <pc:sldChg chg="modSp mod modTransition modAnim">
        <pc:chgData name="Harold Greenberg" userId="d5c41c3ac8bf082f" providerId="LiveId" clId="{5B02BB35-32E4-4177-B002-5ED2C7039EF1}" dt="2021-04-01T16:57:47.987" v="264"/>
        <pc:sldMkLst>
          <pc:docMk/>
          <pc:sldMk cId="0" sldId="322"/>
        </pc:sldMkLst>
        <pc:spChg chg="mod">
          <ac:chgData name="Harold Greenberg" userId="d5c41c3ac8bf082f" providerId="LiveId" clId="{5B02BB35-32E4-4177-B002-5ED2C7039EF1}" dt="2021-03-31T16:26:43.999" v="37" actId="20577"/>
          <ac:spMkLst>
            <pc:docMk/>
            <pc:sldMk cId="0" sldId="322"/>
            <ac:spMk id="136199" creationId="{00000000-0000-0000-0000-000000000000}"/>
          </ac:spMkLst>
        </pc:spChg>
      </pc:sldChg>
      <pc:sldChg chg="modSp mod modTransition modAnim">
        <pc:chgData name="Harold Greenberg" userId="d5c41c3ac8bf082f" providerId="LiveId" clId="{5B02BB35-32E4-4177-B002-5ED2C7039EF1}" dt="2021-04-01T16:57:47.987" v="264"/>
        <pc:sldMkLst>
          <pc:docMk/>
          <pc:sldMk cId="0" sldId="323"/>
        </pc:sldMkLst>
        <pc:spChg chg="mod">
          <ac:chgData name="Harold Greenberg" userId="d5c41c3ac8bf082f" providerId="LiveId" clId="{5B02BB35-32E4-4177-B002-5ED2C7039EF1}" dt="2021-03-31T16:26:51.597" v="41" actId="5793"/>
          <ac:spMkLst>
            <pc:docMk/>
            <pc:sldMk cId="0" sldId="323"/>
            <ac:spMk id="137219" creationId="{00000000-0000-0000-0000-000000000000}"/>
          </ac:spMkLst>
        </pc:spChg>
        <pc:spChg chg="mod">
          <ac:chgData name="Harold Greenberg" userId="d5c41c3ac8bf082f" providerId="LiveId" clId="{5B02BB35-32E4-4177-B002-5ED2C7039EF1}" dt="2021-03-31T18:04:14.927" v="255" actId="1036"/>
          <ac:spMkLst>
            <pc:docMk/>
            <pc:sldMk cId="0" sldId="323"/>
            <ac:spMk id="137220" creationId="{00000000-0000-0000-0000-000000000000}"/>
          </ac:spMkLst>
        </pc:spChg>
        <pc:picChg chg="mod">
          <ac:chgData name="Harold Greenberg" userId="d5c41c3ac8bf082f" providerId="LiveId" clId="{5B02BB35-32E4-4177-B002-5ED2C7039EF1}" dt="2021-03-31T18:03:59.913" v="252"/>
          <ac:picMkLst>
            <pc:docMk/>
            <pc:sldMk cId="0" sldId="323"/>
            <ac:picMk id="137218" creationId="{00000000-0000-0000-0000-000000000000}"/>
          </ac:picMkLst>
        </pc:picChg>
        <pc:picChg chg="mod">
          <ac:chgData name="Harold Greenberg" userId="d5c41c3ac8bf082f" providerId="LiveId" clId="{5B02BB35-32E4-4177-B002-5ED2C7039EF1}" dt="2021-03-31T16:25:10.719" v="22" actId="1076"/>
          <ac:picMkLst>
            <pc:docMk/>
            <pc:sldMk cId="0" sldId="323"/>
            <ac:picMk id="137221" creationId="{00000000-0000-0000-0000-000000000000}"/>
          </ac:picMkLst>
        </pc:picChg>
      </pc:sldChg>
      <pc:sldChg chg="addSp delSp modSp mod modTransition modAnim">
        <pc:chgData name="Harold Greenberg" userId="d5c41c3ac8bf082f" providerId="LiveId" clId="{5B02BB35-32E4-4177-B002-5ED2C7039EF1}" dt="2021-04-01T16:57:47.987" v="264"/>
        <pc:sldMkLst>
          <pc:docMk/>
          <pc:sldMk cId="0" sldId="324"/>
        </pc:sldMkLst>
        <pc:spChg chg="add del mod">
          <ac:chgData name="Harold Greenberg" userId="d5c41c3ac8bf082f" providerId="LiveId" clId="{5B02BB35-32E4-4177-B002-5ED2C7039EF1}" dt="2021-03-31T16:36:56.249" v="126" actId="478"/>
          <ac:spMkLst>
            <pc:docMk/>
            <pc:sldMk cId="0" sldId="324"/>
            <ac:spMk id="2" creationId="{5054E71D-6500-49EC-B244-7F1629E3CF86}"/>
          </ac:spMkLst>
        </pc:spChg>
        <pc:spChg chg="add mod">
          <ac:chgData name="Harold Greenberg" userId="d5c41c3ac8bf082f" providerId="LiveId" clId="{5B02BB35-32E4-4177-B002-5ED2C7039EF1}" dt="2021-03-31T16:42:37.937" v="157" actId="115"/>
          <ac:spMkLst>
            <pc:docMk/>
            <pc:sldMk cId="0" sldId="324"/>
            <ac:spMk id="6" creationId="{6B3EF3F0-A293-4726-B87B-A2FAFBA6F4BE}"/>
          </ac:spMkLst>
        </pc:spChg>
        <pc:spChg chg="add del mod">
          <ac:chgData name="Harold Greenberg" userId="d5c41c3ac8bf082f" providerId="LiveId" clId="{5B02BB35-32E4-4177-B002-5ED2C7039EF1}" dt="2021-03-31T16:42:28.157" v="156" actId="115"/>
          <ac:spMkLst>
            <pc:docMk/>
            <pc:sldMk cId="0" sldId="324"/>
            <ac:spMk id="138245" creationId="{00000000-0000-0000-0000-000000000000}"/>
          </ac:spMkLst>
        </pc:spChg>
        <pc:picChg chg="mod">
          <ac:chgData name="Harold Greenberg" userId="d5c41c3ac8bf082f" providerId="LiveId" clId="{5B02BB35-32E4-4177-B002-5ED2C7039EF1}" dt="2021-03-31T16:41:04.173" v="151" actId="1076"/>
          <ac:picMkLst>
            <pc:docMk/>
            <pc:sldMk cId="0" sldId="324"/>
            <ac:picMk id="138243" creationId="{00000000-0000-0000-0000-000000000000}"/>
          </ac:picMkLst>
        </pc:picChg>
        <pc:picChg chg="mod">
          <ac:chgData name="Harold Greenberg" userId="d5c41c3ac8bf082f" providerId="LiveId" clId="{5B02BB35-32E4-4177-B002-5ED2C7039EF1}" dt="2021-03-31T16:40:00.281" v="145" actId="1038"/>
          <ac:picMkLst>
            <pc:docMk/>
            <pc:sldMk cId="0" sldId="324"/>
            <ac:picMk id="138244" creationId="{00000000-0000-0000-0000-000000000000}"/>
          </ac:picMkLst>
        </pc:picChg>
      </pc:sldChg>
      <pc:sldChg chg="modSp modTransition">
        <pc:chgData name="Harold Greenberg" userId="d5c41c3ac8bf082f" providerId="LiveId" clId="{5B02BB35-32E4-4177-B002-5ED2C7039EF1}" dt="2021-04-01T16:57:47.987" v="264"/>
        <pc:sldMkLst>
          <pc:docMk/>
          <pc:sldMk cId="0" sldId="325"/>
        </pc:sldMkLst>
        <pc:picChg chg="mod">
          <ac:chgData name="Harold Greenberg" userId="d5c41c3ac8bf082f" providerId="LiveId" clId="{5B02BB35-32E4-4177-B002-5ED2C7039EF1}" dt="2021-03-31T16:43:34.331" v="172"/>
          <ac:picMkLst>
            <pc:docMk/>
            <pc:sldMk cId="0" sldId="325"/>
            <ac:picMk id="139267" creationId="{00000000-0000-0000-0000-000000000000}"/>
          </ac:picMkLst>
        </pc:picChg>
      </pc:sldChg>
      <pc:sldChg chg="modSp modTransition modAnim">
        <pc:chgData name="Harold Greenberg" userId="d5c41c3ac8bf082f" providerId="LiveId" clId="{5B02BB35-32E4-4177-B002-5ED2C7039EF1}" dt="2021-04-01T16:57:47.987" v="264"/>
        <pc:sldMkLst>
          <pc:docMk/>
          <pc:sldMk cId="0" sldId="326"/>
        </pc:sldMkLst>
        <pc:spChg chg="mod">
          <ac:chgData name="Harold Greenberg" userId="d5c41c3ac8bf082f" providerId="LiveId" clId="{5B02BB35-32E4-4177-B002-5ED2C7039EF1}" dt="2021-03-31T17:49:50.747" v="188" actId="207"/>
          <ac:spMkLst>
            <pc:docMk/>
            <pc:sldMk cId="0" sldId="326"/>
            <ac:spMk id="140291" creationId="{00000000-0000-0000-0000-000000000000}"/>
          </ac:spMkLst>
        </pc:spChg>
        <pc:spChg chg="mod">
          <ac:chgData name="Harold Greenberg" userId="d5c41c3ac8bf082f" providerId="LiveId" clId="{5B02BB35-32E4-4177-B002-5ED2C7039EF1}" dt="2021-03-31T17:50:06.414" v="190" actId="14100"/>
          <ac:spMkLst>
            <pc:docMk/>
            <pc:sldMk cId="0" sldId="326"/>
            <ac:spMk id="140292" creationId="{00000000-0000-0000-0000-000000000000}"/>
          </ac:spMkLst>
        </pc:spChg>
      </pc:sldChg>
      <pc:sldChg chg="modTransition">
        <pc:chgData name="Harold Greenberg" userId="d5c41c3ac8bf082f" providerId="LiveId" clId="{5B02BB35-32E4-4177-B002-5ED2C7039EF1}" dt="2021-04-01T16:57:47.987" v="264"/>
        <pc:sldMkLst>
          <pc:docMk/>
          <pc:sldMk cId="0" sldId="327"/>
        </pc:sldMkLst>
      </pc:sldChg>
      <pc:sldChg chg="del">
        <pc:chgData name="Harold Greenberg" userId="d5c41c3ac8bf082f" providerId="LiveId" clId="{5B02BB35-32E4-4177-B002-5ED2C7039EF1}" dt="2021-03-31T17:53:24.794" v="206" actId="47"/>
        <pc:sldMkLst>
          <pc:docMk/>
          <pc:sldMk cId="0" sldId="328"/>
        </pc:sldMkLst>
      </pc:sldChg>
      <pc:sldChg chg="modSp del">
        <pc:chgData name="Harold Greenberg" userId="d5c41c3ac8bf082f" providerId="LiveId" clId="{5B02BB35-32E4-4177-B002-5ED2C7039EF1}" dt="2021-03-31T17:55:59.611" v="236" actId="47"/>
        <pc:sldMkLst>
          <pc:docMk/>
          <pc:sldMk cId="0" sldId="329"/>
        </pc:sldMkLst>
        <pc:picChg chg="mod">
          <ac:chgData name="Harold Greenberg" userId="d5c41c3ac8bf082f" providerId="LiveId" clId="{5B02BB35-32E4-4177-B002-5ED2C7039EF1}" dt="2021-03-31T17:55:08.174" v="223" actId="1076"/>
          <ac:picMkLst>
            <pc:docMk/>
            <pc:sldMk cId="0" sldId="329"/>
            <ac:picMk id="143362" creationId="{00000000-0000-0000-0000-000000000000}"/>
          </ac:picMkLst>
        </pc:picChg>
      </pc:sldChg>
      <pc:sldChg chg="del">
        <pc:chgData name="Harold Greenberg" userId="d5c41c3ac8bf082f" providerId="LiveId" clId="{5B02BB35-32E4-4177-B002-5ED2C7039EF1}" dt="2021-03-31T17:56:42.316" v="242" actId="47"/>
        <pc:sldMkLst>
          <pc:docMk/>
          <pc:sldMk cId="1853638082" sldId="330"/>
        </pc:sldMkLst>
      </pc:sldChg>
      <pc:sldChg chg="del">
        <pc:chgData name="Harold Greenberg" userId="d5c41c3ac8bf082f" providerId="LiveId" clId="{5B02BB35-32E4-4177-B002-5ED2C7039EF1}" dt="2021-03-31T17:56:42.316" v="242" actId="47"/>
        <pc:sldMkLst>
          <pc:docMk/>
          <pc:sldMk cId="2287753630" sldId="331"/>
        </pc:sldMkLst>
      </pc:sldChg>
      <pc:sldChg chg="del">
        <pc:chgData name="Harold Greenberg" userId="d5c41c3ac8bf082f" providerId="LiveId" clId="{5B02BB35-32E4-4177-B002-5ED2C7039EF1}" dt="2021-03-31T17:56:42.316" v="242" actId="47"/>
        <pc:sldMkLst>
          <pc:docMk/>
          <pc:sldMk cId="3067576141" sldId="332"/>
        </pc:sldMkLst>
      </pc:sldChg>
      <pc:sldChg chg="del">
        <pc:chgData name="Harold Greenberg" userId="d5c41c3ac8bf082f" providerId="LiveId" clId="{5B02BB35-32E4-4177-B002-5ED2C7039EF1}" dt="2021-03-31T17:56:42.316" v="242" actId="47"/>
        <pc:sldMkLst>
          <pc:docMk/>
          <pc:sldMk cId="3540317744" sldId="333"/>
        </pc:sldMkLst>
      </pc:sldChg>
      <pc:sldChg chg="del">
        <pc:chgData name="Harold Greenberg" userId="d5c41c3ac8bf082f" providerId="LiveId" clId="{5B02BB35-32E4-4177-B002-5ED2C7039EF1}" dt="2021-03-31T17:56:42.316" v="242" actId="47"/>
        <pc:sldMkLst>
          <pc:docMk/>
          <pc:sldMk cId="2309221651" sldId="334"/>
        </pc:sldMkLst>
      </pc:sldChg>
      <pc:sldChg chg="del">
        <pc:chgData name="Harold Greenberg" userId="d5c41c3ac8bf082f" providerId="LiveId" clId="{5B02BB35-32E4-4177-B002-5ED2C7039EF1}" dt="2021-03-31T17:56:42.316" v="242" actId="47"/>
        <pc:sldMkLst>
          <pc:docMk/>
          <pc:sldMk cId="613958770" sldId="335"/>
        </pc:sldMkLst>
      </pc:sldChg>
      <pc:sldChg chg="del">
        <pc:chgData name="Harold Greenberg" userId="d5c41c3ac8bf082f" providerId="LiveId" clId="{5B02BB35-32E4-4177-B002-5ED2C7039EF1}" dt="2021-03-31T17:56:42.316" v="242" actId="47"/>
        <pc:sldMkLst>
          <pc:docMk/>
          <pc:sldMk cId="3877954905" sldId="336"/>
        </pc:sldMkLst>
      </pc:sldChg>
      <pc:sldChg chg="del">
        <pc:chgData name="Harold Greenberg" userId="d5c41c3ac8bf082f" providerId="LiveId" clId="{5B02BB35-32E4-4177-B002-5ED2C7039EF1}" dt="2021-03-31T17:56:42.316" v="242" actId="47"/>
        <pc:sldMkLst>
          <pc:docMk/>
          <pc:sldMk cId="721383826" sldId="337"/>
        </pc:sldMkLst>
      </pc:sldChg>
      <pc:sldChg chg="del">
        <pc:chgData name="Harold Greenberg" userId="d5c41c3ac8bf082f" providerId="LiveId" clId="{5B02BB35-32E4-4177-B002-5ED2C7039EF1}" dt="2021-03-31T17:56:42.316" v="242" actId="47"/>
        <pc:sldMkLst>
          <pc:docMk/>
          <pc:sldMk cId="646959856" sldId="338"/>
        </pc:sldMkLst>
      </pc:sldChg>
      <pc:sldChg chg="del">
        <pc:chgData name="Harold Greenberg" userId="d5c41c3ac8bf082f" providerId="LiveId" clId="{5B02BB35-32E4-4177-B002-5ED2C7039EF1}" dt="2021-03-31T17:56:42.316" v="242" actId="47"/>
        <pc:sldMkLst>
          <pc:docMk/>
          <pc:sldMk cId="3593277396" sldId="339"/>
        </pc:sldMkLst>
      </pc:sldChg>
      <pc:sldChg chg="del">
        <pc:chgData name="Harold Greenberg" userId="d5c41c3ac8bf082f" providerId="LiveId" clId="{5B02BB35-32E4-4177-B002-5ED2C7039EF1}" dt="2021-03-31T17:56:42.316" v="242" actId="47"/>
        <pc:sldMkLst>
          <pc:docMk/>
          <pc:sldMk cId="850330019" sldId="340"/>
        </pc:sldMkLst>
      </pc:sldChg>
      <pc:sldChg chg="add modTransition">
        <pc:chgData name="Harold Greenberg" userId="d5c41c3ac8bf082f" providerId="LiveId" clId="{5B02BB35-32E4-4177-B002-5ED2C7039EF1}" dt="2021-04-01T16:57:47.987" v="264"/>
        <pc:sldMkLst>
          <pc:docMk/>
          <pc:sldMk cId="1927266041" sldId="341"/>
        </pc:sldMkLst>
      </pc:sldChg>
      <pc:sldChg chg="del">
        <pc:chgData name="Harold Greenberg" userId="d5c41c3ac8bf082f" providerId="LiveId" clId="{5B02BB35-32E4-4177-B002-5ED2C7039EF1}" dt="2021-03-31T17:56:42.316" v="242" actId="47"/>
        <pc:sldMkLst>
          <pc:docMk/>
          <pc:sldMk cId="2427244968" sldId="341"/>
        </pc:sldMkLst>
      </pc:sldChg>
      <pc:sldChg chg="add modTransition">
        <pc:chgData name="Harold Greenberg" userId="d5c41c3ac8bf082f" providerId="LiveId" clId="{5B02BB35-32E4-4177-B002-5ED2C7039EF1}" dt="2021-04-01T16:57:47.987" v="264"/>
        <pc:sldMkLst>
          <pc:docMk/>
          <pc:sldMk cId="1774825370" sldId="342"/>
        </pc:sldMkLst>
      </pc:sldChg>
      <pc:sldChg chg="del">
        <pc:chgData name="Harold Greenberg" userId="d5c41c3ac8bf082f" providerId="LiveId" clId="{5B02BB35-32E4-4177-B002-5ED2C7039EF1}" dt="2021-03-31T17:56:42.316" v="242" actId="47"/>
        <pc:sldMkLst>
          <pc:docMk/>
          <pc:sldMk cId="2263907882" sldId="342"/>
        </pc:sldMkLst>
      </pc:sldChg>
      <pc:sldChg chg="del">
        <pc:chgData name="Harold Greenberg" userId="d5c41c3ac8bf082f" providerId="LiveId" clId="{5B02BB35-32E4-4177-B002-5ED2C7039EF1}" dt="2021-03-31T17:56:42.316" v="242" actId="47"/>
        <pc:sldMkLst>
          <pc:docMk/>
          <pc:sldMk cId="619093083" sldId="343"/>
        </pc:sldMkLst>
      </pc:sldChg>
      <pc:sldChg chg="add modTransition">
        <pc:chgData name="Harold Greenberg" userId="d5c41c3ac8bf082f" providerId="LiveId" clId="{5B02BB35-32E4-4177-B002-5ED2C7039EF1}" dt="2021-04-01T16:57:47.987" v="264"/>
        <pc:sldMkLst>
          <pc:docMk/>
          <pc:sldMk cId="1622815050" sldId="343"/>
        </pc:sldMkLst>
      </pc:sldChg>
      <pc:sldChg chg="del">
        <pc:chgData name="Harold Greenberg" userId="d5c41c3ac8bf082f" providerId="LiveId" clId="{5B02BB35-32E4-4177-B002-5ED2C7039EF1}" dt="2021-03-31T17:56:42.316" v="242" actId="47"/>
        <pc:sldMkLst>
          <pc:docMk/>
          <pc:sldMk cId="3343538328" sldId="344"/>
        </pc:sldMkLst>
      </pc:sldChg>
      <pc:sldChg chg="add modTransition">
        <pc:chgData name="Harold Greenberg" userId="d5c41c3ac8bf082f" providerId="LiveId" clId="{5B02BB35-32E4-4177-B002-5ED2C7039EF1}" dt="2021-04-01T16:57:47.987" v="264"/>
        <pc:sldMkLst>
          <pc:docMk/>
          <pc:sldMk cId="3435363426" sldId="344"/>
        </pc:sldMkLst>
      </pc:sldChg>
      <pc:sldChg chg="del">
        <pc:chgData name="Harold Greenberg" userId="d5c41c3ac8bf082f" providerId="LiveId" clId="{5B02BB35-32E4-4177-B002-5ED2C7039EF1}" dt="2021-03-31T17:56:42.316" v="242" actId="47"/>
        <pc:sldMkLst>
          <pc:docMk/>
          <pc:sldMk cId="2652175157" sldId="345"/>
        </pc:sldMkLst>
      </pc:sldChg>
      <pc:sldChg chg="add modTransition">
        <pc:chgData name="Harold Greenberg" userId="d5c41c3ac8bf082f" providerId="LiveId" clId="{5B02BB35-32E4-4177-B002-5ED2C7039EF1}" dt="2021-04-01T16:57:47.987" v="264"/>
        <pc:sldMkLst>
          <pc:docMk/>
          <pc:sldMk cId="3399777234" sldId="345"/>
        </pc:sldMkLst>
      </pc:sldChg>
      <pc:sldChg chg="add modTransition">
        <pc:chgData name="Harold Greenberg" userId="d5c41c3ac8bf082f" providerId="LiveId" clId="{5B02BB35-32E4-4177-B002-5ED2C7039EF1}" dt="2021-04-01T16:57:47.987" v="264"/>
        <pc:sldMkLst>
          <pc:docMk/>
          <pc:sldMk cId="374376081" sldId="346"/>
        </pc:sldMkLst>
      </pc:sldChg>
      <pc:sldChg chg="del">
        <pc:chgData name="Harold Greenberg" userId="d5c41c3ac8bf082f" providerId="LiveId" clId="{5B02BB35-32E4-4177-B002-5ED2C7039EF1}" dt="2021-03-31T17:56:42.316" v="242" actId="47"/>
        <pc:sldMkLst>
          <pc:docMk/>
          <pc:sldMk cId="2194939939" sldId="346"/>
        </pc:sldMkLst>
      </pc:sldChg>
      <pc:sldChg chg="add modTransition">
        <pc:chgData name="Harold Greenberg" userId="d5c41c3ac8bf082f" providerId="LiveId" clId="{5B02BB35-32E4-4177-B002-5ED2C7039EF1}" dt="2021-04-01T16:57:47.987" v="264"/>
        <pc:sldMkLst>
          <pc:docMk/>
          <pc:sldMk cId="223739498" sldId="347"/>
        </pc:sldMkLst>
      </pc:sldChg>
      <pc:sldChg chg="del">
        <pc:chgData name="Harold Greenberg" userId="d5c41c3ac8bf082f" providerId="LiveId" clId="{5B02BB35-32E4-4177-B002-5ED2C7039EF1}" dt="2021-03-31T17:56:42.316" v="242" actId="47"/>
        <pc:sldMkLst>
          <pc:docMk/>
          <pc:sldMk cId="3657541190" sldId="347"/>
        </pc:sldMkLst>
      </pc:sldChg>
      <pc:sldChg chg="add modTransition">
        <pc:chgData name="Harold Greenberg" userId="d5c41c3ac8bf082f" providerId="LiveId" clId="{5B02BB35-32E4-4177-B002-5ED2C7039EF1}" dt="2021-04-01T16:57:47.987" v="264"/>
        <pc:sldMkLst>
          <pc:docMk/>
          <pc:sldMk cId="749079837" sldId="348"/>
        </pc:sldMkLst>
      </pc:sldChg>
      <pc:sldChg chg="add modTransition">
        <pc:chgData name="Harold Greenberg" userId="d5c41c3ac8bf082f" providerId="LiveId" clId="{5B02BB35-32E4-4177-B002-5ED2C7039EF1}" dt="2021-04-01T16:57:47.987" v="264"/>
        <pc:sldMkLst>
          <pc:docMk/>
          <pc:sldMk cId="513680009" sldId="349"/>
        </pc:sldMkLst>
      </pc:sldChg>
      <pc:sldChg chg="add modTransition">
        <pc:chgData name="Harold Greenberg" userId="d5c41c3ac8bf082f" providerId="LiveId" clId="{5B02BB35-32E4-4177-B002-5ED2C7039EF1}" dt="2021-04-01T16:57:47.987" v="264"/>
        <pc:sldMkLst>
          <pc:docMk/>
          <pc:sldMk cId="160812185" sldId="350"/>
        </pc:sldMkLst>
      </pc:sldChg>
      <pc:sldChg chg="add modTransition">
        <pc:chgData name="Harold Greenberg" userId="d5c41c3ac8bf082f" providerId="LiveId" clId="{5B02BB35-32E4-4177-B002-5ED2C7039EF1}" dt="2021-04-01T16:57:47.987" v="264"/>
        <pc:sldMkLst>
          <pc:docMk/>
          <pc:sldMk cId="344942478" sldId="351"/>
        </pc:sldMkLst>
      </pc:sldChg>
      <pc:sldChg chg="add modTransition">
        <pc:chgData name="Harold Greenberg" userId="d5c41c3ac8bf082f" providerId="LiveId" clId="{5B02BB35-32E4-4177-B002-5ED2C7039EF1}" dt="2021-04-01T16:57:47.987" v="264"/>
        <pc:sldMkLst>
          <pc:docMk/>
          <pc:sldMk cId="419887249" sldId="352"/>
        </pc:sldMkLst>
      </pc:sldChg>
      <pc:sldChg chg="modSp add modTransition">
        <pc:chgData name="Harold Greenberg" userId="d5c41c3ac8bf082f" providerId="LiveId" clId="{5B02BB35-32E4-4177-B002-5ED2C7039EF1}" dt="2021-04-01T16:57:47.987" v="264"/>
        <pc:sldMkLst>
          <pc:docMk/>
          <pc:sldMk cId="0" sldId="353"/>
        </pc:sldMkLst>
        <pc:spChg chg="mod">
          <ac:chgData name="Harold Greenberg" userId="d5c41c3ac8bf082f" providerId="LiveId" clId="{5B02BB35-32E4-4177-B002-5ED2C7039EF1}" dt="2021-03-31T16:21:10.921" v="11" actId="20577"/>
          <ac:spMkLst>
            <pc:docMk/>
            <pc:sldMk cId="0" sldId="353"/>
            <ac:spMk id="84995" creationId="{00000000-0000-0000-0000-000000000000}"/>
          </ac:spMkLst>
        </pc:spChg>
      </pc:sldChg>
      <pc:sldChg chg="add modTransition">
        <pc:chgData name="Harold Greenberg" userId="d5c41c3ac8bf082f" providerId="LiveId" clId="{5B02BB35-32E4-4177-B002-5ED2C7039EF1}" dt="2021-04-01T16:57:47.987" v="264"/>
        <pc:sldMkLst>
          <pc:docMk/>
          <pc:sldMk cId="0" sldId="354"/>
        </pc:sldMkLst>
      </pc:sldChg>
      <pc:sldChg chg="modSp add mod modTransition">
        <pc:chgData name="Harold Greenberg" userId="d5c41c3ac8bf082f" providerId="LiveId" clId="{5B02BB35-32E4-4177-B002-5ED2C7039EF1}" dt="2021-04-01T16:57:47.987" v="264"/>
        <pc:sldMkLst>
          <pc:docMk/>
          <pc:sldMk cId="0" sldId="355"/>
        </pc:sldMkLst>
        <pc:spChg chg="mod">
          <ac:chgData name="Harold Greenberg" userId="d5c41c3ac8bf082f" providerId="LiveId" clId="{5B02BB35-32E4-4177-B002-5ED2C7039EF1}" dt="2021-03-31T18:07:45.413" v="261" actId="20577"/>
          <ac:spMkLst>
            <pc:docMk/>
            <pc:sldMk cId="0" sldId="355"/>
            <ac:spMk id="60418" creationId="{00000000-0000-0000-0000-000000000000}"/>
          </ac:spMkLst>
        </pc:spChg>
      </pc:sldChg>
      <pc:sldChg chg="modSp add mod modTransition">
        <pc:chgData name="Harold Greenberg" userId="d5c41c3ac8bf082f" providerId="LiveId" clId="{5B02BB35-32E4-4177-B002-5ED2C7039EF1}" dt="2021-04-01T16:57:47.987" v="264"/>
        <pc:sldMkLst>
          <pc:docMk/>
          <pc:sldMk cId="2759434927" sldId="356"/>
        </pc:sldMkLst>
        <pc:spChg chg="mod">
          <ac:chgData name="Harold Greenberg" userId="d5c41c3ac8bf082f" providerId="LiveId" clId="{5B02BB35-32E4-4177-B002-5ED2C7039EF1}" dt="2021-03-31T18:07:55.834" v="262" actId="20577"/>
          <ac:spMkLst>
            <pc:docMk/>
            <pc:sldMk cId="2759434927" sldId="356"/>
            <ac:spMk id="604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86CF88C9-8F02-4184-AB78-AF358D0572D9}" type="slidenum">
              <a:rPr lang="en-US"/>
              <a:pPr/>
              <a:t>‹#›</a:t>
            </a:fld>
            <a:endParaRPr lang="en-US"/>
          </a:p>
        </p:txBody>
      </p:sp>
    </p:spTree>
    <p:extLst>
      <p:ext uri="{BB962C8B-B14F-4D97-AF65-F5344CB8AC3E}">
        <p14:creationId xmlns:p14="http://schemas.microsoft.com/office/powerpoint/2010/main" val="15370991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22</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5128"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512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5130" name="Rectangle 10"/>
          <p:cNvSpPr>
            <a:spLocks noGrp="1" noChangeArrowheads="1"/>
          </p:cNvSpPr>
          <p:nvPr>
            <p:ph type="sldNum" sz="quarter" idx="4"/>
          </p:nvPr>
        </p:nvSpPr>
        <p:spPr>
          <a:xfrm>
            <a:off x="6788150" y="6257925"/>
            <a:ext cx="1905000" cy="457200"/>
          </a:xfrm>
        </p:spPr>
        <p:txBody>
          <a:bodyPr/>
          <a:lstStyle>
            <a:lvl1pPr>
              <a:defRPr/>
            </a:lvl1pPr>
          </a:lstStyle>
          <a:p>
            <a:fld id="{C4AF6CE7-C83B-4354-8ACA-A412BA154F65}"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533DD0-2ECD-4A1C-A619-0F84EBC711F1}" type="slidenum">
              <a:rPr lang="en-US"/>
              <a:pPr/>
              <a:t>‹#›</a:t>
            </a:fld>
            <a:endParaRPr lang="en-US"/>
          </a:p>
        </p:txBody>
      </p:sp>
    </p:spTree>
    <p:extLst>
      <p:ext uri="{BB962C8B-B14F-4D97-AF65-F5344CB8AC3E}">
        <p14:creationId xmlns:p14="http://schemas.microsoft.com/office/powerpoint/2010/main" val="32101444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B4F198-6AA8-469F-A6E6-46A9EB0029EA}" type="slidenum">
              <a:rPr lang="en-US"/>
              <a:pPr/>
              <a:t>‹#›</a:t>
            </a:fld>
            <a:endParaRPr lang="en-US"/>
          </a:p>
        </p:txBody>
      </p:sp>
    </p:spTree>
    <p:extLst>
      <p:ext uri="{BB962C8B-B14F-4D97-AF65-F5344CB8AC3E}">
        <p14:creationId xmlns:p14="http://schemas.microsoft.com/office/powerpoint/2010/main" val="5601352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D2016076-74E9-43A8-AF44-0649CF641B9A}" type="slidenum">
              <a:rPr lang="en-US"/>
              <a:pPr/>
              <a:t>‹#›</a:t>
            </a:fld>
            <a:endParaRPr lang="en-US"/>
          </a:p>
        </p:txBody>
      </p:sp>
    </p:spTree>
    <p:extLst>
      <p:ext uri="{BB962C8B-B14F-4D97-AF65-F5344CB8AC3E}">
        <p14:creationId xmlns:p14="http://schemas.microsoft.com/office/powerpoint/2010/main" val="23377776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2C16CB0F-45CF-4EF8-A20F-D9CCF1881F9B}" type="slidenum">
              <a:rPr lang="en-US"/>
              <a:pPr/>
              <a:t>‹#›</a:t>
            </a:fld>
            <a:endParaRPr lang="en-US"/>
          </a:p>
        </p:txBody>
      </p:sp>
    </p:spTree>
    <p:extLst>
      <p:ext uri="{BB962C8B-B14F-4D97-AF65-F5344CB8AC3E}">
        <p14:creationId xmlns:p14="http://schemas.microsoft.com/office/powerpoint/2010/main" val="3275897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3B63D9-AF4F-4D26-AF1C-FD6BDB2BDE3C}" type="slidenum">
              <a:rPr lang="en-US"/>
              <a:pPr/>
              <a:t>‹#›</a:t>
            </a:fld>
            <a:endParaRPr lang="en-US"/>
          </a:p>
        </p:txBody>
      </p:sp>
    </p:spTree>
    <p:extLst>
      <p:ext uri="{BB962C8B-B14F-4D97-AF65-F5344CB8AC3E}">
        <p14:creationId xmlns:p14="http://schemas.microsoft.com/office/powerpoint/2010/main" val="2792235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17FF8C-3842-4CDA-B050-E420DC90332F}" type="slidenum">
              <a:rPr lang="en-US"/>
              <a:pPr/>
              <a:t>‹#›</a:t>
            </a:fld>
            <a:endParaRPr lang="en-US"/>
          </a:p>
        </p:txBody>
      </p:sp>
    </p:spTree>
    <p:extLst>
      <p:ext uri="{BB962C8B-B14F-4D97-AF65-F5344CB8AC3E}">
        <p14:creationId xmlns:p14="http://schemas.microsoft.com/office/powerpoint/2010/main" val="31878761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B15939-B436-4852-8D71-34A91D6D2691}" type="slidenum">
              <a:rPr lang="en-US"/>
              <a:pPr/>
              <a:t>‹#›</a:t>
            </a:fld>
            <a:endParaRPr lang="en-US"/>
          </a:p>
        </p:txBody>
      </p:sp>
    </p:spTree>
    <p:extLst>
      <p:ext uri="{BB962C8B-B14F-4D97-AF65-F5344CB8AC3E}">
        <p14:creationId xmlns:p14="http://schemas.microsoft.com/office/powerpoint/2010/main" val="21090309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EDF18C-E9AB-4B53-9F6C-0E39DD243AE9}" type="slidenum">
              <a:rPr lang="en-US"/>
              <a:pPr/>
              <a:t>‹#›</a:t>
            </a:fld>
            <a:endParaRPr lang="en-US"/>
          </a:p>
        </p:txBody>
      </p:sp>
    </p:spTree>
    <p:extLst>
      <p:ext uri="{BB962C8B-B14F-4D97-AF65-F5344CB8AC3E}">
        <p14:creationId xmlns:p14="http://schemas.microsoft.com/office/powerpoint/2010/main" val="1982955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D3AB34F-8054-4C97-9A48-FC1E351BF699}" type="slidenum">
              <a:rPr lang="en-US"/>
              <a:pPr/>
              <a:t>‹#›</a:t>
            </a:fld>
            <a:endParaRPr lang="en-US"/>
          </a:p>
        </p:txBody>
      </p:sp>
    </p:spTree>
    <p:extLst>
      <p:ext uri="{BB962C8B-B14F-4D97-AF65-F5344CB8AC3E}">
        <p14:creationId xmlns:p14="http://schemas.microsoft.com/office/powerpoint/2010/main" val="15784772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F09AD78-4225-4C70-BD37-839409B0CF97}" type="slidenum">
              <a:rPr lang="en-US"/>
              <a:pPr/>
              <a:t>‹#›</a:t>
            </a:fld>
            <a:endParaRPr lang="en-US"/>
          </a:p>
        </p:txBody>
      </p:sp>
    </p:spTree>
    <p:extLst>
      <p:ext uri="{BB962C8B-B14F-4D97-AF65-F5344CB8AC3E}">
        <p14:creationId xmlns:p14="http://schemas.microsoft.com/office/powerpoint/2010/main" val="11916404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3ADFEA-CF1B-4AE8-8271-C72D30B6790A}" type="slidenum">
              <a:rPr lang="en-US"/>
              <a:pPr/>
              <a:t>‹#›</a:t>
            </a:fld>
            <a:endParaRPr lang="en-US"/>
          </a:p>
        </p:txBody>
      </p:sp>
    </p:spTree>
    <p:extLst>
      <p:ext uri="{BB962C8B-B14F-4D97-AF65-F5344CB8AC3E}">
        <p14:creationId xmlns:p14="http://schemas.microsoft.com/office/powerpoint/2010/main" val="3178835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19DD94-6C2D-43EE-A2BC-82257F897388}" type="slidenum">
              <a:rPr lang="en-US"/>
              <a:pPr/>
              <a:t>‹#›</a:t>
            </a:fld>
            <a:endParaRPr lang="en-US"/>
          </a:p>
        </p:txBody>
      </p:sp>
    </p:spTree>
    <p:extLst>
      <p:ext uri="{BB962C8B-B14F-4D97-AF65-F5344CB8AC3E}">
        <p14:creationId xmlns:p14="http://schemas.microsoft.com/office/powerpoint/2010/main" val="38944442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187D0E46-C529-4DDC-9666-D4B43EA295C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5.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LuWAoXart2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d88K3YDlD9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9.xml"/><Relationship Id="rId5" Type="http://schemas.microsoft.com/office/2007/relationships/hdphoto" Target="../media/hdphoto12.wdp"/><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mailto:info@ckbrazos.org" TargetMode="External"/><Relationship Id="rId4" Type="http://schemas.openxmlformats.org/officeDocument/2006/relationships/hyperlink" Target="http://campaignkerusso.org/2012/11/free-powerpoint-sermon-joseph-god-has-the-pla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11.xml"/><Relationship Id="rId5" Type="http://schemas.microsoft.com/office/2007/relationships/hdphoto" Target="../media/hdphoto13.wdp"/><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80" name="Picture 8" descr="cornerstone"/>
          <p:cNvPicPr>
            <a:picLocks noGrp="1" noChangeAspect="1" noChangeArrowheads="1"/>
          </p:cNvPicPr>
          <p:nvPr>
            <p:ph idx="1"/>
          </p:nvPr>
        </p:nvPicPr>
        <p:blipFill>
          <a:blip r:embed="rId2">
            <a:lum bright="14000" contrast="54000"/>
            <a:extLst>
              <a:ext uri="{28A0092B-C50C-407E-A947-70E740481C1C}">
                <a14:useLocalDpi xmlns:a14="http://schemas.microsoft.com/office/drawing/2010/main" val="0"/>
              </a:ext>
            </a:extLst>
          </a:blip>
          <a:srcRect l="8835"/>
          <a:stretch>
            <a:fillRect/>
          </a:stretch>
        </p:blipFill>
        <p:spPr>
          <a:xfrm>
            <a:off x="0" y="-49877"/>
            <a:ext cx="9144000" cy="478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4" name="Rectangle 2"/>
          <p:cNvSpPr>
            <a:spLocks noGrp="1" noChangeArrowheads="1"/>
          </p:cNvSpPr>
          <p:nvPr>
            <p:ph type="title"/>
          </p:nvPr>
        </p:nvSpPr>
        <p:spPr>
          <a:xfrm>
            <a:off x="0" y="4876800"/>
            <a:ext cx="9144000" cy="1981200"/>
          </a:xfrm>
          <a:noFill/>
          <a:ln/>
        </p:spPr>
        <p:txBody>
          <a:bodyPr tIns="685800"/>
          <a:lstStyle/>
          <a:p>
            <a:pPr algn="ctr"/>
            <a:r>
              <a:rPr lang="en-US" sz="4800" b="1" dirty="0">
                <a:latin typeface="+mn-lt"/>
              </a:rPr>
              <a:t>Joseph and the Stone that </a:t>
            </a:r>
            <a:br>
              <a:rPr lang="en-US" sz="4800" b="1" dirty="0">
                <a:latin typeface="+mn-lt"/>
              </a:rPr>
            </a:br>
            <a:r>
              <a:rPr lang="en-US" sz="4800" b="1" dirty="0">
                <a:latin typeface="+mn-lt"/>
              </a:rPr>
              <a:t>the Builders Rejected</a:t>
            </a:r>
            <a:br>
              <a:rPr lang="en-US" sz="4800" b="1" dirty="0"/>
            </a:br>
            <a:endParaRPr lang="en-US" sz="4000" b="1" dirty="0"/>
          </a:p>
        </p:txBody>
      </p:sp>
    </p:spTree>
  </p:cSld>
  <p:clrMapOvr>
    <a:masterClrMapping/>
  </p:clrMapOvr>
  <p:transition advTm="1555"/>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Picture 2" descr="120409_Acts4_11"/>
          <p:cNvPicPr>
            <a:picLocks noGrp="1" noChangeAspect="1" noChangeArrowheads="1"/>
          </p:cNvPicPr>
          <p:nvPr>
            <p:ph sz="quarter" idx="2"/>
          </p:nvPr>
        </p:nvPicPr>
        <p:blipFill>
          <a:blip r:embed="rId3">
            <a:extLst>
              <a:ext uri="{BEBA8EAE-BF5A-486C-A8C5-ECC9F3942E4B}">
                <a14:imgProps xmlns:a14="http://schemas.microsoft.com/office/drawing/2010/main">
                  <a14:imgLayer r:embed="rId4">
                    <a14:imgEffect>
                      <a14:brightnessContrast contrast="5000"/>
                    </a14:imgEffect>
                  </a14:imgLayer>
                </a14:imgProps>
              </a:ext>
              <a:ext uri="{28A0092B-C50C-407E-A947-70E740481C1C}">
                <a14:useLocalDpi xmlns:a14="http://schemas.microsoft.com/office/drawing/2010/main" val="0"/>
              </a:ext>
            </a:extLst>
          </a:blip>
          <a:srcRect l="19200" t="9599" r="20799" b="12801"/>
          <a:stretch>
            <a:fillRect/>
          </a:stretch>
        </p:blipFill>
        <p:spPr>
          <a:xfrm>
            <a:off x="5029200" y="-133350"/>
            <a:ext cx="4114800" cy="4114800"/>
          </a:xfrm>
          <a:noFill/>
          <a:ln/>
        </p:spPr>
      </p:pic>
      <p:sp>
        <p:nvSpPr>
          <p:cNvPr id="137219" name="Rectangle 3"/>
          <p:cNvSpPr>
            <a:spLocks noGrp="1" noChangeArrowheads="1"/>
          </p:cNvSpPr>
          <p:nvPr>
            <p:ph type="body" sz="half" idx="1"/>
          </p:nvPr>
        </p:nvSpPr>
        <p:spPr>
          <a:xfrm>
            <a:off x="0" y="152400"/>
            <a:ext cx="5029200" cy="2362200"/>
          </a:xfrm>
          <a:solidFill>
            <a:schemeClr val="bg1"/>
          </a:solidFill>
        </p:spPr>
        <p:txBody>
          <a:bodyPr/>
          <a:lstStyle/>
          <a:p>
            <a:pPr algn="ctr">
              <a:buFont typeface="Wingdings" pitchFamily="2" charset="2"/>
              <a:buNone/>
            </a:pPr>
            <a:r>
              <a:rPr lang="en-US" sz="4800" b="1" dirty="0"/>
              <a:t>	…Has become the Cornerstone!</a:t>
            </a:r>
          </a:p>
        </p:txBody>
      </p:sp>
      <p:sp>
        <p:nvSpPr>
          <p:cNvPr id="137220" name="Rectangle 4"/>
          <p:cNvSpPr>
            <a:spLocks noChangeArrowheads="1"/>
          </p:cNvSpPr>
          <p:nvPr/>
        </p:nvSpPr>
        <p:spPr bwMode="auto">
          <a:xfrm>
            <a:off x="6096000" y="4038600"/>
            <a:ext cx="3048000" cy="2667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4800" b="1" dirty="0">
                <a:latin typeface="Arial" pitchFamily="34" charset="0"/>
              </a:rPr>
              <a:t>	</a:t>
            </a:r>
            <a:r>
              <a:rPr lang="en-US" sz="4000" b="1" dirty="0">
                <a:latin typeface="Arial" pitchFamily="34" charset="0"/>
              </a:rPr>
              <a:t>Without Him, we will fall apart.</a:t>
            </a:r>
          </a:p>
        </p:txBody>
      </p:sp>
      <p:pic>
        <p:nvPicPr>
          <p:cNvPr id="137221" name="Picture 5" descr="cornerston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0" y="2349500"/>
            <a:ext cx="6705600" cy="4603750"/>
          </a:xfrm>
          <a:noFill/>
          <a:ln/>
        </p:spPr>
      </p:pic>
    </p:spTree>
    <p:custDataLst>
      <p:tags r:id="rId1"/>
    </p:custDataLst>
  </p:cSld>
  <p:clrMapOvr>
    <a:masterClrMapping/>
  </p:clrMapOvr>
  <p:transition advTm="44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body" sz="half" idx="1"/>
          </p:nvPr>
        </p:nvSpPr>
        <p:spPr/>
        <p:txBody>
          <a:bodyPr/>
          <a:lstStyle/>
          <a:p>
            <a:r>
              <a:rPr lang="en-US" sz="2700"/>
              <a:t>z</a:t>
            </a:r>
          </a:p>
        </p:txBody>
      </p:sp>
      <p:pic>
        <p:nvPicPr>
          <p:cNvPr id="138243" name="Picture 3" descr="site_logo"/>
          <p:cNvPicPr>
            <a:picLocks noGrp="1" noChangeAspect="1" noChangeArrowheads="1"/>
          </p:cNvPicPr>
          <p:nvPr>
            <p:ph sz="quarter" idx="2"/>
          </p:nvPr>
        </p:nvPicPr>
        <p:blipFill rotWithShape="1">
          <a:blip r:embed="rId3">
            <a:lum bright="10000" contrast="12000"/>
            <a:extLst>
              <a:ext uri="{28A0092B-C50C-407E-A947-70E740481C1C}">
                <a14:useLocalDpi xmlns:a14="http://schemas.microsoft.com/office/drawing/2010/main" val="0"/>
              </a:ext>
            </a:extLst>
          </a:blip>
          <a:srcRect l="21600" t="8194" b="5138"/>
          <a:stretch/>
        </p:blipFill>
        <p:spPr>
          <a:xfrm>
            <a:off x="4435475" y="914397"/>
            <a:ext cx="4708525" cy="5943602"/>
          </a:xfrm>
          <a:noFill/>
          <a:ln/>
        </p:spPr>
      </p:pic>
      <p:pic>
        <p:nvPicPr>
          <p:cNvPr id="138244" name="Picture 4" descr="scan0019"/>
          <p:cNvPicPr>
            <a:picLocks noGrp="1" noChangeAspect="1" noChangeArrowheads="1"/>
          </p:cNvPicPr>
          <p:nvPr>
            <p:ph sz="quarter" idx="3"/>
          </p:nvPr>
        </p:nvPicPr>
        <p:blipFill rotWithShape="1">
          <a:blip r:embed="rId4">
            <a:lum bright="6000" contrast="6000"/>
            <a:extLst>
              <a:ext uri="{28A0092B-C50C-407E-A947-70E740481C1C}">
                <a14:useLocalDpi xmlns:a14="http://schemas.microsoft.com/office/drawing/2010/main" val="0"/>
              </a:ext>
            </a:extLst>
          </a:blip>
          <a:srcRect l="996" t="-495" r="-1129" b="4658"/>
          <a:stretch/>
        </p:blipFill>
        <p:spPr>
          <a:xfrm>
            <a:off x="-38100" y="838201"/>
            <a:ext cx="4533900" cy="6019800"/>
          </a:xfrm>
          <a:noFill/>
          <a:ln/>
        </p:spPr>
      </p:pic>
      <p:sp>
        <p:nvSpPr>
          <p:cNvPr id="138245" name="Rectangle 5"/>
          <p:cNvSpPr>
            <a:spLocks noGrp="1" noChangeArrowheads="1"/>
          </p:cNvSpPr>
          <p:nvPr>
            <p:ph type="title"/>
          </p:nvPr>
        </p:nvSpPr>
        <p:spPr>
          <a:xfrm>
            <a:off x="-9526" y="1"/>
            <a:ext cx="4505325" cy="1600199"/>
          </a:xfrm>
          <a:solidFill>
            <a:schemeClr val="bg1"/>
          </a:solidFill>
        </p:spPr>
        <p:txBody>
          <a:bodyPr lIns="91440" tIns="0" rIns="0" bIns="0" anchor="t" anchorCtr="0"/>
          <a:lstStyle/>
          <a:p>
            <a:pPr>
              <a:lnSpc>
                <a:spcPts val="4000"/>
              </a:lnSpc>
            </a:pPr>
            <a:r>
              <a:rPr lang="en-US" sz="3400" b="1" dirty="0">
                <a:latin typeface="Arial Unicode MS" pitchFamily="34" charset="-128"/>
              </a:rPr>
              <a:t>Both were Rejected:</a:t>
            </a:r>
            <a:br>
              <a:rPr lang="en-US" sz="3400" b="1" dirty="0">
                <a:latin typeface="Arial Unicode MS" pitchFamily="34" charset="-128"/>
              </a:rPr>
            </a:br>
            <a:r>
              <a:rPr lang="en-US" sz="3400" b="1" dirty="0">
                <a:latin typeface="Arial Unicode MS" pitchFamily="34" charset="-128"/>
              </a:rPr>
              <a:t>Joseph </a:t>
            </a:r>
            <a:r>
              <a:rPr lang="en-US" sz="3400" b="1" u="sng" dirty="0">
                <a:latin typeface="Arial Unicode MS" pitchFamily="34" charset="-128"/>
              </a:rPr>
              <a:t>couldn’t</a:t>
            </a:r>
            <a:r>
              <a:rPr lang="en-US" sz="3400" b="1" dirty="0">
                <a:latin typeface="Arial Unicode MS" pitchFamily="34" charset="-128"/>
              </a:rPr>
              <a:t> </a:t>
            </a:r>
            <a:br>
              <a:rPr lang="en-US" sz="3400" b="1" dirty="0">
                <a:latin typeface="Arial Unicode MS" pitchFamily="34" charset="-128"/>
              </a:rPr>
            </a:br>
            <a:r>
              <a:rPr lang="en-US" sz="3400" b="1" dirty="0">
                <a:latin typeface="Arial Unicode MS" pitchFamily="34" charset="-128"/>
              </a:rPr>
              <a:t>fight it…</a:t>
            </a:r>
          </a:p>
        </p:txBody>
      </p:sp>
      <p:sp>
        <p:nvSpPr>
          <p:cNvPr id="6" name="Rectangle 5">
            <a:extLst>
              <a:ext uri="{FF2B5EF4-FFF2-40B4-BE49-F238E27FC236}">
                <a16:creationId xmlns:a16="http://schemas.microsoft.com/office/drawing/2014/main" id="{6B3EF3F0-A293-4726-B87B-A2FAFBA6F4BE}"/>
              </a:ext>
            </a:extLst>
          </p:cNvPr>
          <p:cNvSpPr txBox="1">
            <a:spLocks noChangeArrowheads="1"/>
          </p:cNvSpPr>
          <p:nvPr/>
        </p:nvSpPr>
        <p:spPr bwMode="auto">
          <a:xfrm>
            <a:off x="4356844" y="1"/>
            <a:ext cx="4787156"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0" numCol="1" anchor="ctr" anchorCtr="0" compatLnSpc="1">
            <a:prstTxWarp prst="textNoShape">
              <a:avLst/>
            </a:prstTxWarp>
          </a:bodyPr>
          <a:lst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eaLnBrk="1" hangingPunct="1">
              <a:lnSpc>
                <a:spcPts val="4700"/>
              </a:lnSpc>
            </a:pPr>
            <a:r>
              <a:rPr lang="en-US" sz="3400" b="1" kern="0" dirty="0">
                <a:latin typeface="Arial Unicode MS" pitchFamily="34" charset="-128"/>
              </a:rPr>
              <a:t>…and Jesus </a:t>
            </a:r>
            <a:r>
              <a:rPr lang="en-US" sz="3400" b="1" u="sng" kern="0" dirty="0">
                <a:latin typeface="Arial Unicode MS" pitchFamily="34" charset="-128"/>
              </a:rPr>
              <a:t>wouldn’t.</a:t>
            </a:r>
          </a:p>
        </p:txBody>
      </p:sp>
    </p:spTree>
    <p:custDataLst>
      <p:tags r:id="rId1"/>
    </p:custDataLst>
  </p:cSld>
  <p:clrMapOvr>
    <a:masterClrMapping/>
  </p:clrMapOvr>
  <p:transition advTm="5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0" y="0"/>
            <a:ext cx="9144000" cy="1828800"/>
          </a:xfrm>
        </p:spPr>
        <p:txBody>
          <a:bodyPr/>
          <a:lstStyle/>
          <a:p>
            <a:pPr>
              <a:buFont typeface="Wingdings" pitchFamily="2" charset="2"/>
              <a:buNone/>
            </a:pPr>
            <a:r>
              <a:rPr lang="en-US" sz="4400" b="1"/>
              <a:t>If we want to reject Jesus, He allows it. He doesn't fight us.</a:t>
            </a:r>
          </a:p>
        </p:txBody>
      </p:sp>
      <p:pic>
        <p:nvPicPr>
          <p:cNvPr id="139267" name="Picture 3" descr="6-2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3000"/>
                    </a14:imgEffect>
                  </a14:imgLayer>
                </a14:imgProps>
              </a:ex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295"/>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90" name="Picture 2" descr="Joseph-brothers"/>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7000"/>
                    </a14:imgEffect>
                    <a14:imgEffect>
                      <a14:colorTemperature colorTemp="6400"/>
                    </a14:imgEffect>
                    <a14:imgEffect>
                      <a14:saturation sat="156000"/>
                    </a14:imgEffect>
                    <a14:imgEffect>
                      <a14:brightnessContrast bright="12000" contrast="34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a:ln/>
        </p:spPr>
      </p:pic>
      <p:sp>
        <p:nvSpPr>
          <p:cNvPr id="140291" name="Rectangle 3"/>
          <p:cNvSpPr>
            <a:spLocks noGrp="1" noChangeArrowheads="1"/>
          </p:cNvSpPr>
          <p:nvPr>
            <p:ph type="body" sz="half" idx="1"/>
          </p:nvPr>
        </p:nvSpPr>
        <p:spPr>
          <a:xfrm>
            <a:off x="0" y="0"/>
            <a:ext cx="9144000" cy="1219200"/>
          </a:xfrm>
          <a:solidFill>
            <a:schemeClr val="bg1"/>
          </a:solidFill>
          <a:ln/>
        </p:spPr>
        <p:txBody>
          <a:bodyPr/>
          <a:lstStyle/>
          <a:p>
            <a:pPr>
              <a:buFont typeface="Wingdings" pitchFamily="2" charset="2"/>
              <a:buNone/>
            </a:pPr>
            <a:r>
              <a:rPr lang="en-US" sz="3300" b="1" dirty="0"/>
              <a:t>	Joseph’s brothers soon found out how important their little brother was to them!</a:t>
            </a:r>
            <a:r>
              <a:rPr lang="en-US" sz="4000" b="1" dirty="0"/>
              <a:t> </a:t>
            </a:r>
          </a:p>
        </p:txBody>
      </p:sp>
      <p:sp>
        <p:nvSpPr>
          <p:cNvPr id="140292" name="Rectangle 4"/>
          <p:cNvSpPr>
            <a:spLocks noChangeArrowheads="1"/>
          </p:cNvSpPr>
          <p:nvPr/>
        </p:nvSpPr>
        <p:spPr bwMode="auto">
          <a:xfrm>
            <a:off x="0" y="5638800"/>
            <a:ext cx="9144000" cy="1219200"/>
          </a:xfrm>
          <a:prstGeom prst="rect">
            <a:avLst/>
          </a:prstGeom>
          <a:solidFill>
            <a:schemeClr val="bg1">
              <a:alpha val="89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3300" b="1" dirty="0">
                <a:latin typeface="Arial" pitchFamily="34" charset="0"/>
              </a:rPr>
              <a:t>	The stone the builders rejected became the cornerstone. He saved their lives!</a:t>
            </a:r>
            <a:r>
              <a:rPr lang="en-US" sz="4000" b="1" dirty="0">
                <a:latin typeface="Arial" pitchFamily="34" charset="0"/>
              </a:rPr>
              <a:t> </a:t>
            </a:r>
          </a:p>
        </p:txBody>
      </p:sp>
    </p:spTree>
    <p:custDataLst>
      <p:tags r:id="rId1"/>
    </p:custDataLst>
  </p:cSld>
  <p:clrMapOvr>
    <a:masterClrMapping/>
  </p:clrMapOvr>
  <p:transition advTm="49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4" name="Picture 2" descr="cornerstone"/>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00"/>
                    </a14:imgEffect>
                    <a14:imgEffect>
                      <a14:saturation sat="112000"/>
                    </a14:imgEffect>
                    <a14:imgEffect>
                      <a14:brightnessContrast bright="18000" contrast="46000"/>
                    </a14:imgEffect>
                  </a14:imgLayer>
                </a14:imgProps>
              </a:ext>
              <a:ext uri="{28A0092B-C50C-407E-A947-70E740481C1C}">
                <a14:useLocalDpi xmlns:a14="http://schemas.microsoft.com/office/drawing/2010/main" val="0"/>
              </a:ext>
            </a:extLst>
          </a:blip>
          <a:srcRect l="8835"/>
          <a:stretch>
            <a:fillRect/>
          </a:stretch>
        </p:blipFill>
        <p:spPr bwMode="auto">
          <a:xfrm>
            <a:off x="0" y="2527300"/>
            <a:ext cx="754856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3" descr="7_reject-jesus"/>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4000"/>
                    </a14:imgEffect>
                    <a14:imgEffect>
                      <a14:colorTemperature colorTemp="7900"/>
                    </a14:imgEffect>
                    <a14:imgEffect>
                      <a14:saturation sat="108000"/>
                    </a14:imgEffect>
                    <a14:imgEffect>
                      <a14:brightnessContrast bright="20000" contrast="22000"/>
                    </a14:imgEffect>
                  </a14:imgLayer>
                </a14:imgProps>
              </a:ext>
              <a:ext uri="{28A0092B-C50C-407E-A947-70E740481C1C}">
                <a14:useLocalDpi xmlns:a14="http://schemas.microsoft.com/office/drawing/2010/main" val="0"/>
              </a:ext>
            </a:extLst>
          </a:blip>
          <a:srcRect l="11852" t="9599" r="11852" b="9599"/>
          <a:stretch>
            <a:fillRect/>
          </a:stretch>
        </p:blipFill>
        <p:spPr bwMode="auto">
          <a:xfrm>
            <a:off x="5629275" y="152400"/>
            <a:ext cx="3438525" cy="4495800"/>
          </a:xfrm>
          <a:prstGeom prst="rect">
            <a:avLst/>
          </a:prstGeom>
          <a:noFill/>
          <a:ln w="1143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1316" name="Rectangle 4"/>
          <p:cNvSpPr>
            <a:spLocks noGrp="1" noChangeArrowheads="1"/>
          </p:cNvSpPr>
          <p:nvPr>
            <p:ph type="body" sz="half" idx="1"/>
          </p:nvPr>
        </p:nvSpPr>
        <p:spPr>
          <a:xfrm>
            <a:off x="0" y="0"/>
            <a:ext cx="5562600" cy="2514600"/>
          </a:xfrm>
        </p:spPr>
        <p:txBody>
          <a:bodyPr/>
          <a:lstStyle/>
          <a:p>
            <a:pPr>
              <a:buFont typeface="Wingdings" pitchFamily="2" charset="2"/>
              <a:buNone/>
            </a:pPr>
            <a:r>
              <a:rPr lang="en-US" sz="3800" b="1"/>
              <a:t>If we reject Jesus, He will let us, but we are rejecting the only one who can save us!</a:t>
            </a:r>
          </a:p>
        </p:txBody>
      </p:sp>
      <p:sp>
        <p:nvSpPr>
          <p:cNvPr id="141317" name="Rectangle 5"/>
          <p:cNvSpPr>
            <a:spLocks noChangeArrowheads="1"/>
          </p:cNvSpPr>
          <p:nvPr/>
        </p:nvSpPr>
        <p:spPr bwMode="auto">
          <a:xfrm>
            <a:off x="5486400" y="4724400"/>
            <a:ext cx="36576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endParaRPr lang="en-US" sz="1600" b="1">
              <a:latin typeface="Arial" pitchFamily="34" charset="0"/>
            </a:endParaRPr>
          </a:p>
          <a:p>
            <a:pPr marL="342900" indent="-342900" algn="ctr" eaLnBrk="1" hangingPunct="1">
              <a:spcBef>
                <a:spcPct val="20000"/>
              </a:spcBef>
              <a:buClr>
                <a:schemeClr val="accent2"/>
              </a:buClr>
              <a:buSzPct val="75000"/>
              <a:buFont typeface="Wingdings" pitchFamily="2" charset="2"/>
              <a:buNone/>
            </a:pPr>
            <a:r>
              <a:rPr lang="en-US" sz="3800" b="1">
                <a:latin typeface="Arial" pitchFamily="34" charset="0"/>
              </a:rPr>
              <a:t>The Cornerstone</a:t>
            </a:r>
          </a:p>
        </p:txBody>
      </p:sp>
    </p:spTree>
  </p:cSld>
  <p:clrMapOvr>
    <a:masterClrMapping/>
  </p:clrMapOvr>
  <p:transition advTm="273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685800"/>
            <a:ext cx="9067800" cy="4419600"/>
          </a:xfrm>
        </p:spPr>
        <p:txBody>
          <a:bodyPr/>
          <a:lstStyle/>
          <a:p>
            <a:pPr algn="ctr">
              <a:lnSpc>
                <a:spcPct val="100000"/>
              </a:lnSpc>
            </a:pPr>
            <a:r>
              <a:rPr lang="en-US" sz="4800" dirty="0">
                <a:latin typeface="+mn-lt"/>
              </a:rPr>
              <a:t>Watch this Related Video: </a:t>
            </a:r>
            <a:br>
              <a:rPr lang="en-US" sz="4800" dirty="0">
                <a:latin typeface="+mn-lt"/>
              </a:rPr>
            </a:br>
            <a:r>
              <a:rPr lang="en-US" sz="4800" dirty="0">
                <a:latin typeface="+mn-lt"/>
              </a:rPr>
              <a:t>“The Stone You Rejected”</a:t>
            </a:r>
            <a:br>
              <a:rPr lang="en-US" sz="4800" dirty="0">
                <a:latin typeface="+mn-lt"/>
                <a:sym typeface="Wingdings" pitchFamily="2" charset="2"/>
              </a:rPr>
            </a:br>
            <a:br>
              <a:rPr lang="en-US" sz="800" dirty="0">
                <a:latin typeface="+mn-lt"/>
                <a:sym typeface="Wingdings" pitchFamily="2" charset="2"/>
              </a:rPr>
            </a:br>
            <a:r>
              <a:rPr lang="en-US" sz="4800" dirty="0">
                <a:latin typeface="+mn-lt"/>
                <a:sym typeface="Wingdings" pitchFamily="2" charset="2"/>
              </a:rPr>
              <a:t>Here: </a:t>
            </a:r>
            <a:br>
              <a:rPr lang="en-US" sz="4800" dirty="0">
                <a:latin typeface="+mn-lt"/>
                <a:sym typeface="Wingdings" pitchFamily="2" charset="2"/>
              </a:rPr>
            </a:br>
            <a:r>
              <a:rPr lang="en-US" sz="2000" b="1" dirty="0">
                <a:hlinkClick r:id="rId2"/>
              </a:rPr>
              <a:t>http://www.youtube.com/watch?v=LuWAoXart2o</a:t>
            </a:r>
            <a:br>
              <a:rPr lang="en-US" dirty="0">
                <a:latin typeface="+mn-lt"/>
                <a:sym typeface="Wingdings" pitchFamily="2" charset="2"/>
              </a:rPr>
            </a:br>
            <a:endParaRPr lang="en-US" dirty="0">
              <a:latin typeface="+mn-lt"/>
              <a:sym typeface="Wingdings" pitchFamily="2" charset="2"/>
            </a:endParaRPr>
          </a:p>
        </p:txBody>
      </p:sp>
    </p:spTree>
  </p:cSld>
  <p:clrMapOvr>
    <a:masterClrMapping/>
  </p:clrMapOvr>
  <p:transition advTm="168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762000"/>
            <a:ext cx="9067800" cy="4724400"/>
          </a:xfrm>
        </p:spPr>
        <p:txBody>
          <a:bodyPr/>
          <a:lstStyle/>
          <a:p>
            <a:pPr algn="ctr">
              <a:lnSpc>
                <a:spcPct val="100000"/>
              </a:lnSpc>
            </a:pPr>
            <a:r>
              <a:rPr lang="en-US" sz="4800" dirty="0">
                <a:latin typeface="+mn-lt"/>
              </a:rPr>
              <a:t>Watch this Related Song: </a:t>
            </a:r>
            <a:br>
              <a:rPr lang="en-US" sz="4800" dirty="0">
                <a:latin typeface="+mn-lt"/>
              </a:rPr>
            </a:br>
            <a:r>
              <a:rPr lang="en-US" sz="4800" dirty="0">
                <a:latin typeface="+mn-lt"/>
              </a:rPr>
              <a:t>“Jesus is the </a:t>
            </a:r>
            <a:r>
              <a:rPr lang="en-US" sz="4800">
                <a:latin typeface="+mn-lt"/>
              </a:rPr>
              <a:t>Cornerstone”</a:t>
            </a:r>
            <a:br>
              <a:rPr lang="en-US" sz="4800" dirty="0">
                <a:latin typeface="+mn-lt"/>
                <a:sym typeface="Wingdings" pitchFamily="2" charset="2"/>
              </a:rPr>
            </a:br>
            <a:br>
              <a:rPr lang="en-US" sz="800" dirty="0">
                <a:latin typeface="+mn-lt"/>
                <a:sym typeface="Wingdings" pitchFamily="2" charset="2"/>
              </a:rPr>
            </a:br>
            <a:r>
              <a:rPr lang="en-US" sz="4800" dirty="0">
                <a:latin typeface="+mn-lt"/>
                <a:sym typeface="Wingdings" pitchFamily="2" charset="2"/>
              </a:rPr>
              <a:t>Here: </a:t>
            </a:r>
            <a:br>
              <a:rPr lang="en-US" sz="4800" dirty="0">
                <a:latin typeface="+mn-lt"/>
                <a:sym typeface="Wingdings" pitchFamily="2" charset="2"/>
              </a:rPr>
            </a:br>
            <a:r>
              <a:rPr lang="en-US" sz="2000" b="1" dirty="0">
                <a:hlinkClick r:id="rId2"/>
              </a:rPr>
              <a:t>http://www.youtube.com/watch?v=d88K3YDlD9I</a:t>
            </a:r>
            <a:br>
              <a:rPr lang="en-US" dirty="0">
                <a:latin typeface="+mn-lt"/>
                <a:sym typeface="Wingdings" pitchFamily="2" charset="2"/>
              </a:rPr>
            </a:br>
            <a:endParaRPr lang="en-US" dirty="0">
              <a:latin typeface="+mn-lt"/>
              <a:sym typeface="Wingdings" pitchFamily="2" charset="2"/>
            </a:endParaRPr>
          </a:p>
        </p:txBody>
      </p:sp>
    </p:spTree>
    <p:extLst>
      <p:ext uri="{BB962C8B-B14F-4D97-AF65-F5344CB8AC3E}">
        <p14:creationId xmlns:p14="http://schemas.microsoft.com/office/powerpoint/2010/main" val="2759434927"/>
      </p:ext>
    </p:extLst>
  </p:cSld>
  <p:clrMapOvr>
    <a:masterClrMapping/>
  </p:clrMapOvr>
  <p:transition advTm="177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custDataLst>
      <p:tags r:id="rId1"/>
    </p:custDataLst>
    <p:extLst>
      <p:ext uri="{BB962C8B-B14F-4D97-AF65-F5344CB8AC3E}">
        <p14:creationId xmlns:p14="http://schemas.microsoft.com/office/powerpoint/2010/main" val="1927266041"/>
      </p:ext>
    </p:extLst>
  </p:cSld>
  <p:clrMapOvr>
    <a:masterClrMapping/>
  </p:clrMapOvr>
  <p:transition advTm="40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774825370"/>
      </p:ext>
    </p:extLst>
  </p:cSld>
  <p:clrMapOvr>
    <a:masterClrMapping/>
  </p:clrMapOvr>
  <p:transition advTm="121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a:latin typeface="Times New Roman" pitchFamily="18" charset="0"/>
              </a:rPr>
              <a:t>John Wesley’s Testimony</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dirty="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052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latin typeface="Times New Roman" pitchFamily="18" charset="0"/>
              </a:rPr>
              <a:t>Disciple’s Testimony</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dirty="0"/>
              <a:t>“They said to each other, ‘Did not our hearts burn within us while he talked to us on the road, while he opened to us the Scriptures?’”</a:t>
            </a:r>
          </a:p>
        </p:txBody>
      </p:sp>
    </p:spTree>
    <p:custDataLst>
      <p:tags r:id="rId1"/>
    </p:custDataLst>
    <p:extLst>
      <p:ext uri="{BB962C8B-B14F-4D97-AF65-F5344CB8AC3E}">
        <p14:creationId xmlns:p14="http://schemas.microsoft.com/office/powerpoint/2010/main" val="1622815050"/>
      </p:ext>
    </p:extLst>
  </p:cSld>
  <p:clrMapOvr>
    <a:masterClrMapping/>
  </p:clrMapOvr>
  <p:transition advTm="34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3">
            <a:lum contrast="14000"/>
            <a:extLst>
              <a:ext uri="{28A0092B-C50C-407E-A947-70E740481C1C}">
                <a14:useLocalDpi xmlns:a14="http://schemas.microsoft.com/office/drawing/2010/main" val="0"/>
              </a:ext>
            </a:extLst>
          </a:blip>
          <a:srcRect/>
          <a:stretch>
            <a:fillRect/>
          </a:stretch>
        </p:blipFill>
        <p:spPr bwMode="auto">
          <a:xfrm>
            <a:off x="152400" y="367665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781300" y="780256"/>
            <a:ext cx="6248400" cy="3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presented this message at Bee Creek Park in College Station, TX. </a:t>
            </a:r>
          </a:p>
          <a:p>
            <a:pPr marL="342900" indent="-342900" eaLnBrk="1" hangingPunct="1">
              <a:lnSpc>
                <a:spcPct val="90000"/>
              </a:lnSpc>
              <a:spcBef>
                <a:spcPct val="20000"/>
              </a:spcBef>
              <a:buClr>
                <a:schemeClr val="accent2"/>
              </a:buClr>
              <a:buSzPct val="75000"/>
              <a:buFont typeface="Wingdings" pitchFamily="2" charset="2"/>
              <a:buNone/>
            </a:pPr>
            <a:br>
              <a:rPr lang="en-US" sz="2400" dirty="0">
                <a:latin typeface="Arial" charset="0"/>
              </a:rPr>
            </a:br>
            <a:r>
              <a:rPr lang="en-US" sz="2400" dirty="0">
                <a:latin typeface="Arial" charset="0"/>
              </a:rPr>
              <a:t>If you would like to watch the video of </a:t>
            </a:r>
            <a:r>
              <a:rPr lang="en-US" sz="2400">
                <a:latin typeface="Arial" charset="0"/>
              </a:rPr>
              <a:t>the service, </a:t>
            </a:r>
            <a:r>
              <a:rPr lang="en-US" sz="2400" dirty="0">
                <a:latin typeface="Arial" charset="0"/>
              </a:rPr>
              <a:t>click here:</a:t>
            </a:r>
          </a:p>
          <a:p>
            <a:pPr marL="342900" indent="-342900" algn="ctr" eaLnBrk="1" hangingPunct="1">
              <a:lnSpc>
                <a:spcPct val="90000"/>
              </a:lnSpc>
              <a:spcBef>
                <a:spcPct val="20000"/>
              </a:spcBef>
              <a:buClr>
                <a:schemeClr val="accent2"/>
              </a:buClr>
              <a:buSzPct val="75000"/>
              <a:buFont typeface="Wingdings" pitchFamily="2" charset="2"/>
              <a:buNone/>
            </a:pPr>
            <a:r>
              <a:rPr lang="en-US" dirty="0">
                <a:hlinkClick r:id="rId4"/>
              </a:rPr>
              <a:t>http://campaignkerusso.org/2012/11/free-powerpoint-sermon-joseph-god-has-the-plan/</a:t>
            </a:r>
            <a:r>
              <a:rPr lang="en-US" dirty="0"/>
              <a:t> </a:t>
            </a:r>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3867945"/>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dirty="0">
                <a:latin typeface="Arial" charset="0"/>
                <a:hlinkClick r:id="rId5"/>
              </a:rPr>
              <a:t>info@ckbrazos.org</a:t>
            </a:r>
            <a:r>
              <a:rPr lang="en-US" sz="2400" dirty="0">
                <a:latin typeface="Arial" charset="0"/>
              </a:rPr>
              <a:t> </a:t>
            </a:r>
          </a:p>
        </p:txBody>
      </p:sp>
    </p:spTree>
    <p:extLst>
      <p:ext uri="{BB962C8B-B14F-4D97-AF65-F5344CB8AC3E}">
        <p14:creationId xmlns:p14="http://schemas.microsoft.com/office/powerpoint/2010/main" val="419887249"/>
      </p:ext>
    </p:extLst>
  </p:cSld>
  <p:clrMapOvr>
    <a:masterClrMapping/>
  </p:clrMapOvr>
  <p:transition advTm="1179"/>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3">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a:t>
            </a:r>
            <a:r>
              <a:rPr lang="en-US" sz="3600" b="1" dirty="0" err="1"/>
              <a:t>rayer</a:t>
            </a:r>
            <a:r>
              <a:rPr lang="en-US" sz="3600" b="1" dirty="0"/>
              <a:t>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a:t>You want to set an example &amp; show others how it is done.</a:t>
            </a:r>
          </a:p>
          <a:p>
            <a:pPr marL="590550" indent="-590550" eaLnBrk="1" hangingPunct="1">
              <a:lnSpc>
                <a:spcPct val="90000"/>
              </a:lnSpc>
              <a:buClr>
                <a:schemeClr val="tx1"/>
              </a:buClr>
            </a:pPr>
            <a:r>
              <a:rPr lang="en-US" sz="300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custDataLst>
      <p:tags r:id="rId1"/>
    </p:custDataLst>
    <p:extLst>
      <p:ext uri="{BB962C8B-B14F-4D97-AF65-F5344CB8AC3E}">
        <p14:creationId xmlns:p14="http://schemas.microsoft.com/office/powerpoint/2010/main" val="3435363426"/>
      </p:ext>
    </p:extLst>
  </p:cSld>
  <p:clrMapOvr>
    <a:masterClrMapping/>
  </p:clrMapOvr>
  <p:transition advTm="65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3">
            <a:lum contrast="14000"/>
            <a:extLst>
              <a:ext uri="{28A0092B-C50C-407E-A947-70E740481C1C}">
                <a14:useLocalDpi xmlns:a14="http://schemas.microsoft.com/office/drawing/2010/main" val="0"/>
              </a:ext>
            </a:extLst>
          </a:blip>
          <a:srcRect t="12500"/>
          <a:stretch>
            <a:fillRect/>
          </a:stretch>
        </p:blipFill>
        <p:spPr>
          <a:xfrm>
            <a:off x="0" y="192526"/>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custDataLst>
      <p:tags r:id="rId1"/>
    </p:custDataLst>
    <p:extLst>
      <p:ext uri="{BB962C8B-B14F-4D97-AF65-F5344CB8AC3E}">
        <p14:creationId xmlns:p14="http://schemas.microsoft.com/office/powerpoint/2010/main" val="3399777234"/>
      </p:ext>
    </p:extLst>
  </p:cSld>
  <p:clrMapOvr>
    <a:masterClrMapping/>
  </p:clrMapOvr>
  <p:transition advTm="3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4">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a:t>Do you want to meet Jesus as your savior right now?</a:t>
            </a:r>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r>
              <a:rPr lang="en-US" sz="3200" b="1" dirty="0"/>
              <a:t>Do you believe that He is waiting to save you right now?</a:t>
            </a:r>
            <a:r>
              <a:rPr lang="en-US" sz="3200" dirty="0"/>
              <a:t> </a:t>
            </a:r>
          </a:p>
        </p:txBody>
      </p:sp>
      <p:sp>
        <p:nvSpPr>
          <p:cNvPr id="11268" name="Rectangle 4"/>
          <p:cNvSpPr>
            <a:spLocks noChangeArrowheads="1"/>
          </p:cNvSpPr>
          <p:nvPr/>
        </p:nvSpPr>
        <p:spPr bwMode="auto">
          <a:xfrm>
            <a:off x="6248400" y="58366"/>
            <a:ext cx="2819400" cy="6723434"/>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ts val="0"/>
              </a:spcBef>
              <a:buClr>
                <a:schemeClr val="accent2"/>
              </a:buClr>
              <a:buSzPct val="75000"/>
            </a:pPr>
            <a:r>
              <a:rPr lang="en-US" sz="3000" b="1" dirty="0">
                <a:latin typeface="Arial" charset="0"/>
              </a:rPr>
              <a:t>Dear Jesus,</a:t>
            </a:r>
          </a:p>
          <a:p>
            <a:pPr eaLnBrk="1" hangingPunct="1">
              <a:spcBef>
                <a:spcPts val="0"/>
              </a:spcBef>
              <a:buClr>
                <a:schemeClr val="accent2"/>
              </a:buClr>
              <a:buSzPct val="75000"/>
            </a:pPr>
            <a:endParaRPr lang="en-US" sz="800" b="1" dirty="0">
              <a:latin typeface="Arial" charset="0"/>
            </a:endParaRPr>
          </a:p>
          <a:p>
            <a:pPr eaLnBrk="1" hangingPunct="1">
              <a:spcBef>
                <a:spcPts val="0"/>
              </a:spcBef>
              <a:buClr>
                <a:schemeClr val="accent2"/>
              </a:buClr>
              <a:buSzPct val="75000"/>
            </a:pPr>
            <a:r>
              <a:rPr lang="en-US" sz="3000" b="1" dirty="0">
                <a:latin typeface="Arial" charset="0"/>
              </a:rPr>
              <a:t>I know I am a sinner &amp; need your forgiveness.</a:t>
            </a:r>
          </a:p>
          <a:p>
            <a:pPr eaLnBrk="1" hangingPunct="1">
              <a:spcBef>
                <a:spcPts val="0"/>
              </a:spcBef>
              <a:buClr>
                <a:schemeClr val="accent2"/>
              </a:buClr>
              <a:buSzPct val="75000"/>
            </a:pPr>
            <a:r>
              <a:rPr lang="en-US" sz="3000" b="1" dirty="0">
                <a:latin typeface="Arial" charset="0"/>
              </a:rPr>
              <a:t>I believe you died for my sins. </a:t>
            </a:r>
          </a:p>
          <a:p>
            <a:pPr eaLnBrk="1" hangingPunct="1">
              <a:spcBef>
                <a:spcPts val="0"/>
              </a:spcBef>
              <a:buClr>
                <a:schemeClr val="accent2"/>
              </a:buClr>
              <a:buSzPct val="75000"/>
            </a:pPr>
            <a:r>
              <a:rPr lang="en-US" sz="3000" b="1" dirty="0">
                <a:latin typeface="Arial" charset="0"/>
              </a:rPr>
              <a:t>I now turn from sin.</a:t>
            </a:r>
          </a:p>
          <a:p>
            <a:pPr eaLnBrk="1" hangingPunct="1">
              <a:spcBef>
                <a:spcPts val="0"/>
              </a:spcBef>
              <a:buClr>
                <a:schemeClr val="accent2"/>
              </a:buClr>
              <a:buSzPct val="75000"/>
            </a:pPr>
            <a:r>
              <a:rPr lang="en-US" sz="3000" b="1" dirty="0">
                <a:latin typeface="Arial" charset="0"/>
              </a:rPr>
              <a:t>Come into my heart I pray.</a:t>
            </a:r>
          </a:p>
          <a:p>
            <a:pPr eaLnBrk="1" hangingPunct="1">
              <a:spcBef>
                <a:spcPts val="0"/>
              </a:spcBef>
              <a:buClr>
                <a:schemeClr val="accent2"/>
              </a:buClr>
              <a:buSzPct val="75000"/>
            </a:pPr>
            <a:r>
              <a:rPr lang="en-US" sz="3000" b="1" dirty="0">
                <a:latin typeface="Arial" charset="0"/>
              </a:rPr>
              <a:t>Please wash away my sin.</a:t>
            </a:r>
          </a:p>
        </p:txBody>
      </p:sp>
    </p:spTree>
    <p:custDataLst>
      <p:tags r:id="rId1"/>
    </p:custDataLst>
    <p:extLst>
      <p:ext uri="{BB962C8B-B14F-4D97-AF65-F5344CB8AC3E}">
        <p14:creationId xmlns:p14="http://schemas.microsoft.com/office/powerpoint/2010/main" val="374376081"/>
      </p:ext>
    </p:extLst>
  </p:cSld>
  <p:clrMapOvr>
    <a:masterClrMapping/>
  </p:clrMapOvr>
  <p:transition advTm="100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223739498"/>
      </p:ext>
    </p:extLst>
  </p:cSld>
  <p:clrMapOvr>
    <a:masterClrMapping/>
  </p:clrMapOvr>
  <p:transition advTm="1443"/>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749079837"/>
      </p:ext>
    </p:extLst>
  </p:cSld>
  <p:clrMapOvr>
    <a:masterClrMapping/>
  </p:clrMapOvr>
  <p:transition advTm="1709"/>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4">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581400"/>
            <a:ext cx="5943600" cy="3276600"/>
          </a:xfrm>
          <a:solidFill>
            <a:schemeClr val="bg1">
              <a:alpha val="69019"/>
            </a:schemeClr>
          </a:solidFill>
        </p:spPr>
        <p:txBody>
          <a:bodyPr/>
          <a:lstStyle/>
          <a:p>
            <a:pPr eaLnBrk="1" hangingPunct="1">
              <a:lnSpc>
                <a:spcPct val="90000"/>
              </a:lnSpc>
              <a:buClr>
                <a:schemeClr val="tx1"/>
              </a:buClr>
            </a:pPr>
            <a:r>
              <a:rPr lang="en-US" sz="3400" b="1" dirty="0"/>
              <a:t>What did you learn today?</a:t>
            </a:r>
          </a:p>
          <a:p>
            <a:pPr eaLnBrk="1" hangingPunct="1">
              <a:lnSpc>
                <a:spcPct val="90000"/>
              </a:lnSpc>
              <a:buClr>
                <a:schemeClr val="tx1"/>
              </a:buClr>
            </a:pPr>
            <a:r>
              <a:rPr lang="en-US" sz="3400" b="1" dirty="0"/>
              <a:t>What have you been thinking about God lately?</a:t>
            </a:r>
          </a:p>
          <a:p>
            <a:pPr eaLnBrk="1" hangingPunct="1">
              <a:lnSpc>
                <a:spcPct val="90000"/>
              </a:lnSpc>
              <a:buClr>
                <a:schemeClr val="tx1"/>
              </a:buClr>
            </a:pPr>
            <a:r>
              <a:rPr lang="en-US" sz="3400" b="1" dirty="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custDataLst>
      <p:tags r:id="rId1"/>
    </p:custDataLst>
    <p:extLst>
      <p:ext uri="{BB962C8B-B14F-4D97-AF65-F5344CB8AC3E}">
        <p14:creationId xmlns:p14="http://schemas.microsoft.com/office/powerpoint/2010/main" val="513680009"/>
      </p:ext>
    </p:extLst>
  </p:cSld>
  <p:clrMapOvr>
    <a:masterClrMapping/>
  </p:clrMapOvr>
  <p:transition advTm="63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3">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Tree>
    <p:custDataLst>
      <p:tags r:id="rId1"/>
    </p:custDataLst>
    <p:extLst>
      <p:ext uri="{BB962C8B-B14F-4D97-AF65-F5344CB8AC3E}">
        <p14:creationId xmlns:p14="http://schemas.microsoft.com/office/powerpoint/2010/main" val="160812185"/>
      </p:ext>
    </p:extLst>
  </p:cSld>
  <p:clrMapOvr>
    <a:masterClrMapping/>
  </p:clrMapOvr>
  <p:transition advTm="35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a:t>Close in Prayer</a:t>
            </a:r>
          </a:p>
        </p:txBody>
      </p:sp>
    </p:spTree>
    <p:extLst>
      <p:ext uri="{BB962C8B-B14F-4D97-AF65-F5344CB8AC3E}">
        <p14:creationId xmlns:p14="http://schemas.microsoft.com/office/powerpoint/2010/main" val="344942478"/>
      </p:ext>
    </p:extLst>
  </p:cSld>
  <p:clrMapOvr>
    <a:masterClrMapping/>
  </p:clrMapOvr>
  <p:transition advTm="1624"/>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0" name="Picture 2" descr="slide-4-7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advTm="117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body" sz="half" idx="1"/>
          </p:nvPr>
        </p:nvSpPr>
        <p:spPr>
          <a:xfrm>
            <a:off x="3352800" y="0"/>
            <a:ext cx="5791200" cy="6858000"/>
          </a:xfrm>
        </p:spPr>
        <p:txBody>
          <a:bodyPr/>
          <a:lstStyle/>
          <a:p>
            <a:pPr>
              <a:lnSpc>
                <a:spcPct val="90000"/>
              </a:lnSpc>
              <a:buFont typeface="Wingdings" pitchFamily="2" charset="2"/>
              <a:buNone/>
            </a:pPr>
            <a:r>
              <a:rPr lang="en-US" sz="3600" b="1"/>
              <a:t>“Jacob’s sons became jealous of Joseph and sold him to be a slave in Egypt. But God was with him and saved him from all his troubles. The king of Egypt liked Joseph and respected him because of the wisdom God gave him. The king… put him in charge of all the people…</a:t>
            </a:r>
          </a:p>
        </p:txBody>
      </p:sp>
      <p:pic>
        <p:nvPicPr>
          <p:cNvPr id="131075" name="Picture 3" descr="bible_josep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28600"/>
            <a:ext cx="3573463" cy="4343400"/>
          </a:xfrm>
        </p:spPr>
      </p:pic>
    </p:spTree>
  </p:cSld>
  <p:clrMapOvr>
    <a:masterClrMapping/>
  </p:clrMapOvr>
  <p:transition advTm="3979"/>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a:xfrm>
            <a:off x="0" y="0"/>
            <a:ext cx="5638800" cy="6858000"/>
          </a:xfrm>
        </p:spPr>
        <p:txBody>
          <a:bodyPr/>
          <a:lstStyle/>
          <a:p>
            <a:pPr>
              <a:lnSpc>
                <a:spcPct val="90000"/>
              </a:lnSpc>
              <a:buFont typeface="Wingdings" pitchFamily="2" charset="2"/>
              <a:buNone/>
            </a:pPr>
            <a:r>
              <a:rPr lang="en-US" sz="3700" b="1"/>
              <a:t>	Then all the land… became so dry that nothing would grow, and the people suffered very much. Jacob’s sons… could not find anything to eat. But when Jacob heard there was grain in Egypt, he sent his sons there… Joseph told his brothers who he was…” </a:t>
            </a:r>
            <a:r>
              <a:rPr lang="en-US" sz="2000"/>
              <a:t>Acts7:9-13</a:t>
            </a:r>
          </a:p>
        </p:txBody>
      </p:sp>
      <p:pic>
        <p:nvPicPr>
          <p:cNvPr id="132099" name="Picture 3" descr="bible_josep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70538" y="0"/>
            <a:ext cx="3573462" cy="4343400"/>
          </a:xfrm>
          <a:noFill/>
          <a:ln/>
        </p:spPr>
      </p:pic>
    </p:spTree>
  </p:cSld>
  <p:clrMapOvr>
    <a:masterClrMapping/>
  </p:clrMapOvr>
  <p:transition advTm="383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joseph"/>
          <p:cNvPicPr>
            <a:picLocks noGrp="1" noChangeAspect="1" noChangeArrowheads="1"/>
          </p:cNvPicPr>
          <p:nvPr>
            <p:ph sz="half" idx="2"/>
          </p:nvPr>
        </p:nvPicPr>
        <p:blipFill rotWithShape="1">
          <a:blip r:embed="rId3">
            <a:extLst>
              <a:ext uri="{BEBA8EAE-BF5A-486C-A8C5-ECC9F3942E4B}">
                <a14:imgProps xmlns:a14="http://schemas.microsoft.com/office/drawing/2010/main">
                  <a14:imgLayer r:embed="rId4">
                    <a14:imgEffect>
                      <a14:brightnessContrast bright="2000" contrast="54000"/>
                    </a14:imgEffect>
                  </a14:imgLayer>
                </a14:imgProps>
              </a:ext>
              <a:ext uri="{28A0092B-C50C-407E-A947-70E740481C1C}">
                <a14:useLocalDpi xmlns:a14="http://schemas.microsoft.com/office/drawing/2010/main" val="0"/>
              </a:ext>
            </a:extLst>
          </a:blip>
          <a:srcRect t="15005" b="15555"/>
          <a:stretch/>
        </p:blipFill>
        <p:spPr>
          <a:xfrm>
            <a:off x="0" y="2692400"/>
            <a:ext cx="9144000" cy="4165600"/>
          </a:xfrm>
          <a:noFill/>
          <a:ln/>
        </p:spPr>
      </p:pic>
      <p:sp>
        <p:nvSpPr>
          <p:cNvPr id="84995" name="Rectangle 3"/>
          <p:cNvSpPr>
            <a:spLocks noGrp="1" noChangeArrowheads="1"/>
          </p:cNvSpPr>
          <p:nvPr>
            <p:ph type="body" sz="half" idx="1"/>
          </p:nvPr>
        </p:nvSpPr>
        <p:spPr>
          <a:xfrm>
            <a:off x="0" y="0"/>
            <a:ext cx="9144000" cy="2667000"/>
          </a:xfrm>
          <a:solidFill>
            <a:srgbClr val="3C1400">
              <a:alpha val="75000"/>
            </a:srgbClr>
          </a:solidFill>
          <a:ln/>
        </p:spPr>
        <p:txBody>
          <a:bodyPr tIns="137160"/>
          <a:lstStyle/>
          <a:p>
            <a:pPr>
              <a:lnSpc>
                <a:spcPct val="80000"/>
              </a:lnSpc>
              <a:buFont typeface="Wingdings" pitchFamily="2" charset="2"/>
              <a:buNone/>
            </a:pPr>
            <a:r>
              <a:rPr lang="en-US" sz="3200" b="1" dirty="0"/>
              <a:t>Joseph’s brothers had to come from their home, very far away, to ask this Egyptian leader for some food.</a:t>
            </a:r>
          </a:p>
          <a:p>
            <a:pPr>
              <a:lnSpc>
                <a:spcPct val="80000"/>
              </a:lnSpc>
              <a:buFont typeface="Wingdings" pitchFamily="2" charset="2"/>
              <a:buNone/>
            </a:pPr>
            <a:r>
              <a:rPr lang="en-US" sz="3200" b="1" dirty="0"/>
              <a:t>They didn’t even recognize that it was their own little brother whom they had betrayed so many years ago.</a:t>
            </a:r>
          </a:p>
        </p:txBody>
      </p:sp>
    </p:spTree>
    <p:custDataLst>
      <p:tags r:id="rId1"/>
    </p:custDataLst>
  </p:cSld>
  <p:clrMapOvr>
    <a:masterClrMapping/>
  </p:clrMapOvr>
  <p:transition advTm="38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sz="half" idx="1"/>
          </p:nvPr>
        </p:nvSpPr>
        <p:spPr>
          <a:xfrm>
            <a:off x="0" y="0"/>
            <a:ext cx="4191000" cy="6858000"/>
          </a:xfrm>
          <a:noFill/>
          <a:ln/>
          <a:extLst>
            <a:ext uri="{909E8E84-426E-40DD-AFC4-6F175D3DCCD1}">
              <a14:hiddenFill xmlns:a14="http://schemas.microsoft.com/office/drawing/2010/main">
                <a:solidFill>
                  <a:srgbClr val="3C1400">
                    <a:alpha val="92999"/>
                  </a:srgbClr>
                </a:solidFill>
              </a14:hiddenFill>
            </a:ext>
          </a:extLst>
        </p:spPr>
        <p:txBody>
          <a:bodyPr tIns="137160"/>
          <a:lstStyle/>
          <a:p>
            <a:pPr>
              <a:lnSpc>
                <a:spcPct val="80000"/>
              </a:lnSpc>
              <a:buFont typeface="Wingdings" pitchFamily="2" charset="2"/>
              <a:buNone/>
            </a:pPr>
            <a:r>
              <a:rPr lang="en-US" b="1" dirty="0"/>
              <a:t> </a:t>
            </a:r>
          </a:p>
        </p:txBody>
      </p:sp>
      <p:pic>
        <p:nvPicPr>
          <p:cNvPr id="93187" name="Picture 3" descr="i08012"/>
          <p:cNvPicPr>
            <a:picLocks noGrp="1" noChangeAspect="1" noChangeArrowheads="1"/>
          </p:cNvPicPr>
          <p:nvPr>
            <p:ph sz="quarter" idx="3"/>
          </p:nvPr>
        </p:nvPicPr>
        <p:blipFill>
          <a:blip r:embed="rId3">
            <a:extLst>
              <a:ext uri="{BEBA8EAE-BF5A-486C-A8C5-ECC9F3942E4B}">
                <a14:imgProps xmlns:a14="http://schemas.microsoft.com/office/drawing/2010/main">
                  <a14:imgLayer r:embed="rId4">
                    <a14:imgEffect>
                      <a14:sharpenSoften amount="19000"/>
                    </a14:imgEffect>
                    <a14:imgEffect>
                      <a14:colorTemperature colorTemp="9000"/>
                    </a14:imgEffect>
                    <a14:imgEffect>
                      <a14:saturation sat="244000"/>
                    </a14:imgEffect>
                    <a14:imgEffect>
                      <a14:brightnessContrast bright="-14000" contrast="44000"/>
                    </a14:imgEffect>
                  </a14:imgLayer>
                </a14:imgProps>
              </a:ext>
              <a:ext uri="{28A0092B-C50C-407E-A947-70E740481C1C}">
                <a14:useLocalDpi xmlns:a14="http://schemas.microsoft.com/office/drawing/2010/main" val="0"/>
              </a:ext>
            </a:extLst>
          </a:blip>
          <a:srcRect/>
          <a:stretch>
            <a:fillRect/>
          </a:stretch>
        </p:blipFill>
        <p:spPr>
          <a:xfrm>
            <a:off x="4114800" y="0"/>
            <a:ext cx="5029200" cy="5029200"/>
          </a:xfrm>
          <a:noFill/>
          <a:ln/>
        </p:spPr>
      </p:pic>
      <p:sp>
        <p:nvSpPr>
          <p:cNvPr id="93188" name="Rectangle 4"/>
          <p:cNvSpPr>
            <a:spLocks noChangeArrowheads="1"/>
          </p:cNvSpPr>
          <p:nvPr/>
        </p:nvSpPr>
        <p:spPr bwMode="auto">
          <a:xfrm>
            <a:off x="0" y="0"/>
            <a:ext cx="4114800" cy="6858000"/>
          </a:xfrm>
          <a:prstGeom prst="rect">
            <a:avLst/>
          </a:prstGeom>
          <a:noFill/>
          <a:ln>
            <a:noFill/>
          </a:ln>
          <a:extLst>
            <a:ext uri="{909E8E84-426E-40DD-AFC4-6F175D3DCCD1}">
              <a14:hiddenFill xmlns:a14="http://schemas.microsoft.com/office/drawing/2010/main">
                <a:solidFill>
                  <a:srgbClr val="3C1400">
                    <a:alpha val="92999"/>
                  </a:srgbClr>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p>
            <a:pPr marL="342900" indent="-342900" eaLnBrk="1" hangingPunct="1">
              <a:lnSpc>
                <a:spcPct val="80000"/>
              </a:lnSpc>
              <a:spcBef>
                <a:spcPct val="20000"/>
              </a:spcBef>
              <a:buClr>
                <a:schemeClr val="accent2"/>
              </a:buClr>
              <a:buSzPct val="75000"/>
              <a:buFont typeface="Wingdings" pitchFamily="2" charset="2"/>
              <a:buNone/>
            </a:pPr>
            <a:r>
              <a:rPr lang="en-US" sz="3000" b="1" dirty="0">
                <a:latin typeface="Arial" charset="0"/>
              </a:rPr>
              <a:t>When Joseph saw that his brothers were sorry for what they had done, he started to cry, and he revealed himself to them. </a:t>
            </a:r>
          </a:p>
          <a:p>
            <a:pPr marL="342900" indent="-342900" eaLnBrk="1" hangingPunct="1">
              <a:lnSpc>
                <a:spcPct val="80000"/>
              </a:lnSpc>
              <a:spcBef>
                <a:spcPct val="20000"/>
              </a:spcBef>
              <a:buClr>
                <a:schemeClr val="accent2"/>
              </a:buClr>
              <a:buSzPct val="75000"/>
              <a:buFont typeface="Wingdings" pitchFamily="2" charset="2"/>
              <a:buNone/>
            </a:pPr>
            <a:r>
              <a:rPr lang="en-US" sz="3000" b="1" dirty="0">
                <a:latin typeface="Arial" charset="0"/>
              </a:rPr>
              <a:t>He was not only a leader of the world, but he was the very brother they had sinned against!</a:t>
            </a:r>
          </a:p>
          <a:p>
            <a:pPr marL="342900" indent="-342900" eaLnBrk="1" hangingPunct="1">
              <a:lnSpc>
                <a:spcPct val="80000"/>
              </a:lnSpc>
              <a:spcBef>
                <a:spcPct val="20000"/>
              </a:spcBef>
              <a:buClr>
                <a:schemeClr val="accent2"/>
              </a:buClr>
              <a:buSzPct val="75000"/>
              <a:buFont typeface="Wingdings" pitchFamily="2" charset="2"/>
              <a:buNone/>
            </a:pPr>
            <a:r>
              <a:rPr lang="en-US" sz="3000" b="1" dirty="0">
                <a:latin typeface="Arial" charset="0"/>
              </a:rPr>
              <a:t>He loved them, and he forgave them.</a:t>
            </a:r>
          </a:p>
          <a:p>
            <a:pPr marL="342900" indent="-342900" eaLnBrk="1" hangingPunct="1">
              <a:lnSpc>
                <a:spcPct val="80000"/>
              </a:lnSpc>
              <a:spcBef>
                <a:spcPct val="20000"/>
              </a:spcBef>
              <a:buClr>
                <a:schemeClr val="accent2"/>
              </a:buClr>
              <a:buSzPct val="75000"/>
              <a:buFont typeface="Wingdings" pitchFamily="2" charset="2"/>
              <a:buNone/>
            </a:pPr>
            <a:r>
              <a:rPr lang="en-US" sz="3000" b="1" dirty="0">
                <a:latin typeface="Arial" charset="0"/>
              </a:rPr>
              <a:t>Just like Jesus forgives us!</a:t>
            </a:r>
          </a:p>
        </p:txBody>
      </p:sp>
      <p:sp>
        <p:nvSpPr>
          <p:cNvPr id="93189" name="Rectangle 5"/>
          <p:cNvSpPr>
            <a:spLocks noChangeArrowheads="1"/>
          </p:cNvSpPr>
          <p:nvPr/>
        </p:nvSpPr>
        <p:spPr bwMode="auto">
          <a:xfrm>
            <a:off x="4191000" y="5029200"/>
            <a:ext cx="4953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3100" b="1" dirty="0">
                <a:latin typeface="Arial" charset="0"/>
              </a:rPr>
              <a:t>"I am your brother Joseph, the one you sold into Egypt!”</a:t>
            </a:r>
            <a:r>
              <a:rPr lang="en-US" sz="3100" dirty="0">
                <a:latin typeface="Arial" charset="0"/>
              </a:rPr>
              <a:t> </a:t>
            </a:r>
          </a:p>
        </p:txBody>
      </p:sp>
    </p:spTree>
    <p:custDataLst>
      <p:tags r:id="rId1"/>
    </p:custDataLst>
  </p:cSld>
  <p:clrMapOvr>
    <a:masterClrMapping/>
  </p:clrMapOvr>
  <p:transition advTm="7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body" sz="half" idx="1"/>
          </p:nvPr>
        </p:nvSpPr>
        <p:spPr>
          <a:xfrm>
            <a:off x="0" y="76200"/>
            <a:ext cx="4495800" cy="2819400"/>
          </a:xfrm>
        </p:spPr>
        <p:txBody>
          <a:bodyPr/>
          <a:lstStyle/>
          <a:p>
            <a:pPr lvl="1">
              <a:lnSpc>
                <a:spcPct val="80000"/>
              </a:lnSpc>
              <a:buFont typeface="Wingdings" pitchFamily="2" charset="2"/>
              <a:buNone/>
            </a:pPr>
            <a:r>
              <a:rPr lang="en-US" sz="3600" b="1" dirty="0"/>
              <a:t>	Now, a word about cornerstones:</a:t>
            </a:r>
          </a:p>
          <a:p>
            <a:pPr lvl="1">
              <a:lnSpc>
                <a:spcPct val="80000"/>
              </a:lnSpc>
              <a:buFont typeface="Wingdings" pitchFamily="2" charset="2"/>
              <a:buNone/>
            </a:pPr>
            <a:r>
              <a:rPr lang="en-US" sz="3600" b="1" dirty="0"/>
              <a:t>	This the most important stone.</a:t>
            </a:r>
          </a:p>
        </p:txBody>
      </p:sp>
      <p:pic>
        <p:nvPicPr>
          <p:cNvPr id="135171" name="Picture 3" descr="cornerstone6"/>
          <p:cNvPicPr>
            <a:picLocks noGrp="1" noChangeAspect="1" noChangeArrowheads="1"/>
          </p:cNvPicPr>
          <p:nvPr>
            <p:ph sz="quarter" idx="2"/>
          </p:nvPr>
        </p:nvPicPr>
        <p:blipFill>
          <a:blip r:embed="rId3">
            <a:lum bright="2000" contrast="20000"/>
            <a:extLst>
              <a:ext uri="{28A0092B-C50C-407E-A947-70E740481C1C}">
                <a14:useLocalDpi xmlns:a14="http://schemas.microsoft.com/office/drawing/2010/main" val="0"/>
              </a:ext>
            </a:extLst>
          </a:blip>
          <a:srcRect l="22501" t="10001" r="7500" b="10001"/>
          <a:stretch>
            <a:fillRect/>
          </a:stretch>
        </p:blipFill>
        <p:spPr>
          <a:xfrm>
            <a:off x="4502150" y="0"/>
            <a:ext cx="4641850" cy="3976688"/>
          </a:xfrm>
          <a:noFill/>
          <a:ln/>
        </p:spPr>
      </p:pic>
      <p:pic>
        <p:nvPicPr>
          <p:cNvPr id="135172" name="Picture 4" descr="cornerstone12"/>
          <p:cNvPicPr>
            <a:picLocks noGrp="1" noChangeAspect="1" noChangeArrowheads="1"/>
          </p:cNvPicPr>
          <p:nvPr>
            <p:ph sz="quarter" idx="3"/>
          </p:nvPr>
        </p:nvPicPr>
        <p:blipFill>
          <a:blip r:embed="rId4" cstate="print">
            <a:lum contrast="18000"/>
            <a:extLst>
              <a:ext uri="{28A0092B-C50C-407E-A947-70E740481C1C}">
                <a14:useLocalDpi xmlns:a14="http://schemas.microsoft.com/office/drawing/2010/main" val="0"/>
              </a:ext>
            </a:extLst>
          </a:blip>
          <a:srcRect/>
          <a:stretch>
            <a:fillRect/>
          </a:stretch>
        </p:blipFill>
        <p:spPr>
          <a:xfrm>
            <a:off x="0" y="2914650"/>
            <a:ext cx="5257800" cy="3943350"/>
          </a:xfrm>
          <a:noFill/>
        </p:spPr>
      </p:pic>
      <p:sp>
        <p:nvSpPr>
          <p:cNvPr id="135173" name="Rectangle 5"/>
          <p:cNvSpPr>
            <a:spLocks noChangeArrowheads="1"/>
          </p:cNvSpPr>
          <p:nvPr/>
        </p:nvSpPr>
        <p:spPr bwMode="auto">
          <a:xfrm>
            <a:off x="5257800" y="40386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90000"/>
              </a:lnSpc>
              <a:spcBef>
                <a:spcPct val="20000"/>
              </a:spcBef>
              <a:buClr>
                <a:schemeClr val="accent1"/>
              </a:buClr>
              <a:buSzPct val="65000"/>
              <a:buFont typeface="Wingdings" pitchFamily="2" charset="2"/>
              <a:buNone/>
            </a:pPr>
            <a:r>
              <a:rPr lang="en-US" b="1">
                <a:latin typeface="Arial" pitchFamily="34" charset="0"/>
              </a:rPr>
              <a:t>	</a:t>
            </a:r>
          </a:p>
          <a:p>
            <a:pPr marL="742950" lvl="1" indent="-285750" eaLnBrk="1" hangingPunct="1">
              <a:lnSpc>
                <a:spcPct val="90000"/>
              </a:lnSpc>
              <a:spcBef>
                <a:spcPct val="20000"/>
              </a:spcBef>
              <a:buClr>
                <a:schemeClr val="accent1"/>
              </a:buClr>
              <a:buSzPct val="65000"/>
              <a:buFont typeface="Wingdings" pitchFamily="2" charset="2"/>
              <a:buNone/>
            </a:pPr>
            <a:r>
              <a:rPr lang="en-US" sz="3800" b="1">
                <a:latin typeface="Arial" pitchFamily="34" charset="0"/>
              </a:rPr>
              <a:t>	Without it, the building will fall apart. </a:t>
            </a:r>
          </a:p>
        </p:txBody>
      </p:sp>
    </p:spTree>
    <p:custDataLst>
      <p:tags r:id="rId1"/>
    </p:custDataLst>
  </p:cSld>
  <p:clrMapOvr>
    <a:masterClrMapping/>
  </p:clrMapOvr>
  <p:transition advTm="5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4" name="Picture 2" descr="4387256773_2596e58e73"/>
          <p:cNvPicPr>
            <a:picLocks noGrp="1" noChangeAspect="1" noChangeArrowheads="1"/>
          </p:cNvPicPr>
          <p:nvPr>
            <p:ph sz="quarter" idx="2"/>
          </p:nvPr>
        </p:nvPicPr>
        <p:blipFill>
          <a:blip r:embed="rId3">
            <a:lum bright="10000" contrast="32000"/>
            <a:extLst>
              <a:ext uri="{BEBA8EAE-BF5A-486C-A8C5-ECC9F3942E4B}">
                <a14:imgProps xmlns:a14="http://schemas.microsoft.com/office/drawing/2010/main">
                  <a14:imgLayer r:embed="rId4">
                    <a14:imgEffect>
                      <a14:colorTemperature colorTemp="8500"/>
                    </a14:imgEffect>
                    <a14:imgEffect>
                      <a14:saturation sat="180000"/>
                    </a14:imgEffect>
                  </a14:imgLayer>
                </a14:imgProps>
              </a:ext>
              <a:ext uri="{28A0092B-C50C-407E-A947-70E740481C1C}">
                <a14:useLocalDpi xmlns:a14="http://schemas.microsoft.com/office/drawing/2010/main" val="0"/>
              </a:ext>
            </a:extLst>
          </a:blip>
          <a:srcRect l="10165"/>
          <a:stretch>
            <a:fillRect/>
          </a:stretch>
        </p:blipFill>
        <p:spPr>
          <a:xfrm>
            <a:off x="4343400" y="0"/>
            <a:ext cx="4800600" cy="3298825"/>
          </a:xfrm>
          <a:noFill/>
        </p:spPr>
      </p:pic>
      <p:pic>
        <p:nvPicPr>
          <p:cNvPr id="136195" name="Picture 3" descr="l"/>
          <p:cNvPicPr>
            <a:picLocks noChangeAspect="1" noChangeArrowheads="1"/>
          </p:cNvPicPr>
          <p:nvPr/>
        </p:nvPicPr>
        <p:blipFill>
          <a:blip r:embed="rId5">
            <a:lum bright="4000" contrast="16000"/>
            <a:extLst>
              <a:ext uri="{28A0092B-C50C-407E-A947-70E740481C1C}">
                <a14:useLocalDpi xmlns:a14="http://schemas.microsoft.com/office/drawing/2010/main" val="0"/>
              </a:ext>
            </a:extLst>
          </a:blip>
          <a:srcRect/>
          <a:stretch>
            <a:fillRect/>
          </a:stretch>
        </p:blipFill>
        <p:spPr bwMode="auto">
          <a:xfrm>
            <a:off x="4908468" y="3505200"/>
            <a:ext cx="423553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descr="cornerstone5"/>
          <p:cNvPicPr>
            <a:picLocks noChangeAspect="1" noChangeArrowheads="1"/>
          </p:cNvPicPr>
          <p:nvPr/>
        </p:nvPicPr>
        <p:blipFill rotWithShape="1">
          <a:blip r:embed="rId6">
            <a:lum bright="6000" contrast="20000"/>
            <a:extLst>
              <a:ext uri="{28A0092B-C50C-407E-A947-70E740481C1C}">
                <a14:useLocalDpi xmlns:a14="http://schemas.microsoft.com/office/drawing/2010/main" val="0"/>
              </a:ext>
            </a:extLst>
          </a:blip>
          <a:srcRect b="5200"/>
          <a:stretch/>
        </p:blipFill>
        <p:spPr bwMode="auto">
          <a:xfrm>
            <a:off x="-9896" y="3298520"/>
            <a:ext cx="4810496" cy="3539647"/>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DSC02773_070719_ssh"/>
          <p:cNvPicPr>
            <a:picLocks noGrp="1" noChangeAspect="1" noChangeArrowheads="1"/>
          </p:cNvPicPr>
          <p:nvPr>
            <p:ph sz="quarter" idx="3"/>
          </p:nvPr>
        </p:nvPicPr>
        <p:blipFill>
          <a:blip r:embed="rId7">
            <a:lum bright="14000" contrast="22000"/>
            <a:extLst>
              <a:ext uri="{BEBA8EAE-BF5A-486C-A8C5-ECC9F3942E4B}">
                <a14:imgProps xmlns:a14="http://schemas.microsoft.com/office/drawing/2010/main">
                  <a14:imgLayer r:embed="rId8">
                    <a14:imgEffect>
                      <a14:colorTemperature colorTemp="7300"/>
                    </a14:imgEffect>
                    <a14:imgEffect>
                      <a14:saturation sat="116000"/>
                    </a14:imgEffect>
                  </a14:imgLayer>
                </a14:imgProps>
              </a:ext>
              <a:ext uri="{28A0092B-C50C-407E-A947-70E740481C1C}">
                <a14:useLocalDpi xmlns:a14="http://schemas.microsoft.com/office/drawing/2010/main" val="0"/>
              </a:ext>
            </a:extLst>
          </a:blip>
          <a:srcRect r="24001" b="21678"/>
          <a:stretch>
            <a:fillRect/>
          </a:stretch>
        </p:blipFill>
        <p:spPr>
          <a:xfrm>
            <a:off x="0" y="-14844"/>
            <a:ext cx="4191000" cy="3284538"/>
          </a:xfrm>
          <a:noFill/>
          <a:ln/>
        </p:spPr>
      </p:pic>
      <p:sp>
        <p:nvSpPr>
          <p:cNvPr id="136199" name="Rectangle 7"/>
          <p:cNvSpPr>
            <a:spLocks noGrp="1" noChangeArrowheads="1"/>
          </p:cNvSpPr>
          <p:nvPr>
            <p:ph type="title"/>
          </p:nvPr>
        </p:nvSpPr>
        <p:spPr>
          <a:xfrm>
            <a:off x="0" y="2895600"/>
            <a:ext cx="9144000" cy="609600"/>
          </a:xfrm>
          <a:solidFill>
            <a:schemeClr val="bg1"/>
          </a:solidFill>
        </p:spPr>
        <p:txBody>
          <a:bodyPr lIns="0" rIns="0" bIns="0" anchor="ctr" anchorCtr="0"/>
          <a:lstStyle/>
          <a:p>
            <a:pPr algn="ctr"/>
            <a:r>
              <a:rPr lang="en-US" sz="3800" b="1" dirty="0">
                <a:latin typeface="+mn-lt"/>
              </a:rPr>
              <a:t>The Stone that the Builders Rejected... </a:t>
            </a:r>
          </a:p>
        </p:txBody>
      </p:sp>
    </p:spTree>
    <p:custDataLst>
      <p:tags r:id="rId1"/>
    </p:custDataLst>
  </p:cSld>
  <p:clrMapOvr>
    <a:masterClrMapping/>
  </p:clrMapOvr>
  <p:transition advTm="41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10.xml><?xml version="1.0" encoding="utf-8"?>
<p:tagLst xmlns:a="http://schemas.openxmlformats.org/drawingml/2006/main" xmlns:r="http://schemas.openxmlformats.org/officeDocument/2006/relationships" xmlns:p="http://schemas.openxmlformats.org/presentationml/2006/main">
  <p:tag name="TIMING" val="|0.9|1.1|1.3|1.1|1"/>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0.9|0.9|0.9|1.2|0.9|1.1|1.1|1.1"/>
</p:tagLst>
</file>

<file path=ppt/tags/tag13.xml><?xml version="1.0" encoding="utf-8"?>
<p:tagLst xmlns:a="http://schemas.openxmlformats.org/drawingml/2006/main" xmlns:r="http://schemas.openxmlformats.org/officeDocument/2006/relationships" xmlns:p="http://schemas.openxmlformats.org/presentationml/2006/main">
  <p:tag name="TIMING" val="|1.9|1.4|1.5"/>
</p:tagLst>
</file>

<file path=ppt/tags/tag14.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2.1|1.6|1.4"/>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1.5|1.4"/>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6"/>
</p:tagLst>
</file>

<file path=ppt/tags/tag7.xml><?xml version="1.0" encoding="utf-8"?>
<p:tagLst xmlns:a="http://schemas.openxmlformats.org/drawingml/2006/main" xmlns:r="http://schemas.openxmlformats.org/officeDocument/2006/relationships" xmlns:p="http://schemas.openxmlformats.org/presentationml/2006/main">
  <p:tag name="TIMING" val="|2.3"/>
</p:tagLst>
</file>

<file path=ppt/tags/tag8.xml><?xml version="1.0" encoding="utf-8"?>
<p:tagLst xmlns:a="http://schemas.openxmlformats.org/drawingml/2006/main" xmlns:r="http://schemas.openxmlformats.org/officeDocument/2006/relationships" xmlns:p="http://schemas.openxmlformats.org/presentationml/2006/main">
  <p:tag name="TIMING" val="|1|1.4"/>
</p:tagLst>
</file>

<file path=ppt/tags/tag9.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395</TotalTime>
  <Words>957</Words>
  <Application>Microsoft Office PowerPoint</Application>
  <PresentationFormat>On-screen Show (4:3)</PresentationFormat>
  <Paragraphs>74</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Unicode MS</vt:lpstr>
      <vt:lpstr>Times New Roman</vt:lpstr>
      <vt:lpstr>Verdana</vt:lpstr>
      <vt:lpstr>Wingdings</vt:lpstr>
      <vt:lpstr>Refined</vt:lpstr>
      <vt:lpstr>Joseph and the Stone that  the Builders Rejected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Stone that the Builders Rejected... </vt:lpstr>
      <vt:lpstr>PowerPoint Presentation</vt:lpstr>
      <vt:lpstr>Both were Rejected: Joseph couldn’t  fight it…</vt:lpstr>
      <vt:lpstr>PowerPoint Presentation</vt:lpstr>
      <vt:lpstr>PowerPoint Presentation</vt:lpstr>
      <vt:lpstr>PowerPoint Presentation</vt:lpstr>
      <vt:lpstr>Watch this Related Video:  “The Stone You Rejected”  Here:  http://www.youtube.com/watch?v=LuWAoXart2o </vt:lpstr>
      <vt:lpstr>Watch this Related Song:  “Jesus is the Cornerstone”  Here:  http://www.youtube.com/watch?v=d88K3YDlD9I </vt:lpstr>
      <vt:lpstr>What is the Sinner‘s Prayer?</vt:lpstr>
      <vt:lpstr>PowerPoint Presentation</vt:lpstr>
      <vt:lpstr>PowerPoint Presentation</vt:lpstr>
      <vt:lpstr>A Prayer of Faith  Pray this 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Harold Greenberg</cp:lastModifiedBy>
  <cp:revision>26</cp:revision>
  <dcterms:created xsi:type="dcterms:W3CDTF">2012-08-28T02:53:07Z</dcterms:created>
  <dcterms:modified xsi:type="dcterms:W3CDTF">2021-04-01T17:02:20Z</dcterms:modified>
</cp:coreProperties>
</file>