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9"/>
  </p:notesMasterIdLst>
  <p:sldIdLst>
    <p:sldId id="317" r:id="rId2"/>
    <p:sldId id="343" r:id="rId3"/>
    <p:sldId id="318" r:id="rId4"/>
    <p:sldId id="319" r:id="rId5"/>
    <p:sldId id="320" r:id="rId6"/>
    <p:sldId id="321" r:id="rId7"/>
    <p:sldId id="322" r:id="rId8"/>
    <p:sldId id="344"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5" r:id="rId28"/>
    <p:sldId id="342" r:id="rId29"/>
    <p:sldId id="346" r:id="rId30"/>
    <p:sldId id="347" r:id="rId31"/>
    <p:sldId id="348" r:id="rId32"/>
    <p:sldId id="349" r:id="rId33"/>
    <p:sldId id="350" r:id="rId34"/>
    <p:sldId id="351" r:id="rId35"/>
    <p:sldId id="352" r:id="rId36"/>
    <p:sldId id="353" r:id="rId37"/>
    <p:sldId id="354" r:id="rId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291A"/>
    <a:srgbClr val="3123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F344D-3C88-48FB-BF00-76425888C97C}" v="752" dt="2021-04-01T17:22:22.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76" autoAdjust="0"/>
    <p:restoredTop sz="94660"/>
  </p:normalViewPr>
  <p:slideViewPr>
    <p:cSldViewPr>
      <p:cViewPr varScale="1">
        <p:scale>
          <a:sx n="89" d="100"/>
          <a:sy n="89" d="100"/>
        </p:scale>
        <p:origin x="57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048F344D-3C88-48FB-BF00-76425888C97C}"/>
    <pc:docChg chg="undo custSel addSld delSld modSld">
      <pc:chgData name="Harold Greenberg" userId="d5c41c3ac8bf082f" providerId="LiveId" clId="{048F344D-3C88-48FB-BF00-76425888C97C}" dt="2021-04-01T17:20:01.082" v="995"/>
      <pc:docMkLst>
        <pc:docMk/>
      </pc:docMkLst>
      <pc:sldChg chg="del">
        <pc:chgData name="Harold Greenberg" userId="d5c41c3ac8bf082f" providerId="LiveId" clId="{048F344D-3C88-48FB-BF00-76425888C97C}" dt="2021-03-27T15:57:07.441" v="789" actId="47"/>
        <pc:sldMkLst>
          <pc:docMk/>
          <pc:sldMk cId="0" sldId="269"/>
        </pc:sldMkLst>
      </pc:sldChg>
      <pc:sldChg chg="del">
        <pc:chgData name="Harold Greenberg" userId="d5c41c3ac8bf082f" providerId="LiveId" clId="{048F344D-3C88-48FB-BF00-76425888C97C}" dt="2021-03-27T15:57:07.441" v="789" actId="47"/>
        <pc:sldMkLst>
          <pc:docMk/>
          <pc:sldMk cId="0" sldId="270"/>
        </pc:sldMkLst>
      </pc:sldChg>
      <pc:sldChg chg="del">
        <pc:chgData name="Harold Greenberg" userId="d5c41c3ac8bf082f" providerId="LiveId" clId="{048F344D-3C88-48FB-BF00-76425888C97C}" dt="2021-03-27T15:57:07.441" v="789" actId="47"/>
        <pc:sldMkLst>
          <pc:docMk/>
          <pc:sldMk cId="0" sldId="271"/>
        </pc:sldMkLst>
      </pc:sldChg>
      <pc:sldChg chg="del">
        <pc:chgData name="Harold Greenberg" userId="d5c41c3ac8bf082f" providerId="LiveId" clId="{048F344D-3C88-48FB-BF00-76425888C97C}" dt="2021-03-27T15:57:07.441" v="789" actId="47"/>
        <pc:sldMkLst>
          <pc:docMk/>
          <pc:sldMk cId="0" sldId="272"/>
        </pc:sldMkLst>
      </pc:sldChg>
      <pc:sldChg chg="del">
        <pc:chgData name="Harold Greenberg" userId="d5c41c3ac8bf082f" providerId="LiveId" clId="{048F344D-3C88-48FB-BF00-76425888C97C}" dt="2021-03-27T15:57:07.441" v="789" actId="47"/>
        <pc:sldMkLst>
          <pc:docMk/>
          <pc:sldMk cId="0" sldId="273"/>
        </pc:sldMkLst>
      </pc:sldChg>
      <pc:sldChg chg="del">
        <pc:chgData name="Harold Greenberg" userId="d5c41c3ac8bf082f" providerId="LiveId" clId="{048F344D-3C88-48FB-BF00-76425888C97C}" dt="2021-03-27T15:57:07.441" v="789" actId="47"/>
        <pc:sldMkLst>
          <pc:docMk/>
          <pc:sldMk cId="0" sldId="274"/>
        </pc:sldMkLst>
      </pc:sldChg>
      <pc:sldChg chg="modSp del mod modAnim">
        <pc:chgData name="Harold Greenberg" userId="d5c41c3ac8bf082f" providerId="LiveId" clId="{048F344D-3C88-48FB-BF00-76425888C97C}" dt="2021-04-01T17:18:55.754" v="993" actId="47"/>
        <pc:sldMkLst>
          <pc:docMk/>
          <pc:sldMk cId="0" sldId="304"/>
        </pc:sldMkLst>
        <pc:spChg chg="mod">
          <ac:chgData name="Harold Greenberg" userId="d5c41c3ac8bf082f" providerId="LiveId" clId="{048F344D-3C88-48FB-BF00-76425888C97C}" dt="2021-03-27T17:30:55.159" v="791" actId="113"/>
          <ac:spMkLst>
            <pc:docMk/>
            <pc:sldMk cId="0" sldId="304"/>
            <ac:spMk id="6147" creationId="{00000000-0000-0000-0000-000000000000}"/>
          </ac:spMkLst>
        </pc:spChg>
      </pc:sldChg>
      <pc:sldChg chg="modSp del">
        <pc:chgData name="Harold Greenberg" userId="d5c41c3ac8bf082f" providerId="LiveId" clId="{048F344D-3C88-48FB-BF00-76425888C97C}" dt="2021-04-01T17:18:55.754" v="993" actId="47"/>
        <pc:sldMkLst>
          <pc:docMk/>
          <pc:sldMk cId="0" sldId="305"/>
        </pc:sldMkLst>
        <pc:picChg chg="mod">
          <ac:chgData name="Harold Greenberg" userId="d5c41c3ac8bf082f" providerId="LiveId" clId="{048F344D-3C88-48FB-BF00-76425888C97C}" dt="2021-03-27T15:52:13.433" v="777" actId="14100"/>
          <ac:picMkLst>
            <pc:docMk/>
            <pc:sldMk cId="0" sldId="305"/>
            <ac:picMk id="7170" creationId="{00000000-0000-0000-0000-000000000000}"/>
          </ac:picMkLst>
        </pc:picChg>
      </pc:sldChg>
      <pc:sldChg chg="modSp del mod modAnim">
        <pc:chgData name="Harold Greenberg" userId="d5c41c3ac8bf082f" providerId="LiveId" clId="{048F344D-3C88-48FB-BF00-76425888C97C}" dt="2021-04-01T17:18:55.754" v="993" actId="47"/>
        <pc:sldMkLst>
          <pc:docMk/>
          <pc:sldMk cId="0" sldId="306"/>
        </pc:sldMkLst>
        <pc:spChg chg="mod">
          <ac:chgData name="Harold Greenberg" userId="d5c41c3ac8bf082f" providerId="LiveId" clId="{048F344D-3C88-48FB-BF00-76425888C97C}" dt="2021-03-27T15:52:43.685" v="778" actId="2711"/>
          <ac:spMkLst>
            <pc:docMk/>
            <pc:sldMk cId="0" sldId="306"/>
            <ac:spMk id="8195" creationId="{00000000-0000-0000-0000-000000000000}"/>
          </ac:spMkLst>
        </pc:spChg>
      </pc:sldChg>
      <pc:sldChg chg="modSp del mod modAnim">
        <pc:chgData name="Harold Greenberg" userId="d5c41c3ac8bf082f" providerId="LiveId" clId="{048F344D-3C88-48FB-BF00-76425888C97C}" dt="2021-04-01T17:18:55.754" v="993" actId="47"/>
        <pc:sldMkLst>
          <pc:docMk/>
          <pc:sldMk cId="0" sldId="307"/>
        </pc:sldMkLst>
        <pc:spChg chg="mod">
          <ac:chgData name="Harold Greenberg" userId="d5c41c3ac8bf082f" providerId="LiveId" clId="{048F344D-3C88-48FB-BF00-76425888C97C}" dt="2021-03-27T15:53:31.511" v="782" actId="122"/>
          <ac:spMkLst>
            <pc:docMk/>
            <pc:sldMk cId="0" sldId="307"/>
            <ac:spMk id="9219" creationId="{00000000-0000-0000-0000-000000000000}"/>
          </ac:spMkLst>
        </pc:spChg>
      </pc:sldChg>
      <pc:sldChg chg="modSp del mod modAnim">
        <pc:chgData name="Harold Greenberg" userId="d5c41c3ac8bf082f" providerId="LiveId" clId="{048F344D-3C88-48FB-BF00-76425888C97C}" dt="2021-04-01T17:18:55.754" v="993" actId="47"/>
        <pc:sldMkLst>
          <pc:docMk/>
          <pc:sldMk cId="0" sldId="308"/>
        </pc:sldMkLst>
        <pc:spChg chg="mod">
          <ac:chgData name="Harold Greenberg" userId="d5c41c3ac8bf082f" providerId="LiveId" clId="{048F344D-3C88-48FB-BF00-76425888C97C}" dt="2021-03-27T15:55:20.899" v="788" actId="14100"/>
          <ac:spMkLst>
            <pc:docMk/>
            <pc:sldMk cId="0" sldId="308"/>
            <ac:spMk id="10244" creationId="{00000000-0000-0000-0000-000000000000}"/>
          </ac:spMkLst>
        </pc:spChg>
        <pc:picChg chg="mod">
          <ac:chgData name="Harold Greenberg" userId="d5c41c3ac8bf082f" providerId="LiveId" clId="{048F344D-3C88-48FB-BF00-76425888C97C}" dt="2021-03-27T15:54:38.768" v="786" actId="14100"/>
          <ac:picMkLst>
            <pc:docMk/>
            <pc:sldMk cId="0" sldId="308"/>
            <ac:picMk id="10242" creationId="{00000000-0000-0000-0000-000000000000}"/>
          </ac:picMkLst>
        </pc:picChg>
      </pc:sldChg>
      <pc:sldChg chg="del modAnim">
        <pc:chgData name="Harold Greenberg" userId="d5c41c3ac8bf082f" providerId="LiveId" clId="{048F344D-3C88-48FB-BF00-76425888C97C}" dt="2021-04-01T17:18:55.754" v="993" actId="47"/>
        <pc:sldMkLst>
          <pc:docMk/>
          <pc:sldMk cId="0" sldId="309"/>
        </pc:sldMkLst>
      </pc:sldChg>
      <pc:sldChg chg="del">
        <pc:chgData name="Harold Greenberg" userId="d5c41c3ac8bf082f" providerId="LiveId" clId="{048F344D-3C88-48FB-BF00-76425888C97C}" dt="2021-04-01T17:18:55.754" v="993" actId="47"/>
        <pc:sldMkLst>
          <pc:docMk/>
          <pc:sldMk cId="0" sldId="310"/>
        </pc:sldMkLst>
      </pc:sldChg>
      <pc:sldChg chg="del">
        <pc:chgData name="Harold Greenberg" userId="d5c41c3ac8bf082f" providerId="LiveId" clId="{048F344D-3C88-48FB-BF00-76425888C97C}" dt="2021-04-01T17:18:55.754" v="993" actId="47"/>
        <pc:sldMkLst>
          <pc:docMk/>
          <pc:sldMk cId="0" sldId="311"/>
        </pc:sldMkLst>
      </pc:sldChg>
      <pc:sldChg chg="del">
        <pc:chgData name="Harold Greenberg" userId="d5c41c3ac8bf082f" providerId="LiveId" clId="{048F344D-3C88-48FB-BF00-76425888C97C}" dt="2021-04-01T17:18:55.754" v="993" actId="47"/>
        <pc:sldMkLst>
          <pc:docMk/>
          <pc:sldMk cId="0" sldId="312"/>
        </pc:sldMkLst>
      </pc:sldChg>
      <pc:sldChg chg="del modAnim">
        <pc:chgData name="Harold Greenberg" userId="d5c41c3ac8bf082f" providerId="LiveId" clId="{048F344D-3C88-48FB-BF00-76425888C97C}" dt="2021-04-01T17:18:55.754" v="993" actId="47"/>
        <pc:sldMkLst>
          <pc:docMk/>
          <pc:sldMk cId="0" sldId="314"/>
        </pc:sldMkLst>
      </pc:sldChg>
      <pc:sldChg chg="del">
        <pc:chgData name="Harold Greenberg" userId="d5c41c3ac8bf082f" providerId="LiveId" clId="{048F344D-3C88-48FB-BF00-76425888C97C}" dt="2021-04-01T17:18:55.754" v="993" actId="47"/>
        <pc:sldMkLst>
          <pc:docMk/>
          <pc:sldMk cId="0" sldId="315"/>
        </pc:sldMkLst>
      </pc:sldChg>
      <pc:sldChg chg="modTransition">
        <pc:chgData name="Harold Greenberg" userId="d5c41c3ac8bf082f" providerId="LiveId" clId="{048F344D-3C88-48FB-BF00-76425888C97C}" dt="2021-04-01T17:20:01.082" v="995"/>
        <pc:sldMkLst>
          <pc:docMk/>
          <pc:sldMk cId="2965492017" sldId="317"/>
        </pc:sldMkLst>
      </pc:sldChg>
      <pc:sldChg chg="modSp mod modTransition">
        <pc:chgData name="Harold Greenberg" userId="d5c41c3ac8bf082f" providerId="LiveId" clId="{048F344D-3C88-48FB-BF00-76425888C97C}" dt="2021-04-01T17:20:01.082" v="995"/>
        <pc:sldMkLst>
          <pc:docMk/>
          <pc:sldMk cId="1060419378" sldId="318"/>
        </pc:sldMkLst>
        <pc:spChg chg="mod">
          <ac:chgData name="Harold Greenberg" userId="d5c41c3ac8bf082f" providerId="LiveId" clId="{048F344D-3C88-48FB-BF00-76425888C97C}" dt="2021-03-31T18:53:59.167" v="974" actId="2711"/>
          <ac:spMkLst>
            <pc:docMk/>
            <pc:sldMk cId="1060419378" sldId="318"/>
            <ac:spMk id="2" creationId="{00000000-0000-0000-0000-000000000000}"/>
          </ac:spMkLst>
        </pc:spChg>
      </pc:sldChg>
      <pc:sldChg chg="modTransition">
        <pc:chgData name="Harold Greenberg" userId="d5c41c3ac8bf082f" providerId="LiveId" clId="{048F344D-3C88-48FB-BF00-76425888C97C}" dt="2021-04-01T17:20:01.082" v="995"/>
        <pc:sldMkLst>
          <pc:docMk/>
          <pc:sldMk cId="1135438098" sldId="319"/>
        </pc:sldMkLst>
      </pc:sldChg>
      <pc:sldChg chg="addSp modSp mod modTransition modAnim">
        <pc:chgData name="Harold Greenberg" userId="d5c41c3ac8bf082f" providerId="LiveId" clId="{048F344D-3C88-48FB-BF00-76425888C97C}" dt="2021-04-01T17:20:01.082" v="995"/>
        <pc:sldMkLst>
          <pc:docMk/>
          <pc:sldMk cId="3289861035" sldId="320"/>
        </pc:sldMkLst>
        <pc:spChg chg="add mod">
          <ac:chgData name="Harold Greenberg" userId="d5c41c3ac8bf082f" providerId="LiveId" clId="{048F344D-3C88-48FB-BF00-76425888C97C}" dt="2021-03-27T18:56:19.323" v="866" actId="14100"/>
          <ac:spMkLst>
            <pc:docMk/>
            <pc:sldMk cId="3289861035" sldId="320"/>
            <ac:spMk id="6" creationId="{4110DF44-28D4-4767-956E-FC8553B29C27}"/>
          </ac:spMkLst>
        </pc:spChg>
        <pc:spChg chg="mod">
          <ac:chgData name="Harold Greenberg" userId="d5c41c3ac8bf082f" providerId="LiveId" clId="{048F344D-3C88-48FB-BF00-76425888C97C}" dt="2021-03-27T18:58:08.737" v="875" actId="20577"/>
          <ac:spMkLst>
            <pc:docMk/>
            <pc:sldMk cId="3289861035" sldId="320"/>
            <ac:spMk id="31749" creationId="{00000000-0000-0000-0000-000000000000}"/>
          </ac:spMkLst>
        </pc:spChg>
        <pc:picChg chg="mod">
          <ac:chgData name="Harold Greenberg" userId="d5c41c3ac8bf082f" providerId="LiveId" clId="{048F344D-3C88-48FB-BF00-76425888C97C}" dt="2021-03-27T18:54:24.568" v="855" actId="732"/>
          <ac:picMkLst>
            <pc:docMk/>
            <pc:sldMk cId="3289861035" sldId="320"/>
            <ac:picMk id="31747" creationId="{00000000-0000-0000-0000-000000000000}"/>
          </ac:picMkLst>
        </pc:picChg>
        <pc:picChg chg="mod">
          <ac:chgData name="Harold Greenberg" userId="d5c41c3ac8bf082f" providerId="LiveId" clId="{048F344D-3C88-48FB-BF00-76425888C97C}" dt="2021-03-27T18:57:20.905" v="872" actId="1038"/>
          <ac:picMkLst>
            <pc:docMk/>
            <pc:sldMk cId="3289861035" sldId="320"/>
            <ac:picMk id="31748" creationId="{00000000-0000-0000-0000-000000000000}"/>
          </ac:picMkLst>
        </pc:picChg>
      </pc:sldChg>
      <pc:sldChg chg="modSp modTransition modAnim">
        <pc:chgData name="Harold Greenberg" userId="d5c41c3ac8bf082f" providerId="LiveId" clId="{048F344D-3C88-48FB-BF00-76425888C97C}" dt="2021-04-01T17:20:01.082" v="995"/>
        <pc:sldMkLst>
          <pc:docMk/>
          <pc:sldMk cId="1973734721" sldId="321"/>
        </pc:sldMkLst>
        <pc:spChg chg="mod">
          <ac:chgData name="Harold Greenberg" userId="d5c41c3ac8bf082f" providerId="LiveId" clId="{048F344D-3C88-48FB-BF00-76425888C97C}" dt="2021-03-27T13:19:23.412" v="185" actId="14100"/>
          <ac:spMkLst>
            <pc:docMk/>
            <pc:sldMk cId="1973734721" sldId="321"/>
            <ac:spMk id="32771" creationId="{00000000-0000-0000-0000-000000000000}"/>
          </ac:spMkLst>
        </pc:spChg>
        <pc:spChg chg="mod">
          <ac:chgData name="Harold Greenberg" userId="d5c41c3ac8bf082f" providerId="LiveId" clId="{048F344D-3C88-48FB-BF00-76425888C97C}" dt="2021-03-27T13:22:31.145" v="236" actId="20577"/>
          <ac:spMkLst>
            <pc:docMk/>
            <pc:sldMk cId="1973734721" sldId="321"/>
            <ac:spMk id="32772" creationId="{00000000-0000-0000-0000-000000000000}"/>
          </ac:spMkLst>
        </pc:spChg>
      </pc:sldChg>
      <pc:sldChg chg="modSp modTransition">
        <pc:chgData name="Harold Greenberg" userId="d5c41c3ac8bf082f" providerId="LiveId" clId="{048F344D-3C88-48FB-BF00-76425888C97C}" dt="2021-04-01T17:20:01.082" v="995"/>
        <pc:sldMkLst>
          <pc:docMk/>
          <pc:sldMk cId="2841471934" sldId="322"/>
        </pc:sldMkLst>
        <pc:picChg chg="mod">
          <ac:chgData name="Harold Greenberg" userId="d5c41c3ac8bf082f" providerId="LiveId" clId="{048F344D-3C88-48FB-BF00-76425888C97C}" dt="2021-03-27T13:22:15.003" v="235"/>
          <ac:picMkLst>
            <pc:docMk/>
            <pc:sldMk cId="2841471934" sldId="322"/>
            <ac:picMk id="33794" creationId="{00000000-0000-0000-0000-000000000000}"/>
          </ac:picMkLst>
        </pc:picChg>
      </pc:sldChg>
      <pc:sldChg chg="modSp del mod modAnim">
        <pc:chgData name="Harold Greenberg" userId="d5c41c3ac8bf082f" providerId="LiveId" clId="{048F344D-3C88-48FB-BF00-76425888C97C}" dt="2021-03-31T18:55:43.790" v="976" actId="47"/>
        <pc:sldMkLst>
          <pc:docMk/>
          <pc:sldMk cId="3106811" sldId="323"/>
        </pc:sldMkLst>
        <pc:spChg chg="mod">
          <ac:chgData name="Harold Greenberg" userId="d5c41c3ac8bf082f" providerId="LiveId" clId="{048F344D-3C88-48FB-BF00-76425888C97C}" dt="2021-03-27T13:23:02.252" v="237" actId="255"/>
          <ac:spMkLst>
            <pc:docMk/>
            <pc:sldMk cId="3106811" sldId="323"/>
            <ac:spMk id="34820" creationId="{00000000-0000-0000-0000-000000000000}"/>
          </ac:spMkLst>
        </pc:spChg>
      </pc:sldChg>
      <pc:sldChg chg="modTransition modAnim">
        <pc:chgData name="Harold Greenberg" userId="d5c41c3ac8bf082f" providerId="LiveId" clId="{048F344D-3C88-48FB-BF00-76425888C97C}" dt="2021-04-01T17:20:01.082" v="995"/>
        <pc:sldMkLst>
          <pc:docMk/>
          <pc:sldMk cId="489631373" sldId="324"/>
        </pc:sldMkLst>
      </pc:sldChg>
      <pc:sldChg chg="modSp modTransition modAnim">
        <pc:chgData name="Harold Greenberg" userId="d5c41c3ac8bf082f" providerId="LiveId" clId="{048F344D-3C88-48FB-BF00-76425888C97C}" dt="2021-04-01T17:20:01.082" v="995"/>
        <pc:sldMkLst>
          <pc:docMk/>
          <pc:sldMk cId="346594721" sldId="325"/>
        </pc:sldMkLst>
        <pc:spChg chg="mod">
          <ac:chgData name="Harold Greenberg" userId="d5c41c3ac8bf082f" providerId="LiveId" clId="{048F344D-3C88-48FB-BF00-76425888C97C}" dt="2021-03-27T18:59:22.118" v="876" actId="2711"/>
          <ac:spMkLst>
            <pc:docMk/>
            <pc:sldMk cId="346594721" sldId="325"/>
            <ac:spMk id="2" creationId="{00000000-0000-0000-0000-000000000000}"/>
          </ac:spMkLst>
        </pc:spChg>
      </pc:sldChg>
      <pc:sldChg chg="modSp mod modTransition">
        <pc:chgData name="Harold Greenberg" userId="d5c41c3ac8bf082f" providerId="LiveId" clId="{048F344D-3C88-48FB-BF00-76425888C97C}" dt="2021-04-01T17:20:01.082" v="995"/>
        <pc:sldMkLst>
          <pc:docMk/>
          <pc:sldMk cId="3075178977" sldId="326"/>
        </pc:sldMkLst>
        <pc:spChg chg="mod">
          <ac:chgData name="Harold Greenberg" userId="d5c41c3ac8bf082f" providerId="LiveId" clId="{048F344D-3C88-48FB-BF00-76425888C97C}" dt="2021-03-27T13:34:17.901" v="276" actId="313"/>
          <ac:spMkLst>
            <pc:docMk/>
            <pc:sldMk cId="3075178977" sldId="326"/>
            <ac:spMk id="3" creationId="{00000000-0000-0000-0000-000000000000}"/>
          </ac:spMkLst>
        </pc:spChg>
      </pc:sldChg>
      <pc:sldChg chg="modSp mod modTransition">
        <pc:chgData name="Harold Greenberg" userId="d5c41c3ac8bf082f" providerId="LiveId" clId="{048F344D-3C88-48FB-BF00-76425888C97C}" dt="2021-04-01T17:20:01.082" v="995"/>
        <pc:sldMkLst>
          <pc:docMk/>
          <pc:sldMk cId="3440513179" sldId="327"/>
        </pc:sldMkLst>
        <pc:spChg chg="mod">
          <ac:chgData name="Harold Greenberg" userId="d5c41c3ac8bf082f" providerId="LiveId" clId="{048F344D-3C88-48FB-BF00-76425888C97C}" dt="2021-03-27T13:40:30.332" v="282" actId="20577"/>
          <ac:spMkLst>
            <pc:docMk/>
            <pc:sldMk cId="3440513179" sldId="327"/>
            <ac:spMk id="3" creationId="{00000000-0000-0000-0000-000000000000}"/>
          </ac:spMkLst>
        </pc:spChg>
      </pc:sldChg>
      <pc:sldChg chg="modSp mod modTransition modAnim">
        <pc:chgData name="Harold Greenberg" userId="d5c41c3ac8bf082f" providerId="LiveId" clId="{048F344D-3C88-48FB-BF00-76425888C97C}" dt="2021-04-01T17:20:01.082" v="995"/>
        <pc:sldMkLst>
          <pc:docMk/>
          <pc:sldMk cId="3063536220" sldId="328"/>
        </pc:sldMkLst>
        <pc:spChg chg="mod">
          <ac:chgData name="Harold Greenberg" userId="d5c41c3ac8bf082f" providerId="LiveId" clId="{048F344D-3C88-48FB-BF00-76425888C97C}" dt="2021-03-31T18:57:24.281" v="989" actId="20577"/>
          <ac:spMkLst>
            <pc:docMk/>
            <pc:sldMk cId="3063536220" sldId="328"/>
            <ac:spMk id="2" creationId="{00000000-0000-0000-0000-000000000000}"/>
          </ac:spMkLst>
        </pc:spChg>
        <pc:spChg chg="mod">
          <ac:chgData name="Harold Greenberg" userId="d5c41c3ac8bf082f" providerId="LiveId" clId="{048F344D-3C88-48FB-BF00-76425888C97C}" dt="2021-03-27T13:42:50.207" v="288" actId="14100"/>
          <ac:spMkLst>
            <pc:docMk/>
            <pc:sldMk cId="3063536220" sldId="328"/>
            <ac:spMk id="3" creationId="{00000000-0000-0000-0000-000000000000}"/>
          </ac:spMkLst>
        </pc:spChg>
      </pc:sldChg>
      <pc:sldChg chg="addSp delSp modSp mod modTransition">
        <pc:chgData name="Harold Greenberg" userId="d5c41c3ac8bf082f" providerId="LiveId" clId="{048F344D-3C88-48FB-BF00-76425888C97C}" dt="2021-04-01T17:20:01.082" v="995"/>
        <pc:sldMkLst>
          <pc:docMk/>
          <pc:sldMk cId="4013777034" sldId="329"/>
        </pc:sldMkLst>
        <pc:spChg chg="del">
          <ac:chgData name="Harold Greenberg" userId="d5c41c3ac8bf082f" providerId="LiveId" clId="{048F344D-3C88-48FB-BF00-76425888C97C}" dt="2021-03-27T13:51:01.416" v="296" actId="478"/>
          <ac:spMkLst>
            <pc:docMk/>
            <pc:sldMk cId="4013777034" sldId="329"/>
            <ac:spMk id="4" creationId="{00000000-0000-0000-0000-000000000000}"/>
          </ac:spMkLst>
        </pc:spChg>
        <pc:spChg chg="del">
          <ac:chgData name="Harold Greenberg" userId="d5c41c3ac8bf082f" providerId="LiveId" clId="{048F344D-3C88-48FB-BF00-76425888C97C}" dt="2021-03-27T13:51:04.740" v="297" actId="478"/>
          <ac:spMkLst>
            <pc:docMk/>
            <pc:sldMk cId="4013777034" sldId="329"/>
            <ac:spMk id="5" creationId="{00000000-0000-0000-0000-000000000000}"/>
          </ac:spMkLst>
        </pc:spChg>
        <pc:spChg chg="del">
          <ac:chgData name="Harold Greenberg" userId="d5c41c3ac8bf082f" providerId="LiveId" clId="{048F344D-3C88-48FB-BF00-76425888C97C}" dt="2021-03-27T13:43:35.298" v="290" actId="478"/>
          <ac:spMkLst>
            <pc:docMk/>
            <pc:sldMk cId="4013777034" sldId="329"/>
            <ac:spMk id="6" creationId="{00000000-0000-0000-0000-000000000000}"/>
          </ac:spMkLst>
        </pc:spChg>
        <pc:picChg chg="add mod">
          <ac:chgData name="Harold Greenberg" userId="d5c41c3ac8bf082f" providerId="LiveId" clId="{048F344D-3C88-48FB-BF00-76425888C97C}" dt="2021-03-27T13:51:59.682" v="317"/>
          <ac:picMkLst>
            <pc:docMk/>
            <pc:sldMk cId="4013777034" sldId="329"/>
            <ac:picMk id="3" creationId="{36BE19F0-7EBE-4B5F-B47A-7BA22B20419A}"/>
          </ac:picMkLst>
        </pc:picChg>
        <pc:picChg chg="del mod">
          <ac:chgData name="Harold Greenberg" userId="d5c41c3ac8bf082f" providerId="LiveId" clId="{048F344D-3C88-48FB-BF00-76425888C97C}" dt="2021-03-27T13:50:56.398" v="295" actId="478"/>
          <ac:picMkLst>
            <pc:docMk/>
            <pc:sldMk cId="4013777034" sldId="329"/>
            <ac:picMk id="83970" creationId="{00000000-0000-0000-0000-000000000000}"/>
          </ac:picMkLst>
        </pc:picChg>
      </pc:sldChg>
      <pc:sldChg chg="modSp modTransition">
        <pc:chgData name="Harold Greenberg" userId="d5c41c3ac8bf082f" providerId="LiveId" clId="{048F344D-3C88-48FB-BF00-76425888C97C}" dt="2021-04-01T17:20:01.082" v="995"/>
        <pc:sldMkLst>
          <pc:docMk/>
          <pc:sldMk cId="1684595814" sldId="330"/>
        </pc:sldMkLst>
        <pc:picChg chg="mod">
          <ac:chgData name="Harold Greenberg" userId="d5c41c3ac8bf082f" providerId="LiveId" clId="{048F344D-3C88-48FB-BF00-76425888C97C}" dt="2021-03-27T14:10:18.584" v="347"/>
          <ac:picMkLst>
            <pc:docMk/>
            <pc:sldMk cId="1684595814" sldId="330"/>
            <ac:picMk id="86018" creationId="{00000000-0000-0000-0000-000000000000}"/>
          </ac:picMkLst>
        </pc:picChg>
      </pc:sldChg>
      <pc:sldChg chg="modSp mod modTransition">
        <pc:chgData name="Harold Greenberg" userId="d5c41c3ac8bf082f" providerId="LiveId" clId="{048F344D-3C88-48FB-BF00-76425888C97C}" dt="2021-04-01T17:20:01.082" v="995"/>
        <pc:sldMkLst>
          <pc:docMk/>
          <pc:sldMk cId="2313260583" sldId="331"/>
        </pc:sldMkLst>
        <pc:spChg chg="mod">
          <ac:chgData name="Harold Greenberg" userId="d5c41c3ac8bf082f" providerId="LiveId" clId="{048F344D-3C88-48FB-BF00-76425888C97C}" dt="2021-03-27T19:01:26.060" v="881" actId="14100"/>
          <ac:spMkLst>
            <pc:docMk/>
            <pc:sldMk cId="2313260583" sldId="331"/>
            <ac:spMk id="2" creationId="{00000000-0000-0000-0000-000000000000}"/>
          </ac:spMkLst>
        </pc:spChg>
      </pc:sldChg>
      <pc:sldChg chg="modSp mod modTransition">
        <pc:chgData name="Harold Greenberg" userId="d5c41c3ac8bf082f" providerId="LiveId" clId="{048F344D-3C88-48FB-BF00-76425888C97C}" dt="2021-04-01T17:20:01.082" v="995"/>
        <pc:sldMkLst>
          <pc:docMk/>
          <pc:sldMk cId="2926099919" sldId="332"/>
        </pc:sldMkLst>
        <pc:spChg chg="mod">
          <ac:chgData name="Harold Greenberg" userId="d5c41c3ac8bf082f" providerId="LiveId" clId="{048F344D-3C88-48FB-BF00-76425888C97C}" dt="2021-03-27T19:02:15.824" v="882" actId="2711"/>
          <ac:spMkLst>
            <pc:docMk/>
            <pc:sldMk cId="2926099919" sldId="332"/>
            <ac:spMk id="2" creationId="{00000000-0000-0000-0000-000000000000}"/>
          </ac:spMkLst>
        </pc:spChg>
      </pc:sldChg>
      <pc:sldChg chg="modSp mod modTransition">
        <pc:chgData name="Harold Greenberg" userId="d5c41c3ac8bf082f" providerId="LiveId" clId="{048F344D-3C88-48FB-BF00-76425888C97C}" dt="2021-04-01T17:20:01.082" v="995"/>
        <pc:sldMkLst>
          <pc:docMk/>
          <pc:sldMk cId="402115625" sldId="333"/>
        </pc:sldMkLst>
        <pc:spChg chg="mod">
          <ac:chgData name="Harold Greenberg" userId="d5c41c3ac8bf082f" providerId="LiveId" clId="{048F344D-3C88-48FB-BF00-76425888C97C}" dt="2021-03-27T19:03:16.745" v="887" actId="14838"/>
          <ac:spMkLst>
            <pc:docMk/>
            <pc:sldMk cId="402115625" sldId="333"/>
            <ac:spMk id="2" creationId="{00000000-0000-0000-0000-000000000000}"/>
          </ac:spMkLst>
        </pc:spChg>
        <pc:picChg chg="mod">
          <ac:chgData name="Harold Greenberg" userId="d5c41c3ac8bf082f" providerId="LiveId" clId="{048F344D-3C88-48FB-BF00-76425888C97C}" dt="2021-03-27T14:11:41.719" v="445"/>
          <ac:picMkLst>
            <pc:docMk/>
            <pc:sldMk cId="402115625" sldId="333"/>
            <ac:picMk id="89090" creationId="{00000000-0000-0000-0000-000000000000}"/>
          </ac:picMkLst>
        </pc:picChg>
      </pc:sldChg>
      <pc:sldChg chg="modTransition">
        <pc:chgData name="Harold Greenberg" userId="d5c41c3ac8bf082f" providerId="LiveId" clId="{048F344D-3C88-48FB-BF00-76425888C97C}" dt="2021-04-01T17:20:01.082" v="995"/>
        <pc:sldMkLst>
          <pc:docMk/>
          <pc:sldMk cId="65292976" sldId="334"/>
        </pc:sldMkLst>
      </pc:sldChg>
      <pc:sldChg chg="addSp delSp modSp mod modTransition modAnim">
        <pc:chgData name="Harold Greenberg" userId="d5c41c3ac8bf082f" providerId="LiveId" clId="{048F344D-3C88-48FB-BF00-76425888C97C}" dt="2021-04-01T17:20:01.082" v="995"/>
        <pc:sldMkLst>
          <pc:docMk/>
          <pc:sldMk cId="2683434801" sldId="335"/>
        </pc:sldMkLst>
        <pc:spChg chg="mod">
          <ac:chgData name="Harold Greenberg" userId="d5c41c3ac8bf082f" providerId="LiveId" clId="{048F344D-3C88-48FB-BF00-76425888C97C}" dt="2021-03-27T15:48:39.168" v="766" actId="14100"/>
          <ac:spMkLst>
            <pc:docMk/>
            <pc:sldMk cId="2683434801" sldId="335"/>
            <ac:spMk id="2" creationId="{00000000-0000-0000-0000-000000000000}"/>
          </ac:spMkLst>
        </pc:spChg>
        <pc:spChg chg="del">
          <ac:chgData name="Harold Greenberg" userId="d5c41c3ac8bf082f" providerId="LiveId" clId="{048F344D-3C88-48FB-BF00-76425888C97C}" dt="2021-03-27T14:42:45.611" v="662"/>
          <ac:spMkLst>
            <pc:docMk/>
            <pc:sldMk cId="2683434801" sldId="335"/>
            <ac:spMk id="4" creationId="{00000000-0000-0000-0000-000000000000}"/>
          </ac:spMkLst>
        </pc:spChg>
        <pc:spChg chg="add mod">
          <ac:chgData name="Harold Greenberg" userId="d5c41c3ac8bf082f" providerId="LiveId" clId="{048F344D-3C88-48FB-BF00-76425888C97C}" dt="2021-03-27T15:48:46.874" v="767" actId="14100"/>
          <ac:spMkLst>
            <pc:docMk/>
            <pc:sldMk cId="2683434801" sldId="335"/>
            <ac:spMk id="9" creationId="{2EFD29A3-56CB-465B-87D0-9D944E600C10}"/>
          </ac:spMkLst>
        </pc:spChg>
        <pc:picChg chg="add mod">
          <ac:chgData name="Harold Greenberg" userId="d5c41c3ac8bf082f" providerId="LiveId" clId="{048F344D-3C88-48FB-BF00-76425888C97C}" dt="2021-03-27T15:48:29.175" v="764" actId="14100"/>
          <ac:picMkLst>
            <pc:docMk/>
            <pc:sldMk cId="2683434801" sldId="335"/>
            <ac:picMk id="7" creationId="{F2B92CE0-7B72-4238-AFD2-6DF0CC681268}"/>
          </ac:picMkLst>
        </pc:picChg>
        <pc:picChg chg="del mod">
          <ac:chgData name="Harold Greenberg" userId="d5c41c3ac8bf082f" providerId="LiveId" clId="{048F344D-3C88-48FB-BF00-76425888C97C}" dt="2021-03-27T14:42:48.762" v="664" actId="478"/>
          <ac:picMkLst>
            <pc:docMk/>
            <pc:sldMk cId="2683434801" sldId="335"/>
            <ac:picMk id="91138" creationId="{00000000-0000-0000-0000-000000000000}"/>
          </ac:picMkLst>
        </pc:picChg>
      </pc:sldChg>
      <pc:sldChg chg="modTransition">
        <pc:chgData name="Harold Greenberg" userId="d5c41c3ac8bf082f" providerId="LiveId" clId="{048F344D-3C88-48FB-BF00-76425888C97C}" dt="2021-04-01T17:20:01.082" v="995"/>
        <pc:sldMkLst>
          <pc:docMk/>
          <pc:sldMk cId="1286080161" sldId="336"/>
        </pc:sldMkLst>
      </pc:sldChg>
      <pc:sldChg chg="modTransition">
        <pc:chgData name="Harold Greenberg" userId="d5c41c3ac8bf082f" providerId="LiveId" clId="{048F344D-3C88-48FB-BF00-76425888C97C}" dt="2021-04-01T17:20:01.082" v="995"/>
        <pc:sldMkLst>
          <pc:docMk/>
          <pc:sldMk cId="1562762653" sldId="337"/>
        </pc:sldMkLst>
      </pc:sldChg>
      <pc:sldChg chg="modTransition">
        <pc:chgData name="Harold Greenberg" userId="d5c41c3ac8bf082f" providerId="LiveId" clId="{048F344D-3C88-48FB-BF00-76425888C97C}" dt="2021-04-01T17:20:01.082" v="995"/>
        <pc:sldMkLst>
          <pc:docMk/>
          <pc:sldMk cId="454551479" sldId="338"/>
        </pc:sldMkLst>
      </pc:sldChg>
      <pc:sldChg chg="modSp modTransition">
        <pc:chgData name="Harold Greenberg" userId="d5c41c3ac8bf082f" providerId="LiveId" clId="{048F344D-3C88-48FB-BF00-76425888C97C}" dt="2021-04-01T17:20:01.082" v="995"/>
        <pc:sldMkLst>
          <pc:docMk/>
          <pc:sldMk cId="2126490593" sldId="339"/>
        </pc:sldMkLst>
        <pc:picChg chg="mod">
          <ac:chgData name="Harold Greenberg" userId="d5c41c3ac8bf082f" providerId="LiveId" clId="{048F344D-3C88-48FB-BF00-76425888C97C}" dt="2021-03-27T15:49:53.134" v="768" actId="14100"/>
          <ac:picMkLst>
            <pc:docMk/>
            <pc:sldMk cId="2126490593" sldId="339"/>
            <ac:picMk id="94210" creationId="{00000000-0000-0000-0000-000000000000}"/>
          </ac:picMkLst>
        </pc:picChg>
      </pc:sldChg>
      <pc:sldChg chg="modSp mod modTransition">
        <pc:chgData name="Harold Greenberg" userId="d5c41c3ac8bf082f" providerId="LiveId" clId="{048F344D-3C88-48FB-BF00-76425888C97C}" dt="2021-04-01T17:20:01.082" v="995"/>
        <pc:sldMkLst>
          <pc:docMk/>
          <pc:sldMk cId="497472678" sldId="340"/>
        </pc:sldMkLst>
        <pc:spChg chg="mod">
          <ac:chgData name="Harold Greenberg" userId="d5c41c3ac8bf082f" providerId="LiveId" clId="{048F344D-3C88-48FB-BF00-76425888C97C}" dt="2021-03-31T18:59:01.078" v="991" actId="2710"/>
          <ac:spMkLst>
            <pc:docMk/>
            <pc:sldMk cId="497472678" sldId="340"/>
            <ac:spMk id="2" creationId="{00000000-0000-0000-0000-000000000000}"/>
          </ac:spMkLst>
        </pc:spChg>
      </pc:sldChg>
      <pc:sldChg chg="modSp mod modTransition">
        <pc:chgData name="Harold Greenberg" userId="d5c41c3ac8bf082f" providerId="LiveId" clId="{048F344D-3C88-48FB-BF00-76425888C97C}" dt="2021-04-01T17:20:01.082" v="995"/>
        <pc:sldMkLst>
          <pc:docMk/>
          <pc:sldMk cId="3570040432" sldId="341"/>
        </pc:sldMkLst>
        <pc:spChg chg="mod">
          <ac:chgData name="Harold Greenberg" userId="d5c41c3ac8bf082f" providerId="LiveId" clId="{048F344D-3C88-48FB-BF00-76425888C97C}" dt="2021-03-31T18:59:11.544" v="992" actId="2711"/>
          <ac:spMkLst>
            <pc:docMk/>
            <pc:sldMk cId="3570040432" sldId="341"/>
            <ac:spMk id="2" creationId="{00000000-0000-0000-0000-000000000000}"/>
          </ac:spMkLst>
        </pc:spChg>
      </pc:sldChg>
      <pc:sldChg chg="del">
        <pc:chgData name="Harold Greenberg" userId="d5c41c3ac8bf082f" providerId="LiveId" clId="{048F344D-3C88-48FB-BF00-76425888C97C}" dt="2021-03-27T15:57:07.441" v="789" actId="47"/>
        <pc:sldMkLst>
          <pc:docMk/>
          <pc:sldMk cId="419887249" sldId="342"/>
        </pc:sldMkLst>
      </pc:sldChg>
      <pc:sldChg chg="add modTransition">
        <pc:chgData name="Harold Greenberg" userId="d5c41c3ac8bf082f" providerId="LiveId" clId="{048F344D-3C88-48FB-BF00-76425888C97C}" dt="2021-04-01T17:20:01.082" v="995"/>
        <pc:sldMkLst>
          <pc:docMk/>
          <pc:sldMk cId="1774825370" sldId="342"/>
        </pc:sldMkLst>
      </pc:sldChg>
      <pc:sldChg chg="addSp delSp modSp mod modTransition">
        <pc:chgData name="Harold Greenberg" userId="d5c41c3ac8bf082f" providerId="LiveId" clId="{048F344D-3C88-48FB-BF00-76425888C97C}" dt="2021-04-01T17:20:01.082" v="995"/>
        <pc:sldMkLst>
          <pc:docMk/>
          <pc:sldMk cId="419887249" sldId="343"/>
        </pc:sldMkLst>
        <pc:spChg chg="add del mod">
          <ac:chgData name="Harold Greenberg" userId="d5c41c3ac8bf082f" providerId="LiveId" clId="{048F344D-3C88-48FB-BF00-76425888C97C}" dt="2021-03-27T19:15:58.528" v="925" actId="478"/>
          <ac:spMkLst>
            <pc:docMk/>
            <pc:sldMk cId="419887249" sldId="343"/>
            <ac:spMk id="2" creationId="{1D8C2C91-CBD0-49BA-A2D3-16AD78FC6DED}"/>
          </ac:spMkLst>
        </pc:spChg>
        <pc:spChg chg="del">
          <ac:chgData name="Harold Greenberg" userId="d5c41c3ac8bf082f" providerId="LiveId" clId="{048F344D-3C88-48FB-BF00-76425888C97C}" dt="2021-03-27T19:15:51.113" v="923" actId="478"/>
          <ac:spMkLst>
            <pc:docMk/>
            <pc:sldMk cId="419887249" sldId="343"/>
            <ac:spMk id="23554" creationId="{00000000-0000-0000-0000-000000000000}"/>
          </ac:spMkLst>
        </pc:spChg>
        <pc:spChg chg="mod">
          <ac:chgData name="Harold Greenberg" userId="d5c41c3ac8bf082f" providerId="LiveId" clId="{048F344D-3C88-48FB-BF00-76425888C97C}" dt="2021-03-27T19:17:39.397" v="946" actId="20577"/>
          <ac:spMkLst>
            <pc:docMk/>
            <pc:sldMk cId="419887249" sldId="343"/>
            <ac:spMk id="23558" creationId="{00000000-0000-0000-0000-000000000000}"/>
          </ac:spMkLst>
        </pc:spChg>
        <pc:spChg chg="mod">
          <ac:chgData name="Harold Greenberg" userId="d5c41c3ac8bf082f" providerId="LiveId" clId="{048F344D-3C88-48FB-BF00-76425888C97C}" dt="2021-03-27T19:16:16.481" v="929" actId="1076"/>
          <ac:spMkLst>
            <pc:docMk/>
            <pc:sldMk cId="419887249" sldId="343"/>
            <ac:spMk id="23559" creationId="{00000000-0000-0000-0000-000000000000}"/>
          </ac:spMkLst>
        </pc:spChg>
        <pc:picChg chg="del">
          <ac:chgData name="Harold Greenberg" userId="d5c41c3ac8bf082f" providerId="LiveId" clId="{048F344D-3C88-48FB-BF00-76425888C97C}" dt="2021-03-27T19:15:53.942" v="924" actId="478"/>
          <ac:picMkLst>
            <pc:docMk/>
            <pc:sldMk cId="419887249" sldId="343"/>
            <ac:picMk id="23555" creationId="{00000000-0000-0000-0000-000000000000}"/>
          </ac:picMkLst>
        </pc:picChg>
        <pc:picChg chg="mod">
          <ac:chgData name="Harold Greenberg" userId="d5c41c3ac8bf082f" providerId="LiveId" clId="{048F344D-3C88-48FB-BF00-76425888C97C}" dt="2021-03-27T19:16:03.671" v="926" actId="1076"/>
          <ac:picMkLst>
            <pc:docMk/>
            <pc:sldMk cId="419887249" sldId="343"/>
            <ac:picMk id="23556" creationId="{00000000-0000-0000-0000-000000000000}"/>
          </ac:picMkLst>
        </pc:picChg>
        <pc:picChg chg="mod">
          <ac:chgData name="Harold Greenberg" userId="d5c41c3ac8bf082f" providerId="LiveId" clId="{048F344D-3C88-48FB-BF00-76425888C97C}" dt="2021-03-27T19:17:01.582" v="941" actId="1037"/>
          <ac:picMkLst>
            <pc:docMk/>
            <pc:sldMk cId="419887249" sldId="343"/>
            <ac:picMk id="23557" creationId="{00000000-0000-0000-0000-000000000000}"/>
          </ac:picMkLst>
        </pc:picChg>
      </pc:sldChg>
      <pc:sldChg chg="add modTransition">
        <pc:chgData name="Harold Greenberg" userId="d5c41c3ac8bf082f" providerId="LiveId" clId="{048F344D-3C88-48FB-BF00-76425888C97C}" dt="2021-04-01T17:20:01.082" v="995"/>
        <pc:sldMkLst>
          <pc:docMk/>
          <pc:sldMk cId="0" sldId="344"/>
        </pc:sldMkLst>
      </pc:sldChg>
      <pc:sldChg chg="add modTransition">
        <pc:chgData name="Harold Greenberg" userId="d5c41c3ac8bf082f" providerId="LiveId" clId="{048F344D-3C88-48FB-BF00-76425888C97C}" dt="2021-04-01T17:20:01.082" v="995"/>
        <pc:sldMkLst>
          <pc:docMk/>
          <pc:sldMk cId="1927266041" sldId="345"/>
        </pc:sldMkLst>
      </pc:sldChg>
      <pc:sldChg chg="add modTransition">
        <pc:chgData name="Harold Greenberg" userId="d5c41c3ac8bf082f" providerId="LiveId" clId="{048F344D-3C88-48FB-BF00-76425888C97C}" dt="2021-04-01T17:20:01.082" v="995"/>
        <pc:sldMkLst>
          <pc:docMk/>
          <pc:sldMk cId="1622815050" sldId="346"/>
        </pc:sldMkLst>
      </pc:sldChg>
      <pc:sldChg chg="add modTransition">
        <pc:chgData name="Harold Greenberg" userId="d5c41c3ac8bf082f" providerId="LiveId" clId="{048F344D-3C88-48FB-BF00-76425888C97C}" dt="2021-04-01T17:20:01.082" v="995"/>
        <pc:sldMkLst>
          <pc:docMk/>
          <pc:sldMk cId="3435363426" sldId="347"/>
        </pc:sldMkLst>
      </pc:sldChg>
      <pc:sldChg chg="add modTransition">
        <pc:chgData name="Harold Greenberg" userId="d5c41c3ac8bf082f" providerId="LiveId" clId="{048F344D-3C88-48FB-BF00-76425888C97C}" dt="2021-04-01T17:20:01.082" v="995"/>
        <pc:sldMkLst>
          <pc:docMk/>
          <pc:sldMk cId="3399777234" sldId="348"/>
        </pc:sldMkLst>
      </pc:sldChg>
      <pc:sldChg chg="add modTransition">
        <pc:chgData name="Harold Greenberg" userId="d5c41c3ac8bf082f" providerId="LiveId" clId="{048F344D-3C88-48FB-BF00-76425888C97C}" dt="2021-04-01T17:20:01.082" v="995"/>
        <pc:sldMkLst>
          <pc:docMk/>
          <pc:sldMk cId="374376081" sldId="349"/>
        </pc:sldMkLst>
      </pc:sldChg>
      <pc:sldChg chg="add modTransition">
        <pc:chgData name="Harold Greenberg" userId="d5c41c3ac8bf082f" providerId="LiveId" clId="{048F344D-3C88-48FB-BF00-76425888C97C}" dt="2021-04-01T17:20:01.082" v="995"/>
        <pc:sldMkLst>
          <pc:docMk/>
          <pc:sldMk cId="223739498" sldId="350"/>
        </pc:sldMkLst>
      </pc:sldChg>
      <pc:sldChg chg="add modTransition">
        <pc:chgData name="Harold Greenberg" userId="d5c41c3ac8bf082f" providerId="LiveId" clId="{048F344D-3C88-48FB-BF00-76425888C97C}" dt="2021-04-01T17:20:01.082" v="995"/>
        <pc:sldMkLst>
          <pc:docMk/>
          <pc:sldMk cId="749079837" sldId="351"/>
        </pc:sldMkLst>
      </pc:sldChg>
      <pc:sldChg chg="add modTransition">
        <pc:chgData name="Harold Greenberg" userId="d5c41c3ac8bf082f" providerId="LiveId" clId="{048F344D-3C88-48FB-BF00-76425888C97C}" dt="2021-04-01T17:20:01.082" v="995"/>
        <pc:sldMkLst>
          <pc:docMk/>
          <pc:sldMk cId="513680009" sldId="352"/>
        </pc:sldMkLst>
      </pc:sldChg>
      <pc:sldChg chg="add modTransition">
        <pc:chgData name="Harold Greenberg" userId="d5c41c3ac8bf082f" providerId="LiveId" clId="{048F344D-3C88-48FB-BF00-76425888C97C}" dt="2021-04-01T17:20:01.082" v="995"/>
        <pc:sldMkLst>
          <pc:docMk/>
          <pc:sldMk cId="160812185" sldId="353"/>
        </pc:sldMkLst>
      </pc:sldChg>
      <pc:sldChg chg="add modTransition">
        <pc:chgData name="Harold Greenberg" userId="d5c41c3ac8bf082f" providerId="LiveId" clId="{048F344D-3C88-48FB-BF00-76425888C97C}" dt="2021-04-01T17:20:01.082" v="995"/>
        <pc:sldMkLst>
          <pc:docMk/>
          <pc:sldMk cId="344942478" sldId="3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5</a:t>
            </a:fld>
            <a:endParaRPr lang="en-US"/>
          </a:p>
        </p:txBody>
      </p:sp>
    </p:spTree>
    <p:extLst>
      <p:ext uri="{BB962C8B-B14F-4D97-AF65-F5344CB8AC3E}">
        <p14:creationId xmlns:p14="http://schemas.microsoft.com/office/powerpoint/2010/main" val="1093368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16</a:t>
            </a:fld>
            <a:endParaRPr lang="en-US"/>
          </a:p>
        </p:txBody>
      </p:sp>
    </p:spTree>
    <p:extLst>
      <p:ext uri="{BB962C8B-B14F-4D97-AF65-F5344CB8AC3E}">
        <p14:creationId xmlns:p14="http://schemas.microsoft.com/office/powerpoint/2010/main" val="275337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DCC891-C540-4770-B7CB-E1443CF9E166}" type="slidenum">
              <a:rPr lang="en-US" smtClean="0"/>
              <a:t>18</a:t>
            </a:fld>
            <a:endParaRPr lang="en-US"/>
          </a:p>
        </p:txBody>
      </p:sp>
    </p:spTree>
    <p:extLst>
      <p:ext uri="{BB962C8B-B14F-4D97-AF65-F5344CB8AC3E}">
        <p14:creationId xmlns:p14="http://schemas.microsoft.com/office/powerpoint/2010/main" val="1504274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20</a:t>
            </a:fld>
            <a:endParaRPr lang="en-US"/>
          </a:p>
        </p:txBody>
      </p:sp>
    </p:spTree>
    <p:extLst>
      <p:ext uri="{BB962C8B-B14F-4D97-AF65-F5344CB8AC3E}">
        <p14:creationId xmlns:p14="http://schemas.microsoft.com/office/powerpoint/2010/main" val="200892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30156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smtClean="0">
                <a:latin typeface="+mn-lt"/>
              </a:defRPr>
            </a:lvl1pPr>
          </a:lstStyle>
          <a:p>
            <a:pPr>
              <a:defRPr/>
            </a:pPr>
            <a:endParaRPr lang="en-US"/>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smtClean="0">
                <a:latin typeface="+mn-lt"/>
              </a:defRPr>
            </a:lvl1pPr>
          </a:lstStyle>
          <a:p>
            <a:pPr>
              <a:defRPr/>
            </a:pPr>
            <a:endParaRPr lang="en-US"/>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smtClean="0">
                <a:latin typeface="+mn-lt"/>
              </a:defRPr>
            </a:lvl1pPr>
          </a:lstStyle>
          <a:p>
            <a:pPr>
              <a:defRPr/>
            </a:pPr>
            <a:fld id="{CC124A95-9404-4A04-9F38-56695CC015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tags" Target="../tags/tag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3.xml"/><Relationship Id="rId1" Type="http://schemas.openxmlformats.org/officeDocument/2006/relationships/tags" Target="../tags/tag6.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mailto:info@ckbrazos.org" TargetMode="External"/><Relationship Id="rId4" Type="http://schemas.openxmlformats.org/officeDocument/2006/relationships/hyperlink" Target="http://campaignkerusso.org/2012/11/free-powerpoint-sermon-joseph-god-has-the-plan/"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7.xml"/><Relationship Id="rId5" Type="http://schemas.microsoft.com/office/2007/relationships/hdphoto" Target="../media/hdphoto16.wdp"/><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hyperlink" Target="http://youtu.be/5HmKJf06bKE"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hyperlink" Target="http://youtu.be/Rg2a5-XtqHE"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8.xml"/><Relationship Id="rId4" Type="http://schemas.microsoft.com/office/2007/relationships/hdphoto" Target="../media/hdphoto21.wdp"/></Relationships>
</file>

<file path=ppt/slides/_rels/slide2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2.xml"/><Relationship Id="rId1" Type="http://schemas.openxmlformats.org/officeDocument/2006/relationships/tags" Target="../tags/tag9.xml"/><Relationship Id="rId5" Type="http://schemas.microsoft.com/office/2007/relationships/hdphoto" Target="../media/hdphoto23.wdp"/><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hyperlink" Target="https://youtu.be/xweEX_gs1z4"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ags" Target="../tags/tag11.xml"/><Relationship Id="rId5" Type="http://schemas.microsoft.com/office/2007/relationships/hdphoto" Target="../media/hdphoto24.wdp"/><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3.wdp"/><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11.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3.xml"/><Relationship Id="rId1" Type="http://schemas.openxmlformats.org/officeDocument/2006/relationships/tags" Target="../tags/tag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God the Great Planner </a:t>
            </a:r>
            <a:endParaRPr lang="en-US" dirty="0"/>
          </a:p>
        </p:txBody>
      </p:sp>
      <p:pic>
        <p:nvPicPr>
          <p:cNvPr id="64514" name="Picture 2" descr="C:\Users\Therese\Desktop\Saturday 23_Joseph - God Has the Plan\PIX\God-the-Architect[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000"/>
                    </a14:imgEffect>
                    <a14:imgEffect>
                      <a14:colorTemperature colorTemp="7000"/>
                    </a14:imgEffect>
                    <a14:imgEffect>
                      <a14:saturation sat="184000"/>
                    </a14:imgEffect>
                    <a14:imgEffect>
                      <a14:brightnessContrast bright="-8000" contrast="34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bwMode="auto">
          <a:xfrm>
            <a:off x="0" y="152400"/>
            <a:ext cx="8001000" cy="1828800"/>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5300" b="1" dirty="0">
                <a:solidFill>
                  <a:srgbClr val="002060"/>
                </a:solidFill>
              </a:rPr>
              <a:t>Joseph – </a:t>
            </a:r>
          </a:p>
          <a:p>
            <a:pPr marL="0" indent="0">
              <a:buNone/>
            </a:pPr>
            <a:r>
              <a:rPr lang="en-US" sz="5300" b="1" dirty="0">
                <a:solidFill>
                  <a:srgbClr val="002060"/>
                </a:solidFill>
              </a:rPr>
              <a:t>God, the Master Planner</a:t>
            </a:r>
            <a:endParaRPr lang="en-US" sz="5300" dirty="0">
              <a:solidFill>
                <a:srgbClr val="002060"/>
              </a:solidFill>
            </a:endParaRPr>
          </a:p>
        </p:txBody>
      </p:sp>
    </p:spTree>
    <p:extLst>
      <p:ext uri="{BB962C8B-B14F-4D97-AF65-F5344CB8AC3E}">
        <p14:creationId xmlns:p14="http://schemas.microsoft.com/office/powerpoint/2010/main" val="2965492017"/>
      </p:ext>
    </p:extLst>
  </p:cSld>
  <p:clrMapOvr>
    <a:masterClrMapping/>
  </p:clrMapOvr>
  <p:transition advTm="2065"/>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descr="http://www.bibleview.org/en/Bible/GenesisPartTwo/Dream/normal.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143000"/>
            <a:ext cx="39624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43000"/>
          </a:xfrm>
          <a:solidFill>
            <a:srgbClr val="000000">
              <a:alpha val="41961"/>
            </a:srgbClr>
          </a:solidFill>
        </p:spPr>
        <p:txBody>
          <a:bodyPr/>
          <a:lstStyle/>
          <a:p>
            <a:pPr algn="ctr"/>
            <a:r>
              <a:rPr lang="en-US" b="1" dirty="0">
                <a:latin typeface="+mn-lt"/>
              </a:rPr>
              <a:t>God’s Plans Are Stronger </a:t>
            </a:r>
            <a:br>
              <a:rPr lang="en-US" b="1" dirty="0"/>
            </a:br>
            <a:r>
              <a:rPr lang="en-US" sz="3200" dirty="0">
                <a:latin typeface="+mn-lt"/>
              </a:rPr>
              <a:t>Joseph had no Idea what His Life </a:t>
            </a:r>
            <a:r>
              <a:rPr lang="en-US" sz="3200" b="1" dirty="0">
                <a:latin typeface="+mn-lt"/>
              </a:rPr>
              <a:t>would</a:t>
            </a:r>
            <a:r>
              <a:rPr lang="en-US" sz="3200" dirty="0">
                <a:latin typeface="+mn-lt"/>
              </a:rPr>
              <a:t> be. </a:t>
            </a:r>
          </a:p>
        </p:txBody>
      </p:sp>
      <p:sp>
        <p:nvSpPr>
          <p:cNvPr id="3" name="Text Placeholder 2"/>
          <p:cNvSpPr>
            <a:spLocks noGrp="1"/>
          </p:cNvSpPr>
          <p:nvPr>
            <p:ph type="body" sz="half" idx="1"/>
          </p:nvPr>
        </p:nvSpPr>
        <p:spPr>
          <a:xfrm>
            <a:off x="3962400" y="1524000"/>
            <a:ext cx="5181600" cy="5310554"/>
          </a:xfrm>
        </p:spPr>
        <p:txBody>
          <a:bodyPr/>
          <a:lstStyle/>
          <a:p>
            <a:pPr>
              <a:buClr>
                <a:schemeClr val="tx1"/>
              </a:buClr>
              <a:buFont typeface="Wingdings" pitchFamily="2" charset="2"/>
              <a:buChar char="§"/>
            </a:pPr>
            <a:r>
              <a:rPr lang="en-US" b="1" dirty="0"/>
              <a:t>Hated &amp; betrayed by his brothers</a:t>
            </a:r>
          </a:p>
          <a:p>
            <a:pPr>
              <a:buClr>
                <a:schemeClr val="tx1"/>
              </a:buClr>
              <a:buFont typeface="Wingdings" pitchFamily="2" charset="2"/>
              <a:buChar char="§"/>
            </a:pPr>
            <a:r>
              <a:rPr lang="en-US" b="1" dirty="0"/>
              <a:t>Thrown into a pit &amp; sold into slavery</a:t>
            </a:r>
          </a:p>
          <a:p>
            <a:pPr>
              <a:buClr>
                <a:schemeClr val="tx1"/>
              </a:buClr>
              <a:buFont typeface="Wingdings" pitchFamily="2" charset="2"/>
              <a:buChar char="§"/>
            </a:pPr>
            <a:r>
              <a:rPr lang="en-US" b="1" dirty="0"/>
              <a:t>Falsely accused and put in prison</a:t>
            </a:r>
          </a:p>
          <a:p>
            <a:pPr>
              <a:buClr>
                <a:schemeClr val="tx1"/>
              </a:buClr>
              <a:buFont typeface="Wingdings" pitchFamily="2" charset="2"/>
              <a:buChar char="§"/>
            </a:pPr>
            <a:r>
              <a:rPr lang="en-US" b="1" dirty="0"/>
              <a:t>Lifted from prison</a:t>
            </a:r>
          </a:p>
          <a:p>
            <a:pPr>
              <a:buClr>
                <a:schemeClr val="tx1"/>
              </a:buClr>
              <a:buFont typeface="Wingdings" pitchFamily="2" charset="2"/>
              <a:buChar char="§"/>
            </a:pPr>
            <a:r>
              <a:rPr lang="en-US" b="1" dirty="0"/>
              <a:t>Made a world leader</a:t>
            </a:r>
          </a:p>
          <a:p>
            <a:pPr>
              <a:buClr>
                <a:schemeClr val="tx1"/>
              </a:buClr>
              <a:buFont typeface="Wingdings" pitchFamily="2" charset="2"/>
              <a:buChar char="§"/>
            </a:pPr>
            <a:r>
              <a:rPr lang="en-US" b="1" dirty="0"/>
              <a:t>Savior of his whole family</a:t>
            </a:r>
          </a:p>
        </p:txBody>
      </p:sp>
    </p:spTree>
    <p:custDataLst>
      <p:tags r:id="rId1"/>
    </p:custDataLst>
    <p:extLst>
      <p:ext uri="{BB962C8B-B14F-4D97-AF65-F5344CB8AC3E}">
        <p14:creationId xmlns:p14="http://schemas.microsoft.com/office/powerpoint/2010/main" val="346594721"/>
      </p:ext>
    </p:extLst>
  </p:cSld>
  <p:clrMapOvr>
    <a:masterClrMapping/>
  </p:clrMapOvr>
  <p:transition advTm="951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descr="C:\Users\Therese\Desktop\Saturday 23_Joseph - God Has the Plan\PIX\4842301830_64608c81c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4013" b="5030"/>
          <a:stretch/>
        </p:blipFill>
        <p:spPr bwMode="auto">
          <a:xfrm>
            <a:off x="-11723" y="17585"/>
            <a:ext cx="9144000" cy="463061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half" idx="1"/>
          </p:nvPr>
        </p:nvSpPr>
        <p:spPr>
          <a:xfrm>
            <a:off x="228600" y="3200400"/>
            <a:ext cx="8915400" cy="3657600"/>
          </a:xfrm>
          <a:solidFill>
            <a:srgbClr val="000000">
              <a:alpha val="80000"/>
            </a:srgbClr>
          </a:solidFill>
        </p:spPr>
        <p:txBody>
          <a:bodyPr/>
          <a:lstStyle/>
          <a:p>
            <a:pPr marL="0" indent="0">
              <a:buNone/>
            </a:pPr>
            <a:r>
              <a:rPr lang="en-US" sz="3200" b="1" dirty="0"/>
              <a:t>“Look here, you people who say, ‘Today or tomorrow we are going to a certain town and will stay there a year. We will do business there and make a profit.’ How do you know what will happen tomorrow? For your life is like the morning fog -- it's here a little while, then it's gone.” </a:t>
            </a:r>
            <a:r>
              <a:rPr lang="en-US" sz="2400" b="1" dirty="0"/>
              <a:t>James 4:13 NLT</a:t>
            </a:r>
          </a:p>
          <a:p>
            <a:pPr marL="0" indent="0">
              <a:buNone/>
            </a:pPr>
            <a:r>
              <a:rPr lang="en-US" sz="3200" b="1" dirty="0"/>
              <a:t> </a:t>
            </a:r>
            <a:endParaRPr lang="en-US" sz="2000" b="1" dirty="0"/>
          </a:p>
        </p:txBody>
      </p:sp>
    </p:spTree>
    <p:extLst>
      <p:ext uri="{BB962C8B-B14F-4D97-AF65-F5344CB8AC3E}">
        <p14:creationId xmlns:p14="http://schemas.microsoft.com/office/powerpoint/2010/main" val="3075178977"/>
      </p:ext>
    </p:extLst>
  </p:cSld>
  <p:clrMapOvr>
    <a:masterClrMapping/>
  </p:clrMapOvr>
  <p:transition advTm="3567"/>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1" name="Picture 3" descr="C:\Users\Therese\Desktop\Saturday 23_Joseph - God Has the Plan\PIX\NHO-ml-front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498763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half" idx="1"/>
          </p:nvPr>
        </p:nvSpPr>
        <p:spPr>
          <a:xfrm>
            <a:off x="76200" y="4419600"/>
            <a:ext cx="9067800" cy="2438400"/>
          </a:xfrm>
        </p:spPr>
        <p:txBody>
          <a:bodyPr/>
          <a:lstStyle/>
          <a:p>
            <a:pPr marL="0" indent="0">
              <a:buNone/>
            </a:pPr>
            <a:r>
              <a:rPr lang="en-US" sz="3200" b="1" dirty="0"/>
              <a:t>“What you ought to say is, ‘If the Lord wants us to, we will live and do this or that.’ Otherwise, you will be boasting about your own plans, and all such boasting is evil…”</a:t>
            </a:r>
          </a:p>
          <a:p>
            <a:pPr marL="0" indent="0" algn="r">
              <a:buNone/>
            </a:pPr>
            <a:r>
              <a:rPr lang="en-US" sz="2000" b="1" dirty="0"/>
              <a:t>James 4:13-16 NLT</a:t>
            </a:r>
          </a:p>
        </p:txBody>
      </p:sp>
    </p:spTree>
    <p:extLst>
      <p:ext uri="{BB962C8B-B14F-4D97-AF65-F5344CB8AC3E}">
        <p14:creationId xmlns:p14="http://schemas.microsoft.com/office/powerpoint/2010/main" val="3440513179"/>
      </p:ext>
    </p:extLst>
  </p:cSld>
  <p:clrMapOvr>
    <a:masterClrMapping/>
  </p:clrMapOvr>
  <p:transition advTm="2503"/>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219200"/>
          </a:xfrm>
        </p:spPr>
        <p:txBody>
          <a:bodyPr/>
          <a:lstStyle/>
          <a:p>
            <a:r>
              <a:rPr lang="en-US" b="1" dirty="0">
                <a:latin typeface="+mn-lt"/>
                <a:cs typeface="Calibri" panose="020F0502020204030204" pitchFamily="34" charset="0"/>
              </a:rPr>
              <a:t>Pilate thought he had power over his own life and others.</a:t>
            </a:r>
          </a:p>
        </p:txBody>
      </p:sp>
      <p:sp>
        <p:nvSpPr>
          <p:cNvPr id="3" name="Text Placeholder 2"/>
          <p:cNvSpPr>
            <a:spLocks noGrp="1"/>
          </p:cNvSpPr>
          <p:nvPr>
            <p:ph type="body" sz="half" idx="1"/>
          </p:nvPr>
        </p:nvSpPr>
        <p:spPr>
          <a:xfrm>
            <a:off x="4191000" y="1295400"/>
            <a:ext cx="4876800" cy="5562600"/>
          </a:xfrm>
        </p:spPr>
        <p:txBody>
          <a:bodyPr/>
          <a:lstStyle/>
          <a:p>
            <a:pPr marL="0" indent="0">
              <a:buNone/>
            </a:pPr>
            <a:r>
              <a:rPr lang="en-US" sz="3200" b="1" dirty="0"/>
              <a:t> “Why won’t you answer my question?” Pilate asked. “Don’t you know that I have the power to let you go free or to nail you to a cross?” </a:t>
            </a:r>
          </a:p>
          <a:p>
            <a:pPr marL="0" indent="0">
              <a:buNone/>
            </a:pPr>
            <a:r>
              <a:rPr lang="en-US" sz="3200" b="1" dirty="0"/>
              <a:t>Jesus replied, “If God had not given you the power, you couldn’t do anything at all to me.”</a:t>
            </a:r>
          </a:p>
          <a:p>
            <a:pPr marL="0" indent="0" algn="r">
              <a:buNone/>
            </a:pPr>
            <a:r>
              <a:rPr lang="en-US" sz="2000" b="1" dirty="0"/>
              <a:t>John 19:10, 11</a:t>
            </a:r>
            <a:endParaRPr lang="en-US" sz="2000" dirty="0"/>
          </a:p>
          <a:p>
            <a:endParaRPr lang="en-US" dirty="0"/>
          </a:p>
        </p:txBody>
      </p:sp>
      <p:pic>
        <p:nvPicPr>
          <p:cNvPr id="84994" name="Picture 2" descr="C:\Users\Therese\Desktop\Saturday 23_Joseph - God Has the Plan\PIX\christ-in-front-of-pontius-pilate-henry-coller.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164399"/>
            <a:ext cx="4114800" cy="56701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3536220"/>
      </p:ext>
    </p:extLst>
  </p:cSld>
  <p:clrMapOvr>
    <a:masterClrMapping/>
  </p:clrMapOvr>
  <p:transition advTm="49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6BE19F0-7EBE-4B5F-B47A-7BA22B20419A}"/>
              </a:ext>
            </a:extLst>
          </p:cNvPr>
          <p:cNvPicPr>
            <a:picLocks noChangeAspect="1"/>
          </p:cNvPicPr>
          <p:nvPr/>
        </p:nvPicPr>
        <p:blipFill>
          <a:blip r:embed="rId2">
            <a:extLst>
              <a:ext uri="{BEBA8EAE-BF5A-486C-A8C5-ECC9F3942E4B}">
                <a14:imgProps xmlns:a14="http://schemas.microsoft.com/office/drawing/2010/main">
                  <a14:imgLayer r:embed="rId3">
                    <a14:imgEffect>
                      <a14:saturation sat="119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127000" y="152400"/>
            <a:ext cx="8890000" cy="6553200"/>
          </a:xfrm>
          <a:prstGeom prst="rect">
            <a:avLst/>
          </a:prstGeom>
        </p:spPr>
      </p:pic>
    </p:spTree>
    <p:extLst>
      <p:ext uri="{BB962C8B-B14F-4D97-AF65-F5344CB8AC3E}">
        <p14:creationId xmlns:p14="http://schemas.microsoft.com/office/powerpoint/2010/main" val="4013777034"/>
      </p:ext>
    </p:extLst>
  </p:cSld>
  <p:clrMapOvr>
    <a:masterClrMapping/>
  </p:clrMapOvr>
  <p:transition advTm="2982"/>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descr="C:\Users\Therese\Desktop\Saturday 23_Joseph - God Has the Plan\PIX\120424_Proverbs19_2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5000"/>
                    </a14:imgEffect>
                  </a14:imgLayer>
                </a14:imgProps>
              </a:ext>
              <a:ext uri="{28A0092B-C50C-407E-A947-70E740481C1C}">
                <a14:useLocalDpi xmlns:a14="http://schemas.microsoft.com/office/drawing/2010/main" val="0"/>
              </a:ext>
            </a:extLst>
          </a:blip>
          <a:srcRect t="15556" b="2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595814"/>
      </p:ext>
    </p:extLst>
  </p:cSld>
  <p:clrMapOvr>
    <a:masterClrMapping/>
  </p:clrMapOvr>
  <p:transition advTm="2182"/>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descr="C:\Users\Therese\Desktop\Saturday 23_Joseph - God Has the Plan\PIX\Joseph-brother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2930"/>
            <a:ext cx="9140093" cy="68550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410201"/>
            <a:ext cx="9144000" cy="1447800"/>
          </a:xfrm>
          <a:solidFill>
            <a:srgbClr val="231303"/>
          </a:solidFill>
        </p:spPr>
        <p:txBody>
          <a:bodyPr anchor="ctr" anchorCtr="0"/>
          <a:lstStyle/>
          <a:p>
            <a:pPr algn="ctr"/>
            <a:r>
              <a:rPr lang="en-US" b="1" dirty="0">
                <a:latin typeface="+mn-lt"/>
              </a:rPr>
              <a:t>God’s Plans Are Wiser </a:t>
            </a:r>
            <a:br>
              <a:rPr lang="en-US" b="1" dirty="0">
                <a:latin typeface="+mn-lt"/>
              </a:rPr>
            </a:br>
            <a:r>
              <a:rPr lang="en-US" sz="2800" b="1" dirty="0">
                <a:latin typeface="+mn-lt"/>
              </a:rPr>
              <a:t>God’s plans for Joseph saved his whole </a:t>
            </a:r>
            <a:br>
              <a:rPr lang="en-US" sz="2800" b="1" dirty="0">
                <a:latin typeface="+mn-lt"/>
              </a:rPr>
            </a:br>
            <a:r>
              <a:rPr lang="en-US" sz="2800" b="1" dirty="0">
                <a:latin typeface="+mn-lt"/>
              </a:rPr>
              <a:t>family in a time of widespread famine.</a:t>
            </a:r>
            <a:endParaRPr lang="en-US" sz="2800" dirty="0">
              <a:latin typeface="+mn-lt"/>
            </a:endParaRPr>
          </a:p>
        </p:txBody>
      </p:sp>
    </p:spTree>
    <p:extLst>
      <p:ext uri="{BB962C8B-B14F-4D97-AF65-F5344CB8AC3E}">
        <p14:creationId xmlns:p14="http://schemas.microsoft.com/office/powerpoint/2010/main" val="2313260583"/>
      </p:ext>
    </p:extLst>
  </p:cSld>
  <p:clrMapOvr>
    <a:masterClrMapping/>
  </p:clrMapOvr>
  <p:transition advTm="2100"/>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descr="C:\Users\Therese\Desktop\Saturday 23_Joseph - God Has the Plan\PIX\plans[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140" y="23446"/>
            <a:ext cx="9011139" cy="67583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140" y="5175738"/>
            <a:ext cx="9011138" cy="1682262"/>
          </a:xfrm>
        </p:spPr>
        <p:style>
          <a:lnRef idx="0">
            <a:scrgbClr r="0" g="0" b="0"/>
          </a:lnRef>
          <a:fillRef idx="1003">
            <a:schemeClr val="lt1"/>
          </a:fillRef>
          <a:effectRef idx="0">
            <a:scrgbClr r="0" g="0" b="0"/>
          </a:effectRef>
          <a:fontRef idx="major"/>
        </p:style>
        <p:txBody>
          <a:bodyPr/>
          <a:lstStyle/>
          <a:p>
            <a:pPr algn="ctr"/>
            <a:r>
              <a:rPr lang="en-US" b="1" dirty="0">
                <a:solidFill>
                  <a:schemeClr val="bg1"/>
                </a:solidFill>
                <a:latin typeface="+mn-lt"/>
              </a:rPr>
              <a:t>“The Lord says: </a:t>
            </a:r>
            <a:br>
              <a:rPr lang="en-US" b="1" dirty="0">
                <a:solidFill>
                  <a:schemeClr val="bg1"/>
                </a:solidFill>
                <a:latin typeface="+mn-lt"/>
              </a:rPr>
            </a:br>
            <a:r>
              <a:rPr lang="en-US" b="1" dirty="0">
                <a:solidFill>
                  <a:schemeClr val="bg1"/>
                </a:solidFill>
                <a:latin typeface="+mn-lt"/>
              </a:rPr>
              <a:t>‘My thoughts and my ways </a:t>
            </a:r>
            <a:br>
              <a:rPr lang="en-US" b="1" dirty="0">
                <a:solidFill>
                  <a:schemeClr val="bg1"/>
                </a:solidFill>
                <a:latin typeface="+mn-lt"/>
              </a:rPr>
            </a:br>
            <a:r>
              <a:rPr lang="en-US" b="1" dirty="0">
                <a:solidFill>
                  <a:schemeClr val="bg1"/>
                </a:solidFill>
                <a:latin typeface="+mn-lt"/>
              </a:rPr>
              <a:t>are not like yours.’” </a:t>
            </a:r>
            <a:r>
              <a:rPr lang="en-US" sz="2000" b="1" dirty="0">
                <a:solidFill>
                  <a:schemeClr val="bg1"/>
                </a:solidFill>
                <a:latin typeface="+mn-lt"/>
              </a:rPr>
              <a:t>Isaiah 55:8 </a:t>
            </a:r>
            <a:endParaRPr lang="en-US" dirty="0"/>
          </a:p>
        </p:txBody>
      </p:sp>
    </p:spTree>
    <p:extLst>
      <p:ext uri="{BB962C8B-B14F-4D97-AF65-F5344CB8AC3E}">
        <p14:creationId xmlns:p14="http://schemas.microsoft.com/office/powerpoint/2010/main" val="2926099919"/>
      </p:ext>
    </p:extLst>
  </p:cSld>
  <p:clrMapOvr>
    <a:masterClrMapping/>
  </p:clrMapOvr>
  <p:transition advTm="1838"/>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descr="C:\Users\Therese\Desktop\Saturday 23_Joseph - God Has the Plan\PIX\LIFE-300x225.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9000"/>
                    </a14:imgEffect>
                    <a14:imgEffect>
                      <a14:colorTemperature colorTemp="11200"/>
                    </a14:imgEffect>
                    <a14:imgEffect>
                      <a14:saturation sat="71000"/>
                    </a14:imgEffect>
                    <a14:imgEffect>
                      <a14:brightnessContrast contrast="54000"/>
                    </a14:imgEffect>
                  </a14:imgLayer>
                </a14:imgProps>
              </a:ext>
              <a:ext uri="{28A0092B-C50C-407E-A947-70E740481C1C}">
                <a14:useLocalDpi xmlns:a14="http://schemas.microsoft.com/office/drawing/2010/main" val="0"/>
              </a:ext>
            </a:extLst>
          </a:blip>
          <a:srcRect/>
          <a:stretch>
            <a:fillRect/>
          </a:stretch>
        </p:blipFill>
        <p:spPr bwMode="auto">
          <a:xfrm>
            <a:off x="0" y="4042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648199"/>
            <a:ext cx="9144000" cy="2250221"/>
          </a:xfrm>
          <a:gradFill>
            <a:gsLst>
              <a:gs pos="46000">
                <a:srgbClr val="624321">
                  <a:lumMod val="86000"/>
                  <a:lumOff val="14000"/>
                  <a:alpha val="84000"/>
                </a:srgbClr>
              </a:gs>
              <a:gs pos="4000">
                <a:srgbClr val="5D200F"/>
              </a:gs>
              <a:gs pos="96000">
                <a:schemeClr val="bg2"/>
              </a:gs>
            </a:gsLst>
          </a:gradFill>
          <a:effectLst>
            <a:glow rad="127000">
              <a:srgbClr val="312317"/>
            </a:glow>
          </a:effectLst>
        </p:spPr>
        <p:style>
          <a:lnRef idx="0">
            <a:scrgbClr r="0" g="0" b="0"/>
          </a:lnRef>
          <a:fillRef idx="1003">
            <a:schemeClr val="dk1"/>
          </a:fillRef>
          <a:effectRef idx="0">
            <a:scrgbClr r="0" g="0" b="0"/>
          </a:effectRef>
          <a:fontRef idx="major"/>
        </p:style>
        <p:txBody>
          <a:bodyPr/>
          <a:lstStyle/>
          <a:p>
            <a:pPr algn="ctr"/>
            <a:r>
              <a:rPr lang="en-US" sz="3800" b="1" dirty="0">
                <a:effectLst>
                  <a:glow rad="152400">
                    <a:srgbClr val="37291A"/>
                  </a:glow>
                </a:effectLst>
                <a:latin typeface="+mn-lt"/>
              </a:rPr>
              <a:t> “Trust the Lord with all your heart, and don't depend on your own understanding… </a:t>
            </a:r>
            <a:br>
              <a:rPr lang="en-US" sz="3800" b="1" dirty="0">
                <a:effectLst>
                  <a:glow rad="152400">
                    <a:srgbClr val="37291A"/>
                  </a:glow>
                </a:effectLst>
                <a:latin typeface="+mn-lt"/>
              </a:rPr>
            </a:br>
            <a:r>
              <a:rPr lang="en-US" sz="3800" b="1" dirty="0">
                <a:effectLst>
                  <a:glow rad="152400">
                    <a:srgbClr val="37291A"/>
                  </a:glow>
                </a:effectLst>
                <a:latin typeface="+mn-lt"/>
              </a:rPr>
              <a:t>Don't depend on your own wisdom.” </a:t>
            </a:r>
            <a:br>
              <a:rPr lang="en-US" sz="3800" b="1" dirty="0"/>
            </a:br>
            <a:r>
              <a:rPr lang="en-US" sz="2000" b="1" dirty="0">
                <a:latin typeface="+mn-lt"/>
              </a:rPr>
              <a:t>P</a:t>
            </a:r>
            <a:r>
              <a:rPr lang="en-US" sz="2000" dirty="0">
                <a:latin typeface="+mn-lt"/>
              </a:rPr>
              <a:t>roverbs 3:5-6</a:t>
            </a:r>
          </a:p>
        </p:txBody>
      </p:sp>
    </p:spTree>
    <p:extLst>
      <p:ext uri="{BB962C8B-B14F-4D97-AF65-F5344CB8AC3E}">
        <p14:creationId xmlns:p14="http://schemas.microsoft.com/office/powerpoint/2010/main" val="402115625"/>
      </p:ext>
    </p:extLst>
  </p:cSld>
  <p:clrMapOvr>
    <a:masterClrMapping/>
  </p:clrMapOvr>
  <p:transition advTm="2008"/>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descr="C:\Users\Therese\Desktop\Saturday 23_Joseph - God Has the Plan\PIX\a-lamp-unto-my-feet-renee-dumont.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446" y="0"/>
            <a:ext cx="549619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half" idx="1"/>
          </p:nvPr>
        </p:nvSpPr>
        <p:spPr>
          <a:xfrm>
            <a:off x="5638800" y="152400"/>
            <a:ext cx="3505199" cy="6705600"/>
          </a:xfrm>
        </p:spPr>
        <p:txBody>
          <a:bodyPr/>
          <a:lstStyle/>
          <a:p>
            <a:pPr marL="0" indent="0">
              <a:buNone/>
            </a:pPr>
            <a:r>
              <a:rPr lang="en-US" sz="4400" b="1" dirty="0"/>
              <a:t> “The Lord directs the steps of the godly. He delights in every detail of their lives.” </a:t>
            </a:r>
            <a:r>
              <a:rPr lang="en-US" sz="2000" b="1" dirty="0"/>
              <a:t>Psalm 37:23</a:t>
            </a:r>
            <a:endParaRPr lang="en-US" sz="2000" dirty="0"/>
          </a:p>
          <a:p>
            <a:pPr marL="0" indent="0">
              <a:buNone/>
            </a:pPr>
            <a:endParaRPr lang="en-US" dirty="0"/>
          </a:p>
        </p:txBody>
      </p:sp>
    </p:spTree>
    <p:extLst>
      <p:ext uri="{BB962C8B-B14F-4D97-AF65-F5344CB8AC3E}">
        <p14:creationId xmlns:p14="http://schemas.microsoft.com/office/powerpoint/2010/main" val="65292976"/>
      </p:ext>
    </p:extLst>
  </p:cSld>
  <p:clrMapOvr>
    <a:masterClrMapping/>
  </p:clrMapOvr>
  <p:transition advTm="224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v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3">
            <a:lum contrast="14000"/>
            <a:extLst>
              <a:ext uri="{28A0092B-C50C-407E-A947-70E740481C1C}">
                <a14:useLocalDpi xmlns:a14="http://schemas.microsoft.com/office/drawing/2010/main" val="0"/>
              </a:ext>
            </a:extLst>
          </a:blip>
          <a:srcRect/>
          <a:stretch>
            <a:fillRect/>
          </a:stretch>
        </p:blipFill>
        <p:spPr bwMode="auto">
          <a:xfrm>
            <a:off x="152400" y="367665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781300" y="780256"/>
            <a:ext cx="6248400" cy="30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presented this message at Bee Creek Park in College Station, TX. </a:t>
            </a:r>
          </a:p>
          <a:p>
            <a:pPr marL="342900" indent="-342900" eaLnBrk="1" hangingPunct="1">
              <a:lnSpc>
                <a:spcPct val="90000"/>
              </a:lnSpc>
              <a:spcBef>
                <a:spcPct val="20000"/>
              </a:spcBef>
              <a:buClr>
                <a:schemeClr val="accent2"/>
              </a:buClr>
              <a:buSzPct val="75000"/>
              <a:buFont typeface="Wingdings" pitchFamily="2" charset="2"/>
              <a:buNone/>
            </a:pPr>
            <a:br>
              <a:rPr lang="en-US" sz="2400" dirty="0">
                <a:latin typeface="Arial" charset="0"/>
              </a:rPr>
            </a:br>
            <a:r>
              <a:rPr lang="en-US" sz="2400" dirty="0">
                <a:latin typeface="Arial" charset="0"/>
              </a:rPr>
              <a:t>If you would like to watch the video of </a:t>
            </a:r>
            <a:r>
              <a:rPr lang="en-US" sz="2400">
                <a:latin typeface="Arial" charset="0"/>
              </a:rPr>
              <a:t>the service, </a:t>
            </a:r>
            <a:r>
              <a:rPr lang="en-US" sz="2400" dirty="0">
                <a:latin typeface="Arial" charset="0"/>
              </a:rPr>
              <a:t>click here:</a:t>
            </a:r>
          </a:p>
          <a:p>
            <a:pPr marL="342900" indent="-342900" algn="ctr" eaLnBrk="1" hangingPunct="1">
              <a:lnSpc>
                <a:spcPct val="90000"/>
              </a:lnSpc>
              <a:spcBef>
                <a:spcPct val="20000"/>
              </a:spcBef>
              <a:buClr>
                <a:schemeClr val="accent2"/>
              </a:buClr>
              <a:buSzPct val="75000"/>
              <a:buFont typeface="Wingdings" pitchFamily="2" charset="2"/>
              <a:buNone/>
            </a:pPr>
            <a:r>
              <a:rPr lang="en-US" dirty="0">
                <a:hlinkClick r:id="rId4"/>
              </a:rPr>
              <a:t>http://campaignkerusso.org/2012/11/free-powerpoint-sermon-joseph-god-has-the-plan/</a:t>
            </a:r>
            <a:r>
              <a:rPr lang="en-US" dirty="0"/>
              <a:t> </a:t>
            </a:r>
          </a:p>
          <a:p>
            <a:pPr marL="342900" indent="-342900" algn="ctr" eaLnBrk="1" hangingPunct="1">
              <a:lnSpc>
                <a:spcPct val="90000"/>
              </a:lnSpc>
              <a:spcBef>
                <a:spcPct val="20000"/>
              </a:spcBef>
              <a:buClr>
                <a:schemeClr val="accent2"/>
              </a:buClr>
              <a:buSzPct val="75000"/>
              <a:buFont typeface="Wingdings" pitchFamily="2" charset="2"/>
              <a:buNone/>
            </a:pPr>
            <a:endParaRPr lang="en-US" sz="2000" b="1" dirty="0">
              <a:latin typeface="Arial" charset="0"/>
            </a:endParaRPr>
          </a:p>
        </p:txBody>
      </p:sp>
      <p:sp>
        <p:nvSpPr>
          <p:cNvPr id="23559" name="Rectangle 7"/>
          <p:cNvSpPr>
            <a:spLocks noChangeArrowheads="1"/>
          </p:cNvSpPr>
          <p:nvPr/>
        </p:nvSpPr>
        <p:spPr bwMode="auto">
          <a:xfrm>
            <a:off x="2514600" y="3867945"/>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love 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dirty="0">
                <a:latin typeface="Arial" charset="0"/>
                <a:hlinkClick r:id="rId5"/>
              </a:rPr>
              <a:t>info@ckbrazos.org</a:t>
            </a:r>
            <a:r>
              <a:rPr lang="en-US" sz="2400" dirty="0">
                <a:latin typeface="Arial" charset="0"/>
              </a:rPr>
              <a:t> </a:t>
            </a:r>
          </a:p>
        </p:txBody>
      </p:sp>
    </p:spTree>
    <p:extLst>
      <p:ext uri="{BB962C8B-B14F-4D97-AF65-F5344CB8AC3E}">
        <p14:creationId xmlns:p14="http://schemas.microsoft.com/office/powerpoint/2010/main" val="419887249"/>
      </p:ext>
    </p:extLst>
  </p:cSld>
  <p:clrMapOvr>
    <a:masterClrMapping/>
  </p:clrMapOvr>
  <p:transition advTm="1216"/>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descr="A picture containing person, people, group, old&#10;&#10;Description automatically generated">
            <a:extLst>
              <a:ext uri="{FF2B5EF4-FFF2-40B4-BE49-F238E27FC236}">
                <a16:creationId xmlns:a16="http://schemas.microsoft.com/office/drawing/2014/main" id="{F2B92CE0-7B72-4238-AFD2-6DF0CC681268}"/>
              </a:ext>
            </a:extLst>
          </p:cNvPr>
          <p:cNvPicPr>
            <a:picLocks noGrp="1" noChangeAspect="1"/>
          </p:cNvPicPr>
          <p:nvPr>
            <p:ph sz="quarter" idx="2"/>
          </p:nvPr>
        </p:nvPicPr>
        <p:blipFill rotWithShape="1">
          <a:blip r:embed="rId4">
            <a:extLst>
              <a:ext uri="{BEBA8EAE-BF5A-486C-A8C5-ECC9F3942E4B}">
                <a14:imgProps xmlns:a14="http://schemas.microsoft.com/office/drawing/2010/main">
                  <a14:imgLayer r:embed="rId5">
                    <a14:imgEffect>
                      <a14:sharpenSoften amount="37000"/>
                    </a14:imgEffect>
                    <a14:imgEffect>
                      <a14:saturation sat="106000"/>
                    </a14:imgEffect>
                    <a14:imgEffect>
                      <a14:brightnessContrast contrast="-9000"/>
                    </a14:imgEffect>
                  </a14:imgLayer>
                </a14:imgProps>
              </a:ext>
              <a:ext uri="{28A0092B-C50C-407E-A947-70E740481C1C}">
                <a14:useLocalDpi xmlns:a14="http://schemas.microsoft.com/office/drawing/2010/main" val="0"/>
              </a:ext>
            </a:extLst>
          </a:blip>
          <a:srcRect t="10483" r="-833" b="3333"/>
          <a:stretch/>
        </p:blipFill>
        <p:spPr>
          <a:xfrm>
            <a:off x="-2721" y="16328"/>
            <a:ext cx="9220200" cy="6841672"/>
          </a:xfrm>
        </p:spPr>
      </p:pic>
      <p:sp>
        <p:nvSpPr>
          <p:cNvPr id="2" name="Title 1"/>
          <p:cNvSpPr>
            <a:spLocks noGrp="1"/>
          </p:cNvSpPr>
          <p:nvPr>
            <p:ph type="title"/>
          </p:nvPr>
        </p:nvSpPr>
        <p:spPr>
          <a:xfrm>
            <a:off x="-2722" y="5562600"/>
            <a:ext cx="9143999" cy="1311728"/>
          </a:xfrm>
          <a:solidFill>
            <a:schemeClr val="bg1"/>
          </a:solidFill>
        </p:spPr>
        <p:txBody>
          <a:bodyPr lIns="182880" rIns="0" anchor="ctr" anchorCtr="0"/>
          <a:lstStyle/>
          <a:p>
            <a:r>
              <a:rPr lang="en-US" sz="2800" b="1" dirty="0">
                <a:latin typeface="+mn-lt"/>
              </a:rPr>
              <a:t>Joseph’s brothers tried to kill him, but he saved them, reunited his family and brought them into the king’s House.</a:t>
            </a:r>
            <a:endParaRPr lang="en-US" sz="2800" dirty="0">
              <a:latin typeface="+mn-lt"/>
            </a:endParaRPr>
          </a:p>
        </p:txBody>
      </p:sp>
      <p:sp>
        <p:nvSpPr>
          <p:cNvPr id="3" name="Text Placeholder 2" hidden="1"/>
          <p:cNvSpPr>
            <a:spLocks noGrp="1"/>
          </p:cNvSpPr>
          <p:nvPr>
            <p:ph type="body" sz="half" idx="1"/>
          </p:nvPr>
        </p:nvSpPr>
        <p:spPr/>
        <p:txBody>
          <a:bodyPr/>
          <a:lstStyle/>
          <a:p>
            <a:endParaRPr lang="en-US" dirty="0"/>
          </a:p>
        </p:txBody>
      </p:sp>
      <p:sp>
        <p:nvSpPr>
          <p:cNvPr id="5" name="Content Placeholder 4" hidden="1"/>
          <p:cNvSpPr>
            <a:spLocks noGrp="1"/>
          </p:cNvSpPr>
          <p:nvPr>
            <p:ph sz="quarter" idx="3"/>
          </p:nvPr>
        </p:nvSpPr>
        <p:spPr/>
        <p:txBody>
          <a:bodyPr/>
          <a:lstStyle/>
          <a:p>
            <a:endParaRPr lang="en-US"/>
          </a:p>
        </p:txBody>
      </p:sp>
      <p:sp>
        <p:nvSpPr>
          <p:cNvPr id="9" name="Title 1">
            <a:extLst>
              <a:ext uri="{FF2B5EF4-FFF2-40B4-BE49-F238E27FC236}">
                <a16:creationId xmlns:a16="http://schemas.microsoft.com/office/drawing/2014/main" id="{2EFD29A3-56CB-465B-87D0-9D944E600C10}"/>
              </a:ext>
            </a:extLst>
          </p:cNvPr>
          <p:cNvSpPr txBox="1">
            <a:spLocks/>
          </p:cNvSpPr>
          <p:nvPr/>
        </p:nvSpPr>
        <p:spPr bwMode="auto">
          <a:xfrm>
            <a:off x="0" y="0"/>
            <a:ext cx="91440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r>
              <a:rPr lang="en-US" sz="3600" b="1" kern="0" dirty="0">
                <a:latin typeface="+mn-lt"/>
              </a:rPr>
              <a:t>God’s Plans are Kinder </a:t>
            </a:r>
          </a:p>
          <a:p>
            <a:pPr algn="ctr"/>
            <a:r>
              <a:rPr lang="en-US" sz="3600" b="1" kern="0" dirty="0">
                <a:latin typeface="+mn-lt"/>
              </a:rPr>
              <a:t>than We Deserve </a:t>
            </a:r>
            <a:endParaRPr lang="en-US" sz="3600" kern="0" dirty="0">
              <a:latin typeface="+mn-lt"/>
            </a:endParaRPr>
          </a:p>
        </p:txBody>
      </p:sp>
    </p:spTree>
    <p:custDataLst>
      <p:tags r:id="rId1"/>
    </p:custDataLst>
    <p:extLst>
      <p:ext uri="{BB962C8B-B14F-4D97-AF65-F5344CB8AC3E}">
        <p14:creationId xmlns:p14="http://schemas.microsoft.com/office/powerpoint/2010/main" val="2683434801"/>
      </p:ext>
    </p:extLst>
  </p:cSld>
  <p:clrMapOvr>
    <a:masterClrMapping/>
  </p:clrMapOvr>
  <p:transition advTm="52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descr="C:\Users\Therese\Desktop\Saturday 23_Joseph - God Has the Plan\PIX\New folder\i1000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03585" y="0"/>
            <a:ext cx="6840415" cy="68404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title"/>
          </p:nvPr>
        </p:nvSpPr>
        <p:spPr/>
        <p:txBody>
          <a:bodyPr/>
          <a:lstStyle/>
          <a:p>
            <a:endParaRPr lang="en-US" dirty="0"/>
          </a:p>
        </p:txBody>
      </p:sp>
      <p:sp>
        <p:nvSpPr>
          <p:cNvPr id="5" name="Content Placeholder 4" hidden="1"/>
          <p:cNvSpPr>
            <a:spLocks noGrp="1"/>
          </p:cNvSpPr>
          <p:nvPr>
            <p:ph sz="quarter" idx="3"/>
          </p:nvPr>
        </p:nvSpPr>
        <p:spPr/>
        <p:txBody>
          <a:bodyPr/>
          <a:lstStyle/>
          <a:p>
            <a:endParaRPr lang="en-US"/>
          </a:p>
        </p:txBody>
      </p:sp>
      <p:sp>
        <p:nvSpPr>
          <p:cNvPr id="3" name="Text Placeholder 2"/>
          <p:cNvSpPr>
            <a:spLocks noGrp="1"/>
          </p:cNvSpPr>
          <p:nvPr>
            <p:ph type="body" sz="half" idx="1"/>
          </p:nvPr>
        </p:nvSpPr>
        <p:spPr>
          <a:xfrm>
            <a:off x="0" y="-1"/>
            <a:ext cx="3352800" cy="6840415"/>
          </a:xfrm>
          <a:solidFill>
            <a:schemeClr val="bg1"/>
          </a:solidFill>
        </p:spPr>
        <p:txBody>
          <a:bodyPr/>
          <a:lstStyle/>
          <a:p>
            <a:pPr marL="0" indent="0">
              <a:buNone/>
            </a:pPr>
            <a:r>
              <a:rPr lang="en-US" sz="3200" b="1" dirty="0"/>
              <a:t>“It is true that you planned to do something bad to me. But really, God was planning good things. </a:t>
            </a:r>
          </a:p>
          <a:p>
            <a:pPr marL="0" indent="0">
              <a:buNone/>
            </a:pPr>
            <a:r>
              <a:rPr lang="en-US" sz="3200" b="1" dirty="0"/>
              <a:t>God’s plan was to use me to save the lives of many people. And that is what happened.”</a:t>
            </a:r>
          </a:p>
          <a:p>
            <a:pPr marL="0" indent="0" algn="r">
              <a:buNone/>
            </a:pPr>
            <a:r>
              <a:rPr lang="en-US" sz="2000" b="1" dirty="0"/>
              <a:t>Genesis 50:20  </a:t>
            </a:r>
            <a:endParaRPr lang="en-US" sz="2000" dirty="0"/>
          </a:p>
          <a:p>
            <a:endParaRPr lang="en-US" dirty="0"/>
          </a:p>
        </p:txBody>
      </p:sp>
    </p:spTree>
    <p:extLst>
      <p:ext uri="{BB962C8B-B14F-4D97-AF65-F5344CB8AC3E}">
        <p14:creationId xmlns:p14="http://schemas.microsoft.com/office/powerpoint/2010/main" val="1286080161"/>
      </p:ext>
    </p:extLst>
  </p:cSld>
  <p:clrMapOvr>
    <a:masterClrMapping/>
  </p:clrMapOvr>
  <p:transition advTm="2895"/>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7" name="Picture 3" descr="C:\Users\Therese\Desktop\Saturday 23_Joseph - God Has the Plan\PIX\GodsPlanForYourLife.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2004646"/>
            <a:ext cx="9108831" cy="3253154"/>
          </a:xfrm>
          <a:prstGeom prst="rect">
            <a:avLst/>
          </a:prstGeom>
          <a:noFill/>
          <a:extLst>
            <a:ext uri="{909E8E84-426E-40DD-AFC4-6F175D3DCCD1}">
              <a14:hiddenFill xmlns:a14="http://schemas.microsoft.com/office/drawing/2010/main">
                <a:solidFill>
                  <a:srgbClr val="FFFFFF"/>
                </a:solidFill>
              </a14:hiddenFill>
            </a:ext>
          </a:extLst>
        </p:spPr>
      </p:pic>
      <p:pic>
        <p:nvPicPr>
          <p:cNvPr id="93186" name="Picture 2" descr="C:\Users\Therese\Desktop\Saturday 23_Joseph - God Has the Plan\PIX\its-all-god-romans-8-28-romans-8-28-blog.jpg"/>
          <p:cNvPicPr>
            <a:picLocks noChangeAspect="1" noChangeArrowheads="1"/>
          </p:cNvPicPr>
          <p:nvPr/>
        </p:nvPicPr>
        <p:blipFill rotWithShape="1">
          <a:blip r:embed="rId4">
            <a:extLst>
              <a:ext uri="{28A0092B-C50C-407E-A947-70E740481C1C}">
                <a14:useLocalDpi xmlns:a14="http://schemas.microsoft.com/office/drawing/2010/main" val="0"/>
              </a:ext>
            </a:extLst>
          </a:blip>
          <a:srcRect t="35897" b="30257"/>
          <a:stretch/>
        </p:blipFill>
        <p:spPr bwMode="auto">
          <a:xfrm>
            <a:off x="0" y="4536830"/>
            <a:ext cx="9179169" cy="23211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hidden="1"/>
          <p:cNvSpPr>
            <a:spLocks noGrp="1"/>
          </p:cNvSpPr>
          <p:nvPr>
            <p:ph type="title"/>
          </p:nvPr>
        </p:nvSpPr>
        <p:spPr/>
        <p:txBody>
          <a:bodyPr/>
          <a:lstStyle/>
          <a:p>
            <a:endParaRPr lang="en-US"/>
          </a:p>
        </p:txBody>
      </p:sp>
      <p:sp>
        <p:nvSpPr>
          <p:cNvPr id="3" name="Text Placeholder 2"/>
          <p:cNvSpPr>
            <a:spLocks noGrp="1"/>
          </p:cNvSpPr>
          <p:nvPr>
            <p:ph type="body" sz="half" idx="1"/>
          </p:nvPr>
        </p:nvSpPr>
        <p:spPr>
          <a:xfrm>
            <a:off x="152400" y="152400"/>
            <a:ext cx="8991600" cy="1676400"/>
          </a:xfrm>
        </p:spPr>
        <p:txBody>
          <a:bodyPr/>
          <a:lstStyle/>
          <a:p>
            <a:pPr marL="0" indent="0">
              <a:buNone/>
            </a:pPr>
            <a:r>
              <a:rPr lang="en-US" sz="3200" b="1" dirty="0"/>
              <a:t>“We know that God makes all things work together for the good of those who love Him and are chosen to be a part of His plan.”</a:t>
            </a:r>
            <a:endParaRPr lang="en-US" sz="3200" dirty="0"/>
          </a:p>
        </p:txBody>
      </p:sp>
      <p:sp>
        <p:nvSpPr>
          <p:cNvPr id="4" name="Content Placeholder 3" hidden="1"/>
          <p:cNvSpPr>
            <a:spLocks noGrp="1"/>
          </p:cNvSpPr>
          <p:nvPr>
            <p:ph sz="quarter" idx="2"/>
          </p:nvPr>
        </p:nvSpPr>
        <p:spPr/>
        <p:txBody>
          <a:bodyPr/>
          <a:lstStyle/>
          <a:p>
            <a:endParaRPr lang="en-US"/>
          </a:p>
        </p:txBody>
      </p:sp>
    </p:spTree>
    <p:extLst>
      <p:ext uri="{BB962C8B-B14F-4D97-AF65-F5344CB8AC3E}">
        <p14:creationId xmlns:p14="http://schemas.microsoft.com/office/powerpoint/2010/main" val="1562762653"/>
      </p:ext>
    </p:extLst>
  </p:cSld>
  <p:clrMapOvr>
    <a:masterClrMapping/>
  </p:clrMapOvr>
  <p:transition advTm="1842"/>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sp>
        <p:nvSpPr>
          <p:cNvPr id="3" name="Text Placeholder 2" hidden="1"/>
          <p:cNvSpPr>
            <a:spLocks noGrp="1"/>
          </p:cNvSpPr>
          <p:nvPr>
            <p:ph type="body" sz="half" idx="1"/>
          </p:nvPr>
        </p:nvSpPr>
        <p:spPr/>
        <p:txBody>
          <a:bodyPr/>
          <a:lstStyle/>
          <a:p>
            <a:endParaRPr lang="en-US"/>
          </a:p>
        </p:txBody>
      </p:sp>
      <p:sp>
        <p:nvSpPr>
          <p:cNvPr id="4" name="Content Placeholder 3" hidden="1"/>
          <p:cNvSpPr>
            <a:spLocks noGrp="1"/>
          </p:cNvSpPr>
          <p:nvPr>
            <p:ph sz="quarter" idx="2"/>
          </p:nvPr>
        </p:nvSpPr>
        <p:spPr/>
        <p:txBody>
          <a:bodyPr/>
          <a:lstStyle/>
          <a:p>
            <a:endParaRPr lang="en-US"/>
          </a:p>
        </p:txBody>
      </p:sp>
      <p:sp>
        <p:nvSpPr>
          <p:cNvPr id="5" name="Content Placeholder 4" hidden="1"/>
          <p:cNvSpPr>
            <a:spLocks noGrp="1"/>
          </p:cNvSpPr>
          <p:nvPr>
            <p:ph sz="quarter" idx="3"/>
          </p:nvPr>
        </p:nvSpPr>
        <p:spPr/>
        <p:txBody>
          <a:bodyPr/>
          <a:lstStyle/>
          <a:p>
            <a:endParaRPr lang="en-US"/>
          </a:p>
        </p:txBody>
      </p:sp>
      <p:pic>
        <p:nvPicPr>
          <p:cNvPr id="1026" name="Picture 2" descr="http://4.bp.blogspot.com/_jVg5f6e4-0c/TObkEWhOkDI/AAAAAAAAA8Q/1yoWX2Fps00/s1600/In%2BEverything%2BGive%2BThanks%2B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6200"/>
                    </a14:imgEffect>
                    <a14:imgEffect>
                      <a14:saturation sat="68000"/>
                    </a14:imgEffect>
                    <a14:imgEffect>
                      <a14:brightnessContrast bright="-6000" contrast="54000"/>
                    </a14:imgEffect>
                  </a14:imgLayer>
                </a14:imgProps>
              </a:ext>
              <a:ext uri="{28A0092B-C50C-407E-A947-70E740481C1C}">
                <a14:useLocalDpi xmlns:a14="http://schemas.microsoft.com/office/drawing/2010/main" val="0"/>
              </a:ext>
            </a:extLst>
          </a:blip>
          <a:srcRect/>
          <a:stretch>
            <a:fillRect/>
          </a:stretch>
        </p:blipFill>
        <p:spPr bwMode="auto">
          <a:xfrm>
            <a:off x="0" y="0"/>
            <a:ext cx="9144000" cy="688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551479"/>
      </p:ext>
    </p:extLst>
  </p:cSld>
  <p:clrMapOvr>
    <a:masterClrMapping/>
  </p:clrMapOvr>
  <p:transition advTm="1168"/>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a:xfrm>
            <a:off x="152400" y="3886200"/>
            <a:ext cx="8991600" cy="2971800"/>
          </a:xfrm>
        </p:spPr>
        <p:txBody>
          <a:bodyPr/>
          <a:lstStyle/>
          <a:p>
            <a:pPr marL="0" indent="0">
              <a:buNone/>
            </a:pPr>
            <a:r>
              <a:rPr lang="en-US" sz="3600" b="1" dirty="0"/>
              <a:t>“I say this because I know the plans that I have for you.” This message is from the Lord. “I have good plans for you. I don’t plan to hurt you. I plan to give you hope and a good future.”</a:t>
            </a:r>
            <a:r>
              <a:rPr lang="en-US" b="1" dirty="0"/>
              <a:t> </a:t>
            </a:r>
            <a:r>
              <a:rPr lang="en-US" sz="2000" b="1" dirty="0"/>
              <a:t>Jeremiah 29:11</a:t>
            </a:r>
            <a:endParaRPr lang="en-US" sz="2000" dirty="0"/>
          </a:p>
          <a:p>
            <a:endParaRPr lang="en-US" dirty="0"/>
          </a:p>
        </p:txBody>
      </p:sp>
      <p:sp>
        <p:nvSpPr>
          <p:cNvPr id="4" name="Content Placeholder 3" hidden="1"/>
          <p:cNvSpPr>
            <a:spLocks noGrp="1"/>
          </p:cNvSpPr>
          <p:nvPr>
            <p:ph sz="quarter" idx="2"/>
          </p:nvPr>
        </p:nvSpPr>
        <p:spPr/>
        <p:txBody>
          <a:bodyPr/>
          <a:lstStyle/>
          <a:p>
            <a:endParaRPr lang="en-US"/>
          </a:p>
        </p:txBody>
      </p:sp>
      <p:pic>
        <p:nvPicPr>
          <p:cNvPr id="94210" name="Picture 2" descr="C:\Users\Therese\Desktop\Saturday 23_Joseph - God Has the Plan\PIX\New folder\gods-game-plan.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l="4872" t="5061" r="4744" b="5392"/>
          <a:stretch/>
        </p:blipFill>
        <p:spPr bwMode="auto">
          <a:xfrm>
            <a:off x="0" y="0"/>
            <a:ext cx="9144000" cy="378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90593"/>
      </p:ext>
    </p:extLst>
  </p:cSld>
  <p:clrMapOvr>
    <a:masterClrMapping/>
  </p:clrMapOvr>
  <p:transition advTm="2452"/>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4343399"/>
          </a:xfrm>
        </p:spPr>
        <p:txBody>
          <a:bodyPr/>
          <a:lstStyle/>
          <a:p>
            <a:pPr algn="ctr">
              <a:lnSpc>
                <a:spcPct val="100000"/>
              </a:lnSpc>
            </a:pPr>
            <a:r>
              <a:rPr lang="en-US" dirty="0">
                <a:latin typeface="+mn-lt"/>
              </a:rPr>
              <a:t>Watch this Related Video: </a:t>
            </a:r>
            <a:br>
              <a:rPr lang="en-US" dirty="0">
                <a:latin typeface="+mn-lt"/>
              </a:rPr>
            </a:br>
            <a:r>
              <a:rPr lang="en-US" dirty="0">
                <a:latin typeface="+mn-lt"/>
              </a:rPr>
              <a:t>“Joseph – It Was God’s Plan”</a:t>
            </a:r>
            <a:br>
              <a:rPr lang="en-US" dirty="0">
                <a:latin typeface="+mn-lt"/>
              </a:rPr>
            </a:br>
            <a:br>
              <a:rPr lang="en-US" sz="1600" dirty="0">
                <a:latin typeface="+mn-lt"/>
              </a:rPr>
            </a:br>
            <a:r>
              <a:rPr lang="en-US" dirty="0">
                <a:latin typeface="+mn-lt"/>
              </a:rPr>
              <a:t>Here:</a:t>
            </a:r>
            <a:br>
              <a:rPr lang="en-US" dirty="0"/>
            </a:br>
            <a:r>
              <a:rPr lang="en-US" sz="2400" b="1" dirty="0">
                <a:hlinkClick r:id="rId2"/>
              </a:rPr>
              <a:t>http://youtu.be/5HmKJf06bKE</a:t>
            </a:r>
            <a:r>
              <a:rPr lang="en-US" sz="2400" b="1" dirty="0"/>
              <a:t> </a:t>
            </a:r>
          </a:p>
        </p:txBody>
      </p:sp>
      <p:sp>
        <p:nvSpPr>
          <p:cNvPr id="3" name="Text Placeholder 2" hidden="1"/>
          <p:cNvSpPr>
            <a:spLocks noGrp="1"/>
          </p:cNvSpPr>
          <p:nvPr>
            <p:ph type="body" sz="half" idx="1"/>
          </p:nvPr>
        </p:nvSpPr>
        <p:spPr/>
        <p:txBody>
          <a:bodyPr/>
          <a:lstStyle/>
          <a:p>
            <a:endParaRPr lang="en-US"/>
          </a:p>
        </p:txBody>
      </p:sp>
    </p:spTree>
    <p:extLst>
      <p:ext uri="{BB962C8B-B14F-4D97-AF65-F5344CB8AC3E}">
        <p14:creationId xmlns:p14="http://schemas.microsoft.com/office/powerpoint/2010/main" val="497472678"/>
      </p:ext>
    </p:extLst>
  </p:cSld>
  <p:clrMapOvr>
    <a:masterClrMapping/>
  </p:clrMapOvr>
  <p:transition advTm="2101"/>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4572000"/>
          </a:xfrm>
        </p:spPr>
        <p:txBody>
          <a:bodyPr/>
          <a:lstStyle/>
          <a:p>
            <a:pPr algn="ctr">
              <a:lnSpc>
                <a:spcPct val="100000"/>
              </a:lnSpc>
            </a:pPr>
            <a:r>
              <a:rPr lang="en-US" dirty="0">
                <a:latin typeface="+mn-lt"/>
              </a:rPr>
              <a:t>Watch this Related Song: </a:t>
            </a:r>
            <a:br>
              <a:rPr lang="en-US" dirty="0">
                <a:latin typeface="+mn-lt"/>
              </a:rPr>
            </a:br>
            <a:r>
              <a:rPr lang="en-US" dirty="0">
                <a:latin typeface="+mn-lt"/>
              </a:rPr>
              <a:t>“When God Has Another Plan”</a:t>
            </a:r>
            <a:br>
              <a:rPr lang="en-US" dirty="0">
                <a:latin typeface="+mn-lt"/>
              </a:rPr>
            </a:br>
            <a:br>
              <a:rPr lang="en-US" sz="1000" dirty="0">
                <a:latin typeface="+mn-lt"/>
              </a:rPr>
            </a:br>
            <a:r>
              <a:rPr lang="en-US" dirty="0">
                <a:latin typeface="+mn-lt"/>
              </a:rPr>
              <a:t>Here:</a:t>
            </a:r>
            <a:br>
              <a:rPr lang="en-US" dirty="0"/>
            </a:br>
            <a:r>
              <a:rPr lang="en-US" sz="2400" b="1" dirty="0">
                <a:hlinkClick r:id="rId2"/>
              </a:rPr>
              <a:t>http://youtu.be/Rg2a5-XtqHE</a:t>
            </a:r>
            <a:r>
              <a:rPr lang="en-US" sz="2400" b="1" dirty="0"/>
              <a:t> </a:t>
            </a:r>
          </a:p>
        </p:txBody>
      </p:sp>
    </p:spTree>
    <p:extLst>
      <p:ext uri="{BB962C8B-B14F-4D97-AF65-F5344CB8AC3E}">
        <p14:creationId xmlns:p14="http://schemas.microsoft.com/office/powerpoint/2010/main" val="3570040432"/>
      </p:ext>
    </p:extLst>
  </p:cSld>
  <p:clrMapOvr>
    <a:masterClrMapping/>
  </p:clrMapOvr>
  <p:transition advTm="2391"/>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1927266041"/>
      </p:ext>
    </p:extLst>
  </p:cSld>
  <p:clrMapOvr>
    <a:masterClrMapping/>
  </p:clrMapOvr>
  <p:transition advTm="36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774825370"/>
      </p:ext>
    </p:extLst>
  </p:cSld>
  <p:clrMapOvr>
    <a:masterClrMapping/>
  </p:clrMapOvr>
  <p:transition advTm="958"/>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4964113" y="0"/>
            <a:ext cx="4179887" cy="3352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23446" y="0"/>
            <a:ext cx="4976446" cy="3276600"/>
          </a:xfrm>
          <a:noFill/>
        </p:spPr>
        <p:txBody>
          <a:bodyPr/>
          <a:lstStyle/>
          <a:p>
            <a:pPr algn="ctr">
              <a:lnSpc>
                <a:spcPct val="90000"/>
              </a:lnSpc>
              <a:buFont typeface="Wingdings" pitchFamily="2" charset="2"/>
              <a:buNone/>
            </a:pPr>
            <a:r>
              <a:rPr lang="en-US" sz="3200" b="1" u="sng" dirty="0">
                <a:latin typeface="Times New Roman" pitchFamily="18" charset="0"/>
              </a:rPr>
              <a:t>John Wesley’s Testimony</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dirty="0"/>
              <a:t>“…the preacher was describing the change which God works in the heart through faith in Christ and I felt my heart strangely warmed.”</a:t>
            </a:r>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4873679" y="3657600"/>
            <a:ext cx="4270322"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102767" y="3505200"/>
            <a:ext cx="497644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432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latin typeface="Times New Roman" pitchFamily="18" charset="0"/>
              </a:rPr>
              <a:t>Disciple’s Testimony</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1622815050"/>
      </p:ext>
    </p:extLst>
  </p:cSld>
  <p:clrMapOvr>
    <a:masterClrMapping/>
  </p:clrMapOvr>
  <p:transition advTm="25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4419599"/>
          </a:xfrm>
        </p:spPr>
        <p:txBody>
          <a:bodyPr/>
          <a:lstStyle/>
          <a:p>
            <a:pPr algn="ctr">
              <a:lnSpc>
                <a:spcPct val="100000"/>
              </a:lnSpc>
            </a:pPr>
            <a:r>
              <a:rPr lang="en-US" dirty="0">
                <a:latin typeface="+mn-lt"/>
              </a:rPr>
              <a:t>Watch this Related Song: </a:t>
            </a:r>
            <a:br>
              <a:rPr lang="en-US" dirty="0">
                <a:latin typeface="+mn-lt"/>
              </a:rPr>
            </a:br>
            <a:r>
              <a:rPr lang="en-US" dirty="0">
                <a:latin typeface="+mn-lt"/>
              </a:rPr>
              <a:t>“God Has a Plan For Me” </a:t>
            </a:r>
            <a:br>
              <a:rPr lang="en-US" dirty="0">
                <a:latin typeface="+mn-lt"/>
                <a:sym typeface="Wingdings" pitchFamily="2" charset="2"/>
              </a:rPr>
            </a:br>
            <a:br>
              <a:rPr lang="en-US" sz="800" dirty="0">
                <a:latin typeface="+mn-lt"/>
                <a:sym typeface="Wingdings" pitchFamily="2" charset="2"/>
              </a:rPr>
            </a:br>
            <a:r>
              <a:rPr lang="en-US" dirty="0">
                <a:latin typeface="+mn-lt"/>
                <a:sym typeface="Wingdings" pitchFamily="2" charset="2"/>
              </a:rPr>
              <a:t>Here:</a:t>
            </a:r>
            <a:br>
              <a:rPr lang="en-US" dirty="0">
                <a:sym typeface="Wingdings" pitchFamily="2" charset="2"/>
              </a:rPr>
            </a:br>
            <a:br>
              <a:rPr lang="en-US" sz="900" dirty="0">
                <a:sym typeface="Wingdings" pitchFamily="2" charset="2"/>
              </a:rPr>
            </a:br>
            <a:r>
              <a:rPr lang="en-US" sz="2400" b="1" dirty="0">
                <a:sym typeface="Wingdings" pitchFamily="2" charset="2"/>
                <a:hlinkClick r:id="rId2"/>
              </a:rPr>
              <a:t>https://youtu.be/xweEX_gs1z4</a:t>
            </a:r>
            <a:r>
              <a:rPr lang="en-US" sz="2400" b="1" dirty="0">
                <a:sym typeface="Wingdings" pitchFamily="2" charset="2"/>
              </a:rPr>
              <a:t> </a:t>
            </a:r>
            <a:endParaRPr lang="en-US" sz="2400" b="1" dirty="0"/>
          </a:p>
        </p:txBody>
      </p:sp>
      <p:sp>
        <p:nvSpPr>
          <p:cNvPr id="3" name="Text Placeholder 2" hidden="1"/>
          <p:cNvSpPr>
            <a:spLocks noGrp="1"/>
          </p:cNvSpPr>
          <p:nvPr>
            <p:ph type="body" sz="half" idx="1"/>
          </p:nvPr>
        </p:nvSpPr>
        <p:spPr/>
        <p:txBody>
          <a:bodyPr/>
          <a:lstStyle/>
          <a:p>
            <a:endParaRPr lang="en-US"/>
          </a:p>
        </p:txBody>
      </p:sp>
    </p:spTree>
    <p:extLst>
      <p:ext uri="{BB962C8B-B14F-4D97-AF65-F5344CB8AC3E}">
        <p14:creationId xmlns:p14="http://schemas.microsoft.com/office/powerpoint/2010/main" val="1060419378"/>
      </p:ext>
    </p:extLst>
  </p:cSld>
  <p:clrMapOvr>
    <a:masterClrMapping/>
  </p:clrMapOvr>
  <p:transition advTm="156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lum bright="-14000" contrast="14000"/>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a:t>
            </a:r>
            <a:r>
              <a:rPr lang="en-US" sz="3600" b="1" dirty="0" err="1"/>
              <a:t>rayer</a:t>
            </a:r>
            <a:r>
              <a:rPr lang="en-US" sz="3600" b="1" dirty="0"/>
              <a:t>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a:t>You want to set an example &amp; show others how it is done.</a:t>
            </a:r>
          </a:p>
          <a:p>
            <a:pPr marL="590550" indent="-590550" eaLnBrk="1" hangingPunct="1">
              <a:lnSpc>
                <a:spcPct val="90000"/>
              </a:lnSpc>
              <a:buClr>
                <a:schemeClr val="tx1"/>
              </a:buClr>
            </a:pPr>
            <a:r>
              <a:rPr lang="en-US" sz="300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435363426"/>
      </p:ext>
    </p:extLst>
  </p:cSld>
  <p:clrMapOvr>
    <a:masterClrMapping/>
  </p:clrMapOvr>
  <p:transition advTm="53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192526"/>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3399777234"/>
      </p:ext>
    </p:extLst>
  </p:cSld>
  <p:clrMapOvr>
    <a:masterClrMapping/>
  </p:clrMapOvr>
  <p:transition advTm="288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a:blip r:embed="rId4">
            <a:lum bright="26000" contrast="50000"/>
            <a:extLst>
              <a:ext uri="{28A0092B-C50C-407E-A947-70E740481C1C}">
                <a14:useLocalDpi xmlns:a14="http://schemas.microsoft.com/office/drawing/2010/main" val="0"/>
              </a:ext>
            </a:extLst>
          </a:blip>
          <a:srcRect/>
          <a:stretch>
            <a:fillRect/>
          </a:stretch>
        </p:blipFill>
        <p:spPr bwMode="auto">
          <a:xfrm>
            <a:off x="-5862" y="-1"/>
            <a:ext cx="6101862" cy="457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5862" y="3407465"/>
            <a:ext cx="6330462" cy="3450535"/>
          </a:xfrm>
          <a:solidFill>
            <a:schemeClr val="bg1">
              <a:alpha val="84000"/>
            </a:schemeClr>
          </a:solidFill>
        </p:spPr>
        <p:txBody>
          <a:bodyPr/>
          <a:lstStyle/>
          <a:p>
            <a:pPr eaLnBrk="1" hangingPunct="1">
              <a:lnSpc>
                <a:spcPct val="80000"/>
              </a:lnSpc>
              <a:buClr>
                <a:srgbClr val="F5F5F5"/>
              </a:buClr>
            </a:pPr>
            <a:r>
              <a:rPr lang="en-US" sz="3200" b="1" dirty="0"/>
              <a:t>Do you want to meet Jesus as your savior right now?</a:t>
            </a:r>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r>
              <a:rPr lang="en-US" sz="3200" b="1" dirty="0"/>
              <a:t>Do you believe that He is waiting to save you right now?</a:t>
            </a:r>
            <a:r>
              <a:rPr lang="en-US" sz="3200" dirty="0"/>
              <a:t> </a:t>
            </a:r>
          </a:p>
        </p:txBody>
      </p:sp>
      <p:sp>
        <p:nvSpPr>
          <p:cNvPr id="11268" name="Rectangle 4"/>
          <p:cNvSpPr>
            <a:spLocks noChangeArrowheads="1"/>
          </p:cNvSpPr>
          <p:nvPr/>
        </p:nvSpPr>
        <p:spPr bwMode="auto">
          <a:xfrm>
            <a:off x="6248400" y="58366"/>
            <a:ext cx="2819400" cy="6723434"/>
          </a:xfrm>
          <a:prstGeom prst="rect">
            <a:avLst/>
          </a:prstGeom>
          <a:solidFill>
            <a:schemeClr val="bg1">
              <a:alpha val="54117"/>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a:lstStyle/>
          <a:p>
            <a:pPr eaLnBrk="1" hangingPunct="1">
              <a:spcBef>
                <a:spcPts val="0"/>
              </a:spcBef>
              <a:buClr>
                <a:schemeClr val="accent2"/>
              </a:buClr>
              <a:buSzPct val="75000"/>
            </a:pPr>
            <a:r>
              <a:rPr lang="en-US" sz="3000" b="1" dirty="0">
                <a:latin typeface="Arial" charset="0"/>
              </a:rPr>
              <a:t>Dear Jesus,</a:t>
            </a:r>
          </a:p>
          <a:p>
            <a:pPr eaLnBrk="1" hangingPunct="1">
              <a:spcBef>
                <a:spcPts val="0"/>
              </a:spcBef>
              <a:buClr>
                <a:schemeClr val="accent2"/>
              </a:buClr>
              <a:buSzPct val="75000"/>
            </a:pPr>
            <a:endParaRPr lang="en-US" sz="800" b="1" dirty="0">
              <a:latin typeface="Arial" charset="0"/>
            </a:endParaRPr>
          </a:p>
          <a:p>
            <a:pPr eaLnBrk="1" hangingPunct="1">
              <a:spcBef>
                <a:spcPts val="0"/>
              </a:spcBef>
              <a:buClr>
                <a:schemeClr val="accent2"/>
              </a:buClr>
              <a:buSzPct val="75000"/>
            </a:pPr>
            <a:r>
              <a:rPr lang="en-US" sz="3000" b="1" dirty="0">
                <a:latin typeface="Arial" charset="0"/>
              </a:rPr>
              <a:t>I know I am a sinner &amp; need your forgiveness.</a:t>
            </a:r>
          </a:p>
          <a:p>
            <a:pPr eaLnBrk="1" hangingPunct="1">
              <a:spcBef>
                <a:spcPts val="0"/>
              </a:spcBef>
              <a:buClr>
                <a:schemeClr val="accent2"/>
              </a:buClr>
              <a:buSzPct val="75000"/>
            </a:pPr>
            <a:r>
              <a:rPr lang="en-US" sz="3000" b="1" dirty="0">
                <a:latin typeface="Arial" charset="0"/>
              </a:rPr>
              <a:t>I believe you died for my sins. </a:t>
            </a:r>
          </a:p>
          <a:p>
            <a:pPr eaLnBrk="1" hangingPunct="1">
              <a:spcBef>
                <a:spcPts val="0"/>
              </a:spcBef>
              <a:buClr>
                <a:schemeClr val="accent2"/>
              </a:buClr>
              <a:buSzPct val="75000"/>
            </a:pPr>
            <a:r>
              <a:rPr lang="en-US" sz="3000" b="1" dirty="0">
                <a:latin typeface="Arial" charset="0"/>
              </a:rPr>
              <a:t>I now turn from sin.</a:t>
            </a:r>
          </a:p>
          <a:p>
            <a:pPr eaLnBrk="1" hangingPunct="1">
              <a:spcBef>
                <a:spcPts val="0"/>
              </a:spcBef>
              <a:buClr>
                <a:schemeClr val="accent2"/>
              </a:buClr>
              <a:buSzPct val="75000"/>
            </a:pPr>
            <a:r>
              <a:rPr lang="en-US" sz="3000" b="1" dirty="0">
                <a:latin typeface="Arial" charset="0"/>
              </a:rPr>
              <a:t>Come into my heart I pray.</a:t>
            </a:r>
          </a:p>
          <a:p>
            <a:pPr eaLnBrk="1" hangingPunct="1">
              <a:spcBef>
                <a:spcPts val="0"/>
              </a:spcBef>
              <a:buClr>
                <a:schemeClr val="accent2"/>
              </a:buClr>
              <a:buSzPct val="75000"/>
            </a:pPr>
            <a:r>
              <a:rPr lang="en-US" sz="3000" b="1" dirty="0">
                <a:latin typeface="Arial" charset="0"/>
              </a:rPr>
              <a:t>Please wash away my sin.</a:t>
            </a:r>
          </a:p>
        </p:txBody>
      </p:sp>
    </p:spTree>
    <p:custDataLst>
      <p:tags r:id="rId1"/>
    </p:custDataLst>
    <p:extLst>
      <p:ext uri="{BB962C8B-B14F-4D97-AF65-F5344CB8AC3E}">
        <p14:creationId xmlns:p14="http://schemas.microsoft.com/office/powerpoint/2010/main" val="374376081"/>
      </p:ext>
    </p:extLst>
  </p:cSld>
  <p:clrMapOvr>
    <a:masterClrMapping/>
  </p:clrMapOvr>
  <p:transition advTm="9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223739498"/>
      </p:ext>
    </p:extLst>
  </p:cSld>
  <p:clrMapOvr>
    <a:masterClrMapping/>
  </p:clrMapOvr>
  <p:transition advTm="1477"/>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749079837"/>
      </p:ext>
    </p:extLst>
  </p:cSld>
  <p:clrMapOvr>
    <a:masterClrMapping/>
  </p:clrMapOvr>
  <p:transition advTm="1047"/>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4958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200400" y="3581400"/>
            <a:ext cx="5943600" cy="3276600"/>
          </a:xfrm>
          <a:solidFill>
            <a:schemeClr val="bg1">
              <a:alpha val="69019"/>
            </a:schemeClr>
          </a:solidFill>
        </p:spPr>
        <p:txBody>
          <a:bodyPr/>
          <a:lstStyle/>
          <a:p>
            <a:pPr eaLnBrk="1" hangingPunct="1">
              <a:lnSpc>
                <a:spcPct val="90000"/>
              </a:lnSpc>
              <a:buClr>
                <a:schemeClr val="tx1"/>
              </a:buClr>
            </a:pPr>
            <a:r>
              <a:rPr lang="en-US" sz="3400" b="1" dirty="0"/>
              <a:t>What did you learn today?</a:t>
            </a:r>
          </a:p>
          <a:p>
            <a:pPr eaLnBrk="1" hangingPunct="1">
              <a:lnSpc>
                <a:spcPct val="90000"/>
              </a:lnSpc>
              <a:buClr>
                <a:schemeClr val="tx1"/>
              </a:buClr>
            </a:pPr>
            <a:r>
              <a:rPr lang="en-US" sz="3400" b="1" dirty="0"/>
              <a:t>What have you been thinking about God lately?</a:t>
            </a:r>
          </a:p>
          <a:p>
            <a:pPr eaLnBrk="1" hangingPunct="1">
              <a:lnSpc>
                <a:spcPct val="90000"/>
              </a:lnSpc>
              <a:buClr>
                <a:schemeClr val="tx1"/>
              </a:buClr>
            </a:pPr>
            <a:r>
              <a:rPr lang="en-US" sz="3400" b="1" dirty="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a:latin typeface="Arial" charset="0"/>
              </a:rPr>
              <a:t>“If you openly say, ‘Jesus is Lord’ and believe in your heart that God raised him from death, you will be saved.”</a:t>
            </a:r>
            <a:r>
              <a:rPr lang="en-US" b="1">
                <a:latin typeface="Arial" charset="0"/>
              </a:rPr>
              <a:t> </a:t>
            </a:r>
          </a:p>
          <a:p>
            <a:pPr algn="r"/>
            <a:r>
              <a:rPr lang="en-US" sz="2000" b="1">
                <a:latin typeface="Arial" charset="0"/>
              </a:rPr>
              <a:t>Rom. 10:9</a:t>
            </a:r>
            <a:r>
              <a:rPr lang="en-US" sz="2400" b="1">
                <a:latin typeface="Arial" charset="0"/>
              </a:rPr>
              <a:t> </a:t>
            </a:r>
          </a:p>
        </p:txBody>
      </p:sp>
    </p:spTree>
    <p:custDataLst>
      <p:tags r:id="rId1"/>
    </p:custDataLst>
    <p:extLst>
      <p:ext uri="{BB962C8B-B14F-4D97-AF65-F5344CB8AC3E}">
        <p14:creationId xmlns:p14="http://schemas.microsoft.com/office/powerpoint/2010/main" val="513680009"/>
      </p:ext>
    </p:extLst>
  </p:cSld>
  <p:clrMapOvr>
    <a:masterClrMapping/>
  </p:clrMapOvr>
  <p:transition advTm="513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352002_861_574"/>
          <p:cNvPicPr>
            <a:picLocks noGrp="1" noChangeAspect="1" noChangeArrowheads="1"/>
          </p:cNvPicPr>
          <p:nvPr>
            <p:ph sz="quarter" idx="2"/>
          </p:nvPr>
        </p:nvPicPr>
        <p:blipFill>
          <a:blip r:embed="rId3">
            <a:lum bright="16000" contrast="18000"/>
            <a:extLst>
              <a:ext uri="{28A0092B-C50C-407E-A947-70E740481C1C}">
                <a14:useLocalDpi xmlns:a14="http://schemas.microsoft.com/office/drawing/2010/main" val="0"/>
              </a:ext>
            </a:extLst>
          </a:blip>
          <a:srcRect/>
          <a:stretch>
            <a:fillRect/>
          </a:stretch>
        </p:blipFill>
        <p:spPr>
          <a:xfrm>
            <a:off x="0" y="377825"/>
            <a:ext cx="9144000"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0"/>
            <a:ext cx="4000500" cy="4038600"/>
          </a:xfrm>
        </p:spPr>
        <p:txBody>
          <a:bodyPr/>
          <a:lstStyle/>
          <a:p>
            <a:pPr eaLnBrk="1" hangingPunct="1">
              <a:lnSpc>
                <a:spcPct val="80000"/>
              </a:lnSpc>
              <a:buFont typeface="Wingdings" pitchFamily="2" charset="2"/>
              <a:buNone/>
            </a:pPr>
            <a:r>
              <a:rPr lang="en-US" sz="4000"/>
              <a:t>“Draw near to God, and He will draw near to you… </a:t>
            </a:r>
          </a:p>
        </p:txBody>
      </p:sp>
      <p:sp>
        <p:nvSpPr>
          <p:cNvPr id="15364" name="Rectangle 4"/>
          <p:cNvSpPr>
            <a:spLocks noChangeArrowheads="1"/>
          </p:cNvSpPr>
          <p:nvPr/>
        </p:nvSpPr>
        <p:spPr bwMode="auto">
          <a:xfrm>
            <a:off x="0" y="5181600"/>
            <a:ext cx="9144000" cy="16002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Tree>
    <p:custDataLst>
      <p:tags r:id="rId1"/>
    </p:custDataLst>
    <p:extLst>
      <p:ext uri="{BB962C8B-B14F-4D97-AF65-F5344CB8AC3E}">
        <p14:creationId xmlns:p14="http://schemas.microsoft.com/office/powerpoint/2010/main" val="160812185"/>
      </p:ext>
    </p:extLst>
  </p:cSld>
  <p:clrMapOvr>
    <a:masterClrMapping/>
  </p:clrMapOvr>
  <p:transition advTm="244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6019800" y="473075"/>
            <a:ext cx="2971800" cy="1431925"/>
          </a:xfrm>
        </p:spPr>
        <p:txBody>
          <a:bodyPr/>
          <a:lstStyle/>
          <a:p>
            <a:pPr eaLnBrk="1" hangingPunct="1"/>
            <a:r>
              <a:rPr lang="en-US" sz="5400"/>
              <a:t>Close in Prayer</a:t>
            </a:r>
          </a:p>
        </p:txBody>
      </p:sp>
    </p:spTree>
    <p:extLst>
      <p:ext uri="{BB962C8B-B14F-4D97-AF65-F5344CB8AC3E}">
        <p14:creationId xmlns:p14="http://schemas.microsoft.com/office/powerpoint/2010/main" val="344942478"/>
      </p:ext>
    </p:extLst>
  </p:cSld>
  <p:clrMapOvr>
    <a:masterClrMapping/>
  </p:clrMapOvr>
  <p:transition advTm="1487"/>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slide-4-72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1135438098"/>
      </p:ext>
    </p:extLst>
  </p:cSld>
  <p:clrMapOvr>
    <a:masterClrMapping/>
  </p:clrMapOvr>
  <p:transition advTm="1146"/>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3"/>
          <p:cNvSpPr>
            <a:spLocks noGrp="1" noChangeArrowheads="1"/>
          </p:cNvSpPr>
          <p:nvPr>
            <p:ph type="body" sz="half" idx="1"/>
          </p:nvPr>
        </p:nvSpPr>
        <p:spPr/>
        <p:txBody>
          <a:bodyPr/>
          <a:lstStyle/>
          <a:p>
            <a:r>
              <a:rPr lang="en-US" sz="2700"/>
              <a:t>z</a:t>
            </a:r>
          </a:p>
        </p:txBody>
      </p:sp>
      <p:pic>
        <p:nvPicPr>
          <p:cNvPr id="31747" name="Picture 7" descr="site_logo"/>
          <p:cNvPicPr>
            <a:picLocks noGrp="1" noChangeAspect="1" noChangeArrowheads="1"/>
          </p:cNvPicPr>
          <p:nvPr>
            <p:ph sz="quarter" idx="2"/>
          </p:nvPr>
        </p:nvPicPr>
        <p:blipFill rotWithShape="1">
          <a:blip r:embed="rId4">
            <a:lum bright="10000" contrast="12000"/>
            <a:extLst>
              <a:ext uri="{BEBA8EAE-BF5A-486C-A8C5-ECC9F3942E4B}">
                <a14:imgProps xmlns:a14="http://schemas.microsoft.com/office/drawing/2010/main">
                  <a14:imgLayer r:embed="rId5">
                    <a14:imgEffect>
                      <a14:saturation sat="75000"/>
                    </a14:imgEffect>
                  </a14:imgLayer>
                </a14:imgProps>
              </a:ext>
              <a:ext uri="{28A0092B-C50C-407E-A947-70E740481C1C}">
                <a14:useLocalDpi xmlns:a14="http://schemas.microsoft.com/office/drawing/2010/main" val="0"/>
              </a:ext>
            </a:extLst>
          </a:blip>
          <a:srcRect l="21600" b="1534"/>
          <a:stretch/>
        </p:blipFill>
        <p:spPr>
          <a:xfrm>
            <a:off x="4435475" y="105229"/>
            <a:ext cx="4708525" cy="6752771"/>
          </a:xfrm>
          <a:noFill/>
        </p:spPr>
      </p:pic>
      <p:pic>
        <p:nvPicPr>
          <p:cNvPr id="31748" name="Picture 11" descr="scan0019"/>
          <p:cNvPicPr>
            <a:picLocks noGrp="1" noChangeAspect="1" noChangeArrowheads="1"/>
          </p:cNvPicPr>
          <p:nvPr>
            <p:ph sz="quarter" idx="3"/>
          </p:nvPr>
        </p:nvPicPr>
        <p:blipFill rotWithShape="1">
          <a:blip r:embed="rId6">
            <a:extLst>
              <a:ext uri="{BEBA8EAE-BF5A-486C-A8C5-ECC9F3942E4B}">
                <a14:imgProps xmlns:a14="http://schemas.microsoft.com/office/drawing/2010/main">
                  <a14:imgLayer r:embed="rId7">
                    <a14:imgEffect>
                      <a14:sharpenSoften amount="8000"/>
                    </a14:imgEffect>
                    <a14:imgEffect>
                      <a14:saturation sat="58000"/>
                    </a14:imgEffect>
                    <a14:imgEffect>
                      <a14:brightnessContrast bright="6000" contrast="17000"/>
                    </a14:imgEffect>
                  </a14:imgLayer>
                </a14:imgProps>
              </a:ext>
              <a:ext uri="{28A0092B-C50C-407E-A947-70E740481C1C}">
                <a14:useLocalDpi xmlns:a14="http://schemas.microsoft.com/office/drawing/2010/main" val="0"/>
              </a:ext>
            </a:extLst>
          </a:blip>
          <a:srcRect l="2286" r="2286" b="1039"/>
          <a:stretch/>
        </p:blipFill>
        <p:spPr>
          <a:xfrm>
            <a:off x="-7711" y="78015"/>
            <a:ext cx="4427311" cy="6170385"/>
          </a:xfrm>
          <a:noFill/>
        </p:spPr>
      </p:pic>
      <p:sp>
        <p:nvSpPr>
          <p:cNvPr id="31749" name="Rectangle 12"/>
          <p:cNvSpPr>
            <a:spLocks noGrp="1" noChangeArrowheads="1"/>
          </p:cNvSpPr>
          <p:nvPr>
            <p:ph type="title"/>
          </p:nvPr>
        </p:nvSpPr>
        <p:spPr>
          <a:xfrm>
            <a:off x="0" y="12700"/>
            <a:ext cx="9144000" cy="1282700"/>
          </a:xfrm>
          <a:solidFill>
            <a:schemeClr val="bg1"/>
          </a:solidFill>
        </p:spPr>
        <p:txBody>
          <a:bodyPr/>
          <a:lstStyle/>
          <a:p>
            <a:pPr algn="ctr"/>
            <a:r>
              <a:rPr lang="en-US" sz="3200" b="1" dirty="0">
                <a:latin typeface="Arial Unicode MS" pitchFamily="34" charset="-128"/>
              </a:rPr>
              <a:t>In many ways, Joseph is a picture </a:t>
            </a:r>
            <a:br>
              <a:rPr lang="en-US" sz="3200" b="1" dirty="0">
                <a:latin typeface="Arial Unicode MS" pitchFamily="34" charset="-128"/>
              </a:rPr>
            </a:br>
            <a:r>
              <a:rPr lang="en-US" sz="3200" b="1" dirty="0">
                <a:latin typeface="Arial Unicode MS" pitchFamily="34" charset="-128"/>
              </a:rPr>
              <a:t>of Jesus! Both men were </a:t>
            </a:r>
            <a:br>
              <a:rPr lang="en-US" sz="3200" b="1" dirty="0">
                <a:latin typeface="Arial Unicode MS" pitchFamily="34" charset="-128"/>
              </a:rPr>
            </a:br>
            <a:r>
              <a:rPr lang="en-US" sz="3200" b="1" dirty="0">
                <a:latin typeface="Arial Unicode MS" pitchFamily="34" charset="-128"/>
              </a:rPr>
              <a:t>rejected by their own brethren:</a:t>
            </a:r>
          </a:p>
        </p:txBody>
      </p:sp>
      <p:sp>
        <p:nvSpPr>
          <p:cNvPr id="6" name="Rectangle 12">
            <a:extLst>
              <a:ext uri="{FF2B5EF4-FFF2-40B4-BE49-F238E27FC236}">
                <a16:creationId xmlns:a16="http://schemas.microsoft.com/office/drawing/2014/main" id="{4110DF44-28D4-4767-956E-FC8553B29C27}"/>
              </a:ext>
            </a:extLst>
          </p:cNvPr>
          <p:cNvSpPr txBox="1">
            <a:spLocks noChangeArrowheads="1"/>
          </p:cNvSpPr>
          <p:nvPr/>
        </p:nvSpPr>
        <p:spPr bwMode="auto">
          <a:xfrm>
            <a:off x="19050" y="5867401"/>
            <a:ext cx="9144000" cy="1022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3600"/>
              </a:lnSpc>
            </a:pPr>
            <a:r>
              <a:rPr lang="en-US" sz="3200" b="1" kern="0" dirty="0">
                <a:latin typeface="Arial Unicode MS" pitchFamily="34" charset="-128"/>
              </a:rPr>
              <a:t>Joseph could not fight </a:t>
            </a:r>
          </a:p>
          <a:p>
            <a:pPr algn="ctr">
              <a:lnSpc>
                <a:spcPts val="3600"/>
              </a:lnSpc>
            </a:pPr>
            <a:r>
              <a:rPr lang="en-US" sz="3200" b="1" kern="0" dirty="0">
                <a:latin typeface="Arial Unicode MS" pitchFamily="34" charset="-128"/>
              </a:rPr>
              <a:t>them and Jesus would not!</a:t>
            </a:r>
          </a:p>
        </p:txBody>
      </p:sp>
    </p:spTree>
    <p:custDataLst>
      <p:tags r:id="rId1"/>
    </p:custDataLst>
    <p:extLst>
      <p:ext uri="{BB962C8B-B14F-4D97-AF65-F5344CB8AC3E}">
        <p14:creationId xmlns:p14="http://schemas.microsoft.com/office/powerpoint/2010/main" val="3289861035"/>
      </p:ext>
    </p:extLst>
  </p:cSld>
  <p:clrMapOvr>
    <a:masterClrMapping/>
  </p:clrMapOvr>
  <p:transition advTm="54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4" descr="Joseph-brother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32771" name="Rectangle 3"/>
          <p:cNvSpPr>
            <a:spLocks noGrp="1" noChangeArrowheads="1"/>
          </p:cNvSpPr>
          <p:nvPr>
            <p:ph type="body" sz="half" idx="1"/>
          </p:nvPr>
        </p:nvSpPr>
        <p:spPr>
          <a:xfrm>
            <a:off x="0" y="0"/>
            <a:ext cx="9144000" cy="990600"/>
          </a:xfrm>
          <a:solidFill>
            <a:srgbClr val="000000">
              <a:alpha val="74901"/>
            </a:srgbClr>
          </a:solidFill>
        </p:spPr>
        <p:txBody>
          <a:bodyPr/>
          <a:lstStyle/>
          <a:p>
            <a:pPr indent="0">
              <a:lnSpc>
                <a:spcPts val="3600"/>
              </a:lnSpc>
              <a:spcBef>
                <a:spcPts val="0"/>
              </a:spcBef>
              <a:buFont typeface="Wingdings" pitchFamily="2" charset="2"/>
              <a:buNone/>
            </a:pPr>
            <a:r>
              <a:rPr lang="en-US" sz="3300" b="1" dirty="0"/>
              <a:t>Joseph’s brothers soon found out how important their little brother was to them!</a:t>
            </a:r>
            <a:r>
              <a:rPr lang="en-US" sz="4000" b="1" dirty="0"/>
              <a:t> </a:t>
            </a:r>
          </a:p>
        </p:txBody>
      </p:sp>
      <p:sp>
        <p:nvSpPr>
          <p:cNvPr id="32772" name="Rectangle 7"/>
          <p:cNvSpPr>
            <a:spLocks noChangeArrowheads="1"/>
          </p:cNvSpPr>
          <p:nvPr/>
        </p:nvSpPr>
        <p:spPr bwMode="auto">
          <a:xfrm>
            <a:off x="0" y="5943600"/>
            <a:ext cx="9144000" cy="914400"/>
          </a:xfrm>
          <a:prstGeom prst="rect">
            <a:avLst/>
          </a:prstGeom>
          <a:solidFill>
            <a:schemeClr val="bg1">
              <a:alpha val="8901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ts val="3600"/>
              </a:lnSpc>
              <a:spcBef>
                <a:spcPts val="0"/>
              </a:spcBef>
              <a:buClr>
                <a:schemeClr val="accent2"/>
              </a:buClr>
              <a:buSzPct val="75000"/>
              <a:buFont typeface="Wingdings" pitchFamily="2" charset="2"/>
              <a:buNone/>
            </a:pPr>
            <a:r>
              <a:rPr lang="en-US" sz="3300" b="1" dirty="0">
                <a:latin typeface="Arial" charset="0"/>
              </a:rPr>
              <a:t>The stone the builders rejected became the cornerstone. He saved their lives!</a:t>
            </a:r>
            <a:r>
              <a:rPr lang="en-US" sz="4000" b="1" dirty="0">
                <a:latin typeface="Arial" charset="0"/>
              </a:rPr>
              <a:t> </a:t>
            </a:r>
          </a:p>
        </p:txBody>
      </p:sp>
    </p:spTree>
    <p:custDataLst>
      <p:tags r:id="rId1"/>
    </p:custDataLst>
    <p:extLst>
      <p:ext uri="{BB962C8B-B14F-4D97-AF65-F5344CB8AC3E}">
        <p14:creationId xmlns:p14="http://schemas.microsoft.com/office/powerpoint/2010/main" val="1973734721"/>
      </p:ext>
    </p:extLst>
  </p:cSld>
  <p:clrMapOvr>
    <a:masterClrMapping/>
  </p:clrMapOvr>
  <p:transition advTm="62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descr="C:\Users\Therese\Desktop\Saturday 23_Joseph - God Has the Plan\PIX\7_Cornerstone\Used\l.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1000"/>
                    </a14:imgEffect>
                    <a14:imgEffect>
                      <a14:saturation sa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C:\Users\Therese\Desktop\Saturday 23_Joseph - God Has the Plan\PIX\7_Cornerstone\Used\guest-rejection-reasons.jpg"/>
          <p:cNvPicPr>
            <a:picLocks noChangeAspect="1" noChangeArrowheads="1"/>
          </p:cNvPicPr>
          <p:nvPr/>
        </p:nvPicPr>
        <p:blipFill>
          <a:blip r:embed="rId4">
            <a:clrChange>
              <a:clrFrom>
                <a:srgbClr val="AE8E67"/>
              </a:clrFrom>
              <a:clrTo>
                <a:srgbClr val="AE8E67">
                  <a:alpha val="0"/>
                </a:srgbClr>
              </a:clrTo>
            </a:clrChange>
            <a:extLst>
              <a:ext uri="{28A0092B-C50C-407E-A947-70E740481C1C}">
                <a14:useLocalDpi xmlns:a14="http://schemas.microsoft.com/office/drawing/2010/main" val="0"/>
              </a:ext>
            </a:extLst>
          </a:blip>
          <a:srcRect/>
          <a:stretch>
            <a:fillRect/>
          </a:stretch>
        </p:blipFill>
        <p:spPr bwMode="auto">
          <a:xfrm rot="20559838">
            <a:off x="74452" y="2461764"/>
            <a:ext cx="9259478" cy="2934230"/>
          </a:xfrm>
          <a:prstGeom prst="rect">
            <a:avLst/>
          </a:prstGeom>
          <a:noFill/>
          <a:effectLst>
            <a:glow>
              <a:schemeClr val="accent1">
                <a:alpha val="0"/>
              </a:schemeClr>
            </a:glow>
            <a:softEdge rad="1066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471934"/>
      </p:ext>
    </p:extLst>
  </p:cSld>
  <p:clrMapOvr>
    <a:masterClrMapping/>
  </p:clrMapOvr>
  <p:transition advTm="1396"/>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120409_Acts4_11"/>
          <p:cNvPicPr>
            <a:picLocks noGrp="1" noChangeAspect="1" noChangeArrowheads="1"/>
          </p:cNvPicPr>
          <p:nvPr>
            <p:ph sz="quarter" idx="2"/>
          </p:nvPr>
        </p:nvPicPr>
        <p:blipFill>
          <a:blip r:embed="rId3">
            <a:extLst>
              <a:ext uri="{BEBA8EAE-BF5A-486C-A8C5-ECC9F3942E4B}">
                <a14:imgProps xmlns:a14="http://schemas.microsoft.com/office/drawing/2010/main">
                  <a14:imgLayer r:embed="rId4">
                    <a14:imgEffect>
                      <a14:brightnessContrast contrast="5000"/>
                    </a14:imgEffect>
                  </a14:imgLayer>
                </a14:imgProps>
              </a:ext>
              <a:ext uri="{28A0092B-C50C-407E-A947-70E740481C1C}">
                <a14:useLocalDpi xmlns:a14="http://schemas.microsoft.com/office/drawing/2010/main" val="0"/>
              </a:ext>
            </a:extLst>
          </a:blip>
          <a:srcRect l="19200" t="9599" r="20799" b="12801"/>
          <a:stretch>
            <a:fillRect/>
          </a:stretch>
        </p:blipFill>
        <p:spPr>
          <a:xfrm>
            <a:off x="5029200" y="-133350"/>
            <a:ext cx="4114800" cy="4114800"/>
          </a:xfrm>
          <a:noFill/>
          <a:ln/>
        </p:spPr>
      </p:pic>
      <p:sp>
        <p:nvSpPr>
          <p:cNvPr id="137219" name="Rectangle 3"/>
          <p:cNvSpPr>
            <a:spLocks noGrp="1" noChangeArrowheads="1"/>
          </p:cNvSpPr>
          <p:nvPr>
            <p:ph type="body" sz="half" idx="1"/>
          </p:nvPr>
        </p:nvSpPr>
        <p:spPr>
          <a:xfrm>
            <a:off x="0" y="152400"/>
            <a:ext cx="5029200" cy="2362200"/>
          </a:xfrm>
          <a:solidFill>
            <a:schemeClr val="bg1"/>
          </a:solidFill>
        </p:spPr>
        <p:txBody>
          <a:bodyPr/>
          <a:lstStyle/>
          <a:p>
            <a:pPr algn="ctr">
              <a:buFont typeface="Wingdings" pitchFamily="2" charset="2"/>
              <a:buNone/>
            </a:pPr>
            <a:r>
              <a:rPr lang="en-US" sz="4800" b="1" dirty="0"/>
              <a:t>	…Has become the Cornerstone!</a:t>
            </a:r>
          </a:p>
        </p:txBody>
      </p:sp>
      <p:sp>
        <p:nvSpPr>
          <p:cNvPr id="137220" name="Rectangle 4"/>
          <p:cNvSpPr>
            <a:spLocks noChangeArrowheads="1"/>
          </p:cNvSpPr>
          <p:nvPr/>
        </p:nvSpPr>
        <p:spPr bwMode="auto">
          <a:xfrm>
            <a:off x="6096000" y="4038600"/>
            <a:ext cx="3048000" cy="26670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buClr>
                <a:schemeClr val="accent2"/>
              </a:buClr>
              <a:buSzPct val="75000"/>
              <a:buFont typeface="Wingdings" pitchFamily="2" charset="2"/>
              <a:buNone/>
            </a:pPr>
            <a:r>
              <a:rPr lang="en-US" sz="4800" b="1" dirty="0">
                <a:latin typeface="Arial" pitchFamily="34" charset="0"/>
              </a:rPr>
              <a:t>	</a:t>
            </a:r>
            <a:r>
              <a:rPr lang="en-US" sz="4000" b="1" dirty="0">
                <a:latin typeface="Arial" pitchFamily="34" charset="0"/>
              </a:rPr>
              <a:t>Without Him, we will fall apart.</a:t>
            </a:r>
          </a:p>
        </p:txBody>
      </p:sp>
      <p:pic>
        <p:nvPicPr>
          <p:cNvPr id="137221" name="Picture 5" descr="cornerstone"/>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0" y="2349500"/>
            <a:ext cx="6705600" cy="4603750"/>
          </a:xfrm>
          <a:noFill/>
          <a:ln/>
        </p:spPr>
      </p:pic>
    </p:spTree>
    <p:custDataLst>
      <p:tags r:id="rId1"/>
    </p:custDataLst>
  </p:cSld>
  <p:clrMapOvr>
    <a:masterClrMapping/>
  </p:clrMapOvr>
  <p:transition advTm="540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God the Great Planner </a:t>
            </a:r>
            <a:endParaRPr lang="en-US" dirty="0"/>
          </a:p>
        </p:txBody>
      </p:sp>
      <p:pic>
        <p:nvPicPr>
          <p:cNvPr id="64514" name="Picture 2" descr="C:\Users\Therese\Desktop\Saturday 23_Joseph - God Has the Plan\PIX\God-the-Architect[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half" idx="1"/>
          </p:nvPr>
        </p:nvSpPr>
        <p:spPr>
          <a:xfrm>
            <a:off x="762000" y="1752600"/>
            <a:ext cx="7239000" cy="2895600"/>
          </a:xfrm>
          <a:solidFill>
            <a:schemeClr val="tx1">
              <a:alpha val="77000"/>
            </a:schemeClr>
          </a:solidFill>
        </p:spPr>
        <p:txBody>
          <a:bodyPr/>
          <a:lstStyle/>
          <a:p>
            <a:pPr marL="0" indent="0">
              <a:buNone/>
            </a:pPr>
            <a:r>
              <a:rPr lang="en-US" sz="4000" b="1" dirty="0">
                <a:solidFill>
                  <a:srgbClr val="002060"/>
                </a:solidFill>
              </a:rPr>
              <a:t>1) God’s Plans Are Stronger </a:t>
            </a:r>
          </a:p>
          <a:p>
            <a:pPr marL="0" indent="0">
              <a:buNone/>
            </a:pPr>
            <a:r>
              <a:rPr lang="en-US" sz="4000" b="1" dirty="0">
                <a:solidFill>
                  <a:srgbClr val="002060"/>
                </a:solidFill>
              </a:rPr>
              <a:t>2) God’s Plans Are Wiser </a:t>
            </a:r>
          </a:p>
          <a:p>
            <a:pPr marL="0" indent="0">
              <a:buNone/>
            </a:pPr>
            <a:r>
              <a:rPr lang="en-US" sz="4000" b="1" dirty="0">
                <a:solidFill>
                  <a:srgbClr val="002060"/>
                </a:solidFill>
              </a:rPr>
              <a:t>3) God’s Plans Are Kinder than We   Deserve </a:t>
            </a:r>
            <a:endParaRPr lang="en-US" sz="4000" dirty="0">
              <a:solidFill>
                <a:srgbClr val="002060"/>
              </a:solidFill>
            </a:endParaRPr>
          </a:p>
        </p:txBody>
      </p:sp>
      <p:sp>
        <p:nvSpPr>
          <p:cNvPr id="7" name="Text Placeholder 2"/>
          <p:cNvSpPr txBox="1">
            <a:spLocks/>
          </p:cNvSpPr>
          <p:nvPr/>
        </p:nvSpPr>
        <p:spPr bwMode="auto">
          <a:xfrm>
            <a:off x="0" y="152400"/>
            <a:ext cx="9144000" cy="1219200"/>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None/>
            </a:pPr>
            <a:r>
              <a:rPr lang="en-US" sz="5400" b="1" dirty="0">
                <a:solidFill>
                  <a:srgbClr val="002060"/>
                </a:solidFill>
              </a:rPr>
              <a:t>God, the Master Planner</a:t>
            </a:r>
            <a:endParaRPr lang="en-US" sz="5400" dirty="0">
              <a:solidFill>
                <a:srgbClr val="002060"/>
              </a:solidFill>
            </a:endParaRPr>
          </a:p>
        </p:txBody>
      </p:sp>
    </p:spTree>
    <p:custDataLst>
      <p:tags r:id="rId1"/>
    </p:custDataLst>
    <p:extLst>
      <p:ext uri="{BB962C8B-B14F-4D97-AF65-F5344CB8AC3E}">
        <p14:creationId xmlns:p14="http://schemas.microsoft.com/office/powerpoint/2010/main" val="489631373"/>
      </p:ext>
    </p:extLst>
  </p:cSld>
  <p:clrMapOvr>
    <a:masterClrMapping/>
  </p:clrMapOvr>
  <p:transition advTm="634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ags/tag10.xml><?xml version="1.0" encoding="utf-8"?>
<p:tagLst xmlns:a="http://schemas.openxmlformats.org/drawingml/2006/main" xmlns:r="http://schemas.openxmlformats.org/officeDocument/2006/relationships" xmlns:p="http://schemas.openxmlformats.org/presentationml/2006/main">
  <p:tag name="TIMING" val="|0.7|0.8|1.1|0.9|0.8"/>
</p:tagLst>
</file>

<file path=ppt/tags/tag11.xml><?xml version="1.0" encoding="utf-8"?>
<p:tagLst xmlns:a="http://schemas.openxmlformats.org/drawingml/2006/main" xmlns:r="http://schemas.openxmlformats.org/officeDocument/2006/relationships" xmlns:p="http://schemas.openxmlformats.org/presentationml/2006/main">
  <p:tag name="TIMING" val="|1.1"/>
</p:tagLst>
</file>

<file path=ppt/tags/tag12.xml><?xml version="1.0" encoding="utf-8"?>
<p:tagLst xmlns:a="http://schemas.openxmlformats.org/drawingml/2006/main" xmlns:r="http://schemas.openxmlformats.org/officeDocument/2006/relationships" xmlns:p="http://schemas.openxmlformats.org/presentationml/2006/main">
  <p:tag name="TIMING" val="|1|1|1|0.8|0.9|0.9|1.1|1"/>
</p:tagLst>
</file>

<file path=ppt/tags/tag13.xml><?xml version="1.0" encoding="utf-8"?>
<p:tagLst xmlns:a="http://schemas.openxmlformats.org/drawingml/2006/main" xmlns:r="http://schemas.openxmlformats.org/officeDocument/2006/relationships" xmlns:p="http://schemas.openxmlformats.org/presentationml/2006/main">
  <p:tag name="TIMING" val="|0.9|1|1.7"/>
</p:tagLst>
</file>

<file path=ppt/tags/tag14.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3.3"/>
</p:tagLst>
</file>

<file path=ppt/tags/tag3.xml><?xml version="1.0" encoding="utf-8"?>
<p:tagLst xmlns:a="http://schemas.openxmlformats.org/drawingml/2006/main" xmlns:r="http://schemas.openxmlformats.org/officeDocument/2006/relationships" xmlns:p="http://schemas.openxmlformats.org/presentationml/2006/main">
  <p:tag name="TIMING" val="|2.1"/>
</p:tagLst>
</file>

<file path=ppt/tags/tag4.xml><?xml version="1.0" encoding="utf-8"?>
<p:tagLst xmlns:a="http://schemas.openxmlformats.org/drawingml/2006/main" xmlns:r="http://schemas.openxmlformats.org/officeDocument/2006/relationships" xmlns:p="http://schemas.openxmlformats.org/presentationml/2006/main">
  <p:tag name="TIMING" val="|1.2|1.6|1.6"/>
</p:tagLst>
</file>

<file path=ppt/tags/tag5.xml><?xml version="1.0" encoding="utf-8"?>
<p:tagLst xmlns:a="http://schemas.openxmlformats.org/drawingml/2006/main" xmlns:r="http://schemas.openxmlformats.org/officeDocument/2006/relationships" xmlns:p="http://schemas.openxmlformats.org/presentationml/2006/main">
  <p:tag name="TIMING" val="|0.6|1.4|1.3|1.3|1.3|1.4"/>
</p:tagLst>
</file>

<file path=ppt/tags/tag6.xml><?xml version="1.0" encoding="utf-8"?>
<p:tagLst xmlns:a="http://schemas.openxmlformats.org/drawingml/2006/main" xmlns:r="http://schemas.openxmlformats.org/officeDocument/2006/relationships" xmlns:p="http://schemas.openxmlformats.org/presentationml/2006/main">
  <p:tag name="TIMING" val="|1.4|1.9"/>
</p:tagLst>
</file>

<file path=ppt/tags/tag7.xml><?xml version="1.0" encoding="utf-8"?>
<p:tagLst xmlns:a="http://schemas.openxmlformats.org/drawingml/2006/main" xmlns:r="http://schemas.openxmlformats.org/officeDocument/2006/relationships" xmlns:p="http://schemas.openxmlformats.org/presentationml/2006/main">
  <p:tag name="TIMING" val="|2.2"/>
</p:tagLst>
</file>

<file path=ppt/tags/tag8.xml><?xml version="1.0" encoding="utf-8"?>
<p:tagLst xmlns:a="http://schemas.openxmlformats.org/drawingml/2006/main" xmlns:r="http://schemas.openxmlformats.org/officeDocument/2006/relationships" xmlns:p="http://schemas.openxmlformats.org/presentationml/2006/main">
  <p:tag name="TIMING" val="|0.9|1.2"/>
</p:tagLst>
</file>

<file path=ppt/tags/tag9.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Park-Refined</Template>
  <TotalTime>637</TotalTime>
  <Words>1197</Words>
  <Application>Microsoft Office PowerPoint</Application>
  <PresentationFormat>On-screen Show (4:3)</PresentationFormat>
  <Paragraphs>95</Paragraphs>
  <Slides>37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Unicode MS</vt:lpstr>
      <vt:lpstr>Times New Roman</vt:lpstr>
      <vt:lpstr>Verdana</vt:lpstr>
      <vt:lpstr>Wingdings</vt:lpstr>
      <vt:lpstr>Refined</vt:lpstr>
      <vt:lpstr>God the Great Planner </vt:lpstr>
      <vt:lpstr>PowerPoint Presentation</vt:lpstr>
      <vt:lpstr>Watch this Related Song:  “God Has a Plan For Me”   Here:  https://youtu.be/xweEX_gs1z4 </vt:lpstr>
      <vt:lpstr>PowerPoint Presentation</vt:lpstr>
      <vt:lpstr>In many ways, Joseph is a picture  of Jesus! Both men were  rejected by their own brethren:</vt:lpstr>
      <vt:lpstr>PowerPoint Presentation</vt:lpstr>
      <vt:lpstr>PowerPoint Presentation</vt:lpstr>
      <vt:lpstr>PowerPoint Presentation</vt:lpstr>
      <vt:lpstr>God the Great Planner </vt:lpstr>
      <vt:lpstr>God’s Plans Are Stronger  Joseph had no Idea what His Life would be. </vt:lpstr>
      <vt:lpstr>PowerPoint Presentation</vt:lpstr>
      <vt:lpstr>PowerPoint Presentation</vt:lpstr>
      <vt:lpstr>Pilate thought he had power over his own life and others.</vt:lpstr>
      <vt:lpstr>PowerPoint Presentation</vt:lpstr>
      <vt:lpstr>PowerPoint Presentation</vt:lpstr>
      <vt:lpstr>God’s Plans Are Wiser  God’s plans for Joseph saved his whole  family in a time of widespread famine.</vt:lpstr>
      <vt:lpstr>“The Lord says:  ‘My thoughts and my ways  are not like yours.’” Isaiah 55:8 </vt:lpstr>
      <vt:lpstr> “Trust the Lord with all your heart, and don't depend on your own understanding…  Don't depend on your own wisdom.”  Proverbs 3:5-6</vt:lpstr>
      <vt:lpstr>PowerPoint Presentation</vt:lpstr>
      <vt:lpstr>Joseph’s brothers tried to kill him, but he saved them, reunited his family and brought them into the king’s House.</vt:lpstr>
      <vt:lpstr>PowerPoint Presentation</vt:lpstr>
      <vt:lpstr>PowerPoint Presentation</vt:lpstr>
      <vt:lpstr>PowerPoint Presentation</vt:lpstr>
      <vt:lpstr>PowerPoint Presentation</vt:lpstr>
      <vt:lpstr>Watch this Related Video:  “Joseph – It Was God’s Plan”  Here: http://youtu.be/5HmKJf06bKE </vt:lpstr>
      <vt:lpstr>Watch this Related Song:  “When God Has Another Plan”  Here: http://youtu.be/Rg2a5-XtqHE </vt:lpstr>
      <vt:lpstr>What is the Sinner‘s Prayer?</vt:lpstr>
      <vt:lpstr>PowerPoint Presentation</vt:lpstr>
      <vt:lpstr>PowerPoint Presentation</vt:lpstr>
      <vt:lpstr>A Prayer of Faith  Pray this rayer if :</vt:lpstr>
      <vt:lpstr>We Declare Our Faith Publicly Because Jesus Declared His LOVE Publicly</vt:lpstr>
      <vt:lpstr>PowerPoint Presentation</vt:lpstr>
      <vt:lpstr>PowerPoint Presentation</vt:lpstr>
      <vt:lpstr>PowerPoint Presentation</vt:lpstr>
      <vt:lpstr>PowerPoint Presentation</vt:lpstr>
      <vt:lpstr>PowerPoint Presentation</vt:lpstr>
      <vt:lpstr>Close in Prayer</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30</cp:revision>
  <dcterms:created xsi:type="dcterms:W3CDTF">2012-08-28T02:53:07Z</dcterms:created>
  <dcterms:modified xsi:type="dcterms:W3CDTF">2021-04-01T17:22:24Z</dcterms:modified>
</cp:coreProperties>
</file>