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32"/>
  </p:notesMasterIdLst>
  <p:sldIdLst>
    <p:sldId id="626" r:id="rId2"/>
    <p:sldId id="606" r:id="rId3"/>
    <p:sldId id="623" r:id="rId4"/>
    <p:sldId id="607" r:id="rId5"/>
    <p:sldId id="625" r:id="rId6"/>
    <p:sldId id="609" r:id="rId7"/>
    <p:sldId id="610" r:id="rId8"/>
    <p:sldId id="611" r:id="rId9"/>
    <p:sldId id="612" r:id="rId10"/>
    <p:sldId id="613" r:id="rId11"/>
    <p:sldId id="614" r:id="rId12"/>
    <p:sldId id="615" r:id="rId13"/>
    <p:sldId id="616" r:id="rId14"/>
    <p:sldId id="617" r:id="rId15"/>
    <p:sldId id="619" r:id="rId16"/>
    <p:sldId id="618" r:id="rId17"/>
    <p:sldId id="620" r:id="rId18"/>
    <p:sldId id="624" r:id="rId19"/>
    <p:sldId id="318" r:id="rId20"/>
    <p:sldId id="345" r:id="rId21"/>
    <p:sldId id="342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54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000"/>
    <a:srgbClr val="1A5035"/>
    <a:srgbClr val="F6FF3F"/>
    <a:srgbClr val="D2E3E6"/>
    <a:srgbClr val="E2E2E2"/>
    <a:srgbClr val="FFC04F"/>
    <a:srgbClr val="0F0807"/>
    <a:srgbClr val="1E1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2BFAF8-3D15-4839-9237-863D010874CE}" v="508" dt="2021-05-11T22:58:49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85" autoAdjust="0"/>
    <p:restoredTop sz="94289" autoAdjust="0"/>
  </p:normalViewPr>
  <p:slideViewPr>
    <p:cSldViewPr>
      <p:cViewPr varScale="1">
        <p:scale>
          <a:sx n="76" d="100"/>
          <a:sy n="76" d="100"/>
        </p:scale>
        <p:origin x="14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3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old Greenberg" userId="d5c41c3ac8bf082f" providerId="LiveId" clId="{8C2BFAF8-3D15-4839-9237-863D010874CE}"/>
    <pc:docChg chg="undo custSel addSld delSld modSld sldOrd modShowInfo">
      <pc:chgData name="Harold Greenberg" userId="d5c41c3ac8bf082f" providerId="LiveId" clId="{8C2BFAF8-3D15-4839-9237-863D010874CE}" dt="2021-05-11T23:10:13.852" v="724" actId="2744"/>
      <pc:docMkLst>
        <pc:docMk/>
      </pc:docMkLst>
      <pc:sldChg chg="addSp modSp add mod ord">
        <pc:chgData name="Harold Greenberg" userId="d5c41c3ac8bf082f" providerId="LiveId" clId="{8C2BFAF8-3D15-4839-9237-863D010874CE}" dt="2021-05-11T17:40:57.905" v="218"/>
        <pc:sldMkLst>
          <pc:docMk/>
          <pc:sldMk cId="113644242" sldId="318"/>
        </pc:sldMkLst>
        <pc:spChg chg="mod">
          <ac:chgData name="Harold Greenberg" userId="d5c41c3ac8bf082f" providerId="LiveId" clId="{8C2BFAF8-3D15-4839-9237-863D010874CE}" dt="2021-05-11T17:40:57.905" v="218"/>
          <ac:spMkLst>
            <pc:docMk/>
            <pc:sldMk cId="113644242" sldId="318"/>
            <ac:spMk id="2" creationId="{00000000-0000-0000-0000-000000000000}"/>
          </ac:spMkLst>
        </pc:spChg>
        <pc:spChg chg="add mod">
          <ac:chgData name="Harold Greenberg" userId="d5c41c3ac8bf082f" providerId="LiveId" clId="{8C2BFAF8-3D15-4839-9237-863D010874CE}" dt="2021-05-11T17:32:25.653" v="208" actId="1076"/>
          <ac:spMkLst>
            <pc:docMk/>
            <pc:sldMk cId="113644242" sldId="318"/>
            <ac:spMk id="4" creationId="{6322B976-5575-47B2-8659-D6D8D13E3236}"/>
          </ac:spMkLst>
        </pc:spChg>
      </pc:sldChg>
      <pc:sldChg chg="add del modTransition">
        <pc:chgData name="Harold Greenberg" userId="d5c41c3ac8bf082f" providerId="LiveId" clId="{8C2BFAF8-3D15-4839-9237-863D010874CE}" dt="2021-05-11T17:27:24.297" v="161" actId="47"/>
        <pc:sldMkLst>
          <pc:docMk/>
          <pc:sldMk cId="1060419378" sldId="318"/>
        </pc:sldMkLst>
      </pc:sldChg>
      <pc:sldChg chg="add modTransition">
        <pc:chgData name="Harold Greenberg" userId="d5c41c3ac8bf082f" providerId="LiveId" clId="{8C2BFAF8-3D15-4839-9237-863D010874CE}" dt="2021-05-11T17:11:38.197" v="113"/>
        <pc:sldMkLst>
          <pc:docMk/>
          <pc:sldMk cId="1774825370" sldId="342"/>
        </pc:sldMkLst>
      </pc:sldChg>
      <pc:sldChg chg="add del ord modTransition">
        <pc:chgData name="Harold Greenberg" userId="d5c41c3ac8bf082f" providerId="LiveId" clId="{8C2BFAF8-3D15-4839-9237-863D010874CE}" dt="2021-05-11T16:57:12.099" v="49" actId="47"/>
        <pc:sldMkLst>
          <pc:docMk/>
          <pc:sldMk cId="419887249" sldId="343"/>
        </pc:sldMkLst>
      </pc:sldChg>
      <pc:sldChg chg="add modTransition">
        <pc:chgData name="Harold Greenberg" userId="d5c41c3ac8bf082f" providerId="LiveId" clId="{8C2BFAF8-3D15-4839-9237-863D010874CE}" dt="2021-05-11T17:11:38.197" v="113"/>
        <pc:sldMkLst>
          <pc:docMk/>
          <pc:sldMk cId="1927266041" sldId="345"/>
        </pc:sldMkLst>
      </pc:sldChg>
      <pc:sldChg chg="add modTransition">
        <pc:chgData name="Harold Greenberg" userId="d5c41c3ac8bf082f" providerId="LiveId" clId="{8C2BFAF8-3D15-4839-9237-863D010874CE}" dt="2021-05-11T17:11:38.197" v="113"/>
        <pc:sldMkLst>
          <pc:docMk/>
          <pc:sldMk cId="1622815050" sldId="346"/>
        </pc:sldMkLst>
      </pc:sldChg>
      <pc:sldChg chg="add modTransition">
        <pc:chgData name="Harold Greenberg" userId="d5c41c3ac8bf082f" providerId="LiveId" clId="{8C2BFAF8-3D15-4839-9237-863D010874CE}" dt="2021-05-11T17:11:38.197" v="113"/>
        <pc:sldMkLst>
          <pc:docMk/>
          <pc:sldMk cId="3435363426" sldId="347"/>
        </pc:sldMkLst>
      </pc:sldChg>
      <pc:sldChg chg="add modTransition">
        <pc:chgData name="Harold Greenberg" userId="d5c41c3ac8bf082f" providerId="LiveId" clId="{8C2BFAF8-3D15-4839-9237-863D010874CE}" dt="2021-05-11T17:11:38.197" v="113"/>
        <pc:sldMkLst>
          <pc:docMk/>
          <pc:sldMk cId="3399777234" sldId="348"/>
        </pc:sldMkLst>
      </pc:sldChg>
      <pc:sldChg chg="add modTransition">
        <pc:chgData name="Harold Greenberg" userId="d5c41c3ac8bf082f" providerId="LiveId" clId="{8C2BFAF8-3D15-4839-9237-863D010874CE}" dt="2021-05-11T17:11:38.197" v="113"/>
        <pc:sldMkLst>
          <pc:docMk/>
          <pc:sldMk cId="374376081" sldId="349"/>
        </pc:sldMkLst>
      </pc:sldChg>
      <pc:sldChg chg="add modTransition">
        <pc:chgData name="Harold Greenberg" userId="d5c41c3ac8bf082f" providerId="LiveId" clId="{8C2BFAF8-3D15-4839-9237-863D010874CE}" dt="2021-05-11T17:11:38.197" v="113"/>
        <pc:sldMkLst>
          <pc:docMk/>
          <pc:sldMk cId="223739498" sldId="350"/>
        </pc:sldMkLst>
      </pc:sldChg>
      <pc:sldChg chg="add modTransition">
        <pc:chgData name="Harold Greenberg" userId="d5c41c3ac8bf082f" providerId="LiveId" clId="{8C2BFAF8-3D15-4839-9237-863D010874CE}" dt="2021-05-11T17:11:38.197" v="113"/>
        <pc:sldMkLst>
          <pc:docMk/>
          <pc:sldMk cId="749079837" sldId="351"/>
        </pc:sldMkLst>
      </pc:sldChg>
      <pc:sldChg chg="add modTransition">
        <pc:chgData name="Harold Greenberg" userId="d5c41c3ac8bf082f" providerId="LiveId" clId="{8C2BFAF8-3D15-4839-9237-863D010874CE}" dt="2021-05-11T17:11:38.197" v="113"/>
        <pc:sldMkLst>
          <pc:docMk/>
          <pc:sldMk cId="513680009" sldId="352"/>
        </pc:sldMkLst>
      </pc:sldChg>
      <pc:sldChg chg="add modTransition">
        <pc:chgData name="Harold Greenberg" userId="d5c41c3ac8bf082f" providerId="LiveId" clId="{8C2BFAF8-3D15-4839-9237-863D010874CE}" dt="2021-05-11T17:11:38.197" v="113"/>
        <pc:sldMkLst>
          <pc:docMk/>
          <pc:sldMk cId="160812185" sldId="353"/>
        </pc:sldMkLst>
      </pc:sldChg>
      <pc:sldChg chg="add modTransition">
        <pc:chgData name="Harold Greenberg" userId="d5c41c3ac8bf082f" providerId="LiveId" clId="{8C2BFAF8-3D15-4839-9237-863D010874CE}" dt="2021-05-11T17:11:38.197" v="113"/>
        <pc:sldMkLst>
          <pc:docMk/>
          <pc:sldMk cId="344942478" sldId="354"/>
        </pc:sldMkLst>
      </pc:sldChg>
      <pc:sldChg chg="del">
        <pc:chgData name="Harold Greenberg" userId="d5c41c3ac8bf082f" providerId="LiveId" clId="{8C2BFAF8-3D15-4839-9237-863D010874CE}" dt="2021-05-11T16:57:12.099" v="49" actId="47"/>
        <pc:sldMkLst>
          <pc:docMk/>
          <pc:sldMk cId="0" sldId="405"/>
        </pc:sldMkLst>
      </pc:sldChg>
      <pc:sldChg chg="del">
        <pc:chgData name="Harold Greenberg" userId="d5c41c3ac8bf082f" providerId="LiveId" clId="{8C2BFAF8-3D15-4839-9237-863D010874CE}" dt="2021-05-11T16:57:12.099" v="49" actId="47"/>
        <pc:sldMkLst>
          <pc:docMk/>
          <pc:sldMk cId="0" sldId="406"/>
        </pc:sldMkLst>
      </pc:sldChg>
      <pc:sldChg chg="del">
        <pc:chgData name="Harold Greenberg" userId="d5c41c3ac8bf082f" providerId="LiveId" clId="{8C2BFAF8-3D15-4839-9237-863D010874CE}" dt="2021-05-11T16:57:12.099" v="49" actId="47"/>
        <pc:sldMkLst>
          <pc:docMk/>
          <pc:sldMk cId="0" sldId="408"/>
        </pc:sldMkLst>
      </pc:sldChg>
      <pc:sldChg chg="del">
        <pc:chgData name="Harold Greenberg" userId="d5c41c3ac8bf082f" providerId="LiveId" clId="{8C2BFAF8-3D15-4839-9237-863D010874CE}" dt="2021-05-11T16:57:12.099" v="49" actId="47"/>
        <pc:sldMkLst>
          <pc:docMk/>
          <pc:sldMk cId="0" sldId="409"/>
        </pc:sldMkLst>
      </pc:sldChg>
      <pc:sldChg chg="del">
        <pc:chgData name="Harold Greenberg" userId="d5c41c3ac8bf082f" providerId="LiveId" clId="{8C2BFAF8-3D15-4839-9237-863D010874CE}" dt="2021-05-11T16:57:12.099" v="49" actId="47"/>
        <pc:sldMkLst>
          <pc:docMk/>
          <pc:sldMk cId="0" sldId="410"/>
        </pc:sldMkLst>
      </pc:sldChg>
      <pc:sldChg chg="del">
        <pc:chgData name="Harold Greenberg" userId="d5c41c3ac8bf082f" providerId="LiveId" clId="{8C2BFAF8-3D15-4839-9237-863D010874CE}" dt="2021-05-11T16:57:12.099" v="49" actId="47"/>
        <pc:sldMkLst>
          <pc:docMk/>
          <pc:sldMk cId="0" sldId="543"/>
        </pc:sldMkLst>
      </pc:sldChg>
      <pc:sldChg chg="del">
        <pc:chgData name="Harold Greenberg" userId="d5c41c3ac8bf082f" providerId="LiveId" clId="{8C2BFAF8-3D15-4839-9237-863D010874CE}" dt="2021-05-11T16:57:12.099" v="49" actId="47"/>
        <pc:sldMkLst>
          <pc:docMk/>
          <pc:sldMk cId="0" sldId="544"/>
        </pc:sldMkLst>
      </pc:sldChg>
      <pc:sldChg chg="del">
        <pc:chgData name="Harold Greenberg" userId="d5c41c3ac8bf082f" providerId="LiveId" clId="{8C2BFAF8-3D15-4839-9237-863D010874CE}" dt="2021-05-11T16:57:12.099" v="49" actId="47"/>
        <pc:sldMkLst>
          <pc:docMk/>
          <pc:sldMk cId="0" sldId="545"/>
        </pc:sldMkLst>
      </pc:sldChg>
      <pc:sldChg chg="del">
        <pc:chgData name="Harold Greenberg" userId="d5c41c3ac8bf082f" providerId="LiveId" clId="{8C2BFAF8-3D15-4839-9237-863D010874CE}" dt="2021-05-11T16:57:12.099" v="49" actId="47"/>
        <pc:sldMkLst>
          <pc:docMk/>
          <pc:sldMk cId="0" sldId="546"/>
        </pc:sldMkLst>
      </pc:sldChg>
      <pc:sldChg chg="del">
        <pc:chgData name="Harold Greenberg" userId="d5c41c3ac8bf082f" providerId="LiveId" clId="{8C2BFAF8-3D15-4839-9237-863D010874CE}" dt="2021-05-11T16:57:12.099" v="49" actId="47"/>
        <pc:sldMkLst>
          <pc:docMk/>
          <pc:sldMk cId="0" sldId="547"/>
        </pc:sldMkLst>
      </pc:sldChg>
      <pc:sldChg chg="del">
        <pc:chgData name="Harold Greenberg" userId="d5c41c3ac8bf082f" providerId="LiveId" clId="{8C2BFAF8-3D15-4839-9237-863D010874CE}" dt="2021-05-11T16:57:12.099" v="49" actId="47"/>
        <pc:sldMkLst>
          <pc:docMk/>
          <pc:sldMk cId="0" sldId="548"/>
        </pc:sldMkLst>
      </pc:sldChg>
      <pc:sldChg chg="del">
        <pc:chgData name="Harold Greenberg" userId="d5c41c3ac8bf082f" providerId="LiveId" clId="{8C2BFAF8-3D15-4839-9237-863D010874CE}" dt="2021-05-11T16:57:12.099" v="49" actId="47"/>
        <pc:sldMkLst>
          <pc:docMk/>
          <pc:sldMk cId="0" sldId="550"/>
        </pc:sldMkLst>
      </pc:sldChg>
      <pc:sldChg chg="del">
        <pc:chgData name="Harold Greenberg" userId="d5c41c3ac8bf082f" providerId="LiveId" clId="{8C2BFAF8-3D15-4839-9237-863D010874CE}" dt="2021-05-11T16:57:12.099" v="49" actId="47"/>
        <pc:sldMkLst>
          <pc:docMk/>
          <pc:sldMk cId="0" sldId="551"/>
        </pc:sldMkLst>
      </pc:sldChg>
      <pc:sldChg chg="del">
        <pc:chgData name="Harold Greenberg" userId="d5c41c3ac8bf082f" providerId="LiveId" clId="{8C2BFAF8-3D15-4839-9237-863D010874CE}" dt="2021-05-11T16:57:12.099" v="49" actId="47"/>
        <pc:sldMkLst>
          <pc:docMk/>
          <pc:sldMk cId="0" sldId="581"/>
        </pc:sldMkLst>
      </pc:sldChg>
      <pc:sldChg chg="add del">
        <pc:chgData name="Harold Greenberg" userId="d5c41c3ac8bf082f" providerId="LiveId" clId="{8C2BFAF8-3D15-4839-9237-863D010874CE}" dt="2021-05-11T16:57:12.099" v="49" actId="47"/>
        <pc:sldMkLst>
          <pc:docMk/>
          <pc:sldMk cId="0" sldId="582"/>
        </pc:sldMkLst>
      </pc:sldChg>
      <pc:sldChg chg="del">
        <pc:chgData name="Harold Greenberg" userId="d5c41c3ac8bf082f" providerId="LiveId" clId="{8C2BFAF8-3D15-4839-9237-863D010874CE}" dt="2021-05-11T16:50:58.864" v="8" actId="47"/>
        <pc:sldMkLst>
          <pc:docMk/>
          <pc:sldMk cId="0" sldId="605"/>
        </pc:sldMkLst>
      </pc:sldChg>
      <pc:sldChg chg="addSp modSp modTransition modAnim">
        <pc:chgData name="Harold Greenberg" userId="d5c41c3ac8bf082f" providerId="LiveId" clId="{8C2BFAF8-3D15-4839-9237-863D010874CE}" dt="2021-05-11T17:35:52.117" v="215" actId="2711"/>
        <pc:sldMkLst>
          <pc:docMk/>
          <pc:sldMk cId="0" sldId="606"/>
        </pc:sldMkLst>
        <pc:spChg chg="add mod">
          <ac:chgData name="Harold Greenberg" userId="d5c41c3ac8bf082f" providerId="LiveId" clId="{8C2BFAF8-3D15-4839-9237-863D010874CE}" dt="2021-05-11T17:35:52.117" v="215" actId="2711"/>
          <ac:spMkLst>
            <pc:docMk/>
            <pc:sldMk cId="0" sldId="606"/>
            <ac:spMk id="4" creationId="{862699CE-8176-4ABE-A6EA-DC001D68676D}"/>
          </ac:spMkLst>
        </pc:spChg>
        <pc:spChg chg="add mod">
          <ac:chgData name="Harold Greenberg" userId="d5c41c3ac8bf082f" providerId="LiveId" clId="{8C2BFAF8-3D15-4839-9237-863D010874CE}" dt="2021-05-11T17:09:22.970" v="105" actId="1076"/>
          <ac:spMkLst>
            <pc:docMk/>
            <pc:sldMk cId="0" sldId="606"/>
            <ac:spMk id="5" creationId="{4556B9DE-CC30-4ED0-835F-4EAF16B53F06}"/>
          </ac:spMkLst>
        </pc:spChg>
        <pc:spChg chg="mod">
          <ac:chgData name="Harold Greenberg" userId="d5c41c3ac8bf082f" providerId="LiveId" clId="{8C2BFAF8-3D15-4839-9237-863D010874CE}" dt="2021-05-11T17:35:40.322" v="214" actId="2711"/>
          <ac:spMkLst>
            <pc:docMk/>
            <pc:sldMk cId="0" sldId="606"/>
            <ac:spMk id="443394" creationId="{00000000-0000-0000-0000-000000000000}"/>
          </ac:spMkLst>
        </pc:spChg>
        <pc:picChg chg="mod">
          <ac:chgData name="Harold Greenberg" userId="d5c41c3ac8bf082f" providerId="LiveId" clId="{8C2BFAF8-3D15-4839-9237-863D010874CE}" dt="2021-05-11T17:09:16.506" v="104" actId="167"/>
          <ac:picMkLst>
            <pc:docMk/>
            <pc:sldMk cId="0" sldId="606"/>
            <ac:picMk id="443395" creationId="{00000000-0000-0000-0000-000000000000}"/>
          </ac:picMkLst>
        </pc:picChg>
      </pc:sldChg>
      <pc:sldChg chg="addSp delSp modSp mod modTransition">
        <pc:chgData name="Harold Greenberg" userId="d5c41c3ac8bf082f" providerId="LiveId" clId="{8C2BFAF8-3D15-4839-9237-863D010874CE}" dt="2021-05-11T17:43:18.010" v="223" actId="2711"/>
        <pc:sldMkLst>
          <pc:docMk/>
          <pc:sldMk cId="0" sldId="607"/>
        </pc:sldMkLst>
        <pc:spChg chg="add mod">
          <ac:chgData name="Harold Greenberg" userId="d5c41c3ac8bf082f" providerId="LiveId" clId="{8C2BFAF8-3D15-4839-9237-863D010874CE}" dt="2021-05-11T17:24:47.836" v="160" actId="1037"/>
          <ac:spMkLst>
            <pc:docMk/>
            <pc:sldMk cId="0" sldId="607"/>
            <ac:spMk id="4" creationId="{FDC23619-CEB6-4854-95D8-854C963F2A68}"/>
          </ac:spMkLst>
        </pc:spChg>
        <pc:spChg chg="del mod">
          <ac:chgData name="Harold Greenberg" userId="d5c41c3ac8bf082f" providerId="LiveId" clId="{8C2BFAF8-3D15-4839-9237-863D010874CE}" dt="2021-05-11T17:23:00.797" v="116" actId="478"/>
          <ac:spMkLst>
            <pc:docMk/>
            <pc:sldMk cId="0" sldId="607"/>
            <ac:spMk id="444418" creationId="{00000000-0000-0000-0000-000000000000}"/>
          </ac:spMkLst>
        </pc:spChg>
        <pc:spChg chg="mod">
          <ac:chgData name="Harold Greenberg" userId="d5c41c3ac8bf082f" providerId="LiveId" clId="{8C2BFAF8-3D15-4839-9237-863D010874CE}" dt="2021-05-11T17:43:18.010" v="223" actId="2711"/>
          <ac:spMkLst>
            <pc:docMk/>
            <pc:sldMk cId="0" sldId="607"/>
            <ac:spMk id="444419" creationId="{00000000-0000-0000-0000-000000000000}"/>
          </ac:spMkLst>
        </pc:spChg>
      </pc:sldChg>
      <pc:sldChg chg="modSp del mod modTransition modAnim">
        <pc:chgData name="Harold Greenberg" userId="d5c41c3ac8bf082f" providerId="LiveId" clId="{8C2BFAF8-3D15-4839-9237-863D010874CE}" dt="2021-05-11T18:06:50.112" v="330" actId="47"/>
        <pc:sldMkLst>
          <pc:docMk/>
          <pc:sldMk cId="0" sldId="608"/>
        </pc:sldMkLst>
        <pc:spChg chg="mod">
          <ac:chgData name="Harold Greenberg" userId="d5c41c3ac8bf082f" providerId="LiveId" clId="{8C2BFAF8-3D15-4839-9237-863D010874CE}" dt="2021-05-11T17:48:20.105" v="249" actId="20577"/>
          <ac:spMkLst>
            <pc:docMk/>
            <pc:sldMk cId="0" sldId="608"/>
            <ac:spMk id="445442" creationId="{00000000-0000-0000-0000-000000000000}"/>
          </ac:spMkLst>
        </pc:spChg>
        <pc:spChg chg="mod">
          <ac:chgData name="Harold Greenberg" userId="d5c41c3ac8bf082f" providerId="LiveId" clId="{8C2BFAF8-3D15-4839-9237-863D010874CE}" dt="2021-05-11T17:47:21.837" v="241" actId="14100"/>
          <ac:spMkLst>
            <pc:docMk/>
            <pc:sldMk cId="0" sldId="608"/>
            <ac:spMk id="445443" creationId="{00000000-0000-0000-0000-000000000000}"/>
          </ac:spMkLst>
        </pc:spChg>
        <pc:picChg chg="mod">
          <ac:chgData name="Harold Greenberg" userId="d5c41c3ac8bf082f" providerId="LiveId" clId="{8C2BFAF8-3D15-4839-9237-863D010874CE}" dt="2021-05-11T17:57:02.125" v="285" actId="1076"/>
          <ac:picMkLst>
            <pc:docMk/>
            <pc:sldMk cId="0" sldId="608"/>
            <ac:picMk id="1026" creationId="{00000000-0000-0000-0000-000000000000}"/>
          </ac:picMkLst>
        </pc:picChg>
      </pc:sldChg>
      <pc:sldChg chg="modSp modTransition modAnim">
        <pc:chgData name="Harold Greenberg" userId="d5c41c3ac8bf082f" providerId="LiveId" clId="{8C2BFAF8-3D15-4839-9237-863D010874CE}" dt="2021-05-11T18:08:07.012" v="333" actId="2711"/>
        <pc:sldMkLst>
          <pc:docMk/>
          <pc:sldMk cId="0" sldId="609"/>
        </pc:sldMkLst>
        <pc:spChg chg="mod">
          <ac:chgData name="Harold Greenberg" userId="d5c41c3ac8bf082f" providerId="LiveId" clId="{8C2BFAF8-3D15-4839-9237-863D010874CE}" dt="2021-05-11T18:08:07.012" v="333" actId="2711"/>
          <ac:spMkLst>
            <pc:docMk/>
            <pc:sldMk cId="0" sldId="609"/>
            <ac:spMk id="446466" creationId="{00000000-0000-0000-0000-000000000000}"/>
          </ac:spMkLst>
        </pc:spChg>
      </pc:sldChg>
      <pc:sldChg chg="modSp mod modTransition modAnim">
        <pc:chgData name="Harold Greenberg" userId="d5c41c3ac8bf082f" providerId="LiveId" clId="{8C2BFAF8-3D15-4839-9237-863D010874CE}" dt="2021-05-11T18:09:14.260" v="337" actId="1038"/>
        <pc:sldMkLst>
          <pc:docMk/>
          <pc:sldMk cId="0" sldId="610"/>
        </pc:sldMkLst>
        <pc:spChg chg="mod">
          <ac:chgData name="Harold Greenberg" userId="d5c41c3ac8bf082f" providerId="LiveId" clId="{8C2BFAF8-3D15-4839-9237-863D010874CE}" dt="2021-05-11T18:08:33.823" v="334" actId="2711"/>
          <ac:spMkLst>
            <pc:docMk/>
            <pc:sldMk cId="0" sldId="610"/>
            <ac:spMk id="447491" creationId="{00000000-0000-0000-0000-000000000000}"/>
          </ac:spMkLst>
        </pc:spChg>
        <pc:picChg chg="mod">
          <ac:chgData name="Harold Greenberg" userId="d5c41c3ac8bf082f" providerId="LiveId" clId="{8C2BFAF8-3D15-4839-9237-863D010874CE}" dt="2021-05-11T18:09:14.260" v="337" actId="1038"/>
          <ac:picMkLst>
            <pc:docMk/>
            <pc:sldMk cId="0" sldId="610"/>
            <ac:picMk id="447490" creationId="{00000000-0000-0000-0000-000000000000}"/>
          </ac:picMkLst>
        </pc:picChg>
      </pc:sldChg>
      <pc:sldChg chg="modSp mod modTransition modAnim">
        <pc:chgData name="Harold Greenberg" userId="d5c41c3ac8bf082f" providerId="LiveId" clId="{8C2BFAF8-3D15-4839-9237-863D010874CE}" dt="2021-05-11T18:10:46.300" v="342"/>
        <pc:sldMkLst>
          <pc:docMk/>
          <pc:sldMk cId="0" sldId="611"/>
        </pc:sldMkLst>
        <pc:spChg chg="mod">
          <ac:chgData name="Harold Greenberg" userId="d5c41c3ac8bf082f" providerId="LiveId" clId="{8C2BFAF8-3D15-4839-9237-863D010874CE}" dt="2021-05-11T18:09:48.386" v="339" actId="2711"/>
          <ac:spMkLst>
            <pc:docMk/>
            <pc:sldMk cId="0" sldId="611"/>
            <ac:spMk id="448515" creationId="{00000000-0000-0000-0000-000000000000}"/>
          </ac:spMkLst>
        </pc:spChg>
      </pc:sldChg>
      <pc:sldChg chg="modSp mod modTransition modAnim">
        <pc:chgData name="Harold Greenberg" userId="d5c41c3ac8bf082f" providerId="LiveId" clId="{8C2BFAF8-3D15-4839-9237-863D010874CE}" dt="2021-05-11T18:11:53.896" v="345"/>
        <pc:sldMkLst>
          <pc:docMk/>
          <pc:sldMk cId="0" sldId="612"/>
        </pc:sldMkLst>
        <pc:spChg chg="mod">
          <ac:chgData name="Harold Greenberg" userId="d5c41c3ac8bf082f" providerId="LiveId" clId="{8C2BFAF8-3D15-4839-9237-863D010874CE}" dt="2021-05-11T18:11:10.716" v="343" actId="2711"/>
          <ac:spMkLst>
            <pc:docMk/>
            <pc:sldMk cId="0" sldId="612"/>
            <ac:spMk id="449538" creationId="{00000000-0000-0000-0000-000000000000}"/>
          </ac:spMkLst>
        </pc:spChg>
      </pc:sldChg>
      <pc:sldChg chg="modSp mod modTransition modAnim">
        <pc:chgData name="Harold Greenberg" userId="d5c41c3ac8bf082f" providerId="LiveId" clId="{8C2BFAF8-3D15-4839-9237-863D010874CE}" dt="2021-05-11T18:28:55.459" v="497"/>
        <pc:sldMkLst>
          <pc:docMk/>
          <pc:sldMk cId="0" sldId="613"/>
        </pc:sldMkLst>
        <pc:spChg chg="mod">
          <ac:chgData name="Harold Greenberg" userId="d5c41c3ac8bf082f" providerId="LiveId" clId="{8C2BFAF8-3D15-4839-9237-863D010874CE}" dt="2021-05-11T18:12:16.028" v="346" actId="2711"/>
          <ac:spMkLst>
            <pc:docMk/>
            <pc:sldMk cId="0" sldId="613"/>
            <ac:spMk id="450563" creationId="{00000000-0000-0000-0000-000000000000}"/>
          </ac:spMkLst>
        </pc:spChg>
        <pc:spChg chg="mod">
          <ac:chgData name="Harold Greenberg" userId="d5c41c3ac8bf082f" providerId="LiveId" clId="{8C2BFAF8-3D15-4839-9237-863D010874CE}" dt="2021-05-11T18:12:47.403" v="347" actId="20577"/>
          <ac:spMkLst>
            <pc:docMk/>
            <pc:sldMk cId="0" sldId="613"/>
            <ac:spMk id="450564" creationId="{00000000-0000-0000-0000-000000000000}"/>
          </ac:spMkLst>
        </pc:spChg>
      </pc:sldChg>
      <pc:sldChg chg="modSp mod modTransition modAnim">
        <pc:chgData name="Harold Greenberg" userId="d5c41c3ac8bf082f" providerId="LiveId" clId="{8C2BFAF8-3D15-4839-9237-863D010874CE}" dt="2021-05-11T18:34:11.510" v="542" actId="20577"/>
        <pc:sldMkLst>
          <pc:docMk/>
          <pc:sldMk cId="0" sldId="614"/>
        </pc:sldMkLst>
        <pc:spChg chg="mod">
          <ac:chgData name="Harold Greenberg" userId="d5c41c3ac8bf082f" providerId="LiveId" clId="{8C2BFAF8-3D15-4839-9237-863D010874CE}" dt="2021-05-11T18:34:11.510" v="542" actId="20577"/>
          <ac:spMkLst>
            <pc:docMk/>
            <pc:sldMk cId="0" sldId="614"/>
            <ac:spMk id="451587" creationId="{00000000-0000-0000-0000-000000000000}"/>
          </ac:spMkLst>
        </pc:spChg>
        <pc:spChg chg="mod">
          <ac:chgData name="Harold Greenberg" userId="d5c41c3ac8bf082f" providerId="LiveId" clId="{8C2BFAF8-3D15-4839-9237-863D010874CE}" dt="2021-05-11T18:33:11.911" v="534" actId="14100"/>
          <ac:spMkLst>
            <pc:docMk/>
            <pc:sldMk cId="0" sldId="614"/>
            <ac:spMk id="451588" creationId="{00000000-0000-0000-0000-000000000000}"/>
          </ac:spMkLst>
        </pc:spChg>
        <pc:picChg chg="mod">
          <ac:chgData name="Harold Greenberg" userId="d5c41c3ac8bf082f" providerId="LiveId" clId="{8C2BFAF8-3D15-4839-9237-863D010874CE}" dt="2021-05-11T18:32:14.572" v="524" actId="1076"/>
          <ac:picMkLst>
            <pc:docMk/>
            <pc:sldMk cId="0" sldId="614"/>
            <ac:picMk id="451586" creationId="{00000000-0000-0000-0000-000000000000}"/>
          </ac:picMkLst>
        </pc:picChg>
      </pc:sldChg>
      <pc:sldChg chg="modSp mod modTransition modAnim">
        <pc:chgData name="Harold Greenberg" userId="d5c41c3ac8bf082f" providerId="LiveId" clId="{8C2BFAF8-3D15-4839-9237-863D010874CE}" dt="2021-05-11T18:36:38.112" v="560" actId="20577"/>
        <pc:sldMkLst>
          <pc:docMk/>
          <pc:sldMk cId="0" sldId="615"/>
        </pc:sldMkLst>
        <pc:spChg chg="mod">
          <ac:chgData name="Harold Greenberg" userId="d5c41c3ac8bf082f" providerId="LiveId" clId="{8C2BFAF8-3D15-4839-9237-863D010874CE}" dt="2021-05-11T18:36:38.112" v="560" actId="20577"/>
          <ac:spMkLst>
            <pc:docMk/>
            <pc:sldMk cId="0" sldId="615"/>
            <ac:spMk id="452611" creationId="{00000000-0000-0000-0000-000000000000}"/>
          </ac:spMkLst>
        </pc:spChg>
        <pc:spChg chg="mod">
          <ac:chgData name="Harold Greenberg" userId="d5c41c3ac8bf082f" providerId="LiveId" clId="{8C2BFAF8-3D15-4839-9237-863D010874CE}" dt="2021-05-11T18:35:24.270" v="544" actId="948"/>
          <ac:spMkLst>
            <pc:docMk/>
            <pc:sldMk cId="0" sldId="615"/>
            <ac:spMk id="452612" creationId="{00000000-0000-0000-0000-000000000000}"/>
          </ac:spMkLst>
        </pc:spChg>
      </pc:sldChg>
      <pc:sldChg chg="modSp mod modTransition modAnim">
        <pc:chgData name="Harold Greenberg" userId="d5c41c3ac8bf082f" providerId="LiveId" clId="{8C2BFAF8-3D15-4839-9237-863D010874CE}" dt="2021-05-11T18:38:59.230" v="576"/>
        <pc:sldMkLst>
          <pc:docMk/>
          <pc:sldMk cId="0" sldId="616"/>
        </pc:sldMkLst>
        <pc:spChg chg="mod">
          <ac:chgData name="Harold Greenberg" userId="d5c41c3ac8bf082f" providerId="LiveId" clId="{8C2BFAF8-3D15-4839-9237-863D010874CE}" dt="2021-05-11T18:38:17.588" v="575" actId="14100"/>
          <ac:spMkLst>
            <pc:docMk/>
            <pc:sldMk cId="0" sldId="616"/>
            <ac:spMk id="453634" creationId="{00000000-0000-0000-0000-000000000000}"/>
          </ac:spMkLst>
        </pc:spChg>
        <pc:spChg chg="mod">
          <ac:chgData name="Harold Greenberg" userId="d5c41c3ac8bf082f" providerId="LiveId" clId="{8C2BFAF8-3D15-4839-9237-863D010874CE}" dt="2021-05-11T18:37:41.488" v="570" actId="14100"/>
          <ac:spMkLst>
            <pc:docMk/>
            <pc:sldMk cId="0" sldId="616"/>
            <ac:spMk id="453637" creationId="{00000000-0000-0000-0000-000000000000}"/>
          </ac:spMkLst>
        </pc:spChg>
        <pc:picChg chg="mod">
          <ac:chgData name="Harold Greenberg" userId="d5c41c3ac8bf082f" providerId="LiveId" clId="{8C2BFAF8-3D15-4839-9237-863D010874CE}" dt="2021-05-11T18:38:12.769" v="574" actId="1076"/>
          <ac:picMkLst>
            <pc:docMk/>
            <pc:sldMk cId="0" sldId="616"/>
            <ac:picMk id="1027" creationId="{00000000-0000-0000-0000-000000000000}"/>
          </ac:picMkLst>
        </pc:picChg>
      </pc:sldChg>
      <pc:sldChg chg="modSp mod modTransition modAnim">
        <pc:chgData name="Harold Greenberg" userId="d5c41c3ac8bf082f" providerId="LiveId" clId="{8C2BFAF8-3D15-4839-9237-863D010874CE}" dt="2021-05-11T18:40:06.311" v="579"/>
        <pc:sldMkLst>
          <pc:docMk/>
          <pc:sldMk cId="0" sldId="617"/>
        </pc:sldMkLst>
        <pc:spChg chg="mod">
          <ac:chgData name="Harold Greenberg" userId="d5c41c3ac8bf082f" providerId="LiveId" clId="{8C2BFAF8-3D15-4839-9237-863D010874CE}" dt="2021-05-11T18:39:33.411" v="577" actId="2711"/>
          <ac:spMkLst>
            <pc:docMk/>
            <pc:sldMk cId="0" sldId="617"/>
            <ac:spMk id="454661" creationId="{00000000-0000-0000-0000-000000000000}"/>
          </ac:spMkLst>
        </pc:spChg>
      </pc:sldChg>
      <pc:sldChg chg="addSp delSp modSp mod modTransition modAnim">
        <pc:chgData name="Harold Greenberg" userId="d5c41c3ac8bf082f" providerId="LiveId" clId="{8C2BFAF8-3D15-4839-9237-863D010874CE}" dt="2021-05-11T19:00:29.346" v="694" actId="20577"/>
        <pc:sldMkLst>
          <pc:docMk/>
          <pc:sldMk cId="0" sldId="618"/>
        </pc:sldMkLst>
        <pc:spChg chg="add mod">
          <ac:chgData name="Harold Greenberg" userId="d5c41c3ac8bf082f" providerId="LiveId" clId="{8C2BFAF8-3D15-4839-9237-863D010874CE}" dt="2021-05-11T19:00:29.346" v="694" actId="20577"/>
          <ac:spMkLst>
            <pc:docMk/>
            <pc:sldMk cId="0" sldId="618"/>
            <ac:spMk id="2" creationId="{069938E1-2C6D-4BC4-8547-0F01CC3C9E4B}"/>
          </ac:spMkLst>
        </pc:spChg>
        <pc:spChg chg="mod">
          <ac:chgData name="Harold Greenberg" userId="d5c41c3ac8bf082f" providerId="LiveId" clId="{8C2BFAF8-3D15-4839-9237-863D010874CE}" dt="2021-05-11T18:57:10.126" v="673" actId="14100"/>
          <ac:spMkLst>
            <pc:docMk/>
            <pc:sldMk cId="0" sldId="618"/>
            <ac:spMk id="455682" creationId="{00000000-0000-0000-0000-000000000000}"/>
          </ac:spMkLst>
        </pc:spChg>
        <pc:spChg chg="del mod">
          <ac:chgData name="Harold Greenberg" userId="d5c41c3ac8bf082f" providerId="LiveId" clId="{8C2BFAF8-3D15-4839-9237-863D010874CE}" dt="2021-05-11T18:53:02.627" v="658" actId="478"/>
          <ac:spMkLst>
            <pc:docMk/>
            <pc:sldMk cId="0" sldId="618"/>
            <ac:spMk id="455684" creationId="{00000000-0000-0000-0000-000000000000}"/>
          </ac:spMkLst>
        </pc:spChg>
      </pc:sldChg>
      <pc:sldChg chg="modSp mod modTransition modAnim">
        <pc:chgData name="Harold Greenberg" userId="d5c41c3ac8bf082f" providerId="LiveId" clId="{8C2BFAF8-3D15-4839-9237-863D010874CE}" dt="2021-05-11T18:43:06.068" v="585"/>
        <pc:sldMkLst>
          <pc:docMk/>
          <pc:sldMk cId="0" sldId="619"/>
        </pc:sldMkLst>
        <pc:spChg chg="mod">
          <ac:chgData name="Harold Greenberg" userId="d5c41c3ac8bf082f" providerId="LiveId" clId="{8C2BFAF8-3D15-4839-9237-863D010874CE}" dt="2021-05-11T18:42:03.593" v="580" actId="2711"/>
          <ac:spMkLst>
            <pc:docMk/>
            <pc:sldMk cId="0" sldId="619"/>
            <ac:spMk id="456707" creationId="{00000000-0000-0000-0000-000000000000}"/>
          </ac:spMkLst>
        </pc:spChg>
        <pc:spChg chg="mod">
          <ac:chgData name="Harold Greenberg" userId="d5c41c3ac8bf082f" providerId="LiveId" clId="{8C2BFAF8-3D15-4839-9237-863D010874CE}" dt="2021-05-11T18:42:52.955" v="584" actId="20577"/>
          <ac:spMkLst>
            <pc:docMk/>
            <pc:sldMk cId="0" sldId="619"/>
            <ac:spMk id="456708" creationId="{00000000-0000-0000-0000-000000000000}"/>
          </ac:spMkLst>
        </pc:spChg>
      </pc:sldChg>
      <pc:sldChg chg="modSp mod modTransition">
        <pc:chgData name="Harold Greenberg" userId="d5c41c3ac8bf082f" providerId="LiveId" clId="{8C2BFAF8-3D15-4839-9237-863D010874CE}" dt="2021-05-11T19:03:17.977" v="723" actId="1035"/>
        <pc:sldMkLst>
          <pc:docMk/>
          <pc:sldMk cId="0" sldId="620"/>
        </pc:sldMkLst>
        <pc:spChg chg="mod">
          <ac:chgData name="Harold Greenberg" userId="d5c41c3ac8bf082f" providerId="LiveId" clId="{8C2BFAF8-3D15-4839-9237-863D010874CE}" dt="2021-05-11T19:03:17.977" v="723" actId="1035"/>
          <ac:spMkLst>
            <pc:docMk/>
            <pc:sldMk cId="0" sldId="620"/>
            <ac:spMk id="457730" creationId="{00000000-0000-0000-0000-000000000000}"/>
          </ac:spMkLst>
        </pc:spChg>
        <pc:picChg chg="mod">
          <ac:chgData name="Harold Greenberg" userId="d5c41c3ac8bf082f" providerId="LiveId" clId="{8C2BFAF8-3D15-4839-9237-863D010874CE}" dt="2021-05-11T19:03:10.379" v="721" actId="14100"/>
          <ac:picMkLst>
            <pc:docMk/>
            <pc:sldMk cId="0" sldId="620"/>
            <ac:picMk id="457731" creationId="{00000000-0000-0000-0000-000000000000}"/>
          </ac:picMkLst>
        </pc:picChg>
      </pc:sldChg>
      <pc:sldChg chg="addSp delSp modSp del ord modTransition">
        <pc:chgData name="Harold Greenberg" userId="d5c41c3ac8bf082f" providerId="LiveId" clId="{8C2BFAF8-3D15-4839-9237-863D010874CE}" dt="2021-05-11T17:30:29.630" v="199" actId="47"/>
        <pc:sldMkLst>
          <pc:docMk/>
          <pc:sldMk cId="0" sldId="621"/>
        </pc:sldMkLst>
        <pc:spChg chg="add del mod">
          <ac:chgData name="Harold Greenberg" userId="d5c41c3ac8bf082f" providerId="LiveId" clId="{8C2BFAF8-3D15-4839-9237-863D010874CE}" dt="2021-05-11T17:28:34.368" v="173" actId="21"/>
          <ac:spMkLst>
            <pc:docMk/>
            <pc:sldMk cId="0" sldId="621"/>
            <ac:spMk id="458755" creationId="{00000000-0000-0000-0000-000000000000}"/>
          </ac:spMkLst>
        </pc:spChg>
      </pc:sldChg>
      <pc:sldChg chg="addSp delSp modSp del ord modTransition">
        <pc:chgData name="Harold Greenberg" userId="d5c41c3ac8bf082f" providerId="LiveId" clId="{8C2BFAF8-3D15-4839-9237-863D010874CE}" dt="2021-05-11T17:30:32.264" v="200" actId="47"/>
        <pc:sldMkLst>
          <pc:docMk/>
          <pc:sldMk cId="0" sldId="622"/>
        </pc:sldMkLst>
        <pc:spChg chg="add mod">
          <ac:chgData name="Harold Greenberg" userId="d5c41c3ac8bf082f" providerId="LiveId" clId="{8C2BFAF8-3D15-4839-9237-863D010874CE}" dt="2021-05-11T17:29:47.143" v="190"/>
          <ac:spMkLst>
            <pc:docMk/>
            <pc:sldMk cId="0" sldId="622"/>
            <ac:spMk id="4" creationId="{D630E128-85F7-4C69-9922-15F020E6C6E7}"/>
          </ac:spMkLst>
        </pc:spChg>
        <pc:spChg chg="del">
          <ac:chgData name="Harold Greenberg" userId="d5c41c3ac8bf082f" providerId="LiveId" clId="{8C2BFAF8-3D15-4839-9237-863D010874CE}" dt="2021-05-11T17:29:45.308" v="189" actId="21"/>
          <ac:spMkLst>
            <pc:docMk/>
            <pc:sldMk cId="0" sldId="622"/>
            <ac:spMk id="459779" creationId="{00000000-0000-0000-0000-000000000000}"/>
          </ac:spMkLst>
        </pc:spChg>
      </pc:sldChg>
      <pc:sldChg chg="modSp add mod modTransition modAnim">
        <pc:chgData name="Harold Greenberg" userId="d5c41c3ac8bf082f" providerId="LiveId" clId="{8C2BFAF8-3D15-4839-9237-863D010874CE}" dt="2021-05-11T17:45:04.021" v="224" actId="2711"/>
        <pc:sldMkLst>
          <pc:docMk/>
          <pc:sldMk cId="1350664653" sldId="623"/>
        </pc:sldMkLst>
        <pc:spChg chg="mod">
          <ac:chgData name="Harold Greenberg" userId="d5c41c3ac8bf082f" providerId="LiveId" clId="{8C2BFAF8-3D15-4839-9237-863D010874CE}" dt="2021-05-11T17:45:04.021" v="224" actId="2711"/>
          <ac:spMkLst>
            <pc:docMk/>
            <pc:sldMk cId="1350664653" sldId="623"/>
            <ac:spMk id="23558" creationId="{00000000-0000-0000-0000-000000000000}"/>
          </ac:spMkLst>
        </pc:spChg>
      </pc:sldChg>
      <pc:sldChg chg="addSp delSp modSp add mod ord">
        <pc:chgData name="Harold Greenberg" userId="d5c41c3ac8bf082f" providerId="LiveId" clId="{8C2BFAF8-3D15-4839-9237-863D010874CE}" dt="2021-05-11T17:42:36.235" v="221" actId="2711"/>
        <pc:sldMkLst>
          <pc:docMk/>
          <pc:sldMk cId="3608155292" sldId="624"/>
        </pc:sldMkLst>
        <pc:spChg chg="del">
          <ac:chgData name="Harold Greenberg" userId="d5c41c3ac8bf082f" providerId="LiveId" clId="{8C2BFAF8-3D15-4839-9237-863D010874CE}" dt="2021-05-11T17:28:45.248" v="174" actId="478"/>
          <ac:spMkLst>
            <pc:docMk/>
            <pc:sldMk cId="3608155292" sldId="624"/>
            <ac:spMk id="4" creationId="{FDC23619-CEB6-4854-95D8-854C963F2A68}"/>
          </ac:spMkLst>
        </pc:spChg>
        <pc:spChg chg="add mod">
          <ac:chgData name="Harold Greenberg" userId="d5c41c3ac8bf082f" providerId="LiveId" clId="{8C2BFAF8-3D15-4839-9237-863D010874CE}" dt="2021-05-11T17:31:19.691" v="205" actId="1038"/>
          <ac:spMkLst>
            <pc:docMk/>
            <pc:sldMk cId="3608155292" sldId="624"/>
            <ac:spMk id="5" creationId="{632F9627-E6C8-4A4C-9A3B-B665FB62314E}"/>
          </ac:spMkLst>
        </pc:spChg>
        <pc:spChg chg="mod">
          <ac:chgData name="Harold Greenberg" userId="d5c41c3ac8bf082f" providerId="LiveId" clId="{8C2BFAF8-3D15-4839-9237-863D010874CE}" dt="2021-05-11T17:42:36.235" v="221" actId="2711"/>
          <ac:spMkLst>
            <pc:docMk/>
            <pc:sldMk cId="3608155292" sldId="624"/>
            <ac:spMk id="444419" creationId="{00000000-0000-0000-0000-000000000000}"/>
          </ac:spMkLst>
        </pc:spChg>
      </pc:sldChg>
      <pc:sldChg chg="add del modTransition">
        <pc:chgData name="Harold Greenberg" userId="d5c41c3ac8bf082f" providerId="LiveId" clId="{8C2BFAF8-3D15-4839-9237-863D010874CE}" dt="2021-05-11T16:58:21.731" v="52" actId="47"/>
        <pc:sldMkLst>
          <pc:docMk/>
          <pc:sldMk cId="3803376019" sldId="624"/>
        </pc:sldMkLst>
      </pc:sldChg>
      <pc:sldChg chg="addSp delSp modSp new mod modAnim">
        <pc:chgData name="Harold Greenberg" userId="d5c41c3ac8bf082f" providerId="LiveId" clId="{8C2BFAF8-3D15-4839-9237-863D010874CE}" dt="2021-05-11T18:27:16.244" v="494" actId="20577"/>
        <pc:sldMkLst>
          <pc:docMk/>
          <pc:sldMk cId="3121935035" sldId="625"/>
        </pc:sldMkLst>
        <pc:spChg chg="del mod">
          <ac:chgData name="Harold Greenberg" userId="d5c41c3ac8bf082f" providerId="LiveId" clId="{8C2BFAF8-3D15-4839-9237-863D010874CE}" dt="2021-05-11T17:53:26.093" v="276" actId="478"/>
          <ac:spMkLst>
            <pc:docMk/>
            <pc:sldMk cId="3121935035" sldId="625"/>
            <ac:spMk id="2" creationId="{C941FF92-A92B-4E44-93D7-0FF7DDB8CC0A}"/>
          </ac:spMkLst>
        </pc:spChg>
        <pc:spChg chg="mod">
          <ac:chgData name="Harold Greenberg" userId="d5c41c3ac8bf082f" providerId="LiveId" clId="{8C2BFAF8-3D15-4839-9237-863D010874CE}" dt="2021-05-11T18:27:16.244" v="494" actId="20577"/>
          <ac:spMkLst>
            <pc:docMk/>
            <pc:sldMk cId="3121935035" sldId="625"/>
            <ac:spMk id="3" creationId="{837D1265-5AF3-418D-90B9-CE01B86D7587}"/>
          </ac:spMkLst>
        </pc:spChg>
        <pc:spChg chg="add mod">
          <ac:chgData name="Harold Greenberg" userId="d5c41c3ac8bf082f" providerId="LiveId" clId="{8C2BFAF8-3D15-4839-9237-863D010874CE}" dt="2021-05-11T17:58:14.337" v="289" actId="1076"/>
          <ac:spMkLst>
            <pc:docMk/>
            <pc:sldMk cId="3121935035" sldId="625"/>
            <ac:spMk id="4" creationId="{1EEBAB7A-7F46-4A3A-96AD-EA855E5B8AB7}"/>
          </ac:spMkLst>
        </pc:spChg>
        <pc:picChg chg="add mod">
          <ac:chgData name="Harold Greenberg" userId="d5c41c3ac8bf082f" providerId="LiveId" clId="{8C2BFAF8-3D15-4839-9237-863D010874CE}" dt="2021-05-11T18:20:33.992" v="381" actId="167"/>
          <ac:picMkLst>
            <pc:docMk/>
            <pc:sldMk cId="3121935035" sldId="625"/>
            <ac:picMk id="5" creationId="{4CBC9FBC-5645-4CB1-8D25-79669148C1E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41891-B429-4EB6-B5D5-95C982354198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BA555-9B29-4C0B-A7A4-7BB4C2D1C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51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BA555-9B29-4C0B-A7A4-7BB4C2D1CA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32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BA555-9B29-4C0B-A7A4-7BB4C2D1CA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47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BA555-9B29-4C0B-A7A4-7BB4C2D1CA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30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8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280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35A85-3B8D-4EC1-A92B-AF59E87AC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31549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52F0F-D2F7-4544-937E-F8834418E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41654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779AB-4534-40E0-86F6-D092BE48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1281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F9104-8CA7-4AED-B18C-98D80BA00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306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F78EC-DA85-4E88-A987-7CE6A233B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49102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3FED7-0584-4D0F-9C08-4C0F266AA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65327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42314-FB7F-4BCB-8499-022C07F17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08595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E6B74-45A2-435C-82FC-CF1C90C9F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10857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2AC69-320E-4E3E-8328-9FA6D14E7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34600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F41CE-A41D-44AD-BF59-C4B7DAC54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85368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56933-95C7-4092-991C-804BBA900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00519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3150D-A8FB-4C81-B6E2-74CA96C3B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92225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126979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6980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6981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69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B4BB19C9-C3AC-4814-A0BE-DC822DFF3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microsoft.com/office/2007/relationships/hdphoto" Target="../media/hdphoto8.wdp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4.png"/><Relationship Id="rId4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microsoft.com/office/2007/relationships/hdphoto" Target="../media/hdphoto12.wdp"/><Relationship Id="rId5" Type="http://schemas.openxmlformats.org/officeDocument/2006/relationships/image" Target="../media/image16.jpeg"/><Relationship Id="rId4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microsoft.com/office/2007/relationships/hdphoto" Target="../media/hdphoto9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microsoft.com/office/2007/relationships/hdphoto" Target="../media/hdphoto13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EU4mHfKtLB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CEtsHWFE6-w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microsoft.com/office/2007/relationships/hdphoto" Target="../media/hdphoto15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5" Type="http://schemas.microsoft.com/office/2007/relationships/hdphoto" Target="../media/hdphoto17.wdp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5" Type="http://schemas.microsoft.com/office/2007/relationships/hdphoto" Target="../media/hdphoto18.wdp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2012/11/free-powerpoint-sermon-joseph-god-has-the-plan/" TargetMode="Externa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UxjXRLdMF8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5262"/>
            <a:ext cx="9144000" cy="560538"/>
          </a:xfrm>
          <a:solidFill>
            <a:schemeClr val="bg1">
              <a:alpha val="88000"/>
            </a:schemeClr>
          </a:solidFill>
        </p:spPr>
        <p:txBody>
          <a:bodyPr anchor="t" anchorCtr="0"/>
          <a:lstStyle/>
          <a:p>
            <a:pPr algn="ctr"/>
            <a:r>
              <a:rPr lang="en-US" sz="4000" b="1" dirty="0">
                <a:latin typeface="+mn-lt"/>
              </a:rPr>
              <a:t>Jesus Does Heart Transplants</a:t>
            </a:r>
            <a:br>
              <a:rPr lang="en-US" sz="4000" b="1" dirty="0"/>
            </a:br>
            <a:r>
              <a:rPr lang="en-US" sz="800" b="1" dirty="0"/>
              <a:t> </a:t>
            </a:r>
            <a:endParaRPr lang="en-US" sz="4000" b="1" dirty="0"/>
          </a:p>
        </p:txBody>
      </p:sp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8F33306D-94A3-4B6A-9A0C-73015E241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09" y="762000"/>
            <a:ext cx="9211733" cy="518160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A8813282-75A2-4C8A-A2A4-EBD37E36A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19800"/>
            <a:ext cx="9144000" cy="6858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000" b="1" kern="0" dirty="0">
                <a:latin typeface="+mn-lt"/>
              </a:rPr>
              <a:t>The Transformation of Zacchaeus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8266199"/>
      </p:ext>
    </p:extLst>
  </p:cSld>
  <p:clrMapOvr>
    <a:masterClrMapping/>
  </p:clrMapOvr>
  <p:transition advTm="789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4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62" name="Picture 2" descr="a-prayer-for-times-like-thes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2000"/>
                    </a14:imgEffect>
                    <a14:imgEffect>
                      <a14:brightnessContrast bright="8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74688"/>
            <a:ext cx="9144000" cy="6183312"/>
          </a:xfrm>
        </p:spPr>
      </p:pic>
      <p:sp>
        <p:nvSpPr>
          <p:cNvPr id="4505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  <a:solidFill>
            <a:schemeClr val="accent2">
              <a:alpha val="59000"/>
            </a:schemeClr>
          </a:solidFill>
        </p:spPr>
        <p:txBody>
          <a:bodyPr/>
          <a:lstStyle/>
          <a:p>
            <a:pPr algn="ctr"/>
            <a:r>
              <a:rPr lang="en-US" sz="4000" b="1" dirty="0">
                <a:latin typeface="+mn-lt"/>
              </a:rPr>
              <a:t>Change Will Come with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a Sense of Urgency!</a:t>
            </a:r>
          </a:p>
        </p:txBody>
      </p:sp>
      <p:sp>
        <p:nvSpPr>
          <p:cNvPr id="45056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19200"/>
            <a:ext cx="9144000" cy="990600"/>
          </a:xfrm>
          <a:solidFill>
            <a:srgbClr val="6E452C">
              <a:alpha val="56000"/>
            </a:srgbClr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800" b="1" dirty="0"/>
              <a:t>He heard Jesus was passing by </a:t>
            </a:r>
            <a:r>
              <a:rPr lang="en-US" sz="2800" b="1" dirty="0">
                <a:sym typeface="Wingdings" pitchFamily="2" charset="2"/>
              </a:rPr>
              <a:t></a:t>
            </a:r>
            <a:r>
              <a:rPr lang="en-US" sz="2800" b="1" dirty="0"/>
              <a:t> He heard the Testimony of Others </a:t>
            </a:r>
            <a:r>
              <a:rPr lang="en-US" sz="2800" b="1" dirty="0">
                <a:sym typeface="Wingdings" pitchFamily="2" charset="2"/>
              </a:rPr>
              <a:t> </a:t>
            </a:r>
            <a:r>
              <a:rPr lang="en-US" sz="2800" b="1" dirty="0"/>
              <a:t>He Ran to See Jesus.</a:t>
            </a:r>
          </a:p>
        </p:txBody>
      </p:sp>
      <p:sp>
        <p:nvSpPr>
          <p:cNvPr id="450565" name="Rectangle 5"/>
          <p:cNvSpPr>
            <a:spLocks noChangeArrowheads="1"/>
          </p:cNvSpPr>
          <p:nvPr/>
        </p:nvSpPr>
        <p:spPr bwMode="auto">
          <a:xfrm>
            <a:off x="0" y="2209800"/>
            <a:ext cx="4724400" cy="4648200"/>
          </a:xfrm>
          <a:prstGeom prst="rect">
            <a:avLst/>
          </a:prstGeom>
          <a:solidFill>
            <a:srgbClr val="6E452C">
              <a:alpha val="67000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lIns="0" rIns="0"/>
          <a:lstStyle/>
          <a:p>
            <a:pPr lvl="1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3100" b="1" i="1" dirty="0">
                <a:latin typeface="Arial" charset="0"/>
              </a:rPr>
              <a:t>“</a:t>
            </a:r>
            <a:r>
              <a:rPr lang="en-US" sz="3100" b="1" i="1" dirty="0" err="1">
                <a:latin typeface="Arial" charset="0"/>
              </a:rPr>
              <a:t>Zacchaeus</a:t>
            </a:r>
            <a:r>
              <a:rPr lang="en-US" sz="3100" b="1" i="1" dirty="0">
                <a:latin typeface="Arial" charset="0"/>
              </a:rPr>
              <a:t>, make haste, and come down; for today I must abide at your house.	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3100" b="1" i="1" dirty="0">
                <a:latin typeface="Arial" charset="0"/>
              </a:rPr>
              <a:t>And he made haste, and came down, and received him joyfully.”</a:t>
            </a:r>
            <a:r>
              <a:rPr lang="en-US" sz="3100" i="1" dirty="0">
                <a:latin typeface="Arial" charset="0"/>
              </a:rPr>
              <a:t> </a:t>
            </a:r>
            <a:endParaRPr lang="en-US" sz="3100" dirty="0"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100" b="1" dirty="0">
                <a:latin typeface="Arial" charset="0"/>
              </a:rPr>
              <a:t>He Was So Ready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100" b="1" dirty="0">
                <a:latin typeface="Arial" charset="0"/>
              </a:rPr>
              <a:t>to Be Saved!!!</a:t>
            </a:r>
          </a:p>
        </p:txBody>
      </p:sp>
    </p:spTree>
    <p:custDataLst>
      <p:tags r:id="rId1"/>
    </p:custDataLst>
  </p:cSld>
  <p:clrMapOvr>
    <a:masterClrMapping/>
  </p:clrMapOvr>
  <p:transition advTm="1277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586" name="Picture 2" descr="Zacchaeu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5000"/>
                    </a14:imgEffect>
                    <a14:imgEffect>
                      <a14:brightnessContrast bright="-1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8390" y="43499"/>
            <a:ext cx="5049672" cy="6858000"/>
          </a:xfrm>
          <a:noFill/>
        </p:spPr>
      </p:pic>
      <p:sp>
        <p:nvSpPr>
          <p:cNvPr id="4515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-1" y="23446"/>
            <a:ext cx="4118391" cy="1729154"/>
          </a:xfrm>
        </p:spPr>
        <p:txBody>
          <a:bodyPr/>
          <a:lstStyle/>
          <a:p>
            <a:pPr algn="ctr"/>
            <a:r>
              <a:rPr lang="en-US" sz="4000" b="1" dirty="0">
                <a:latin typeface="+mn-lt"/>
              </a:rPr>
              <a:t>It Feels Urgent to Both God &amp; the Sinner </a:t>
            </a:r>
          </a:p>
        </p:txBody>
      </p:sp>
      <p:sp>
        <p:nvSpPr>
          <p:cNvPr id="45158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05000"/>
            <a:ext cx="4419600" cy="495300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Jesus Knew His Name.</a:t>
            </a:r>
          </a:p>
          <a:p>
            <a:pPr marL="0" indent="0">
              <a:buNone/>
            </a:pPr>
            <a:r>
              <a:rPr lang="en-US" sz="3200" b="1" dirty="0"/>
              <a:t>Jesus was anxious </a:t>
            </a:r>
          </a:p>
          <a:p>
            <a:pPr marL="0" indent="0">
              <a:buNone/>
            </a:pPr>
            <a:r>
              <a:rPr lang="en-US" sz="3200" b="1" dirty="0"/>
              <a:t>to be the Guest of this Sinner.</a:t>
            </a:r>
          </a:p>
          <a:p>
            <a:pPr marL="0" indent="0">
              <a:buNone/>
            </a:pPr>
            <a:r>
              <a:rPr lang="en-US" sz="3200" b="1" dirty="0"/>
              <a:t>Jesus Asked to be Invited.</a:t>
            </a:r>
          </a:p>
          <a:p>
            <a:pPr marL="0" indent="0">
              <a:buNone/>
            </a:pPr>
            <a:r>
              <a:rPr lang="en-US" sz="3200" b="1" dirty="0"/>
              <a:t>Zacchaeus Invited Jesus into the House.</a:t>
            </a:r>
          </a:p>
        </p:txBody>
      </p:sp>
    </p:spTree>
    <p:custDataLst>
      <p:tags r:id="rId1"/>
    </p:custDataLst>
  </p:cSld>
  <p:clrMapOvr>
    <a:masterClrMapping/>
  </p:clrMapOvr>
  <p:transition advTm="1567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610" name="Picture 2" descr="8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colorTemperature colorTemp="8930"/>
                    </a14:imgEffect>
                    <a14:imgEffect>
                      <a14:saturation sat="360000"/>
                    </a14:imgEffect>
                    <a14:imgEffect>
                      <a14:brightnessContrast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2" t="11480" r="1504" b="31732"/>
          <a:stretch/>
        </p:blipFill>
        <p:spPr>
          <a:xfrm>
            <a:off x="0" y="1066799"/>
            <a:ext cx="9144000" cy="3429001"/>
          </a:xfrm>
          <a:noFill/>
        </p:spPr>
      </p:pic>
      <p:sp>
        <p:nvSpPr>
          <p:cNvPr id="4526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5615"/>
            <a:ext cx="9067800" cy="113738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4000" b="1" dirty="0">
                <a:latin typeface="+mn-lt"/>
              </a:rPr>
              <a:t>People didn’t understand what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Jesus saw in such a bad sinner.</a:t>
            </a:r>
          </a:p>
        </p:txBody>
      </p:sp>
      <p:sp>
        <p:nvSpPr>
          <p:cNvPr id="45261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572000"/>
            <a:ext cx="9127958" cy="2209800"/>
          </a:xfrm>
          <a:noFill/>
        </p:spPr>
        <p:txBody>
          <a:bodyPr/>
          <a:lstStyle/>
          <a:p>
            <a:pPr indent="0">
              <a:spcBef>
                <a:spcPts val="600"/>
              </a:spcBef>
              <a:buFont typeface="Wingdings" pitchFamily="2" charset="2"/>
              <a:buNone/>
            </a:pPr>
            <a:r>
              <a:rPr lang="en-US" sz="4400" b="1" dirty="0"/>
              <a:t>“All the people saw this and began to complain, ‘Jesus is staying with a sinner!’”</a:t>
            </a:r>
            <a:r>
              <a:rPr lang="en-US" sz="2700" b="1" dirty="0"/>
              <a:t> </a:t>
            </a:r>
            <a:r>
              <a:rPr lang="en-US" sz="1800" dirty="0"/>
              <a:t>Luke 19:7</a:t>
            </a:r>
          </a:p>
        </p:txBody>
      </p:sp>
    </p:spTree>
    <p:custDataLst>
      <p:tags r:id="rId1"/>
    </p:custDataLst>
  </p:cSld>
  <p:clrMapOvr>
    <a:masterClrMapping/>
  </p:clrMapOvr>
  <p:transition advTm="703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86200"/>
            <a:ext cx="4419600" cy="2971800"/>
          </a:xfrm>
        </p:spPr>
        <p:txBody>
          <a:bodyPr/>
          <a:lstStyle/>
          <a:p>
            <a:pPr algn="ctr"/>
            <a:r>
              <a:rPr lang="en-US" sz="6000" dirty="0">
                <a:latin typeface="+mn-lt"/>
              </a:rPr>
              <a:t>… and give </a:t>
            </a:r>
            <a:br>
              <a:rPr lang="en-US" sz="6000" dirty="0">
                <a:latin typeface="+mn-lt"/>
              </a:rPr>
            </a:br>
            <a:r>
              <a:rPr lang="en-US" sz="6000" dirty="0">
                <a:latin typeface="+mn-lt"/>
              </a:rPr>
              <a:t>you a heart </a:t>
            </a:r>
            <a:br>
              <a:rPr lang="en-US" sz="6000" dirty="0">
                <a:latin typeface="+mn-lt"/>
              </a:rPr>
            </a:br>
            <a:r>
              <a:rPr lang="en-US" sz="6000" dirty="0">
                <a:latin typeface="+mn-lt"/>
              </a:rPr>
              <a:t>of flesh.</a:t>
            </a:r>
            <a:r>
              <a:rPr lang="en-US" sz="6000" b="1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Ezk</a:t>
            </a:r>
            <a:r>
              <a:rPr lang="en-US" sz="2000" dirty="0">
                <a:latin typeface="+mn-lt"/>
              </a:rPr>
              <a:t>. 36:26</a:t>
            </a:r>
            <a:r>
              <a:rPr lang="en-US" dirty="0">
                <a:latin typeface="+mn-lt"/>
              </a:rPr>
              <a:t> </a:t>
            </a:r>
          </a:p>
        </p:txBody>
      </p:sp>
      <p:pic>
        <p:nvPicPr>
          <p:cNvPr id="453635" name="Picture 3" descr="8206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colorTemperature colorTemp="7760"/>
                    </a14:imgEffect>
                    <a14:imgEffect>
                      <a14:saturation sat="224000"/>
                    </a14:imgEffect>
                    <a14:imgEffect>
                      <a14:brightnessContrast bright="-2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867400" cy="3940175"/>
          </a:xfrm>
          <a:noFill/>
        </p:spPr>
      </p:pic>
      <p:sp>
        <p:nvSpPr>
          <p:cNvPr id="453637" name="Rectangle 5"/>
          <p:cNvSpPr>
            <a:spLocks noChangeArrowheads="1"/>
          </p:cNvSpPr>
          <p:nvPr/>
        </p:nvSpPr>
        <p:spPr bwMode="auto">
          <a:xfrm>
            <a:off x="5791200" y="0"/>
            <a:ext cx="3352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lnSpc>
                <a:spcPct val="80000"/>
              </a:lnSpc>
            </a:pPr>
            <a:r>
              <a:rPr lang="en-US" sz="5000" dirty="0">
                <a:solidFill>
                  <a:schemeClr val="tx2"/>
                </a:solidFill>
                <a:latin typeface="+mn-lt"/>
              </a:rPr>
              <a:t>And I will remove the heart of stone</a:t>
            </a:r>
          </a:p>
        </p:txBody>
      </p:sp>
      <p:pic>
        <p:nvPicPr>
          <p:cNvPr id="1027" name="Picture 3" descr="C:\Users\Therese\Desktop\HEART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51" y="2743200"/>
            <a:ext cx="4921250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565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658" name="Picture 2" descr="1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70"/>
                    </a14:imgEffect>
                    <a14:imgEffect>
                      <a14:saturation sat="400000"/>
                    </a14:imgEffect>
                    <a14:imgEffect>
                      <a14:brightnessContrast bright="-21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7" t="10947" r="7411" b="674"/>
          <a:stretch/>
        </p:blipFill>
        <p:spPr>
          <a:xfrm>
            <a:off x="7315200" y="3591174"/>
            <a:ext cx="1676399" cy="2833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54659" name="Picture 3" descr="3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640"/>
                    </a14:imgEffect>
                    <a14:imgEffect>
                      <a14:saturation sat="400000"/>
                    </a14:imgEffect>
                    <a14:imgEffect>
                      <a14:brightnessContrast bright="-26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85" r="10189"/>
          <a:stretch/>
        </p:blipFill>
        <p:spPr>
          <a:xfrm>
            <a:off x="7086600" y="228600"/>
            <a:ext cx="1957940" cy="34363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5466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47800"/>
            <a:ext cx="7086600" cy="5410200"/>
          </a:xfrm>
          <a:noFill/>
        </p:spPr>
        <p:txBody>
          <a:bodyPr lIns="182880"/>
          <a:lstStyle/>
          <a:p>
            <a:pPr marL="0" indent="0">
              <a:buNone/>
            </a:pPr>
            <a:r>
              <a:rPr lang="en-US" sz="3200" b="1" dirty="0"/>
              <a:t>“But </a:t>
            </a:r>
            <a:r>
              <a:rPr lang="en-US" sz="3200" b="1" dirty="0" err="1"/>
              <a:t>Zacchaeus</a:t>
            </a:r>
            <a:r>
              <a:rPr lang="en-US" sz="3200" b="1" dirty="0"/>
              <a:t> stood and said to the Lord, "I will give half of my possessions to the poor. And if I have cheated anyone, I will pay back four times more." </a:t>
            </a:r>
          </a:p>
          <a:p>
            <a:pPr marL="0" indent="0">
              <a:buNone/>
            </a:pPr>
            <a:r>
              <a:rPr lang="en-US" sz="3200" b="1" dirty="0"/>
              <a:t>Jesus said to him, "Salvation has come to this house today…</a:t>
            </a:r>
          </a:p>
          <a:p>
            <a:pPr marL="0" indent="0">
              <a:buNone/>
            </a:pPr>
            <a:r>
              <a:rPr lang="en-US" sz="3800" b="1" dirty="0"/>
              <a:t>The Son of Man came to find lost people and save them.”</a:t>
            </a:r>
            <a:endParaRPr lang="en-US" sz="2700" dirty="0"/>
          </a:p>
          <a:p>
            <a:pPr algn="r">
              <a:buFont typeface="Wingdings" pitchFamily="2" charset="2"/>
              <a:buNone/>
            </a:pPr>
            <a:r>
              <a:rPr lang="en-US" sz="2000" dirty="0"/>
              <a:t>Luke 19:8-10</a:t>
            </a:r>
          </a:p>
        </p:txBody>
      </p:sp>
      <p:sp>
        <p:nvSpPr>
          <p:cNvPr id="45466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162800" cy="12192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+mn-lt"/>
              </a:rPr>
              <a:t>Zacchaeus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 Becomes a Different Man</a:t>
            </a:r>
          </a:p>
        </p:txBody>
      </p:sp>
    </p:spTree>
    <p:custDataLst>
      <p:tags r:id="rId1"/>
    </p:custDataLst>
  </p:cSld>
  <p:clrMapOvr>
    <a:masterClrMapping/>
  </p:clrMapOvr>
  <p:transition advTm="1286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Jesus Changes are Amazing</a:t>
            </a:r>
            <a:r>
              <a:rPr lang="en-US" dirty="0"/>
              <a:t>!</a:t>
            </a:r>
          </a:p>
        </p:txBody>
      </p:sp>
      <p:sp>
        <p:nvSpPr>
          <p:cNvPr id="456708" name="Rectangle 4"/>
          <p:cNvSpPr>
            <a:spLocks noChangeArrowheads="1"/>
          </p:cNvSpPr>
          <p:nvPr/>
        </p:nvSpPr>
        <p:spPr bwMode="auto">
          <a:xfrm>
            <a:off x="0" y="4114800"/>
            <a:ext cx="9144000" cy="2667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/>
            <a:r>
              <a:rPr lang="en-US" sz="3300" b="1" dirty="0">
                <a:latin typeface="Arial" charset="0"/>
              </a:rPr>
              <a:t>"I will give half of my possessions to the poor. And if I have cheated anyone, I will pay back four times more."</a:t>
            </a:r>
            <a:endParaRPr lang="en-US" sz="800" dirty="0">
              <a:latin typeface="Arial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The presence of Jesus Broke his Sin Bondage. </a:t>
            </a:r>
          </a:p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Now He is Free to Love &amp; Free to Give.</a:t>
            </a:r>
          </a:p>
        </p:txBody>
      </p:sp>
      <p:pic>
        <p:nvPicPr>
          <p:cNvPr id="5" name="Picture 2" descr="8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colorTemperature colorTemp="8930"/>
                    </a14:imgEffect>
                    <a14:imgEffect>
                      <a14:saturation sat="360000"/>
                    </a14:imgEffect>
                    <a14:imgEffect>
                      <a14:brightnessContrast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2" t="11480" r="1504" b="31732"/>
          <a:stretch/>
        </p:blipFill>
        <p:spPr>
          <a:xfrm>
            <a:off x="0" y="762000"/>
            <a:ext cx="9144000" cy="3429001"/>
          </a:xfrm>
          <a:noFill/>
        </p:spPr>
      </p:pic>
    </p:spTree>
    <p:custDataLst>
      <p:tags r:id="rId1"/>
    </p:custDataLst>
  </p:cSld>
  <p:clrMapOvr>
    <a:masterClrMapping/>
  </p:clrMapOvr>
  <p:transition advTm="1235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4332" y="2362200"/>
            <a:ext cx="4994868" cy="4498312"/>
          </a:xfrm>
        </p:spPr>
        <p:txBody>
          <a:bodyPr/>
          <a:lstStyle/>
          <a:p>
            <a:pPr marL="0" indent="0">
              <a:lnSpc>
                <a:spcPts val="5000"/>
              </a:lnSpc>
              <a:spcBef>
                <a:spcPts val="0"/>
              </a:spcBef>
              <a:buClr>
                <a:srgbClr val="F6FF3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4800" dirty="0"/>
              <a:t>Free from the opinions of others</a:t>
            </a:r>
          </a:p>
          <a:p>
            <a:pPr marL="0" indent="0">
              <a:lnSpc>
                <a:spcPts val="5000"/>
              </a:lnSpc>
              <a:spcBef>
                <a:spcPts val="0"/>
              </a:spcBef>
              <a:buClr>
                <a:srgbClr val="F6FF3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4800" dirty="0"/>
              <a:t>Free from the shame of his past</a:t>
            </a:r>
          </a:p>
          <a:p>
            <a:pPr marL="0" indent="0">
              <a:lnSpc>
                <a:spcPts val="5000"/>
              </a:lnSpc>
              <a:spcBef>
                <a:spcPts val="0"/>
              </a:spcBef>
              <a:buClr>
                <a:srgbClr val="F6FF3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4800" dirty="0"/>
              <a:t>Free to testify of his change </a:t>
            </a:r>
          </a:p>
        </p:txBody>
      </p:sp>
      <p:pic>
        <p:nvPicPr>
          <p:cNvPr id="455683" name="Picture 3" descr="zacheus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5000"/>
                    </a14:imgEffect>
                    <a14:imgEffect>
                      <a14:colorTemperature colorTemp="8660"/>
                    </a14:imgEffect>
                    <a14:imgEffect>
                      <a14:saturation sat="180000"/>
                    </a14:imgEffect>
                    <a14:imgEffect>
                      <a14:brightnessContrast bright="47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7612" y="529"/>
            <a:ext cx="4116388" cy="6857471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9938E1-2C6D-4BC4-8547-0F01CC3C9E4B}"/>
              </a:ext>
            </a:extLst>
          </p:cNvPr>
          <p:cNvSpPr txBox="1"/>
          <p:nvPr/>
        </p:nvSpPr>
        <p:spPr>
          <a:xfrm>
            <a:off x="0" y="-46181"/>
            <a:ext cx="50276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n-lt"/>
              </a:rPr>
              <a:t>A Jesus Heart Change is Fearless</a:t>
            </a:r>
          </a:p>
          <a:p>
            <a:r>
              <a:rPr lang="en-US" sz="3200" dirty="0">
                <a:latin typeface="+mn-lt"/>
              </a:rPr>
              <a:t>(“Zacchaeus Stood &amp; said unto the Lord; Behold…”)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ransition advTm="1629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208" y="-76200"/>
            <a:ext cx="9147208" cy="1219200"/>
          </a:xfrm>
        </p:spPr>
        <p:txBody>
          <a:bodyPr bIns="182880"/>
          <a:lstStyle/>
          <a:p>
            <a:pPr algn="ctr"/>
            <a:r>
              <a:rPr lang="en-US" sz="3400" b="1" dirty="0">
                <a:latin typeface="+mn-lt"/>
              </a:rPr>
              <a:t>Jesus confirms his change – </a:t>
            </a:r>
            <a:br>
              <a:rPr lang="en-US" sz="3400" b="1" dirty="0">
                <a:latin typeface="+mn-lt"/>
              </a:rPr>
            </a:br>
            <a:r>
              <a:rPr lang="en-US" sz="3400" b="1" dirty="0">
                <a:latin typeface="+mn-lt"/>
              </a:rPr>
              <a:t>“This day is salvation come to this house.” </a:t>
            </a:r>
          </a:p>
        </p:txBody>
      </p:sp>
      <p:pic>
        <p:nvPicPr>
          <p:cNvPr id="457731" name="Picture 3" descr="los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  <a14:imgEffect>
                      <a14:colorTemperature colorTemp="11500"/>
                    </a14:imgEffect>
                    <a14:imgEffect>
                      <a14:saturation sat="227000"/>
                    </a14:imgEffect>
                    <a14:imgEffect>
                      <a14:brightnessContrast bright="3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6800"/>
            <a:ext cx="9144000" cy="5869022"/>
          </a:xfrm>
          <a:noFill/>
        </p:spPr>
      </p:pic>
    </p:spTree>
  </p:cSld>
  <p:clrMapOvr>
    <a:masterClrMapping/>
  </p:clrMapOvr>
  <p:transition advTm="5616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676400"/>
            <a:ext cx="8153400" cy="1828800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Watch Related Video: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“</a:t>
            </a:r>
            <a:r>
              <a:rPr lang="en-US" dirty="0" err="1">
                <a:latin typeface="+mn-lt"/>
              </a:rPr>
              <a:t>Bibletoons</a:t>
            </a:r>
            <a:r>
              <a:rPr lang="en-US" dirty="0">
                <a:latin typeface="+mn-lt"/>
              </a:rPr>
              <a:t> Zacchaeus”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Here: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32F9627-E6C8-4A4C-9A3B-B665FB623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660" y="3429000"/>
            <a:ext cx="74797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latin typeface="+mn-lt"/>
                <a:hlinkClick r:id="rId2"/>
              </a:rPr>
              <a:t>http://www.youtube.com/watch?v=EU4mHfKtLBU</a:t>
            </a:r>
            <a:r>
              <a:rPr lang="en-US" sz="2400" b="1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8155292"/>
      </p:ext>
    </p:extLst>
  </p:cSld>
  <p:clrMapOvr>
    <a:masterClrMapping/>
  </p:clrMapOvr>
  <p:transition advTm="2265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3917"/>
            <a:ext cx="9144000" cy="388088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+mn-lt"/>
              </a:rPr>
              <a:t>Sing Related Song: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“Change My Heart Oh God ” </a:t>
            </a:r>
            <a:br>
              <a:rPr lang="en-US" dirty="0">
                <a:latin typeface="+mn-lt"/>
                <a:sym typeface="Wingdings" pitchFamily="2" charset="2"/>
              </a:rPr>
            </a:br>
            <a:br>
              <a:rPr lang="en-US" sz="800" dirty="0">
                <a:latin typeface="+mn-lt"/>
                <a:sym typeface="Wingdings" pitchFamily="2" charset="2"/>
              </a:rPr>
            </a:br>
            <a:r>
              <a:rPr lang="en-US" dirty="0">
                <a:latin typeface="+mn-lt"/>
                <a:sym typeface="Wingdings" pitchFamily="2" charset="2"/>
              </a:rPr>
              <a:t>Here:</a:t>
            </a:r>
            <a:endParaRPr lang="en-US" sz="2400" b="1" dirty="0"/>
          </a:p>
        </p:txBody>
      </p:sp>
      <p:sp>
        <p:nvSpPr>
          <p:cNvPr id="3" name="Text Placeholder 2" hidden="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22B976-5575-47B2-8659-D6D8D13E3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114800"/>
            <a:ext cx="78422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hlinkClick r:id="rId2"/>
              </a:rPr>
              <a:t>http://www.youtube.com/watch?v=CEtsHWFE6-w</a:t>
            </a:r>
            <a:r>
              <a:rPr lang="en-US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644242"/>
      </p:ext>
    </p:extLst>
  </p:cSld>
  <p:clrMapOvr>
    <a:masterClrMapping/>
  </p:clrMapOvr>
  <p:transition advTm="291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395" name="Picture 3" descr="ezekiel36_26-27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000"/>
                    </a14:imgEffect>
                    <a14:imgEffect>
                      <a14:colorTemperature colorTemp="6230"/>
                    </a14:imgEffect>
                    <a14:imgEffect>
                      <a14:saturation sat="176000"/>
                    </a14:imgEffect>
                    <a14:imgEffect>
                      <a14:brightnessContrast bright="8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09"/>
          <a:stretch/>
        </p:blipFill>
        <p:spPr>
          <a:xfrm>
            <a:off x="0" y="34834"/>
            <a:ext cx="9144000" cy="6658762"/>
          </a:xfrm>
          <a:noFill/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4556B9DE-CC30-4ED0-835F-4EAF16B53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14" y="5671815"/>
            <a:ext cx="5410200" cy="1143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4000" b="1" kern="0" dirty="0"/>
          </a:p>
        </p:txBody>
      </p:sp>
      <p:sp>
        <p:nvSpPr>
          <p:cNvPr id="443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24400"/>
            <a:ext cx="5410200" cy="1143000"/>
          </a:xfrm>
          <a:solidFill>
            <a:schemeClr val="bg1">
              <a:alpha val="88000"/>
            </a:schemeClr>
          </a:solidFill>
        </p:spPr>
        <p:txBody>
          <a:bodyPr anchor="t" anchorCtr="0"/>
          <a:lstStyle/>
          <a:p>
            <a:pPr algn="ctr"/>
            <a:r>
              <a:rPr lang="en-US" sz="4000" b="1" dirty="0">
                <a:latin typeface="+mn-lt"/>
              </a:rPr>
              <a:t>Jesus Does Heart Transplants:</a:t>
            </a:r>
            <a:br>
              <a:rPr lang="en-US" sz="4000" b="1" dirty="0"/>
            </a:br>
            <a:r>
              <a:rPr lang="en-US" sz="800" b="1" dirty="0"/>
              <a:t> </a:t>
            </a:r>
            <a:endParaRPr lang="en-US" sz="4000" b="1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62699CE-8176-4ABE-A6EA-DC001D686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715000"/>
            <a:ext cx="5410200" cy="1143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000" b="1" kern="0" dirty="0">
                <a:latin typeface="+mn-lt"/>
              </a:rPr>
              <a:t>The Transformation of Zacchaeus </a:t>
            </a:r>
          </a:p>
        </p:txBody>
      </p:sp>
    </p:spTree>
    <p:custDataLst>
      <p:tags r:id="rId1"/>
    </p:custDataLst>
  </p:cSld>
  <p:clrMapOvr>
    <a:masterClrMapping/>
  </p:clrMapOvr>
  <p:transition advTm="789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4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dirty="0"/>
              <a:t>What is the Sinner‘s Prayer?</a:t>
            </a:r>
          </a:p>
        </p:txBody>
      </p:sp>
      <p:pic>
        <p:nvPicPr>
          <p:cNvPr id="6146" name="Picture 2" descr="confession-sign-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5486400" cy="5181600"/>
          </a:xfr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410200" y="762000"/>
            <a:ext cx="3733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7266041"/>
      </p:ext>
    </p:extLst>
  </p:cSld>
  <p:clrMapOvr>
    <a:masterClrMapping/>
  </p:clrMapOvr>
  <p:transition advTm="720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blevs_rev3_20_a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8000" contras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6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504"/>
            <a:ext cx="9144000" cy="6884504"/>
          </a:xfrm>
          <a:noFill/>
        </p:spPr>
      </p:pic>
    </p:spTree>
    <p:extLst>
      <p:ext uri="{BB962C8B-B14F-4D97-AF65-F5344CB8AC3E}">
        <p14:creationId xmlns:p14="http://schemas.microsoft.com/office/powerpoint/2010/main" val="1774825370"/>
      </p:ext>
    </p:extLst>
  </p:cSld>
  <p:clrMapOvr>
    <a:masterClrMapping/>
  </p:clrMapOvr>
  <p:transition advTm="2651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JacksonWesleyLL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24958" r="13440" b="26153"/>
          <a:stretch/>
        </p:blipFill>
        <p:spPr>
          <a:xfrm>
            <a:off x="4964113" y="0"/>
            <a:ext cx="4179887" cy="3352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3446" y="0"/>
            <a:ext cx="4976446" cy="32766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>
                <a:latin typeface="Times New Roman" pitchFamily="18" charset="0"/>
              </a:rPr>
              <a:t>John Wesley’s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“…the preacher was describing the change which God works in the heart through faith in Christ and I felt my heart strangely warmed.”</a:t>
            </a:r>
          </a:p>
        </p:txBody>
      </p:sp>
      <p:pic>
        <p:nvPicPr>
          <p:cNvPr id="1026" name="Picture 2" descr="http://2.bp.blogspot.com/_Gz7Z11J0DDU/S7dYe6RJAII/AAAAAAAABIk/B081pidxw8k/s1600/Emmaus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04" t="43124" r="13874"/>
          <a:stretch/>
        </p:blipFill>
        <p:spPr bwMode="auto">
          <a:xfrm>
            <a:off x="4873679" y="3657600"/>
            <a:ext cx="4270322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102767" y="3505200"/>
            <a:ext cx="497644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4320" tIns="182880" rIns="137160" bIns="18288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>
                <a:latin typeface="Times New Roman" pitchFamily="18" charset="0"/>
              </a:rPr>
              <a:t>Disciple’s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“They said to each other, ‘Did not our hearts burn within us while he talked to us on the road, while he opened to us the Scriptures?’”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2815050"/>
      </p:ext>
    </p:extLst>
  </p:cSld>
  <p:clrMapOvr>
    <a:masterClrMapping/>
  </p:clrMapOvr>
  <p:transition advTm="6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e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1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9568"/>
          </a:xfrm>
          <a:solidFill>
            <a:srgbClr val="6C1B02">
              <a:alpha val="87057"/>
            </a:srgbClr>
          </a:solidFill>
        </p:spPr>
        <p:txBody>
          <a:bodyPr/>
          <a:lstStyle/>
          <a:p>
            <a:pPr eaLnBrk="1" hangingPunct="1"/>
            <a:r>
              <a:rPr lang="en-US" sz="3600" b="1" dirty="0"/>
              <a:t>A Prayer of Faith </a:t>
            </a:r>
            <a:r>
              <a:rPr lang="en-US" sz="3600" b="1" dirty="0">
                <a:sym typeface="Wingdings" pitchFamily="2" charset="2"/>
              </a:rPr>
              <a:t></a:t>
            </a:r>
            <a:r>
              <a:rPr lang="en-US" sz="3600" b="1" dirty="0"/>
              <a:t> Pray this </a:t>
            </a:r>
            <a:r>
              <a:rPr lang="en-US" sz="3600" b="1" dirty="0" err="1"/>
              <a:t>rayer</a:t>
            </a:r>
            <a:r>
              <a:rPr lang="en-US" sz="3600" b="1" dirty="0"/>
              <a:t> if :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324600" y="685800"/>
            <a:ext cx="2819400" cy="6172200"/>
          </a:xfrm>
          <a:solidFill>
            <a:schemeClr val="bg1">
              <a:alpha val="58823"/>
            </a:schemeClr>
          </a:solidFill>
        </p:spPr>
        <p:txBody>
          <a:bodyPr tIns="182880"/>
          <a:lstStyle/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/>
              <a:t>You want to set an example &amp; show others how it is done.</a:t>
            </a:r>
          </a:p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/>
              <a:t>You just like to give your heart to Jesus again &amp; again.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689568"/>
            <a:ext cx="3048000" cy="6172200"/>
          </a:xfrm>
          <a:prstGeom prst="rect">
            <a:avLst/>
          </a:prstGeom>
          <a:solidFill>
            <a:schemeClr val="bg1">
              <a:alpha val="5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/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If you never have before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in the past, but you think it would mean more today.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been walking afar off and you want to come back.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4114800"/>
            <a:ext cx="2209800" cy="914400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glow rad="533400">
              <a:srgbClr val="FFFF00">
                <a:alpha val="66000"/>
              </a:srgbClr>
            </a:glow>
            <a:softEdge rad="114300"/>
          </a:effectLst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6000" b="1" dirty="0"/>
              <a:t>Faith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5363426"/>
      </p:ext>
    </p:extLst>
  </p:cSld>
  <p:clrMapOvr>
    <a:masterClrMapping/>
  </p:clrMapOvr>
  <p:transition advTm="127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lebrate-the-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>
            <a:fillRect/>
          </a:stretch>
        </p:blipFill>
        <p:spPr>
          <a:xfrm>
            <a:off x="0" y="192526"/>
            <a:ext cx="9144000" cy="6000750"/>
          </a:xfr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algn="ctr" eaLnBrk="1" hangingPunct="1"/>
            <a:r>
              <a:rPr lang="en-US" sz="3200" dirty="0"/>
              <a:t>We Declare Our Faith Publicly Because Jesus Declared His LOVE Publicly</a:t>
            </a:r>
          </a:p>
        </p:txBody>
      </p:sp>
      <p:pic>
        <p:nvPicPr>
          <p:cNvPr id="10243" name="Picture 3" descr="Milverto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"/>
                    </a14:imgEffect>
                    <a14:imgEffect>
                      <a14:colorTemperature colorTemp="7400"/>
                    </a14:imgEffect>
                    <a14:imgEffect>
                      <a14:saturation sat="136000"/>
                    </a14:imgEffect>
                    <a14:imgEffect>
                      <a14:brightnessContrast bright="1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066800"/>
            <a:ext cx="3175000" cy="31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889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" y="5334000"/>
            <a:ext cx="891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“If you stand before others and are willing to say you believe in me, then I will tell my Father in heaven that you belong to me.”</a:t>
            </a:r>
            <a:r>
              <a:rPr lang="en-US" sz="31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Mat 10:32</a:t>
            </a:r>
            <a:r>
              <a:rPr lang="en-US" sz="3100" dirty="0">
                <a:latin typeface="Arial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9777234"/>
      </p:ext>
    </p:extLst>
  </p:cSld>
  <p:clrMapOvr>
    <a:masterClrMapping/>
  </p:clrMapOvr>
  <p:transition advTm="812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lima_mihanlog_com-child-praying%20(17)"/>
          <p:cNvPicPr>
            <a:picLocks noChangeAspect="1" noChangeArrowheads="1"/>
          </p:cNvPicPr>
          <p:nvPr/>
        </p:nvPicPr>
        <p:blipFill>
          <a:blip r:embed="rId4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" y="-1"/>
            <a:ext cx="6101862" cy="457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-5862" y="3407465"/>
            <a:ext cx="6330462" cy="3450535"/>
          </a:xfrm>
          <a:solidFill>
            <a:schemeClr val="bg1">
              <a:alpha val="84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/>
              <a:t>Do you want to meet Jesus as your savior right now?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/>
              <a:t>Do you believe He died to save you from your sins &amp; that He rose from the dead? 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/>
              <a:t>Do you believe that He is waiting to save you right now?</a:t>
            </a:r>
            <a:r>
              <a:rPr lang="en-US" sz="3200" dirty="0"/>
              <a:t>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248400" y="58366"/>
            <a:ext cx="2819400" cy="6723434"/>
          </a:xfrm>
          <a:prstGeom prst="rect">
            <a:avLst/>
          </a:prstGeom>
          <a:solidFill>
            <a:schemeClr val="bg1">
              <a:alpha val="54117"/>
            </a:schemeClr>
          </a:solidFill>
          <a:ln w="63500">
            <a:solidFill>
              <a:srgbClr val="C8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91440"/>
          <a:lstStyle/>
          <a:p>
            <a:pPr eaLnBrk="1" hangingPunct="1">
              <a:spcBef>
                <a:spcPts val="0"/>
              </a:spcBef>
              <a:buClr>
                <a:schemeClr val="accent2"/>
              </a:buClr>
              <a:buSzPct val="75000"/>
            </a:pPr>
            <a:r>
              <a:rPr lang="en-US" sz="3000" b="1" dirty="0">
                <a:latin typeface="Arial" charset="0"/>
              </a:rPr>
              <a:t>Dear Jesus,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SzPct val="75000"/>
            </a:pPr>
            <a:endParaRPr lang="en-US" sz="800" b="1" dirty="0">
              <a:latin typeface="Arial" charset="0"/>
            </a:endParaRP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SzPct val="75000"/>
            </a:pPr>
            <a:r>
              <a:rPr lang="en-US" sz="3000" b="1" dirty="0">
                <a:latin typeface="Arial" charset="0"/>
              </a:rPr>
              <a:t>I know I am a sinner &amp; need your forgiveness.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SzPct val="75000"/>
            </a:pPr>
            <a:r>
              <a:rPr lang="en-US" sz="3000" b="1" dirty="0">
                <a:latin typeface="Arial" charset="0"/>
              </a:rPr>
              <a:t>I believe you died for my sins. 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SzPct val="75000"/>
            </a:pPr>
            <a:r>
              <a:rPr lang="en-US" sz="3000" b="1" dirty="0">
                <a:latin typeface="Arial" charset="0"/>
              </a:rPr>
              <a:t>I now turn from sin.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SzPct val="75000"/>
            </a:pPr>
            <a:r>
              <a:rPr lang="en-US" sz="3000" b="1" dirty="0">
                <a:latin typeface="Arial" charset="0"/>
              </a:rPr>
              <a:t>Come into my heart I pray.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SzPct val="75000"/>
            </a:pPr>
            <a:r>
              <a:rPr lang="en-US" sz="3000" b="1" dirty="0">
                <a:latin typeface="Arial" charset="0"/>
              </a:rPr>
              <a:t>Please wash away my sin.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376081"/>
      </p:ext>
    </p:extLst>
  </p:cSld>
  <p:clrMapOvr>
    <a:masterClrMapping/>
  </p:clrMapOvr>
  <p:transition advTm="3586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0"/>
            <a:ext cx="91440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/>
              <a:t>“But some people did accept him. They believed in him, and he gave them the right to become children of God.”</a:t>
            </a:r>
            <a:r>
              <a:rPr lang="en-US" sz="2700" dirty="0"/>
              <a:t> </a:t>
            </a:r>
            <a:r>
              <a:rPr lang="en-US" sz="2300" dirty="0"/>
              <a:t>John 1:12</a:t>
            </a:r>
            <a:r>
              <a:rPr lang="en-US" sz="2700" dirty="0"/>
              <a:t> </a:t>
            </a:r>
          </a:p>
        </p:txBody>
      </p:sp>
      <p:pic>
        <p:nvPicPr>
          <p:cNvPr id="12292" name="Picture 4" descr="PBWU_-_Child_of_God_-_black__19686_zoom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" r="398" b="1292"/>
          <a:stretch/>
        </p:blipFill>
        <p:spPr>
          <a:xfrm>
            <a:off x="4648200" y="0"/>
            <a:ext cx="4495800" cy="4495800"/>
          </a:xfrm>
          <a:noFill/>
        </p:spPr>
      </p:pic>
      <p:pic>
        <p:nvPicPr>
          <p:cNvPr id="12293" name="Picture 5" descr="untitl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5" y="0"/>
            <a:ext cx="4574674" cy="4495800"/>
          </a:xfrm>
        </p:spPr>
      </p:pic>
    </p:spTree>
    <p:extLst>
      <p:ext uri="{BB962C8B-B14F-4D97-AF65-F5344CB8AC3E}">
        <p14:creationId xmlns:p14="http://schemas.microsoft.com/office/powerpoint/2010/main" val="223739498"/>
      </p:ext>
    </p:extLst>
  </p:cSld>
  <p:clrMapOvr>
    <a:masterClrMapping/>
  </p:clrMapOvr>
  <p:transition advTm="62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011_1000V_front_1-e13166326093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3657600" cy="3017838"/>
          </a:xfrm>
          <a:noFill/>
        </p:spPr>
      </p:pic>
      <p:pic>
        <p:nvPicPr>
          <p:cNvPr id="13315" name="Picture 3" descr="new-creation-2-suzanne-car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25" y="838200"/>
            <a:ext cx="5667375" cy="6019800"/>
          </a:xfrm>
          <a:noFill/>
        </p:spPr>
      </p:pic>
    </p:spTree>
    <p:extLst>
      <p:ext uri="{BB962C8B-B14F-4D97-AF65-F5344CB8AC3E}">
        <p14:creationId xmlns:p14="http://schemas.microsoft.com/office/powerpoint/2010/main" val="749079837"/>
      </p:ext>
    </p:extLst>
  </p:cSld>
  <p:clrMapOvr>
    <a:masterClrMapping/>
  </p:clrMapOvr>
  <p:transition advTm="4486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8825280"/>
          <p:cNvPicPr>
            <a:picLocks noChangeAspect="1" noChangeArrowheads="1"/>
          </p:cNvPicPr>
          <p:nvPr/>
        </p:nvPicPr>
        <p:blipFill>
          <a:blip r:embed="rId3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4469261588_9946469d09_z"/>
          <p:cNvPicPr>
            <a:picLocks noChangeAspect="1" noChangeArrowheads="1"/>
          </p:cNvPicPr>
          <p:nvPr/>
        </p:nvPicPr>
        <p:blipFill>
          <a:blip r:embed="rId4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3200400" y="3581400"/>
            <a:ext cx="5943600" cy="32766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400" b="1" dirty="0"/>
              <a:t>What did you learn today?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400" b="1" dirty="0"/>
              <a:t>What have you been thinking about God lately?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400" b="1" dirty="0"/>
              <a:t>What do you want to tell the world about Jesus?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2400" y="76200"/>
            <a:ext cx="2971800" cy="6453188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bIns="0" anchor="ctr">
            <a:spAutoFit/>
          </a:bodyPr>
          <a:lstStyle/>
          <a:p>
            <a:r>
              <a:rPr lang="en-US" sz="3600" b="1">
                <a:latin typeface="Arial" charset="0"/>
              </a:rPr>
              <a:t>“If you openly say, ‘Jesus is Lord’ and believe in your heart that God raised him from death, you will be saved.”</a:t>
            </a:r>
            <a:r>
              <a:rPr lang="en-US" b="1">
                <a:latin typeface="Arial" charset="0"/>
              </a:rPr>
              <a:t> </a:t>
            </a:r>
          </a:p>
          <a:p>
            <a:pPr algn="r"/>
            <a:r>
              <a:rPr lang="en-US" sz="2000" b="1">
                <a:latin typeface="Arial" charset="0"/>
              </a:rPr>
              <a:t>Rom. 10:9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680009"/>
      </p:ext>
    </p:extLst>
  </p:cSld>
  <p:clrMapOvr>
    <a:masterClrMapping/>
  </p:clrMapOvr>
  <p:transition advTm="1120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352002_861_57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bright="1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7825"/>
            <a:ext cx="9144000" cy="6481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0005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000" dirty="0"/>
              <a:t>“Draw near to God, and He will draw near to you…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5181600"/>
            <a:ext cx="9144000" cy="1600200"/>
          </a:xfrm>
          <a:prstGeom prst="rect">
            <a:avLst/>
          </a:prstGeom>
          <a:solidFill>
            <a:schemeClr val="bg1">
              <a:alpha val="5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 dirty="0">
                <a:latin typeface="Arial" charset="0"/>
              </a:rPr>
              <a:t>…Cleanse your hands, you sinners, and make your hearts pure, you who are half-hearted towards God.”</a:t>
            </a:r>
            <a:r>
              <a:rPr lang="en-US" sz="2700" dirty="0">
                <a:latin typeface="Arial" charset="0"/>
              </a:rPr>
              <a:t> </a:t>
            </a:r>
            <a:r>
              <a:rPr lang="en-US" sz="2000" i="1" dirty="0">
                <a:latin typeface="Arial" charset="0"/>
              </a:rPr>
              <a:t>James 4:8 WNT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812185"/>
      </p:ext>
    </p:extLst>
  </p:cSld>
  <p:clrMapOvr>
    <a:masterClrMapping/>
  </p:clrMapOvr>
  <p:transition advTm="102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7665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781300" y="780256"/>
            <a:ext cx="6248400" cy="302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service, click here: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dirty="0">
                <a:latin typeface="+mn-lt"/>
                <a:hlinkClick r:id="rId5"/>
              </a:rPr>
              <a:t>http://campaignkerusso.org/2012/11/free-powerpoint-sermon-joseph-god-has-the-plan/</a:t>
            </a:r>
            <a:r>
              <a:rPr lang="en-US" dirty="0">
                <a:latin typeface="+mn-lt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000" b="1" dirty="0">
              <a:latin typeface="Arial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3867945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love 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  <a:hlinkClick r:id="rId6"/>
              </a:rPr>
              <a:t>info@ckbrazos.org</a:t>
            </a:r>
            <a:r>
              <a:rPr lang="en-US" sz="2400" dirty="0">
                <a:latin typeface="Arial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0664653"/>
      </p:ext>
    </p:extLst>
  </p:cSld>
  <p:clrMapOvr>
    <a:masterClrMapping/>
  </p:clrMapOvr>
  <p:transition advTm="453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amily_praying_hands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5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19800" y="473075"/>
            <a:ext cx="2971800" cy="1431925"/>
          </a:xfrm>
        </p:spPr>
        <p:txBody>
          <a:bodyPr/>
          <a:lstStyle/>
          <a:p>
            <a:pPr eaLnBrk="1" hangingPunct="1"/>
            <a:r>
              <a:rPr lang="en-US" sz="5400"/>
              <a:t>Close in Prayer</a:t>
            </a:r>
          </a:p>
        </p:txBody>
      </p:sp>
    </p:spTree>
    <p:extLst>
      <p:ext uri="{BB962C8B-B14F-4D97-AF65-F5344CB8AC3E}">
        <p14:creationId xmlns:p14="http://schemas.microsoft.com/office/powerpoint/2010/main" val="344942478"/>
      </p:ext>
    </p:extLst>
  </p:cSld>
  <p:clrMapOvr>
    <a:masterClrMapping/>
  </p:clrMapOvr>
  <p:transition advTm="1800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676400"/>
            <a:ext cx="8153400" cy="1828800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Watch Related Video: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“Zacchaeus”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Here: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DC23619-CEB6-4854-95D8-854C963F2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581400"/>
            <a:ext cx="7391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n-lt"/>
                <a:hlinkClick r:id="rId2"/>
              </a:rPr>
              <a:t>http://</a:t>
            </a:r>
            <a:r>
              <a:rPr lang="en-US" sz="2400" b="1" dirty="0">
                <a:latin typeface="+mn-lt"/>
                <a:hlinkClick r:id="rId2"/>
              </a:rPr>
              <a:t>www.youtube.com/watch?v=UxjXRLdMF80</a:t>
            </a:r>
            <a:r>
              <a:rPr lang="en-US" sz="2400" b="1" dirty="0">
                <a:latin typeface="+mn-lt"/>
              </a:rPr>
              <a:t> </a:t>
            </a:r>
          </a:p>
        </p:txBody>
      </p:sp>
    </p:spTree>
  </p:cSld>
  <p:clrMapOvr>
    <a:masterClrMapping/>
  </p:clrMapOvr>
  <p:transition advTm="3100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4CBC9FBC-5645-4CB1-8D25-79669148C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EEF"/>
              </a:clrFrom>
              <a:clrTo>
                <a:srgbClr val="FFFEE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04" r="3406" b="10535"/>
          <a:stretch/>
        </p:blipFill>
        <p:spPr bwMode="auto">
          <a:xfrm>
            <a:off x="14344" y="4267200"/>
            <a:ext cx="9067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D1265-5AF3-418D-90B9-CE01B86D7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3965"/>
            <a:ext cx="9144000" cy="6172200"/>
          </a:xfrm>
        </p:spPr>
        <p:txBody>
          <a:bodyPr/>
          <a:lstStyle/>
          <a:p>
            <a:pPr>
              <a:lnSpc>
                <a:spcPts val="4000"/>
              </a:lnSpc>
              <a:spcBef>
                <a:spcPts val="0"/>
              </a:spcBef>
              <a:buClr>
                <a:srgbClr val="F6FF3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3200" b="1" dirty="0"/>
              <a:t>The world says: “We should [con</a:t>
            </a:r>
            <a:r>
              <a:rPr lang="en-US" sz="3200" b="1" u="sng" dirty="0"/>
              <a:t>form</a:t>
            </a:r>
            <a:r>
              <a:rPr lang="en-US" sz="3200" b="1" dirty="0"/>
              <a:t>] man to be like others.” (heard a lot in youth)</a:t>
            </a:r>
          </a:p>
          <a:p>
            <a:pPr>
              <a:lnSpc>
                <a:spcPts val="4000"/>
              </a:lnSpc>
              <a:spcBef>
                <a:spcPts val="0"/>
              </a:spcBef>
              <a:buClr>
                <a:srgbClr val="F6FF3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3200" b="1" dirty="0"/>
              <a:t>The Devil said: “I will [de</a:t>
            </a:r>
            <a:r>
              <a:rPr lang="en-US" sz="3200" b="1" u="sng" dirty="0"/>
              <a:t>form</a:t>
            </a:r>
            <a:r>
              <a:rPr lang="en-US" sz="3200" b="1" dirty="0"/>
              <a:t>] man by sin.” (heard a lot in adulthood)</a:t>
            </a:r>
          </a:p>
          <a:p>
            <a:pPr>
              <a:lnSpc>
                <a:spcPts val="4000"/>
              </a:lnSpc>
              <a:spcBef>
                <a:spcPts val="0"/>
              </a:spcBef>
              <a:buClr>
                <a:srgbClr val="F6FF3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3200" b="1" dirty="0"/>
              <a:t>Education says: “Let us [in</a:t>
            </a:r>
            <a:r>
              <a:rPr lang="en-US" sz="3200" b="1" u="sng" dirty="0"/>
              <a:t>form</a:t>
            </a:r>
            <a:r>
              <a:rPr lang="en-US" sz="3200" b="1" dirty="0"/>
              <a:t>] man with knowledge.” (heard a lot from “experts”)</a:t>
            </a:r>
          </a:p>
          <a:p>
            <a:pPr>
              <a:lnSpc>
                <a:spcPts val="4000"/>
              </a:lnSpc>
              <a:spcBef>
                <a:spcPts val="0"/>
              </a:spcBef>
              <a:buClr>
                <a:srgbClr val="F6FF3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3200" b="1" dirty="0"/>
              <a:t>Society says: “We will [re</a:t>
            </a:r>
            <a:r>
              <a:rPr lang="en-US" sz="3200" b="1" u="sng" dirty="0"/>
              <a:t>form</a:t>
            </a:r>
            <a:r>
              <a:rPr lang="en-US" sz="3200" b="1" dirty="0"/>
              <a:t>] man through re-training.” (send to institutions)</a:t>
            </a:r>
          </a:p>
          <a:p>
            <a:pPr>
              <a:lnSpc>
                <a:spcPts val="4000"/>
              </a:lnSpc>
              <a:spcBef>
                <a:spcPts val="0"/>
              </a:spcBef>
              <a:buClr>
                <a:srgbClr val="F6FF3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3200" b="1" u="sng" dirty="0"/>
              <a:t>BUT</a:t>
            </a:r>
            <a:r>
              <a:rPr lang="en-US" sz="3200" b="1" dirty="0"/>
              <a:t>, Christ says: “I will [trans</a:t>
            </a:r>
            <a:r>
              <a:rPr lang="en-US" sz="3200" b="1" u="sng" dirty="0"/>
              <a:t>form</a:t>
            </a:r>
            <a:r>
              <a:rPr lang="en-US" sz="3200" b="1" dirty="0"/>
              <a:t>] </a:t>
            </a:r>
          </a:p>
          <a:p>
            <a:pPr marL="0" indent="0">
              <a:lnSpc>
                <a:spcPts val="4000"/>
              </a:lnSpc>
              <a:spcBef>
                <a:spcPts val="0"/>
              </a:spcBef>
              <a:buClr>
                <a:srgbClr val="F6FF3F"/>
              </a:buClr>
              <a:buSzPct val="100000"/>
              <a:buNone/>
            </a:pPr>
            <a:r>
              <a:rPr lang="en-US" sz="3200" b="1" dirty="0"/>
              <a:t>   man by love.” (Jesus) </a:t>
            </a:r>
          </a:p>
          <a:p>
            <a:pPr>
              <a:lnSpc>
                <a:spcPts val="4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v"/>
            </a:pPr>
            <a:endParaRPr lang="en-US" sz="32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EEBAB7A-7F46-4A3A-96AD-EA855E5B8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5400" b="1" kern="0" dirty="0">
                <a:solidFill>
                  <a:schemeClr val="tx1"/>
                </a:solidFill>
                <a:latin typeface="+mn-lt"/>
              </a:rPr>
              <a:t>Finding Our Best Form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1935035"/>
      </p:ext>
    </p:extLst>
  </p:cSld>
  <p:clrMapOvr>
    <a:masterClrMapping/>
  </p:clrMapOvr>
  <p:transition advTm="2714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sz="4000" b="1" dirty="0">
                <a:latin typeface="+mn-lt"/>
              </a:rPr>
              <a:t>The bible is not a book you read,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it’s an encounter with Jesus!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57800" y="1066800"/>
            <a:ext cx="3886200" cy="5791200"/>
          </a:xfrm>
        </p:spPr>
        <p:txBody>
          <a:bodyPr/>
          <a:lstStyle/>
          <a:p>
            <a:pPr marL="514350" indent="-514350">
              <a:buFont typeface="Wingdings" pitchFamily="2" charset="2"/>
              <a:buNone/>
            </a:pPr>
            <a:r>
              <a:rPr lang="en-US" sz="2800" b="1" dirty="0"/>
              <a:t>“The Scriptures were not given for our information, but for our transformation.” </a:t>
            </a:r>
            <a:r>
              <a:rPr lang="en-US" sz="2800" b="1" i="1" dirty="0"/>
              <a:t>Moody</a:t>
            </a:r>
          </a:p>
          <a:p>
            <a:pPr marL="514350" indent="-514350">
              <a:buFont typeface="Wingdings" pitchFamily="2" charset="2"/>
              <a:buNone/>
            </a:pPr>
            <a:r>
              <a:rPr lang="en-US" sz="2800" b="1" dirty="0"/>
              <a:t>“Therefore, if anyone is in Christ, he is a new creation. The old has passed away; behold, the new has come.”</a:t>
            </a:r>
          </a:p>
          <a:p>
            <a:pPr marL="514350" indent="-514350" algn="r">
              <a:buFont typeface="Wingdings" pitchFamily="2" charset="2"/>
              <a:buNone/>
            </a:pPr>
            <a:r>
              <a:rPr lang="en-US" sz="2700" dirty="0"/>
              <a:t> </a:t>
            </a:r>
            <a:r>
              <a:rPr lang="en-US" sz="2000" dirty="0"/>
              <a:t>2 Cor. 5:17 </a:t>
            </a:r>
          </a:p>
          <a:p>
            <a:pPr marL="514350" indent="-514350">
              <a:buFont typeface="Wingdings" pitchFamily="2" charset="2"/>
              <a:buNone/>
            </a:pPr>
            <a:endParaRPr lang="en-US" sz="2000" dirty="0"/>
          </a:p>
        </p:txBody>
      </p:sp>
      <p:pic>
        <p:nvPicPr>
          <p:cNvPr id="446468" name="Picture 4" descr="life-chang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"/>
                    </a14:imgEffect>
                    <a14:imgEffect>
                      <a14:colorTemperature colorTemp="9740"/>
                    </a14:imgEffect>
                    <a14:imgEffect>
                      <a14:saturation sat="71000"/>
                    </a14:imgEffect>
                    <a14:imgEffect>
                      <a14:brightnessContrast bright="13000" contras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02" y="1143000"/>
            <a:ext cx="5182402" cy="5715000"/>
          </a:xfrm>
          <a:noFill/>
        </p:spPr>
      </p:pic>
    </p:spTree>
    <p:custDataLst>
      <p:tags r:id="rId1"/>
    </p:custDataLst>
  </p:cSld>
  <p:clrMapOvr>
    <a:masterClrMapping/>
  </p:clrMapOvr>
  <p:transition advTm="1130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490" name="Picture 2" descr="4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5000"/>
                    </a14:imgEffect>
                    <a14:imgEffect>
                      <a14:colorTemperature colorTemp="11491"/>
                    </a14:imgEffect>
                    <a14:imgEffect>
                      <a14:saturation sat="374000"/>
                    </a14:imgEffect>
                    <a14:imgEffect>
                      <a14:brightnessContrast bright="-7000" contras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30" t="10247" r="3711" b="4912"/>
          <a:stretch/>
        </p:blipFill>
        <p:spPr>
          <a:xfrm>
            <a:off x="4146619" y="1407538"/>
            <a:ext cx="4997381" cy="5450462"/>
          </a:xfrm>
          <a:noFill/>
        </p:spPr>
      </p:pic>
      <p:sp>
        <p:nvSpPr>
          <p:cNvPr id="4474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algn="ctr"/>
            <a:r>
              <a:rPr lang="en-US" sz="4000" b="1" dirty="0" err="1">
                <a:latin typeface="+mn-lt"/>
              </a:rPr>
              <a:t>Zacchaeus</a:t>
            </a:r>
            <a:r>
              <a:rPr lang="en-US" sz="4000" b="1" dirty="0">
                <a:latin typeface="+mn-lt"/>
              </a:rPr>
              <a:t>: A Small Man with a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Small, Hard Heart to Match</a:t>
            </a:r>
          </a:p>
        </p:txBody>
      </p:sp>
      <p:sp>
        <p:nvSpPr>
          <p:cNvPr id="447492" name="Rectangle 4"/>
          <p:cNvSpPr>
            <a:spLocks noChangeArrowheads="1"/>
          </p:cNvSpPr>
          <p:nvPr/>
        </p:nvSpPr>
        <p:spPr bwMode="auto">
          <a:xfrm>
            <a:off x="0" y="1447800"/>
            <a:ext cx="41148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82880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400" b="1" dirty="0">
                <a:latin typeface="Arial" charset="0"/>
              </a:rPr>
              <a:t>“Jesus was going through the city of Jericho. A man was there named </a:t>
            </a:r>
            <a:r>
              <a:rPr lang="en-US" sz="3400" b="1" dirty="0" err="1">
                <a:latin typeface="Arial" charset="0"/>
              </a:rPr>
              <a:t>Zacchaeus</a:t>
            </a:r>
            <a:r>
              <a:rPr lang="en-US" sz="3400" b="1" dirty="0">
                <a:latin typeface="Arial" charset="0"/>
              </a:rPr>
              <a:t>, who was a very important tax collector, and he was wealthy.”</a:t>
            </a:r>
            <a:r>
              <a:rPr lang="en-US" sz="3400" dirty="0">
                <a:latin typeface="Arial" charset="0"/>
              </a:rPr>
              <a:t> </a:t>
            </a:r>
          </a:p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000" dirty="0">
                <a:latin typeface="Arial" charset="0"/>
              </a:rPr>
              <a:t>Luke 19:1,2</a:t>
            </a:r>
            <a:r>
              <a:rPr lang="en-US" sz="800" dirty="0">
                <a:latin typeface="Arial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advTm="753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514" name="Picture 2" descr="6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4000"/>
                    </a14:imgEffect>
                    <a14:imgEffect>
                      <a14:colorTemperature colorTemp="8120"/>
                    </a14:imgEffect>
                    <a14:imgEffect>
                      <a14:saturation sat="291000"/>
                    </a14:imgEffect>
                    <a14:imgEffect>
                      <a14:brightnessContrast bright="3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05"/>
          <a:stretch/>
        </p:blipFill>
        <p:spPr>
          <a:xfrm>
            <a:off x="4046029" y="838200"/>
            <a:ext cx="5097972" cy="6019800"/>
          </a:xfrm>
          <a:noFill/>
        </p:spPr>
      </p:pic>
      <p:sp>
        <p:nvSpPr>
          <p:cNvPr id="4485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7698" y="6417"/>
            <a:ext cx="9118333" cy="75558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 err="1">
                <a:latin typeface="+mn-lt"/>
              </a:rPr>
              <a:t>Zacchaeus</a:t>
            </a:r>
            <a:r>
              <a:rPr lang="en-US" b="1" dirty="0">
                <a:latin typeface="+mn-lt"/>
              </a:rPr>
              <a:t> Wants to See Jesus</a:t>
            </a:r>
          </a:p>
        </p:txBody>
      </p:sp>
      <p:sp>
        <p:nvSpPr>
          <p:cNvPr id="4485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914400"/>
            <a:ext cx="4038600" cy="5943600"/>
          </a:xfrm>
          <a:noFill/>
        </p:spPr>
        <p:txBody>
          <a:bodyPr lIns="182880"/>
          <a:lstStyle/>
          <a:p>
            <a:pPr marL="0" indent="0">
              <a:lnSpc>
                <a:spcPct val="90000"/>
              </a:lnSpc>
              <a:buNone/>
            </a:pPr>
            <a:r>
              <a:rPr lang="en-US" sz="3200" dirty="0"/>
              <a:t>“</a:t>
            </a:r>
            <a:r>
              <a:rPr lang="en-US" sz="3200" b="1" dirty="0"/>
              <a:t>He wanted to see who Jesus was, but he was not able because he was too short to see above the crowd.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200" b="1" dirty="0"/>
              <a:t>He ran ahead to a place where Jesus would come, and he climbed a sycamore tree so he could see him.</a:t>
            </a:r>
            <a:r>
              <a:rPr lang="en-US" sz="3200" dirty="0"/>
              <a:t>” </a:t>
            </a:r>
          </a:p>
          <a:p>
            <a:pPr marL="0" indent="0" algn="r">
              <a:lnSpc>
                <a:spcPct val="90000"/>
              </a:lnSpc>
              <a:buNone/>
            </a:pPr>
            <a:r>
              <a:rPr lang="en-US" sz="1800" dirty="0"/>
              <a:t>Luke 19:3,4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/>
              <a:t> </a:t>
            </a:r>
          </a:p>
        </p:txBody>
      </p:sp>
    </p:spTree>
    <p:custDataLst>
      <p:tags r:id="rId1"/>
    </p:custDataLst>
  </p:cSld>
  <p:clrMapOvr>
    <a:masterClrMapping/>
  </p:clrMapOvr>
  <p:transition advTm="805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638800" cy="1295400"/>
          </a:xfrm>
        </p:spPr>
        <p:txBody>
          <a:bodyPr/>
          <a:lstStyle/>
          <a:p>
            <a:pPr algn="ctr"/>
            <a:r>
              <a:rPr lang="en-US" sz="4000" b="1" dirty="0">
                <a:latin typeface="+mn-lt"/>
              </a:rPr>
              <a:t>Jesus Wants to Stay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with </a:t>
            </a:r>
            <a:r>
              <a:rPr lang="en-US" sz="4000" b="1" dirty="0" err="1">
                <a:latin typeface="+mn-lt"/>
              </a:rPr>
              <a:t>Zacchaeus</a:t>
            </a:r>
            <a:endParaRPr lang="en-US" sz="4000" b="1" dirty="0">
              <a:latin typeface="+mn-lt"/>
            </a:endParaRPr>
          </a:p>
        </p:txBody>
      </p:sp>
      <p:pic>
        <p:nvPicPr>
          <p:cNvPr id="449539" name="Picture 3" descr="Zach2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colorTemperature colorTemp="9020"/>
                    </a14:imgEffect>
                    <a14:imgEffect>
                      <a14:saturation sat="174000"/>
                    </a14:imgEffect>
                    <a14:imgEffect>
                      <a14:brightnessContrast bright="-10000" contrast="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6" r="10511"/>
          <a:stretch/>
        </p:blipFill>
        <p:spPr>
          <a:xfrm>
            <a:off x="5672294" y="0"/>
            <a:ext cx="3466682" cy="6858000"/>
          </a:xfrm>
          <a:noFill/>
        </p:spPr>
      </p:pic>
      <p:sp>
        <p:nvSpPr>
          <p:cNvPr id="44954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24000"/>
            <a:ext cx="5638800" cy="5334000"/>
          </a:xfrm>
          <a:noFill/>
        </p:spPr>
        <p:txBody>
          <a:bodyPr lIns="182880"/>
          <a:lstStyle/>
          <a:p>
            <a:pPr marL="0" indent="0">
              <a:buNone/>
            </a:pPr>
            <a:r>
              <a:rPr lang="en-US" sz="3600" b="1" dirty="0"/>
              <a:t>“When Jesus came to that place, he looked up and said to him, "</a:t>
            </a:r>
            <a:r>
              <a:rPr lang="en-US" sz="3600" b="1" dirty="0" err="1"/>
              <a:t>Zacchaeus</a:t>
            </a:r>
            <a:r>
              <a:rPr lang="en-US" sz="3600" b="1" dirty="0"/>
              <a:t>, hurry and come down! I must stay at your house today.“</a:t>
            </a:r>
          </a:p>
          <a:p>
            <a:pPr marL="0" indent="0">
              <a:buNone/>
            </a:pPr>
            <a:r>
              <a:rPr lang="en-US" sz="3600" b="1" dirty="0"/>
              <a:t> </a:t>
            </a:r>
            <a:r>
              <a:rPr lang="en-US" sz="3600" b="1" dirty="0" err="1"/>
              <a:t>Zacchaeus</a:t>
            </a:r>
            <a:r>
              <a:rPr lang="en-US" sz="3600" b="1" dirty="0"/>
              <a:t> came down quickly and welcomed him gladly.” </a:t>
            </a:r>
            <a:r>
              <a:rPr lang="en-US" sz="2000" dirty="0"/>
              <a:t>Luke 19:6,7</a:t>
            </a:r>
          </a:p>
        </p:txBody>
      </p:sp>
    </p:spTree>
    <p:custDataLst>
      <p:tags r:id="rId1"/>
    </p:custDataLst>
  </p:cSld>
  <p:clrMapOvr>
    <a:masterClrMapping/>
  </p:clrMapOvr>
  <p:transition advTm="821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.1|2.7|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4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3|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4.1|2.4|2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8|2|2.2|2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4.1|5.2|1.7|2.5|3.3|5.7|4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9|1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.2|3.8|5.7|5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8|2.3|3.1"/>
</p:tagLst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Refined</Template>
  <TotalTime>3850</TotalTime>
  <Words>1268</Words>
  <Application>Microsoft Office PowerPoint</Application>
  <PresentationFormat>On-screen Show (4:3)</PresentationFormat>
  <Paragraphs>109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Times New Roman</vt:lpstr>
      <vt:lpstr>Verdana</vt:lpstr>
      <vt:lpstr>Wingdings</vt:lpstr>
      <vt:lpstr>Refined</vt:lpstr>
      <vt:lpstr>Jesus Does Heart Transplants  </vt:lpstr>
      <vt:lpstr>Jesus Does Heart Transplants:  </vt:lpstr>
      <vt:lpstr>PowerPoint Presentation</vt:lpstr>
      <vt:lpstr>Watch Related Video:  “Zacchaeus”  Here:</vt:lpstr>
      <vt:lpstr>PowerPoint Presentation</vt:lpstr>
      <vt:lpstr>The bible is not a book you read,  it’s an encounter with Jesus!</vt:lpstr>
      <vt:lpstr>Zacchaeus: A Small Man with a  Small, Hard Heart to Match</vt:lpstr>
      <vt:lpstr>Zacchaeus Wants to See Jesus</vt:lpstr>
      <vt:lpstr>Jesus Wants to Stay  with Zacchaeus</vt:lpstr>
      <vt:lpstr>Change Will Come with  a Sense of Urgency!</vt:lpstr>
      <vt:lpstr>It Feels Urgent to Both God &amp; the Sinner </vt:lpstr>
      <vt:lpstr>People didn’t understand what  Jesus saw in such a bad sinner.</vt:lpstr>
      <vt:lpstr>… and give  you a heart  of flesh. Ezk. 36:26 </vt:lpstr>
      <vt:lpstr>Zacchaeus Becomes a Different Man</vt:lpstr>
      <vt:lpstr>Jesus Changes are Amazing!</vt:lpstr>
      <vt:lpstr>PowerPoint Presentation</vt:lpstr>
      <vt:lpstr>Jesus confirms his change –  “This day is salvation come to this house.” </vt:lpstr>
      <vt:lpstr>Watch Related Video:  “Bibletoons Zacchaeus”  Here:</vt:lpstr>
      <vt:lpstr>Sing Related Song:  “Change My Heart Oh God ”   Here:</vt:lpstr>
      <vt:lpstr>What is the Sinner‘s Prayer?</vt:lpstr>
      <vt:lpstr>PowerPoint Presentation</vt:lpstr>
      <vt:lpstr>PowerPoint Presentation</vt:lpstr>
      <vt:lpstr>A Prayer of Faith  Pray this rayer if :</vt:lpstr>
      <vt:lpstr>We Declare Our Faith Publicly Because Jesus Declared His LOVE Publicly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Close in Prayer</vt:lpstr>
    </vt:vector>
  </TitlesOfParts>
  <Company>Greenberg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Therese</dc:creator>
  <cp:lastModifiedBy>Harold Greenberg</cp:lastModifiedBy>
  <cp:revision>446</cp:revision>
  <cp:lastPrinted>1601-01-01T00:00:00Z</cp:lastPrinted>
  <dcterms:created xsi:type="dcterms:W3CDTF">2011-07-10T15:29:56Z</dcterms:created>
  <dcterms:modified xsi:type="dcterms:W3CDTF">2021-05-12T03:51:55Z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