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5"/>
  </p:notesMasterIdLst>
  <p:sldIdLst>
    <p:sldId id="422" r:id="rId2"/>
    <p:sldId id="419" r:id="rId3"/>
    <p:sldId id="420" r:id="rId4"/>
    <p:sldId id="421" r:id="rId5"/>
    <p:sldId id="383" r:id="rId6"/>
    <p:sldId id="385" r:id="rId7"/>
    <p:sldId id="386" r:id="rId8"/>
    <p:sldId id="384" r:id="rId9"/>
    <p:sldId id="394" r:id="rId10"/>
    <p:sldId id="389" r:id="rId11"/>
    <p:sldId id="388" r:id="rId12"/>
    <p:sldId id="423" r:id="rId13"/>
    <p:sldId id="38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1600"/>
    <a:srgbClr val="1A5035"/>
    <a:srgbClr val="14D40A"/>
    <a:srgbClr val="00D000"/>
    <a:srgbClr val="F6FF3F"/>
    <a:srgbClr val="BC7000"/>
    <a:srgbClr val="FF9900"/>
    <a:srgbClr val="360800"/>
    <a:srgbClr val="3A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4D5BB-14E7-4178-A194-CB5A9126BA8F}" v="235" dt="2021-08-04T15:56:46.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6" autoAdjust="0"/>
    <p:restoredTop sz="95801" autoAdjust="0"/>
  </p:normalViewPr>
  <p:slideViewPr>
    <p:cSldViewPr>
      <p:cViewPr varScale="1">
        <p:scale>
          <a:sx n="62" d="100"/>
          <a:sy n="62" d="100"/>
        </p:scale>
        <p:origin x="416" y="28"/>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Greenberg" userId="d5c41c3ac8bf082f" providerId="LiveId" clId="{5EC4D5BB-14E7-4178-A194-CB5A9126BA8F}"/>
    <pc:docChg chg="undo custSel addSld modSld sldOrd">
      <pc:chgData name="Harold Greenberg" userId="d5c41c3ac8bf082f" providerId="LiveId" clId="{5EC4D5BB-14E7-4178-A194-CB5A9126BA8F}" dt="2021-08-04T15:57:51.121" v="868"/>
      <pc:docMkLst>
        <pc:docMk/>
      </pc:docMkLst>
      <pc:sldChg chg="addSp delSp modSp mod modTransition modAnim">
        <pc:chgData name="Harold Greenberg" userId="d5c41c3ac8bf082f" providerId="LiveId" clId="{5EC4D5BB-14E7-4178-A194-CB5A9126BA8F}" dt="2021-08-04T13:15:58.093" v="251"/>
        <pc:sldMkLst>
          <pc:docMk/>
          <pc:sldMk cId="397470278" sldId="382"/>
        </pc:sldMkLst>
        <pc:spChg chg="mod">
          <ac:chgData name="Harold Greenberg" userId="d5c41c3ac8bf082f" providerId="LiveId" clId="{5EC4D5BB-14E7-4178-A194-CB5A9126BA8F}" dt="2021-08-04T04:20:46.455" v="153" actId="14100"/>
          <ac:spMkLst>
            <pc:docMk/>
            <pc:sldMk cId="397470278" sldId="382"/>
            <ac:spMk id="2" creationId="{00000000-0000-0000-0000-000000000000}"/>
          </ac:spMkLst>
        </pc:spChg>
        <pc:spChg chg="del">
          <ac:chgData name="Harold Greenberg" userId="d5c41c3ac8bf082f" providerId="LiveId" clId="{5EC4D5BB-14E7-4178-A194-CB5A9126BA8F}" dt="2021-08-04T03:58:18.121" v="17" actId="478"/>
          <ac:spMkLst>
            <pc:docMk/>
            <pc:sldMk cId="397470278" sldId="382"/>
            <ac:spMk id="3" creationId="{00000000-0000-0000-0000-000000000000}"/>
          </ac:spMkLst>
        </pc:spChg>
        <pc:spChg chg="add mod">
          <ac:chgData name="Harold Greenberg" userId="d5c41c3ac8bf082f" providerId="LiveId" clId="{5EC4D5BB-14E7-4178-A194-CB5A9126BA8F}" dt="2021-08-04T12:29:20.370" v="243" actId="1035"/>
          <ac:spMkLst>
            <pc:docMk/>
            <pc:sldMk cId="397470278" sldId="382"/>
            <ac:spMk id="9" creationId="{ACCE065B-AD02-492B-A436-8FA1F297C6B4}"/>
          </ac:spMkLst>
        </pc:spChg>
        <pc:picChg chg="add mod">
          <ac:chgData name="Harold Greenberg" userId="d5c41c3ac8bf082f" providerId="LiveId" clId="{5EC4D5BB-14E7-4178-A194-CB5A9126BA8F}" dt="2021-08-04T12:28:32.624" v="238" actId="14861"/>
          <ac:picMkLst>
            <pc:docMk/>
            <pc:sldMk cId="397470278" sldId="382"/>
            <ac:picMk id="5" creationId="{9FC1BDDA-DF08-417C-AA9E-B52E300D5894}"/>
          </ac:picMkLst>
        </pc:picChg>
        <pc:picChg chg="add mod">
          <ac:chgData name="Harold Greenberg" userId="d5c41c3ac8bf082f" providerId="LiveId" clId="{5EC4D5BB-14E7-4178-A194-CB5A9126BA8F}" dt="2021-08-04T12:30:45.678" v="247" actId="1076"/>
          <ac:picMkLst>
            <pc:docMk/>
            <pc:sldMk cId="397470278" sldId="382"/>
            <ac:picMk id="7" creationId="{38E3C0D9-29E1-4417-B5E0-AA0111078C84}"/>
          </ac:picMkLst>
        </pc:picChg>
        <pc:picChg chg="del mod">
          <ac:chgData name="Harold Greenberg" userId="d5c41c3ac8bf082f" providerId="LiveId" clId="{5EC4D5BB-14E7-4178-A194-CB5A9126BA8F}" dt="2021-08-04T04:18:14.555" v="79" actId="478"/>
          <ac:picMkLst>
            <pc:docMk/>
            <pc:sldMk cId="397470278" sldId="382"/>
            <ac:picMk id="2050" creationId="{00000000-0000-0000-0000-000000000000}"/>
          </ac:picMkLst>
        </pc:picChg>
      </pc:sldChg>
      <pc:sldChg chg="modSp modTransition modAnim">
        <pc:chgData name="Harold Greenberg" userId="d5c41c3ac8bf082f" providerId="LiveId" clId="{5EC4D5BB-14E7-4178-A194-CB5A9126BA8F}" dt="2021-08-04T15:56:46.160" v="862" actId="20577"/>
        <pc:sldMkLst>
          <pc:docMk/>
          <pc:sldMk cId="1472411444" sldId="383"/>
        </pc:sldMkLst>
        <pc:spChg chg="mod">
          <ac:chgData name="Harold Greenberg" userId="d5c41c3ac8bf082f" providerId="LiveId" clId="{5EC4D5BB-14E7-4178-A194-CB5A9126BA8F}" dt="2021-08-04T15:56:29.508" v="857" actId="1035"/>
          <ac:spMkLst>
            <pc:docMk/>
            <pc:sldMk cId="1472411444" sldId="383"/>
            <ac:spMk id="2" creationId="{00000000-0000-0000-0000-000000000000}"/>
          </ac:spMkLst>
        </pc:spChg>
        <pc:spChg chg="mod">
          <ac:chgData name="Harold Greenberg" userId="d5c41c3ac8bf082f" providerId="LiveId" clId="{5EC4D5BB-14E7-4178-A194-CB5A9126BA8F}" dt="2021-08-04T15:56:46.160" v="862" actId="20577"/>
          <ac:spMkLst>
            <pc:docMk/>
            <pc:sldMk cId="1472411444" sldId="383"/>
            <ac:spMk id="3" creationId="{00000000-0000-0000-0000-000000000000}"/>
          </ac:spMkLst>
        </pc:spChg>
        <pc:picChg chg="mod">
          <ac:chgData name="Harold Greenberg" userId="d5c41c3ac8bf082f" providerId="LiveId" clId="{5EC4D5BB-14E7-4178-A194-CB5A9126BA8F}" dt="2021-08-04T15:54:50.891" v="833" actId="1076"/>
          <ac:picMkLst>
            <pc:docMk/>
            <pc:sldMk cId="1472411444" sldId="383"/>
            <ac:picMk id="4098" creationId="{00000000-0000-0000-0000-000000000000}"/>
          </ac:picMkLst>
        </pc:picChg>
      </pc:sldChg>
      <pc:sldChg chg="ord modTransition">
        <pc:chgData name="Harold Greenberg" userId="d5c41c3ac8bf082f" providerId="LiveId" clId="{5EC4D5BB-14E7-4178-A194-CB5A9126BA8F}" dt="2021-08-04T14:40:17.701" v="306"/>
        <pc:sldMkLst>
          <pc:docMk/>
          <pc:sldMk cId="1963565398" sldId="384"/>
        </pc:sldMkLst>
      </pc:sldChg>
      <pc:sldChg chg="ord modTransition">
        <pc:chgData name="Harold Greenberg" userId="d5c41c3ac8bf082f" providerId="LiveId" clId="{5EC4D5BB-14E7-4178-A194-CB5A9126BA8F}" dt="2021-08-04T15:57:23.742" v="864"/>
        <pc:sldMkLst>
          <pc:docMk/>
          <pc:sldMk cId="1685338362" sldId="385"/>
        </pc:sldMkLst>
      </pc:sldChg>
      <pc:sldChg chg="ord modTransition modAnim">
        <pc:chgData name="Harold Greenberg" userId="d5c41c3ac8bf082f" providerId="LiveId" clId="{5EC4D5BB-14E7-4178-A194-CB5A9126BA8F}" dt="2021-08-04T15:57:39.474" v="866"/>
        <pc:sldMkLst>
          <pc:docMk/>
          <pc:sldMk cId="3825638060" sldId="386"/>
        </pc:sldMkLst>
      </pc:sldChg>
      <pc:sldChg chg="addSp modSp mod modTransition setBg">
        <pc:chgData name="Harold Greenberg" userId="d5c41c3ac8bf082f" providerId="LiveId" clId="{5EC4D5BB-14E7-4178-A194-CB5A9126BA8F}" dt="2021-08-04T15:53:12.788" v="829" actId="948"/>
        <pc:sldMkLst>
          <pc:docMk/>
          <pc:sldMk cId="1237408876" sldId="388"/>
        </pc:sldMkLst>
        <pc:spChg chg="add mod">
          <ac:chgData name="Harold Greenberg" userId="d5c41c3ac8bf082f" providerId="LiveId" clId="{5EC4D5BB-14E7-4178-A194-CB5A9126BA8F}" dt="2021-08-04T15:49:51.771" v="795" actId="14100"/>
          <ac:spMkLst>
            <pc:docMk/>
            <pc:sldMk cId="1237408876" sldId="388"/>
            <ac:spMk id="2" creationId="{0204FD44-A29E-44BB-A9DF-8878A3719273}"/>
          </ac:spMkLst>
        </pc:spChg>
        <pc:spChg chg="add mod ord">
          <ac:chgData name="Harold Greenberg" userId="d5c41c3ac8bf082f" providerId="LiveId" clId="{5EC4D5BB-14E7-4178-A194-CB5A9126BA8F}" dt="2021-08-04T15:47:08.479" v="343" actId="14100"/>
          <ac:spMkLst>
            <pc:docMk/>
            <pc:sldMk cId="1237408876" sldId="388"/>
            <ac:spMk id="3" creationId="{89DF860D-675C-447F-9136-D1283BD690B7}"/>
          </ac:spMkLst>
        </pc:spChg>
        <pc:spChg chg="add mod">
          <ac:chgData name="Harold Greenberg" userId="d5c41c3ac8bf082f" providerId="LiveId" clId="{5EC4D5BB-14E7-4178-A194-CB5A9126BA8F}" dt="2021-08-04T15:53:12.788" v="829" actId="948"/>
          <ac:spMkLst>
            <pc:docMk/>
            <pc:sldMk cId="1237408876" sldId="388"/>
            <ac:spMk id="4" creationId="{B2444E60-5FE4-4B51-A676-2BD461BB0A3D}"/>
          </ac:spMkLst>
        </pc:spChg>
        <pc:picChg chg="mod">
          <ac:chgData name="Harold Greenberg" userId="d5c41c3ac8bf082f" providerId="LiveId" clId="{5EC4D5BB-14E7-4178-A194-CB5A9126BA8F}" dt="2021-08-04T15:46:46.957" v="339" actId="1076"/>
          <ac:picMkLst>
            <pc:docMk/>
            <pc:sldMk cId="1237408876" sldId="388"/>
            <ac:picMk id="9218" creationId="{00000000-0000-0000-0000-000000000000}"/>
          </ac:picMkLst>
        </pc:picChg>
      </pc:sldChg>
      <pc:sldChg chg="ord modTransition">
        <pc:chgData name="Harold Greenberg" userId="d5c41c3ac8bf082f" providerId="LiveId" clId="{5EC4D5BB-14E7-4178-A194-CB5A9126BA8F}" dt="2021-08-04T15:50:22.723" v="797"/>
        <pc:sldMkLst>
          <pc:docMk/>
          <pc:sldMk cId="2863951267" sldId="389"/>
        </pc:sldMkLst>
      </pc:sldChg>
      <pc:sldChg chg="modSp ord modTransition">
        <pc:chgData name="Harold Greenberg" userId="d5c41c3ac8bf082f" providerId="LiveId" clId="{5EC4D5BB-14E7-4178-A194-CB5A9126BA8F}" dt="2021-08-04T15:57:51.121" v="868"/>
        <pc:sldMkLst>
          <pc:docMk/>
          <pc:sldMk cId="3267484575" sldId="394"/>
        </pc:sldMkLst>
        <pc:spChg chg="mod">
          <ac:chgData name="Harold Greenberg" userId="d5c41c3ac8bf082f" providerId="LiveId" clId="{5EC4D5BB-14E7-4178-A194-CB5A9126BA8F}" dt="2021-08-04T14:40:39.802" v="307" actId="1036"/>
          <ac:spMkLst>
            <pc:docMk/>
            <pc:sldMk cId="3267484575" sldId="394"/>
            <ac:spMk id="2" creationId="{00000000-0000-0000-0000-000000000000}"/>
          </ac:spMkLst>
        </pc:spChg>
        <pc:spChg chg="mod">
          <ac:chgData name="Harold Greenberg" userId="d5c41c3ac8bf082f" providerId="LiveId" clId="{5EC4D5BB-14E7-4178-A194-CB5A9126BA8F}" dt="2021-08-04T14:40:45.681" v="308" actId="14100"/>
          <ac:spMkLst>
            <pc:docMk/>
            <pc:sldMk cId="3267484575" sldId="394"/>
            <ac:spMk id="3" creationId="{00000000-0000-0000-0000-000000000000}"/>
          </ac:spMkLst>
        </pc:spChg>
      </pc:sldChg>
      <pc:sldChg chg="modSp mod modTransition">
        <pc:chgData name="Harold Greenberg" userId="d5c41c3ac8bf082f" providerId="LiveId" clId="{5EC4D5BB-14E7-4178-A194-CB5A9126BA8F}" dt="2021-08-04T14:34:23.264" v="257" actId="33524"/>
        <pc:sldMkLst>
          <pc:docMk/>
          <pc:sldMk cId="1905896129" sldId="419"/>
        </pc:sldMkLst>
        <pc:spChg chg="mod">
          <ac:chgData name="Harold Greenberg" userId="d5c41c3ac8bf082f" providerId="LiveId" clId="{5EC4D5BB-14E7-4178-A194-CB5A9126BA8F}" dt="2021-08-04T14:34:23.264" v="257" actId="33524"/>
          <ac:spMkLst>
            <pc:docMk/>
            <pc:sldMk cId="1905896129" sldId="419"/>
            <ac:spMk id="3" creationId="{00000000-0000-0000-0000-000000000000}"/>
          </ac:spMkLst>
        </pc:spChg>
      </pc:sldChg>
      <pc:sldChg chg="modSp mod modTransition">
        <pc:chgData name="Harold Greenberg" userId="d5c41c3ac8bf082f" providerId="LiveId" clId="{5EC4D5BB-14E7-4178-A194-CB5A9126BA8F}" dt="2021-08-04T14:35:29.987" v="269" actId="14100"/>
        <pc:sldMkLst>
          <pc:docMk/>
          <pc:sldMk cId="3163157935" sldId="420"/>
        </pc:sldMkLst>
        <pc:spChg chg="mod">
          <ac:chgData name="Harold Greenberg" userId="d5c41c3ac8bf082f" providerId="LiveId" clId="{5EC4D5BB-14E7-4178-A194-CB5A9126BA8F}" dt="2021-08-04T14:35:29.987" v="269" actId="14100"/>
          <ac:spMkLst>
            <pc:docMk/>
            <pc:sldMk cId="3163157935" sldId="420"/>
            <ac:spMk id="3" creationId="{00000000-0000-0000-0000-000000000000}"/>
          </ac:spMkLst>
        </pc:spChg>
      </pc:sldChg>
      <pc:sldChg chg="modSp mod modTransition">
        <pc:chgData name="Harold Greenberg" userId="d5c41c3ac8bf082f" providerId="LiveId" clId="{5EC4D5BB-14E7-4178-A194-CB5A9126BA8F}" dt="2021-08-04T14:36:34.384" v="286" actId="20577"/>
        <pc:sldMkLst>
          <pc:docMk/>
          <pc:sldMk cId="3958759305" sldId="421"/>
        </pc:sldMkLst>
        <pc:spChg chg="mod">
          <ac:chgData name="Harold Greenberg" userId="d5c41c3ac8bf082f" providerId="LiveId" clId="{5EC4D5BB-14E7-4178-A194-CB5A9126BA8F}" dt="2021-08-04T14:36:34.384" v="286" actId="20577"/>
          <ac:spMkLst>
            <pc:docMk/>
            <pc:sldMk cId="3958759305" sldId="421"/>
            <ac:spMk id="3" creationId="{00000000-0000-0000-0000-000000000000}"/>
          </ac:spMkLst>
        </pc:spChg>
      </pc:sldChg>
      <pc:sldChg chg="modSp mod modTransition modAnim">
        <pc:chgData name="Harold Greenberg" userId="d5c41c3ac8bf082f" providerId="LiveId" clId="{5EC4D5BB-14E7-4178-A194-CB5A9126BA8F}" dt="2021-08-04T13:15:58.093" v="251"/>
        <pc:sldMkLst>
          <pc:docMk/>
          <pc:sldMk cId="3750004057" sldId="422"/>
        </pc:sldMkLst>
        <pc:spChg chg="mod">
          <ac:chgData name="Harold Greenberg" userId="d5c41c3ac8bf082f" providerId="LiveId" clId="{5EC4D5BB-14E7-4178-A194-CB5A9126BA8F}" dt="2021-08-04T12:32:50.136" v="249" actId="1037"/>
          <ac:spMkLst>
            <pc:docMk/>
            <pc:sldMk cId="3750004057" sldId="422"/>
            <ac:spMk id="3" creationId="{00000000-0000-0000-0000-000000000000}"/>
          </ac:spMkLst>
        </pc:spChg>
        <pc:picChg chg="mod">
          <ac:chgData name="Harold Greenberg" userId="d5c41c3ac8bf082f" providerId="LiveId" clId="{5EC4D5BB-14E7-4178-A194-CB5A9126BA8F}" dt="2021-08-04T02:36:13.164" v="0" actId="1076"/>
          <ac:picMkLst>
            <pc:docMk/>
            <pc:sldMk cId="3750004057" sldId="422"/>
            <ac:picMk id="4" creationId="{CD73D91E-39E4-43DE-B9CA-AB7711386A6C}"/>
          </ac:picMkLst>
        </pc:picChg>
      </pc:sldChg>
      <pc:sldChg chg="modSp add mod ord modTransition">
        <pc:chgData name="Harold Greenberg" userId="d5c41c3ac8bf082f" providerId="LiveId" clId="{5EC4D5BB-14E7-4178-A194-CB5A9126BA8F}" dt="2021-08-04T13:15:58.093" v="251"/>
        <pc:sldMkLst>
          <pc:docMk/>
          <pc:sldMk cId="1162066390" sldId="423"/>
        </pc:sldMkLst>
        <pc:spChg chg="mod">
          <ac:chgData name="Harold Greenberg" userId="d5c41c3ac8bf082f" providerId="LiveId" clId="{5EC4D5BB-14E7-4178-A194-CB5A9126BA8F}" dt="2021-08-04T04:23:02.709" v="209" actId="14100"/>
          <ac:spMkLst>
            <pc:docMk/>
            <pc:sldMk cId="1162066390" sldId="423"/>
            <ac:spMk id="2" creationId="{00000000-0000-0000-0000-000000000000}"/>
          </ac:spMkLst>
        </pc:spChg>
      </pc:sldChg>
    </pc:docChg>
  </pc:docChgLst>
  <pc:docChgLst>
    <pc:chgData name="Harold Greenberg" userId="d5c41c3ac8bf082f" providerId="LiveId" clId="{4536C2C0-4590-4A8F-8A1A-80A3E9061430}"/>
    <pc:docChg chg="modSld">
      <pc:chgData name="Harold Greenberg" userId="d5c41c3ac8bf082f" providerId="LiveId" clId="{4536C2C0-4590-4A8F-8A1A-80A3E9061430}" dt="2021-07-30T02:12:50.937" v="0" actId="1036"/>
      <pc:docMkLst>
        <pc:docMk/>
      </pc:docMkLst>
      <pc:sldChg chg="modSp">
        <pc:chgData name="Harold Greenberg" userId="d5c41c3ac8bf082f" providerId="LiveId" clId="{4536C2C0-4590-4A8F-8A1A-80A3E9061430}" dt="2021-07-30T02:12:50.937" v="0" actId="1036"/>
        <pc:sldMkLst>
          <pc:docMk/>
          <pc:sldMk cId="3267484575" sldId="394"/>
        </pc:sldMkLst>
        <pc:spChg chg="mod">
          <ac:chgData name="Harold Greenberg" userId="d5c41c3ac8bf082f" providerId="LiveId" clId="{4536C2C0-4590-4A8F-8A1A-80A3E9061430}" dt="2021-07-30T02:12:50.937" v="0" actId="1036"/>
          <ac:spMkLst>
            <pc:docMk/>
            <pc:sldMk cId="3267484575" sldId="394"/>
            <ac:spMk id="2" creationId="{00000000-0000-0000-0000-000000000000}"/>
          </ac:spMkLst>
        </pc:spChg>
      </pc:sldChg>
    </pc:docChg>
  </pc:docChgLst>
  <pc:docChgLst>
    <pc:chgData name="Harold Greenberg" userId="d5c41c3ac8bf082f" providerId="LiveId" clId="{B50F9317-8286-4373-938D-1FCD5A82034C}"/>
    <pc:docChg chg="custSel addSld delSld modSld sldOrd">
      <pc:chgData name="Harold Greenberg" userId="d5c41c3ac8bf082f" providerId="LiveId" clId="{B50F9317-8286-4373-938D-1FCD5A82034C}" dt="2019-10-18T16:15:18.257" v="378" actId="20577"/>
      <pc:docMkLst>
        <pc:docMk/>
      </pc:docMkLst>
      <pc:sldChg chg="del">
        <pc:chgData name="Harold Greenberg" userId="d5c41c3ac8bf082f" providerId="LiveId" clId="{B50F9317-8286-4373-938D-1FCD5A82034C}" dt="2019-10-18T15:42:04.438" v="19" actId="2696"/>
        <pc:sldMkLst>
          <pc:docMk/>
          <pc:sldMk cId="0" sldId="265"/>
        </pc:sldMkLst>
      </pc:sldChg>
      <pc:sldChg chg="del">
        <pc:chgData name="Harold Greenberg" userId="d5c41c3ac8bf082f" providerId="LiveId" clId="{B50F9317-8286-4373-938D-1FCD5A82034C}" dt="2019-10-18T15:41:33.333" v="1" actId="2696"/>
        <pc:sldMkLst>
          <pc:docMk/>
          <pc:sldMk cId="0" sldId="291"/>
        </pc:sldMkLst>
      </pc:sldChg>
      <pc:sldChg chg="del">
        <pc:chgData name="Harold Greenberg" userId="d5c41c3ac8bf082f" providerId="LiveId" clId="{B50F9317-8286-4373-938D-1FCD5A82034C}" dt="2019-10-18T15:42:04.438" v="17" actId="2696"/>
        <pc:sldMkLst>
          <pc:docMk/>
          <pc:sldMk cId="0" sldId="312"/>
        </pc:sldMkLst>
      </pc:sldChg>
      <pc:sldChg chg="del">
        <pc:chgData name="Harold Greenberg" userId="d5c41c3ac8bf082f" providerId="LiveId" clId="{B50F9317-8286-4373-938D-1FCD5A82034C}" dt="2019-10-18T15:42:04.438" v="18" actId="2696"/>
        <pc:sldMkLst>
          <pc:docMk/>
          <pc:sldMk cId="3350098138" sldId="349"/>
        </pc:sldMkLst>
      </pc:sldChg>
      <pc:sldChg chg="del">
        <pc:chgData name="Harold Greenberg" userId="d5c41c3ac8bf082f" providerId="LiveId" clId="{B50F9317-8286-4373-938D-1FCD5A82034C}" dt="2019-10-18T15:42:04.438" v="20" actId="2696"/>
        <pc:sldMkLst>
          <pc:docMk/>
          <pc:sldMk cId="1110823299" sldId="350"/>
        </pc:sldMkLst>
      </pc:sldChg>
      <pc:sldChg chg="del">
        <pc:chgData name="Harold Greenberg" userId="d5c41c3ac8bf082f" providerId="LiveId" clId="{B50F9317-8286-4373-938D-1FCD5A82034C}" dt="2019-10-18T15:42:04.454" v="22" actId="2696"/>
        <pc:sldMkLst>
          <pc:docMk/>
          <pc:sldMk cId="3576613506" sldId="352"/>
        </pc:sldMkLst>
      </pc:sldChg>
      <pc:sldChg chg="del">
        <pc:chgData name="Harold Greenberg" userId="d5c41c3ac8bf082f" providerId="LiveId" clId="{B50F9317-8286-4373-938D-1FCD5A82034C}" dt="2019-10-18T15:42:04.454" v="23" actId="2696"/>
        <pc:sldMkLst>
          <pc:docMk/>
          <pc:sldMk cId="3748293958" sldId="353"/>
        </pc:sldMkLst>
      </pc:sldChg>
      <pc:sldChg chg="del">
        <pc:chgData name="Harold Greenberg" userId="d5c41c3ac8bf082f" providerId="LiveId" clId="{B50F9317-8286-4373-938D-1FCD5A82034C}" dt="2019-10-18T15:42:04.470" v="24" actId="2696"/>
        <pc:sldMkLst>
          <pc:docMk/>
          <pc:sldMk cId="1927102554" sldId="354"/>
        </pc:sldMkLst>
      </pc:sldChg>
      <pc:sldChg chg="del">
        <pc:chgData name="Harold Greenberg" userId="d5c41c3ac8bf082f" providerId="LiveId" clId="{B50F9317-8286-4373-938D-1FCD5A82034C}" dt="2019-10-18T15:42:04.454" v="21" actId="2696"/>
        <pc:sldMkLst>
          <pc:docMk/>
          <pc:sldMk cId="9228682" sldId="355"/>
        </pc:sldMkLst>
      </pc:sldChg>
      <pc:sldChg chg="del">
        <pc:chgData name="Harold Greenberg" userId="d5c41c3ac8bf082f" providerId="LiveId" clId="{B50F9317-8286-4373-938D-1FCD5A82034C}" dt="2019-10-18T15:42:04.470" v="26" actId="2696"/>
        <pc:sldMkLst>
          <pc:docMk/>
          <pc:sldMk cId="3729224089" sldId="357"/>
        </pc:sldMkLst>
      </pc:sldChg>
      <pc:sldChg chg="del">
        <pc:chgData name="Harold Greenberg" userId="d5c41c3ac8bf082f" providerId="LiveId" clId="{B50F9317-8286-4373-938D-1FCD5A82034C}" dt="2019-10-18T15:42:04.470" v="27" actId="2696"/>
        <pc:sldMkLst>
          <pc:docMk/>
          <pc:sldMk cId="1274266271" sldId="358"/>
        </pc:sldMkLst>
      </pc:sldChg>
      <pc:sldChg chg="del">
        <pc:chgData name="Harold Greenberg" userId="d5c41c3ac8bf082f" providerId="LiveId" clId="{B50F9317-8286-4373-938D-1FCD5A82034C}" dt="2019-10-18T15:42:04.470" v="28" actId="2696"/>
        <pc:sldMkLst>
          <pc:docMk/>
          <pc:sldMk cId="4085485406" sldId="359"/>
        </pc:sldMkLst>
      </pc:sldChg>
      <pc:sldChg chg="del">
        <pc:chgData name="Harold Greenberg" userId="d5c41c3ac8bf082f" providerId="LiveId" clId="{B50F9317-8286-4373-938D-1FCD5A82034C}" dt="2019-10-18T15:42:04.485" v="29" actId="2696"/>
        <pc:sldMkLst>
          <pc:docMk/>
          <pc:sldMk cId="2874127355" sldId="360"/>
        </pc:sldMkLst>
      </pc:sldChg>
      <pc:sldChg chg="del">
        <pc:chgData name="Harold Greenberg" userId="d5c41c3ac8bf082f" providerId="LiveId" clId="{B50F9317-8286-4373-938D-1FCD5A82034C}" dt="2019-10-18T15:42:04.485" v="30" actId="2696"/>
        <pc:sldMkLst>
          <pc:docMk/>
          <pc:sldMk cId="1517621688" sldId="362"/>
        </pc:sldMkLst>
      </pc:sldChg>
      <pc:sldChg chg="del">
        <pc:chgData name="Harold Greenberg" userId="d5c41c3ac8bf082f" providerId="LiveId" clId="{B50F9317-8286-4373-938D-1FCD5A82034C}" dt="2019-10-18T15:42:04.485" v="31" actId="2696"/>
        <pc:sldMkLst>
          <pc:docMk/>
          <pc:sldMk cId="1611787488" sldId="363"/>
        </pc:sldMkLst>
      </pc:sldChg>
      <pc:sldChg chg="del">
        <pc:chgData name="Harold Greenberg" userId="d5c41c3ac8bf082f" providerId="LiveId" clId="{B50F9317-8286-4373-938D-1FCD5A82034C}" dt="2019-10-18T15:42:04.485" v="32" actId="2696"/>
        <pc:sldMkLst>
          <pc:docMk/>
          <pc:sldMk cId="671628686" sldId="364"/>
        </pc:sldMkLst>
      </pc:sldChg>
      <pc:sldChg chg="del">
        <pc:chgData name="Harold Greenberg" userId="d5c41c3ac8bf082f" providerId="LiveId" clId="{B50F9317-8286-4373-938D-1FCD5A82034C}" dt="2019-10-18T15:42:04.485" v="33" actId="2696"/>
        <pc:sldMkLst>
          <pc:docMk/>
          <pc:sldMk cId="2686969441" sldId="365"/>
        </pc:sldMkLst>
      </pc:sldChg>
      <pc:sldChg chg="del">
        <pc:chgData name="Harold Greenberg" userId="d5c41c3ac8bf082f" providerId="LiveId" clId="{B50F9317-8286-4373-938D-1FCD5A82034C}" dt="2019-10-18T15:42:04.485" v="34" actId="2696"/>
        <pc:sldMkLst>
          <pc:docMk/>
          <pc:sldMk cId="1443176275" sldId="366"/>
        </pc:sldMkLst>
      </pc:sldChg>
      <pc:sldChg chg="del">
        <pc:chgData name="Harold Greenberg" userId="d5c41c3ac8bf082f" providerId="LiveId" clId="{B50F9317-8286-4373-938D-1FCD5A82034C}" dt="2019-10-18T15:42:04.485" v="35" actId="2696"/>
        <pc:sldMkLst>
          <pc:docMk/>
          <pc:sldMk cId="1284214781" sldId="370"/>
        </pc:sldMkLst>
      </pc:sldChg>
      <pc:sldChg chg="del">
        <pc:chgData name="Harold Greenberg" userId="d5c41c3ac8bf082f" providerId="LiveId" clId="{B50F9317-8286-4373-938D-1FCD5A82034C}" dt="2019-10-18T15:42:04.501" v="36" actId="2696"/>
        <pc:sldMkLst>
          <pc:docMk/>
          <pc:sldMk cId="1105896560" sldId="373"/>
        </pc:sldMkLst>
      </pc:sldChg>
      <pc:sldChg chg="del">
        <pc:chgData name="Harold Greenberg" userId="d5c41c3ac8bf082f" providerId="LiveId" clId="{B50F9317-8286-4373-938D-1FCD5A82034C}" dt="2019-10-18T15:42:04.501" v="37" actId="2696"/>
        <pc:sldMkLst>
          <pc:docMk/>
          <pc:sldMk cId="1436896479" sldId="374"/>
        </pc:sldMkLst>
      </pc:sldChg>
      <pc:sldChg chg="del">
        <pc:chgData name="Harold Greenberg" userId="d5c41c3ac8bf082f" providerId="LiveId" clId="{B50F9317-8286-4373-938D-1FCD5A82034C}" dt="2019-10-18T15:42:04.501" v="38" actId="2696"/>
        <pc:sldMkLst>
          <pc:docMk/>
          <pc:sldMk cId="1822808873" sldId="375"/>
        </pc:sldMkLst>
      </pc:sldChg>
      <pc:sldChg chg="del">
        <pc:chgData name="Harold Greenberg" userId="d5c41c3ac8bf082f" providerId="LiveId" clId="{B50F9317-8286-4373-938D-1FCD5A82034C}" dt="2019-10-18T15:42:04.501" v="39" actId="2696"/>
        <pc:sldMkLst>
          <pc:docMk/>
          <pc:sldMk cId="3665633011" sldId="376"/>
        </pc:sldMkLst>
      </pc:sldChg>
      <pc:sldChg chg="del">
        <pc:chgData name="Harold Greenberg" userId="d5c41c3ac8bf082f" providerId="LiveId" clId="{B50F9317-8286-4373-938D-1FCD5A82034C}" dt="2019-10-18T15:42:04.501" v="40" actId="2696"/>
        <pc:sldMkLst>
          <pc:docMk/>
          <pc:sldMk cId="3420135965" sldId="377"/>
        </pc:sldMkLst>
      </pc:sldChg>
      <pc:sldChg chg="del">
        <pc:chgData name="Harold Greenberg" userId="d5c41c3ac8bf082f" providerId="LiveId" clId="{B50F9317-8286-4373-938D-1FCD5A82034C}" dt="2019-10-18T15:42:04.501" v="41" actId="2696"/>
        <pc:sldMkLst>
          <pc:docMk/>
          <pc:sldMk cId="3633064380" sldId="378"/>
        </pc:sldMkLst>
      </pc:sldChg>
      <pc:sldChg chg="del">
        <pc:chgData name="Harold Greenberg" userId="d5c41c3ac8bf082f" providerId="LiveId" clId="{B50F9317-8286-4373-938D-1FCD5A82034C}" dt="2019-10-18T15:42:04.501" v="42" actId="2696"/>
        <pc:sldMkLst>
          <pc:docMk/>
          <pc:sldMk cId="3834407815" sldId="379"/>
        </pc:sldMkLst>
      </pc:sldChg>
      <pc:sldChg chg="del">
        <pc:chgData name="Harold Greenberg" userId="d5c41c3ac8bf082f" providerId="LiveId" clId="{B50F9317-8286-4373-938D-1FCD5A82034C}" dt="2019-10-18T15:42:04.516" v="43" actId="2696"/>
        <pc:sldMkLst>
          <pc:docMk/>
          <pc:sldMk cId="1308621528" sldId="380"/>
        </pc:sldMkLst>
      </pc:sldChg>
      <pc:sldChg chg="del">
        <pc:chgData name="Harold Greenberg" userId="d5c41c3ac8bf082f" providerId="LiveId" clId="{B50F9317-8286-4373-938D-1FCD5A82034C}" dt="2019-10-18T15:42:04.438" v="16" actId="2696"/>
        <pc:sldMkLst>
          <pc:docMk/>
          <pc:sldMk cId="2289720303" sldId="381"/>
        </pc:sldMkLst>
      </pc:sldChg>
      <pc:sldChg chg="delSp modSp ord modAnim">
        <pc:chgData name="Harold Greenberg" userId="d5c41c3ac8bf082f" providerId="LiveId" clId="{B50F9317-8286-4373-938D-1FCD5A82034C}" dt="2019-10-18T16:14:13.033" v="362" actId="2711"/>
        <pc:sldMkLst>
          <pc:docMk/>
          <pc:sldMk cId="397470278" sldId="382"/>
        </pc:sldMkLst>
        <pc:spChg chg="mod">
          <ac:chgData name="Harold Greenberg" userId="d5c41c3ac8bf082f" providerId="LiveId" clId="{B50F9317-8286-4373-938D-1FCD5A82034C}" dt="2019-10-18T16:14:13.033" v="362" actId="2711"/>
          <ac:spMkLst>
            <pc:docMk/>
            <pc:sldMk cId="397470278" sldId="382"/>
            <ac:spMk id="2" creationId="{00000000-0000-0000-0000-000000000000}"/>
          </ac:spMkLst>
        </pc:spChg>
        <pc:spChg chg="mod">
          <ac:chgData name="Harold Greenberg" userId="d5c41c3ac8bf082f" providerId="LiveId" clId="{B50F9317-8286-4373-938D-1FCD5A82034C}" dt="2019-10-18T15:59:36.235" v="260" actId="14100"/>
          <ac:spMkLst>
            <pc:docMk/>
            <pc:sldMk cId="397470278" sldId="382"/>
            <ac:spMk id="3" creationId="{00000000-0000-0000-0000-000000000000}"/>
          </ac:spMkLst>
        </pc:spChg>
        <pc:spChg chg="del">
          <ac:chgData name="Harold Greenberg" userId="d5c41c3ac8bf082f" providerId="LiveId" clId="{B50F9317-8286-4373-938D-1FCD5A82034C}" dt="2019-10-18T15:43:42.501" v="109" actId="478"/>
          <ac:spMkLst>
            <pc:docMk/>
            <pc:sldMk cId="397470278" sldId="382"/>
            <ac:spMk id="5" creationId="{00000000-0000-0000-0000-000000000000}"/>
          </ac:spMkLst>
        </pc:spChg>
        <pc:picChg chg="mod">
          <ac:chgData name="Harold Greenberg" userId="d5c41c3ac8bf082f" providerId="LiveId" clId="{B50F9317-8286-4373-938D-1FCD5A82034C}" dt="2019-10-18T15:59:29.636" v="259" actId="1076"/>
          <ac:picMkLst>
            <pc:docMk/>
            <pc:sldMk cId="397470278" sldId="382"/>
            <ac:picMk id="2050" creationId="{00000000-0000-0000-0000-000000000000}"/>
          </ac:picMkLst>
        </pc:picChg>
      </pc:sldChg>
      <pc:sldChg chg="modSp modAnim">
        <pc:chgData name="Harold Greenberg" userId="d5c41c3ac8bf082f" providerId="LiveId" clId="{B50F9317-8286-4373-938D-1FCD5A82034C}" dt="2019-10-18T16:15:18.257" v="378" actId="20577"/>
        <pc:sldMkLst>
          <pc:docMk/>
          <pc:sldMk cId="1472411444" sldId="383"/>
        </pc:sldMkLst>
        <pc:spChg chg="mod">
          <ac:chgData name="Harold Greenberg" userId="d5c41c3ac8bf082f" providerId="LiveId" clId="{B50F9317-8286-4373-938D-1FCD5A82034C}" dt="2019-10-18T16:14:46.517" v="365" actId="20577"/>
          <ac:spMkLst>
            <pc:docMk/>
            <pc:sldMk cId="1472411444" sldId="383"/>
            <ac:spMk id="2" creationId="{00000000-0000-0000-0000-000000000000}"/>
          </ac:spMkLst>
        </pc:spChg>
        <pc:spChg chg="mod">
          <ac:chgData name="Harold Greenberg" userId="d5c41c3ac8bf082f" providerId="LiveId" clId="{B50F9317-8286-4373-938D-1FCD5A82034C}" dt="2019-10-18T16:15:18.257" v="378" actId="20577"/>
          <ac:spMkLst>
            <pc:docMk/>
            <pc:sldMk cId="1472411444" sldId="383"/>
            <ac:spMk id="3" creationId="{00000000-0000-0000-0000-000000000000}"/>
          </ac:spMkLst>
        </pc:spChg>
        <pc:picChg chg="mod">
          <ac:chgData name="Harold Greenberg" userId="d5c41c3ac8bf082f" providerId="LiveId" clId="{B50F9317-8286-4373-938D-1FCD5A82034C}" dt="2019-10-18T16:12:02.027" v="355" actId="1076"/>
          <ac:picMkLst>
            <pc:docMk/>
            <pc:sldMk cId="1472411444" sldId="383"/>
            <ac:picMk id="4098" creationId="{00000000-0000-0000-0000-000000000000}"/>
          </ac:picMkLst>
        </pc:picChg>
      </pc:sldChg>
      <pc:sldChg chg="modAnim">
        <pc:chgData name="Harold Greenberg" userId="d5c41c3ac8bf082f" providerId="LiveId" clId="{B50F9317-8286-4373-938D-1FCD5A82034C}" dt="2019-10-18T15:54:17.256" v="203"/>
        <pc:sldMkLst>
          <pc:docMk/>
          <pc:sldMk cId="3825638060" sldId="386"/>
        </pc:sldMkLst>
      </pc:sldChg>
      <pc:sldChg chg="del">
        <pc:chgData name="Harold Greenberg" userId="d5c41c3ac8bf082f" providerId="LiveId" clId="{B50F9317-8286-4373-938D-1FCD5A82034C}" dt="2019-10-18T15:54:47.970" v="204" actId="2696"/>
        <pc:sldMkLst>
          <pc:docMk/>
          <pc:sldMk cId="778566409" sldId="387"/>
        </pc:sldMkLst>
      </pc:sldChg>
      <pc:sldChg chg="del">
        <pc:chgData name="Harold Greenberg" userId="d5c41c3ac8bf082f" providerId="LiveId" clId="{B50F9317-8286-4373-938D-1FCD5A82034C}" dt="2019-10-18T15:54:52.329" v="205" actId="2696"/>
        <pc:sldMkLst>
          <pc:docMk/>
          <pc:sldMk cId="2231762633" sldId="390"/>
        </pc:sldMkLst>
      </pc:sldChg>
      <pc:sldChg chg="del">
        <pc:chgData name="Harold Greenberg" userId="d5c41c3ac8bf082f" providerId="LiveId" clId="{B50F9317-8286-4373-938D-1FCD5A82034C}" dt="2019-10-18T15:54:55.376" v="206" actId="2696"/>
        <pc:sldMkLst>
          <pc:docMk/>
          <pc:sldMk cId="1386314157" sldId="391"/>
        </pc:sldMkLst>
      </pc:sldChg>
      <pc:sldChg chg="del">
        <pc:chgData name="Harold Greenberg" userId="d5c41c3ac8bf082f" providerId="LiveId" clId="{B50F9317-8286-4373-938D-1FCD5A82034C}" dt="2019-10-18T15:55:06.643" v="208" actId="2696"/>
        <pc:sldMkLst>
          <pc:docMk/>
          <pc:sldMk cId="2016995477" sldId="392"/>
        </pc:sldMkLst>
      </pc:sldChg>
      <pc:sldChg chg="del">
        <pc:chgData name="Harold Greenberg" userId="d5c41c3ac8bf082f" providerId="LiveId" clId="{B50F9317-8286-4373-938D-1FCD5A82034C}" dt="2019-10-18T15:55:01.053" v="207" actId="2696"/>
        <pc:sldMkLst>
          <pc:docMk/>
          <pc:sldMk cId="2386902726" sldId="393"/>
        </pc:sldMkLst>
      </pc:sldChg>
      <pc:sldChg chg="modSp ord">
        <pc:chgData name="Harold Greenberg" userId="d5c41c3ac8bf082f" providerId="LiveId" clId="{B50F9317-8286-4373-938D-1FCD5A82034C}" dt="2019-10-18T16:14:26.040" v="363" actId="2711"/>
        <pc:sldMkLst>
          <pc:docMk/>
          <pc:sldMk cId="3267484575" sldId="394"/>
        </pc:sldMkLst>
        <pc:spChg chg="mod">
          <ac:chgData name="Harold Greenberg" userId="d5c41c3ac8bf082f" providerId="LiveId" clId="{B50F9317-8286-4373-938D-1FCD5A82034C}" dt="2019-10-18T16:14:26.040" v="363" actId="2711"/>
          <ac:spMkLst>
            <pc:docMk/>
            <pc:sldMk cId="3267484575" sldId="394"/>
            <ac:spMk id="2" creationId="{00000000-0000-0000-0000-000000000000}"/>
          </ac:spMkLst>
        </pc:spChg>
        <pc:spChg chg="mod">
          <ac:chgData name="Harold Greenberg" userId="d5c41c3ac8bf082f" providerId="LiveId" clId="{B50F9317-8286-4373-938D-1FCD5A82034C}" dt="2019-10-18T15:56:38.815" v="214" actId="14100"/>
          <ac:spMkLst>
            <pc:docMk/>
            <pc:sldMk cId="3267484575" sldId="394"/>
            <ac:spMk id="3" creationId="{00000000-0000-0000-0000-000000000000}"/>
          </ac:spMkLst>
        </pc:spChg>
      </pc:sldChg>
      <pc:sldChg chg="del">
        <pc:chgData name="Harold Greenberg" userId="d5c41c3ac8bf082f" providerId="LiveId" clId="{B50F9317-8286-4373-938D-1FCD5A82034C}" dt="2019-10-18T15:55:25.761" v="209" actId="2696"/>
        <pc:sldMkLst>
          <pc:docMk/>
          <pc:sldMk cId="390452808" sldId="395"/>
        </pc:sldMkLst>
      </pc:sldChg>
      <pc:sldChg chg="del">
        <pc:chgData name="Harold Greenberg" userId="d5c41c3ac8bf082f" providerId="LiveId" clId="{B50F9317-8286-4373-938D-1FCD5A82034C}" dt="2019-10-18T15:55:31.652" v="210" actId="2696"/>
        <pc:sldMkLst>
          <pc:docMk/>
          <pc:sldMk cId="243979111" sldId="396"/>
        </pc:sldMkLst>
      </pc:sldChg>
      <pc:sldChg chg="del">
        <pc:chgData name="Harold Greenberg" userId="d5c41c3ac8bf082f" providerId="LiveId" clId="{B50F9317-8286-4373-938D-1FCD5A82034C}" dt="2019-10-18T15:57:19.195" v="217" actId="2696"/>
        <pc:sldMkLst>
          <pc:docMk/>
          <pc:sldMk cId="2135626439" sldId="397"/>
        </pc:sldMkLst>
      </pc:sldChg>
      <pc:sldChg chg="del">
        <pc:chgData name="Harold Greenberg" userId="d5c41c3ac8bf082f" providerId="LiveId" clId="{B50F9317-8286-4373-938D-1FCD5A82034C}" dt="2019-10-18T15:55:35.042" v="211" actId="2696"/>
        <pc:sldMkLst>
          <pc:docMk/>
          <pc:sldMk cId="1548050142" sldId="398"/>
        </pc:sldMkLst>
      </pc:sldChg>
      <pc:sldChg chg="del">
        <pc:chgData name="Harold Greenberg" userId="d5c41c3ac8bf082f" providerId="LiveId" clId="{B50F9317-8286-4373-938D-1FCD5A82034C}" dt="2019-10-18T15:57:21.961" v="218" actId="2696"/>
        <pc:sldMkLst>
          <pc:docMk/>
          <pc:sldMk cId="283812288" sldId="399"/>
        </pc:sldMkLst>
      </pc:sldChg>
      <pc:sldChg chg="del">
        <pc:chgData name="Harold Greenberg" userId="d5c41c3ac8bf082f" providerId="LiveId" clId="{B50F9317-8286-4373-938D-1FCD5A82034C}" dt="2019-10-18T15:41:33.349" v="2" actId="2696"/>
        <pc:sldMkLst>
          <pc:docMk/>
          <pc:sldMk cId="2313660643" sldId="400"/>
        </pc:sldMkLst>
      </pc:sldChg>
      <pc:sldChg chg="del">
        <pc:chgData name="Harold Greenberg" userId="d5c41c3ac8bf082f" providerId="LiveId" clId="{B50F9317-8286-4373-938D-1FCD5A82034C}" dt="2019-10-18T15:41:33.365" v="3" actId="2696"/>
        <pc:sldMkLst>
          <pc:docMk/>
          <pc:sldMk cId="3537199792" sldId="401"/>
        </pc:sldMkLst>
      </pc:sldChg>
      <pc:sldChg chg="del">
        <pc:chgData name="Harold Greenberg" userId="d5c41c3ac8bf082f" providerId="LiveId" clId="{B50F9317-8286-4373-938D-1FCD5A82034C}" dt="2019-10-18T15:41:33.380" v="4" actId="2696"/>
        <pc:sldMkLst>
          <pc:docMk/>
          <pc:sldMk cId="2110377163" sldId="402"/>
        </pc:sldMkLst>
      </pc:sldChg>
      <pc:sldChg chg="del">
        <pc:chgData name="Harold Greenberg" userId="d5c41c3ac8bf082f" providerId="LiveId" clId="{B50F9317-8286-4373-938D-1FCD5A82034C}" dt="2019-10-18T15:41:33.380" v="5" actId="2696"/>
        <pc:sldMkLst>
          <pc:docMk/>
          <pc:sldMk cId="1282671408" sldId="403"/>
        </pc:sldMkLst>
      </pc:sldChg>
      <pc:sldChg chg="del">
        <pc:chgData name="Harold Greenberg" userId="d5c41c3ac8bf082f" providerId="LiveId" clId="{B50F9317-8286-4373-938D-1FCD5A82034C}" dt="2019-10-18T15:41:33.396" v="6" actId="2696"/>
        <pc:sldMkLst>
          <pc:docMk/>
          <pc:sldMk cId="1201130616" sldId="404"/>
        </pc:sldMkLst>
      </pc:sldChg>
      <pc:sldChg chg="del">
        <pc:chgData name="Harold Greenberg" userId="d5c41c3ac8bf082f" providerId="LiveId" clId="{B50F9317-8286-4373-938D-1FCD5A82034C}" dt="2019-10-18T15:41:33.411" v="7" actId="2696"/>
        <pc:sldMkLst>
          <pc:docMk/>
          <pc:sldMk cId="751595242" sldId="405"/>
        </pc:sldMkLst>
      </pc:sldChg>
      <pc:sldChg chg="del">
        <pc:chgData name="Harold Greenberg" userId="d5c41c3ac8bf082f" providerId="LiveId" clId="{B50F9317-8286-4373-938D-1FCD5A82034C}" dt="2019-10-18T15:41:33.411" v="8" actId="2696"/>
        <pc:sldMkLst>
          <pc:docMk/>
          <pc:sldMk cId="1001892465" sldId="406"/>
        </pc:sldMkLst>
      </pc:sldChg>
      <pc:sldChg chg="del">
        <pc:chgData name="Harold Greenberg" userId="d5c41c3ac8bf082f" providerId="LiveId" clId="{B50F9317-8286-4373-938D-1FCD5A82034C}" dt="2019-10-18T15:41:33.427" v="9" actId="2696"/>
        <pc:sldMkLst>
          <pc:docMk/>
          <pc:sldMk cId="2759894002" sldId="407"/>
        </pc:sldMkLst>
      </pc:sldChg>
      <pc:sldChg chg="del">
        <pc:chgData name="Harold Greenberg" userId="d5c41c3ac8bf082f" providerId="LiveId" clId="{B50F9317-8286-4373-938D-1FCD5A82034C}" dt="2019-10-18T15:41:33.427" v="10" actId="2696"/>
        <pc:sldMkLst>
          <pc:docMk/>
          <pc:sldMk cId="113372952" sldId="408"/>
        </pc:sldMkLst>
      </pc:sldChg>
      <pc:sldChg chg="del">
        <pc:chgData name="Harold Greenberg" userId="d5c41c3ac8bf082f" providerId="LiveId" clId="{B50F9317-8286-4373-938D-1FCD5A82034C}" dt="2019-10-18T15:41:33.443" v="11" actId="2696"/>
        <pc:sldMkLst>
          <pc:docMk/>
          <pc:sldMk cId="1420353060" sldId="409"/>
        </pc:sldMkLst>
      </pc:sldChg>
      <pc:sldChg chg="del">
        <pc:chgData name="Harold Greenberg" userId="d5c41c3ac8bf082f" providerId="LiveId" clId="{B50F9317-8286-4373-938D-1FCD5A82034C}" dt="2019-10-18T15:41:33.458" v="14" actId="2696"/>
        <pc:sldMkLst>
          <pc:docMk/>
          <pc:sldMk cId="4996851" sldId="412"/>
        </pc:sldMkLst>
      </pc:sldChg>
      <pc:sldChg chg="del">
        <pc:chgData name="Harold Greenberg" userId="d5c41c3ac8bf082f" providerId="LiveId" clId="{B50F9317-8286-4373-938D-1FCD5A82034C}" dt="2019-10-18T15:41:33.474" v="15" actId="2696"/>
        <pc:sldMkLst>
          <pc:docMk/>
          <pc:sldMk cId="2003439015" sldId="414"/>
        </pc:sldMkLst>
      </pc:sldChg>
      <pc:sldChg chg="del">
        <pc:chgData name="Harold Greenberg" userId="d5c41c3ac8bf082f" providerId="LiveId" clId="{B50F9317-8286-4373-938D-1FCD5A82034C}" dt="2019-10-18T15:41:33.458" v="12" actId="2696"/>
        <pc:sldMkLst>
          <pc:docMk/>
          <pc:sldMk cId="2824426736" sldId="415"/>
        </pc:sldMkLst>
      </pc:sldChg>
      <pc:sldChg chg="del">
        <pc:chgData name="Harold Greenberg" userId="d5c41c3ac8bf082f" providerId="LiveId" clId="{B50F9317-8286-4373-938D-1FCD5A82034C}" dt="2019-10-18T15:41:33.458" v="13" actId="2696"/>
        <pc:sldMkLst>
          <pc:docMk/>
          <pc:sldMk cId="19262570" sldId="416"/>
        </pc:sldMkLst>
      </pc:sldChg>
      <pc:sldChg chg="del">
        <pc:chgData name="Harold Greenberg" userId="d5c41c3ac8bf082f" providerId="LiveId" clId="{B50F9317-8286-4373-938D-1FCD5A82034C}" dt="2019-10-18T15:42:04.470" v="25" actId="2696"/>
        <pc:sldMkLst>
          <pc:docMk/>
          <pc:sldMk cId="699708073" sldId="417"/>
        </pc:sldMkLst>
      </pc:sldChg>
      <pc:sldChg chg="del">
        <pc:chgData name="Harold Greenberg" userId="d5c41c3ac8bf082f" providerId="LiveId" clId="{B50F9317-8286-4373-938D-1FCD5A82034C}" dt="2019-10-18T15:41:33.302" v="0" actId="2696"/>
        <pc:sldMkLst>
          <pc:docMk/>
          <pc:sldMk cId="1672217222" sldId="418"/>
        </pc:sldMkLst>
      </pc:sldChg>
      <pc:sldChg chg="modSp add del modAnim">
        <pc:chgData name="Harold Greenberg" userId="d5c41c3ac8bf082f" providerId="LiveId" clId="{B50F9317-8286-4373-938D-1FCD5A82034C}" dt="2019-10-18T16:06:54.305" v="293" actId="2696"/>
        <pc:sldMkLst>
          <pc:docMk/>
          <pc:sldMk cId="2764517811" sldId="422"/>
        </pc:sldMkLst>
        <pc:spChg chg="mod">
          <ac:chgData name="Harold Greenberg" userId="d5c41c3ac8bf082f" providerId="LiveId" clId="{B50F9317-8286-4373-938D-1FCD5A82034C}" dt="2019-10-18T16:05:50.883" v="281" actId="20577"/>
          <ac:spMkLst>
            <pc:docMk/>
            <pc:sldMk cId="2764517811" sldId="422"/>
            <ac:spMk id="2" creationId="{5CB09F30-9EAB-4D2C-AF99-8E1FB1F0235B}"/>
          </ac:spMkLst>
        </pc:spChg>
        <pc:spChg chg="mod">
          <ac:chgData name="Harold Greenberg" userId="d5c41c3ac8bf082f" providerId="LiveId" clId="{B50F9317-8286-4373-938D-1FCD5A82034C}" dt="2019-10-18T16:06:50.931" v="292" actId="6549"/>
          <ac:spMkLst>
            <pc:docMk/>
            <pc:sldMk cId="2764517811" sldId="422"/>
            <ac:spMk id="3" creationId="{4E290A94-F229-4AD7-AAAA-F70114EB6B24}"/>
          </ac:spMkLst>
        </pc:spChg>
      </pc:sldChg>
      <pc:sldChg chg="modSp add ord">
        <pc:chgData name="Harold Greenberg" userId="d5c41c3ac8bf082f" providerId="LiveId" clId="{B50F9317-8286-4373-938D-1FCD5A82034C}" dt="2019-10-18T16:10:37.652" v="329" actId="14100"/>
        <pc:sldMkLst>
          <pc:docMk/>
          <pc:sldMk cId="3750004057" sldId="422"/>
        </pc:sldMkLst>
        <pc:spChg chg="mod">
          <ac:chgData name="Harold Greenberg" userId="d5c41c3ac8bf082f" providerId="LiveId" clId="{B50F9317-8286-4373-938D-1FCD5A82034C}" dt="2019-10-18T16:10:37.652" v="329" actId="14100"/>
          <ac:spMkLst>
            <pc:docMk/>
            <pc:sldMk cId="3750004057" sldId="422"/>
            <ac:spMk id="3" creationId="{00000000-0000-0000-0000-000000000000}"/>
          </ac:spMkLst>
        </pc:spChg>
      </pc:sldChg>
      <pc:sldChg chg="del">
        <pc:chgData name="Harold Greenberg" userId="d5c41c3ac8bf082f" providerId="LiveId" clId="{B50F9317-8286-4373-938D-1FCD5A82034C}" dt="2019-10-18T15:45:59.610" v="139" actId="2696"/>
        <pc:sldMkLst>
          <pc:docMk/>
          <pc:sldMk cId="4220089117"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E6641-C2E9-47C8-85B3-2F64454B29CC}" type="datetimeFigureOut">
              <a:rPr lang="en-US" smtClean="0"/>
              <a:t>8/4/2021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C2F06-AA6F-4A5D-A9EF-1DECFD9058CD}" type="slidenum">
              <a:rPr lang="en-US" smtClean="0"/>
              <a:t>‹#›</a:t>
            </a:fld>
            <a:endParaRPr lang="en-US"/>
          </a:p>
        </p:txBody>
      </p:sp>
    </p:spTree>
    <p:extLst>
      <p:ext uri="{BB962C8B-B14F-4D97-AF65-F5344CB8AC3E}">
        <p14:creationId xmlns:p14="http://schemas.microsoft.com/office/powerpoint/2010/main" val="160731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C2F06-AA6F-4A5D-A9EF-1DECFD9058CD}" type="slidenum">
              <a:rPr lang="en-US" smtClean="0"/>
              <a:t>4</a:t>
            </a:fld>
            <a:endParaRPr lang="en-US"/>
          </a:p>
        </p:txBody>
      </p:sp>
    </p:spTree>
    <p:extLst>
      <p:ext uri="{BB962C8B-B14F-4D97-AF65-F5344CB8AC3E}">
        <p14:creationId xmlns:p14="http://schemas.microsoft.com/office/powerpoint/2010/main" val="364072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B6A5D6E5-AB50-43E1-961B-84FAFAF36C84}" type="slidenum">
              <a:rPr lang="en-US"/>
              <a:pPr>
                <a:defRPr/>
              </a:pPr>
              <a:t>‹#›</a:t>
            </a:fld>
            <a:endParaRPr lang="en-US"/>
          </a:p>
        </p:txBody>
      </p:sp>
    </p:spTree>
    <p:extLst>
      <p:ext uri="{BB962C8B-B14F-4D97-AF65-F5344CB8AC3E}">
        <p14:creationId xmlns:p14="http://schemas.microsoft.com/office/powerpoint/2010/main" val="238848217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95371D24-1145-4739-9AD2-B744810A9CF8}" type="slidenum">
              <a:rPr lang="en-US"/>
              <a:pPr>
                <a:defRPr/>
              </a:pPr>
              <a:t>‹#›</a:t>
            </a:fld>
            <a:endParaRPr lang="en-US"/>
          </a:p>
        </p:txBody>
      </p:sp>
    </p:spTree>
    <p:extLst>
      <p:ext uri="{BB962C8B-B14F-4D97-AF65-F5344CB8AC3E}">
        <p14:creationId xmlns:p14="http://schemas.microsoft.com/office/powerpoint/2010/main" val="101261513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033DFBDA-E377-4885-9EC0-22F2DAC0D85F}" type="slidenum">
              <a:rPr lang="en-US"/>
              <a:pPr>
                <a:defRPr/>
              </a:pPr>
              <a:t>‹#›</a:t>
            </a:fld>
            <a:endParaRPr lang="en-US"/>
          </a:p>
        </p:txBody>
      </p:sp>
    </p:spTree>
    <p:extLst>
      <p:ext uri="{BB962C8B-B14F-4D97-AF65-F5344CB8AC3E}">
        <p14:creationId xmlns:p14="http://schemas.microsoft.com/office/powerpoint/2010/main" val="173874768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ontent Placeholder 2"/>
          <p:cNvSpPr>
            <a:spLocks noGrp="1"/>
          </p:cNvSpPr>
          <p:nvPr>
            <p:ph idx="1"/>
          </p:nvPr>
        </p:nvSpPr>
        <p:spPr>
          <a:xfrm>
            <a:off x="533400" y="1828800"/>
            <a:ext cx="8153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smtClean="0"/>
            </a:lvl1pPr>
          </a:lstStyle>
          <a:p>
            <a:pPr>
              <a:defRPr/>
            </a:pPr>
            <a:fld id="{C45E3D10-9286-4A45-B858-E8D05CCB688F}" type="slidenum">
              <a:rPr lang="en-US"/>
              <a:pPr>
                <a:defRPr/>
              </a:pPr>
              <a:t>‹#›</a:t>
            </a:fld>
            <a:endParaRPr lang="en-US"/>
          </a:p>
        </p:txBody>
      </p:sp>
    </p:spTree>
    <p:extLst>
      <p:ext uri="{BB962C8B-B14F-4D97-AF65-F5344CB8AC3E}">
        <p14:creationId xmlns:p14="http://schemas.microsoft.com/office/powerpoint/2010/main" val="15452739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781800" y="6248400"/>
            <a:ext cx="1905000" cy="457200"/>
          </a:xfrm>
        </p:spPr>
        <p:txBody>
          <a:bodyPr/>
          <a:lstStyle>
            <a:lvl1pPr>
              <a:defRPr smtClean="0"/>
            </a:lvl1pPr>
          </a:lstStyle>
          <a:p>
            <a:pPr>
              <a:defRPr/>
            </a:pPr>
            <a:fld id="{34F0AE04-8770-412A-80C5-99E5F179C7C3}" type="slidenum">
              <a:rPr lang="en-US"/>
              <a:pPr>
                <a:defRPr/>
              </a:pPr>
              <a:t>‹#›</a:t>
            </a:fld>
            <a:endParaRPr lang="en-US"/>
          </a:p>
        </p:txBody>
      </p:sp>
    </p:spTree>
    <p:extLst>
      <p:ext uri="{BB962C8B-B14F-4D97-AF65-F5344CB8AC3E}">
        <p14:creationId xmlns:p14="http://schemas.microsoft.com/office/powerpoint/2010/main" val="4907449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smtClean="0"/>
            </a:lvl1pPr>
          </a:lstStyle>
          <a:p>
            <a:pPr>
              <a:defRPr/>
            </a:pPr>
            <a:fld id="{D4C44794-55ED-4750-AD48-41CFB4054E78}" type="slidenum">
              <a:rPr lang="en-US"/>
              <a:pPr>
                <a:defRPr/>
              </a:pPr>
              <a:t>‹#›</a:t>
            </a:fld>
            <a:endParaRPr lang="en-US"/>
          </a:p>
        </p:txBody>
      </p:sp>
    </p:spTree>
    <p:extLst>
      <p:ext uri="{BB962C8B-B14F-4D97-AF65-F5344CB8AC3E}">
        <p14:creationId xmlns:p14="http://schemas.microsoft.com/office/powerpoint/2010/main" val="36220988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smtClean="0"/>
            </a:lvl1pPr>
          </a:lstStyle>
          <a:p>
            <a:pPr>
              <a:defRPr/>
            </a:pPr>
            <a:fld id="{21AC6676-E103-49A5-9630-C4D864A029EE}" type="slidenum">
              <a:rPr lang="en-US"/>
              <a:pPr>
                <a:defRPr/>
              </a:pPr>
              <a:t>‹#›</a:t>
            </a:fld>
            <a:endParaRPr lang="en-US"/>
          </a:p>
        </p:txBody>
      </p:sp>
    </p:spTree>
    <p:extLst>
      <p:ext uri="{BB962C8B-B14F-4D97-AF65-F5344CB8AC3E}">
        <p14:creationId xmlns:p14="http://schemas.microsoft.com/office/powerpoint/2010/main" val="41548274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smtClean="0"/>
            </a:lvl1pPr>
          </a:lstStyle>
          <a:p>
            <a:pPr>
              <a:defRPr/>
            </a:pPr>
            <a:fld id="{AE078419-DF76-44AE-BC25-864CF1E3D5A7}" type="slidenum">
              <a:rPr lang="en-US"/>
              <a:pPr>
                <a:defRPr/>
              </a:pPr>
              <a:t>‹#›</a:t>
            </a:fld>
            <a:endParaRPr lang="en-US"/>
          </a:p>
        </p:txBody>
      </p:sp>
    </p:spTree>
    <p:extLst>
      <p:ext uri="{BB962C8B-B14F-4D97-AF65-F5344CB8AC3E}">
        <p14:creationId xmlns:p14="http://schemas.microsoft.com/office/powerpoint/2010/main" val="1938967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46BEF121-4BFD-406F-A3A5-39126C15A680}" type="slidenum">
              <a:rPr lang="en-US"/>
              <a:pPr>
                <a:defRPr/>
              </a:pPr>
              <a:t>‹#›</a:t>
            </a:fld>
            <a:endParaRPr lang="en-US"/>
          </a:p>
        </p:txBody>
      </p:sp>
    </p:spTree>
    <p:extLst>
      <p:ext uri="{BB962C8B-B14F-4D97-AF65-F5344CB8AC3E}">
        <p14:creationId xmlns:p14="http://schemas.microsoft.com/office/powerpoint/2010/main" val="31823373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209B9A01-2040-4FD8-BAC9-96B941AB4480}" type="slidenum">
              <a:rPr lang="en-US"/>
              <a:pPr>
                <a:defRPr/>
              </a:pPr>
              <a:t>‹#›</a:t>
            </a:fld>
            <a:endParaRPr lang="en-US"/>
          </a:p>
        </p:txBody>
      </p:sp>
    </p:spTree>
    <p:extLst>
      <p:ext uri="{BB962C8B-B14F-4D97-AF65-F5344CB8AC3E}">
        <p14:creationId xmlns:p14="http://schemas.microsoft.com/office/powerpoint/2010/main" val="210052545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A011EB67-93BB-4F2B-BA11-B4BD15A83F34}" type="slidenum">
              <a:rPr lang="en-US"/>
              <a:pPr>
                <a:defRPr/>
              </a:pPr>
              <a:t>‹#›</a:t>
            </a:fld>
            <a:endParaRPr lang="en-US"/>
          </a:p>
        </p:txBody>
      </p:sp>
    </p:spTree>
    <p:extLst>
      <p:ext uri="{BB962C8B-B14F-4D97-AF65-F5344CB8AC3E}">
        <p14:creationId xmlns:p14="http://schemas.microsoft.com/office/powerpoint/2010/main" val="225268020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6D48F8D9-C5F0-4493-86E8-0EBB5F71631B}" type="slidenum">
              <a:rPr lang="en-US"/>
              <a:pPr>
                <a:defRPr/>
              </a:pPr>
              <a:t>‹#›</a:t>
            </a:fld>
            <a:endParaRPr lang="en-US"/>
          </a:p>
        </p:txBody>
      </p:sp>
    </p:spTree>
    <p:extLst>
      <p:ext uri="{BB962C8B-B14F-4D97-AF65-F5344CB8AC3E}">
        <p14:creationId xmlns:p14="http://schemas.microsoft.com/office/powerpoint/2010/main" val="25492782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20151EBD-3DE2-4602-AC9D-95E23CE6C655}" type="slidenum">
              <a:rPr lang="en-US"/>
              <a:pPr>
                <a:defRPr/>
              </a:pPr>
              <a:t>‹#›</a:t>
            </a:fld>
            <a:endParaRPr lang="en-US"/>
          </a:p>
        </p:txBody>
      </p:sp>
    </p:spTree>
    <p:extLst>
      <p:ext uri="{BB962C8B-B14F-4D97-AF65-F5344CB8AC3E}">
        <p14:creationId xmlns:p14="http://schemas.microsoft.com/office/powerpoint/2010/main" val="11317872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43344BF5-2A46-4AA6-AD62-96DFA1DF0DEB}" type="slidenum">
              <a:rPr lang="en-US"/>
              <a:pPr>
                <a:defRPr/>
              </a:pPr>
              <a:t>‹#›</a:t>
            </a:fld>
            <a:endParaRPr lang="en-US"/>
          </a:p>
        </p:txBody>
      </p:sp>
    </p:spTree>
    <p:extLst>
      <p:ext uri="{BB962C8B-B14F-4D97-AF65-F5344CB8AC3E}">
        <p14:creationId xmlns:p14="http://schemas.microsoft.com/office/powerpoint/2010/main" val="411686605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2E48A2B6-AA29-4445-9261-2E6AE3EEC526}" type="slidenum">
              <a:rPr lang="en-US"/>
              <a:pPr>
                <a:defRPr/>
              </a:pPr>
              <a:t>‹#›</a:t>
            </a:fld>
            <a:endParaRPr lang="en-US"/>
          </a:p>
        </p:txBody>
      </p:sp>
    </p:spTree>
    <p:extLst>
      <p:ext uri="{BB962C8B-B14F-4D97-AF65-F5344CB8AC3E}">
        <p14:creationId xmlns:p14="http://schemas.microsoft.com/office/powerpoint/2010/main" val="260093706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0DA527CD-F7EF-400C-ADD5-00BF9DBDC594}" type="slidenum">
              <a:rPr lang="en-US"/>
              <a:pPr>
                <a:defRPr/>
              </a:pPr>
              <a:t>‹#›</a:t>
            </a:fld>
            <a:endParaRPr lang="en-US"/>
          </a:p>
        </p:txBody>
      </p:sp>
    </p:spTree>
    <p:extLst>
      <p:ext uri="{BB962C8B-B14F-4D97-AF65-F5344CB8AC3E}">
        <p14:creationId xmlns:p14="http://schemas.microsoft.com/office/powerpoint/2010/main" val="362093394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0D0728FF-11EF-4DC3-9BE8-FEA937A0B5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75" r:id="rId12"/>
    <p:sldLayoutId id="2147484076" r:id="rId13"/>
    <p:sldLayoutId id="2147484077" r:id="rId14"/>
    <p:sldLayoutId id="2147484078" r:id="rId15"/>
    <p:sldLayoutId id="2147484079" r:id="rId16"/>
  </p:sldLayoutIdLst>
  <p:transition/>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0.jpeg"/><Relationship Id="rId1" Type="http://schemas.openxmlformats.org/officeDocument/2006/relationships/slideLayout" Target="../slideLayouts/slideLayout12.xml"/><Relationship Id="rId5" Type="http://schemas.microsoft.com/office/2007/relationships/hdphoto" Target="../media/hdphoto11.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_GagY6F6sGRMGM&amp;tbnid=eF4r0PeqwTRkEM:&amp;ved=0CAUQjRw&amp;url=http://englishdictionaryfree.com/redeem&amp;ei=lPMmUa3QFqnQ2QXc2IDgBQ&amp;psig=AFQjCNHl--Yl8gbOPOfv4COS0uCf0N2nxw&amp;ust=1361593561420994" TargetMode="External"/><Relationship Id="rId1" Type="http://schemas.openxmlformats.org/officeDocument/2006/relationships/slideLayout" Target="../slideLayouts/slideLayout12.xml"/><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5211915" cy="5943600"/>
          </a:xfrm>
        </p:spPr>
        <p:txBody>
          <a:bodyPr/>
          <a:lstStyle/>
          <a:p>
            <a:pPr marL="0" indent="0" algn="ctr">
              <a:buNone/>
            </a:pPr>
            <a:r>
              <a:rPr lang="en-US" sz="8000" b="1" dirty="0"/>
              <a:t>The Story of the Boy’s Boat</a:t>
            </a:r>
          </a:p>
        </p:txBody>
      </p:sp>
      <p:pic>
        <p:nvPicPr>
          <p:cNvPr id="1027" name="Picture 3" descr="C:\Users\Therese\Desktop\imagesCAVNMF1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300"/>
                    </a14:imgEffect>
                    <a14:imgEffect>
                      <a14:saturation sat="168000"/>
                    </a14:imgEffect>
                    <a14:imgEffect>
                      <a14:brightnessContrast bright="8000" contrast="16000"/>
                    </a14:imgEffect>
                  </a14:imgLayer>
                </a14:imgProps>
              </a:ext>
              <a:ext uri="{28A0092B-C50C-407E-A947-70E740481C1C}">
                <a14:useLocalDpi xmlns:a14="http://schemas.microsoft.com/office/drawing/2010/main" val="0"/>
              </a:ext>
            </a:extLst>
          </a:blip>
          <a:srcRect r="26188"/>
          <a:stretch/>
        </p:blipFill>
        <p:spPr bwMode="auto">
          <a:xfrm>
            <a:off x="5364316" y="0"/>
            <a:ext cx="37770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04057"/>
      </p:ext>
    </p:extLst>
  </p:cSld>
  <p:clrMapOvr>
    <a:masterClrMapping/>
  </p:clrMapOvr>
  <p:transition advTm="202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Therese\Desktop\Tabernacle 9 - The Unmeasured Love of God\Tabernacle PIX\cros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Effect>
                      <a14:colorTemperature colorTemp="7700"/>
                    </a14:imgEffect>
                    <a14:imgEffect>
                      <a14:saturation sat="84000"/>
                    </a14:imgEffect>
                    <a14:imgEffect>
                      <a14:brightnessContrast bright="10000" contrast="8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Therese\Desktop\Tabernacle 9 - The Unmeasured Love of God\Tabernacle PIX\debt-consolidation-loans.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Effect>
                      <a14:saturation sat="168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67401" y="4419600"/>
            <a:ext cx="32766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51267"/>
      </p:ext>
    </p:extLst>
  </p:cSld>
  <p:clrMapOvr>
    <a:masterClrMapping/>
  </p:clrMapOvr>
  <p:transition advTm="3823"/>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Users\Therese\Desktop\Tabernacle 9 - The Unmeasured Love of God\Tabernacle PIX\christian41.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2000"/>
                    </a14:imgEffect>
                    <a14:imgEffect>
                      <a14:colorTemperature colorTemp="6400"/>
                    </a14:imgEffect>
                    <a14:imgEffect>
                      <a14:saturation sat="256000"/>
                    </a14:imgEffect>
                    <a14:imgEffect>
                      <a14:brightnessContrast bright="14000" contrast="50000"/>
                    </a14:imgEffect>
                  </a14:imgLayer>
                </a14:imgProps>
              </a:ext>
              <a:ext uri="{28A0092B-C50C-407E-A947-70E740481C1C}">
                <a14:useLocalDpi xmlns:a14="http://schemas.microsoft.com/office/drawing/2010/main" val="0"/>
              </a:ext>
            </a:extLst>
          </a:blip>
          <a:srcRect b="14445"/>
          <a:stretch/>
        </p:blipFill>
        <p:spPr bwMode="auto">
          <a:xfrm>
            <a:off x="807241" y="-1"/>
            <a:ext cx="7529517"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89DF860D-675C-447F-9136-D1283BD690B7}"/>
              </a:ext>
            </a:extLst>
          </p:cNvPr>
          <p:cNvSpPr/>
          <p:nvPr/>
        </p:nvSpPr>
        <p:spPr bwMode="auto">
          <a:xfrm>
            <a:off x="5410201" y="6629400"/>
            <a:ext cx="2687220" cy="286026"/>
          </a:xfrm>
          <a:custGeom>
            <a:avLst/>
            <a:gdLst>
              <a:gd name="connsiteX0" fmla="*/ 2291938 w 2517569"/>
              <a:gd name="connsiteY0" fmla="*/ 783771 h 783771"/>
              <a:gd name="connsiteX1" fmla="*/ 2351314 w 2517569"/>
              <a:gd name="connsiteY1" fmla="*/ 736270 h 783771"/>
              <a:gd name="connsiteX2" fmla="*/ 2398816 w 2517569"/>
              <a:gd name="connsiteY2" fmla="*/ 676894 h 783771"/>
              <a:gd name="connsiteX3" fmla="*/ 2446317 w 2517569"/>
              <a:gd name="connsiteY3" fmla="*/ 629392 h 783771"/>
              <a:gd name="connsiteX4" fmla="*/ 2458192 w 2517569"/>
              <a:gd name="connsiteY4" fmla="*/ 558140 h 783771"/>
              <a:gd name="connsiteX5" fmla="*/ 2505694 w 2517569"/>
              <a:gd name="connsiteY5" fmla="*/ 439387 h 783771"/>
              <a:gd name="connsiteX6" fmla="*/ 2517569 w 2517569"/>
              <a:gd name="connsiteY6" fmla="*/ 403761 h 783771"/>
              <a:gd name="connsiteX7" fmla="*/ 2505694 w 2517569"/>
              <a:gd name="connsiteY7" fmla="*/ 225631 h 783771"/>
              <a:gd name="connsiteX8" fmla="*/ 2470068 w 2517569"/>
              <a:gd name="connsiteY8" fmla="*/ 190005 h 783771"/>
              <a:gd name="connsiteX9" fmla="*/ 2363190 w 2517569"/>
              <a:gd name="connsiteY9" fmla="*/ 154379 h 783771"/>
              <a:gd name="connsiteX10" fmla="*/ 2327564 w 2517569"/>
              <a:gd name="connsiteY10" fmla="*/ 142504 h 783771"/>
              <a:gd name="connsiteX11" fmla="*/ 2303813 w 2517569"/>
              <a:gd name="connsiteY11" fmla="*/ 106878 h 783771"/>
              <a:gd name="connsiteX12" fmla="*/ 2208811 w 2517569"/>
              <a:gd name="connsiteY12" fmla="*/ 71252 h 783771"/>
              <a:gd name="connsiteX13" fmla="*/ 2101933 w 2517569"/>
              <a:gd name="connsiteY13" fmla="*/ 11875 h 783771"/>
              <a:gd name="connsiteX14" fmla="*/ 2006930 w 2517569"/>
              <a:gd name="connsiteY14" fmla="*/ 23751 h 783771"/>
              <a:gd name="connsiteX15" fmla="*/ 1923803 w 2517569"/>
              <a:gd name="connsiteY15" fmla="*/ 59377 h 783771"/>
              <a:gd name="connsiteX16" fmla="*/ 1721922 w 2517569"/>
              <a:gd name="connsiteY16" fmla="*/ 47501 h 783771"/>
              <a:gd name="connsiteX17" fmla="*/ 1650670 w 2517569"/>
              <a:gd name="connsiteY17" fmla="*/ 11875 h 783771"/>
              <a:gd name="connsiteX18" fmla="*/ 1508166 w 2517569"/>
              <a:gd name="connsiteY18" fmla="*/ 0 h 783771"/>
              <a:gd name="connsiteX19" fmla="*/ 1116281 w 2517569"/>
              <a:gd name="connsiteY19" fmla="*/ 47501 h 783771"/>
              <a:gd name="connsiteX20" fmla="*/ 997527 w 2517569"/>
              <a:gd name="connsiteY20" fmla="*/ 83127 h 783771"/>
              <a:gd name="connsiteX21" fmla="*/ 902525 w 2517569"/>
              <a:gd name="connsiteY21" fmla="*/ 106878 h 783771"/>
              <a:gd name="connsiteX22" fmla="*/ 819398 w 2517569"/>
              <a:gd name="connsiteY22" fmla="*/ 130629 h 783771"/>
              <a:gd name="connsiteX23" fmla="*/ 356260 w 2517569"/>
              <a:gd name="connsiteY23" fmla="*/ 154379 h 783771"/>
              <a:gd name="connsiteX24" fmla="*/ 273133 w 2517569"/>
              <a:gd name="connsiteY24" fmla="*/ 213756 h 783771"/>
              <a:gd name="connsiteX25" fmla="*/ 166255 w 2517569"/>
              <a:gd name="connsiteY25" fmla="*/ 296883 h 783771"/>
              <a:gd name="connsiteX26" fmla="*/ 0 w 2517569"/>
              <a:gd name="connsiteY26" fmla="*/ 308758 h 783771"/>
              <a:gd name="connsiteX27" fmla="*/ 59377 w 2517569"/>
              <a:gd name="connsiteY27" fmla="*/ 391886 h 783771"/>
              <a:gd name="connsiteX28" fmla="*/ 83127 w 2517569"/>
              <a:gd name="connsiteY28" fmla="*/ 427512 h 783771"/>
              <a:gd name="connsiteX29" fmla="*/ 130629 w 2517569"/>
              <a:gd name="connsiteY29" fmla="*/ 475013 h 783771"/>
              <a:gd name="connsiteX30" fmla="*/ 166255 w 2517569"/>
              <a:gd name="connsiteY30" fmla="*/ 534390 h 783771"/>
              <a:gd name="connsiteX31" fmla="*/ 213756 w 2517569"/>
              <a:gd name="connsiteY31" fmla="*/ 570016 h 783771"/>
              <a:gd name="connsiteX32" fmla="*/ 356260 w 2517569"/>
              <a:gd name="connsiteY32" fmla="*/ 700644 h 783771"/>
              <a:gd name="connsiteX33" fmla="*/ 475013 w 2517569"/>
              <a:gd name="connsiteY33" fmla="*/ 760021 h 783771"/>
              <a:gd name="connsiteX34" fmla="*/ 712520 w 2517569"/>
              <a:gd name="connsiteY34" fmla="*/ 724395 h 783771"/>
              <a:gd name="connsiteX35" fmla="*/ 771896 w 2517569"/>
              <a:gd name="connsiteY35" fmla="*/ 712519 h 783771"/>
              <a:gd name="connsiteX36" fmla="*/ 1389413 w 2517569"/>
              <a:gd name="connsiteY36" fmla="*/ 700644 h 783771"/>
              <a:gd name="connsiteX37" fmla="*/ 1508166 w 2517569"/>
              <a:gd name="connsiteY37" fmla="*/ 653143 h 783771"/>
              <a:gd name="connsiteX38" fmla="*/ 1650670 w 2517569"/>
              <a:gd name="connsiteY38" fmla="*/ 641268 h 783771"/>
              <a:gd name="connsiteX39" fmla="*/ 1805049 w 2517569"/>
              <a:gd name="connsiteY39" fmla="*/ 617517 h 783771"/>
              <a:gd name="connsiteX40" fmla="*/ 2006930 w 2517569"/>
              <a:gd name="connsiteY40" fmla="*/ 581891 h 783771"/>
              <a:gd name="connsiteX41" fmla="*/ 2042556 w 2517569"/>
              <a:gd name="connsiteY41" fmla="*/ 570016 h 783771"/>
              <a:gd name="connsiteX42" fmla="*/ 2315688 w 2517569"/>
              <a:gd name="connsiteY42" fmla="*/ 558140 h 783771"/>
              <a:gd name="connsiteX43" fmla="*/ 2493818 w 2517569"/>
              <a:gd name="connsiteY43" fmla="*/ 53439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17569" h="783771">
                <a:moveTo>
                  <a:pt x="2291938" y="783771"/>
                </a:moveTo>
                <a:cubicBezTo>
                  <a:pt x="2311730" y="767937"/>
                  <a:pt x="2333391" y="754192"/>
                  <a:pt x="2351314" y="736270"/>
                </a:cubicBezTo>
                <a:cubicBezTo>
                  <a:pt x="2369237" y="718347"/>
                  <a:pt x="2381977" y="695838"/>
                  <a:pt x="2398816" y="676894"/>
                </a:cubicBezTo>
                <a:cubicBezTo>
                  <a:pt x="2413693" y="660158"/>
                  <a:pt x="2430483" y="645226"/>
                  <a:pt x="2446317" y="629392"/>
                </a:cubicBezTo>
                <a:cubicBezTo>
                  <a:pt x="2450275" y="605641"/>
                  <a:pt x="2451010" y="581122"/>
                  <a:pt x="2458192" y="558140"/>
                </a:cubicBezTo>
                <a:cubicBezTo>
                  <a:pt x="2470909" y="517447"/>
                  <a:pt x="2492212" y="479833"/>
                  <a:pt x="2505694" y="439387"/>
                </a:cubicBezTo>
                <a:lnTo>
                  <a:pt x="2517569" y="403761"/>
                </a:lnTo>
                <a:cubicBezTo>
                  <a:pt x="2513611" y="344384"/>
                  <a:pt x="2518603" y="283722"/>
                  <a:pt x="2505694" y="225631"/>
                </a:cubicBezTo>
                <a:cubicBezTo>
                  <a:pt x="2502051" y="209237"/>
                  <a:pt x="2483734" y="199766"/>
                  <a:pt x="2470068" y="190005"/>
                </a:cubicBezTo>
                <a:cubicBezTo>
                  <a:pt x="2427524" y="159617"/>
                  <a:pt x="2413688" y="167004"/>
                  <a:pt x="2363190" y="154379"/>
                </a:cubicBezTo>
                <a:cubicBezTo>
                  <a:pt x="2351046" y="151343"/>
                  <a:pt x="2339439" y="146462"/>
                  <a:pt x="2327564" y="142504"/>
                </a:cubicBezTo>
                <a:cubicBezTo>
                  <a:pt x="2319647" y="130629"/>
                  <a:pt x="2315427" y="115174"/>
                  <a:pt x="2303813" y="106878"/>
                </a:cubicBezTo>
                <a:cubicBezTo>
                  <a:pt x="2291387" y="98003"/>
                  <a:pt x="2230265" y="78403"/>
                  <a:pt x="2208811" y="71252"/>
                </a:cubicBezTo>
                <a:cubicBezTo>
                  <a:pt x="2127144" y="16807"/>
                  <a:pt x="2164639" y="32778"/>
                  <a:pt x="2101933" y="11875"/>
                </a:cubicBezTo>
                <a:cubicBezTo>
                  <a:pt x="2070265" y="15834"/>
                  <a:pt x="2038329" y="18042"/>
                  <a:pt x="2006930" y="23751"/>
                </a:cubicBezTo>
                <a:cubicBezTo>
                  <a:pt x="1979469" y="28744"/>
                  <a:pt x="1947202" y="47677"/>
                  <a:pt x="1923803" y="59377"/>
                </a:cubicBezTo>
                <a:cubicBezTo>
                  <a:pt x="1856509" y="55418"/>
                  <a:pt x="1788335" y="59051"/>
                  <a:pt x="1721922" y="47501"/>
                </a:cubicBezTo>
                <a:cubicBezTo>
                  <a:pt x="1695761" y="42951"/>
                  <a:pt x="1676592" y="17635"/>
                  <a:pt x="1650670" y="11875"/>
                </a:cubicBezTo>
                <a:cubicBezTo>
                  <a:pt x="1604139" y="1535"/>
                  <a:pt x="1555667" y="3958"/>
                  <a:pt x="1508166" y="0"/>
                </a:cubicBezTo>
                <a:cubicBezTo>
                  <a:pt x="1377538" y="15834"/>
                  <a:pt x="1246156" y="26359"/>
                  <a:pt x="1116281" y="47501"/>
                </a:cubicBezTo>
                <a:cubicBezTo>
                  <a:pt x="1075490" y="54141"/>
                  <a:pt x="1037347" y="72066"/>
                  <a:pt x="997527" y="83127"/>
                </a:cubicBezTo>
                <a:cubicBezTo>
                  <a:pt x="966076" y="91863"/>
                  <a:pt x="933492" y="96556"/>
                  <a:pt x="902525" y="106878"/>
                </a:cubicBezTo>
                <a:cubicBezTo>
                  <a:pt x="880451" y="114236"/>
                  <a:pt x="841186" y="128336"/>
                  <a:pt x="819398" y="130629"/>
                </a:cubicBezTo>
                <a:cubicBezTo>
                  <a:pt x="712087" y="141925"/>
                  <a:pt x="435973" y="151058"/>
                  <a:pt x="356260" y="154379"/>
                </a:cubicBezTo>
                <a:cubicBezTo>
                  <a:pt x="331480" y="170899"/>
                  <a:pt x="294175" y="194818"/>
                  <a:pt x="273133" y="213756"/>
                </a:cubicBezTo>
                <a:cubicBezTo>
                  <a:pt x="232716" y="250131"/>
                  <a:pt x="218956" y="290683"/>
                  <a:pt x="166255" y="296883"/>
                </a:cubicBezTo>
                <a:cubicBezTo>
                  <a:pt x="111076" y="303374"/>
                  <a:pt x="55418" y="304800"/>
                  <a:pt x="0" y="308758"/>
                </a:cubicBezTo>
                <a:cubicBezTo>
                  <a:pt x="43950" y="396658"/>
                  <a:pt x="-804" y="319668"/>
                  <a:pt x="59377" y="391886"/>
                </a:cubicBezTo>
                <a:cubicBezTo>
                  <a:pt x="68514" y="402850"/>
                  <a:pt x="73839" y="416676"/>
                  <a:pt x="83127" y="427512"/>
                </a:cubicBezTo>
                <a:cubicBezTo>
                  <a:pt x="97700" y="444514"/>
                  <a:pt x="116881" y="457338"/>
                  <a:pt x="130629" y="475013"/>
                </a:cubicBezTo>
                <a:cubicBezTo>
                  <a:pt x="144800" y="493232"/>
                  <a:pt x="151056" y="517019"/>
                  <a:pt x="166255" y="534390"/>
                </a:cubicBezTo>
                <a:cubicBezTo>
                  <a:pt x="179288" y="549285"/>
                  <a:pt x="200331" y="555473"/>
                  <a:pt x="213756" y="570016"/>
                </a:cubicBezTo>
                <a:cubicBezTo>
                  <a:pt x="339994" y="706773"/>
                  <a:pt x="252806" y="674781"/>
                  <a:pt x="356260" y="700644"/>
                </a:cubicBezTo>
                <a:cubicBezTo>
                  <a:pt x="441092" y="757198"/>
                  <a:pt x="399820" y="741221"/>
                  <a:pt x="475013" y="760021"/>
                </a:cubicBezTo>
                <a:lnTo>
                  <a:pt x="712520" y="724395"/>
                </a:lnTo>
                <a:cubicBezTo>
                  <a:pt x="732451" y="721206"/>
                  <a:pt x="751724" y="713227"/>
                  <a:pt x="771896" y="712519"/>
                </a:cubicBezTo>
                <a:cubicBezTo>
                  <a:pt x="977646" y="705300"/>
                  <a:pt x="1183574" y="704602"/>
                  <a:pt x="1389413" y="700644"/>
                </a:cubicBezTo>
                <a:cubicBezTo>
                  <a:pt x="1428176" y="681263"/>
                  <a:pt x="1464146" y="660480"/>
                  <a:pt x="1508166" y="653143"/>
                </a:cubicBezTo>
                <a:cubicBezTo>
                  <a:pt x="1555183" y="645307"/>
                  <a:pt x="1603169" y="645226"/>
                  <a:pt x="1650670" y="641268"/>
                </a:cubicBezTo>
                <a:cubicBezTo>
                  <a:pt x="1804985" y="610403"/>
                  <a:pt x="1589390" y="652022"/>
                  <a:pt x="1805049" y="617517"/>
                </a:cubicBezTo>
                <a:cubicBezTo>
                  <a:pt x="1872524" y="606721"/>
                  <a:pt x="1942103" y="603499"/>
                  <a:pt x="2006930" y="581891"/>
                </a:cubicBezTo>
                <a:cubicBezTo>
                  <a:pt x="2018805" y="577933"/>
                  <a:pt x="2030075" y="570976"/>
                  <a:pt x="2042556" y="570016"/>
                </a:cubicBezTo>
                <a:cubicBezTo>
                  <a:pt x="2133418" y="563027"/>
                  <a:pt x="2224644" y="562099"/>
                  <a:pt x="2315688" y="558140"/>
                </a:cubicBezTo>
                <a:cubicBezTo>
                  <a:pt x="2390838" y="508042"/>
                  <a:pt x="2337042" y="534390"/>
                  <a:pt x="2493818" y="534390"/>
                </a:cubicBezTo>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2" name="Freeform: Shape 1">
            <a:extLst>
              <a:ext uri="{FF2B5EF4-FFF2-40B4-BE49-F238E27FC236}">
                <a16:creationId xmlns:a16="http://schemas.microsoft.com/office/drawing/2014/main" id="{0204FD44-A29E-44BB-A9DF-8878A3719273}"/>
              </a:ext>
            </a:extLst>
          </p:cNvPr>
          <p:cNvSpPr/>
          <p:nvPr/>
        </p:nvSpPr>
        <p:spPr bwMode="auto">
          <a:xfrm>
            <a:off x="5867399" y="6400799"/>
            <a:ext cx="2230022" cy="609601"/>
          </a:xfrm>
          <a:custGeom>
            <a:avLst/>
            <a:gdLst>
              <a:gd name="connsiteX0" fmla="*/ 2221101 w 2399231"/>
              <a:gd name="connsiteY0" fmla="*/ 403789 h 593794"/>
              <a:gd name="connsiteX1" fmla="*/ 2197351 w 2399231"/>
              <a:gd name="connsiteY1" fmla="*/ 154407 h 593794"/>
              <a:gd name="connsiteX2" fmla="*/ 2161725 w 2399231"/>
              <a:gd name="connsiteY2" fmla="*/ 130656 h 593794"/>
              <a:gd name="connsiteX3" fmla="*/ 2137974 w 2399231"/>
              <a:gd name="connsiteY3" fmla="*/ 95030 h 593794"/>
              <a:gd name="connsiteX4" fmla="*/ 2031096 w 2399231"/>
              <a:gd name="connsiteY4" fmla="*/ 59404 h 593794"/>
              <a:gd name="connsiteX5" fmla="*/ 2007346 w 2399231"/>
              <a:gd name="connsiteY5" fmla="*/ 23778 h 593794"/>
              <a:gd name="connsiteX6" fmla="*/ 1817340 w 2399231"/>
              <a:gd name="connsiteY6" fmla="*/ 23778 h 593794"/>
              <a:gd name="connsiteX7" fmla="*/ 1710462 w 2399231"/>
              <a:gd name="connsiteY7" fmla="*/ 83155 h 593794"/>
              <a:gd name="connsiteX8" fmla="*/ 1520457 w 2399231"/>
              <a:gd name="connsiteY8" fmla="*/ 166282 h 593794"/>
              <a:gd name="connsiteX9" fmla="*/ 1472956 w 2399231"/>
              <a:gd name="connsiteY9" fmla="*/ 201908 h 593794"/>
              <a:gd name="connsiteX10" fmla="*/ 1389829 w 2399231"/>
              <a:gd name="connsiteY10" fmla="*/ 237534 h 593794"/>
              <a:gd name="connsiteX11" fmla="*/ 1318577 w 2399231"/>
              <a:gd name="connsiteY11" fmla="*/ 249409 h 593794"/>
              <a:gd name="connsiteX12" fmla="*/ 1247325 w 2399231"/>
              <a:gd name="connsiteY12" fmla="*/ 273160 h 593794"/>
              <a:gd name="connsiteX13" fmla="*/ 1152322 w 2399231"/>
              <a:gd name="connsiteY13" fmla="*/ 285035 h 593794"/>
              <a:gd name="connsiteX14" fmla="*/ 1081070 w 2399231"/>
              <a:gd name="connsiteY14" fmla="*/ 296911 h 593794"/>
              <a:gd name="connsiteX15" fmla="*/ 1009818 w 2399231"/>
              <a:gd name="connsiteY15" fmla="*/ 285035 h 593794"/>
              <a:gd name="connsiteX16" fmla="*/ 1104821 w 2399231"/>
              <a:gd name="connsiteY16" fmla="*/ 273160 h 593794"/>
              <a:gd name="connsiteX17" fmla="*/ 1247325 w 2399231"/>
              <a:gd name="connsiteY17" fmla="*/ 249409 h 593794"/>
              <a:gd name="connsiteX18" fmla="*/ 1591709 w 2399231"/>
              <a:gd name="connsiteY18" fmla="*/ 237534 h 593794"/>
              <a:gd name="connsiteX19" fmla="*/ 1639210 w 2399231"/>
              <a:gd name="connsiteY19" fmla="*/ 213783 h 593794"/>
              <a:gd name="connsiteX20" fmla="*/ 1615460 w 2399231"/>
              <a:gd name="connsiteY20" fmla="*/ 118781 h 593794"/>
              <a:gd name="connsiteX21" fmla="*/ 1567959 w 2399231"/>
              <a:gd name="connsiteY21" fmla="*/ 106906 h 593794"/>
              <a:gd name="connsiteX22" fmla="*/ 1532333 w 2399231"/>
              <a:gd name="connsiteY22" fmla="*/ 95030 h 593794"/>
              <a:gd name="connsiteX23" fmla="*/ 1389829 w 2399231"/>
              <a:gd name="connsiteY23" fmla="*/ 106906 h 593794"/>
              <a:gd name="connsiteX24" fmla="*/ 1294826 w 2399231"/>
              <a:gd name="connsiteY24" fmla="*/ 166282 h 593794"/>
              <a:gd name="connsiteX25" fmla="*/ 1247325 w 2399231"/>
              <a:gd name="connsiteY25" fmla="*/ 178157 h 593794"/>
              <a:gd name="connsiteX26" fmla="*/ 1211699 w 2399231"/>
              <a:gd name="connsiteY26" fmla="*/ 213783 h 593794"/>
              <a:gd name="connsiteX27" fmla="*/ 1081070 w 2399231"/>
              <a:gd name="connsiteY27" fmla="*/ 261285 h 593794"/>
              <a:gd name="connsiteX28" fmla="*/ 1033569 w 2399231"/>
              <a:gd name="connsiteY28" fmla="*/ 285035 h 593794"/>
              <a:gd name="connsiteX29" fmla="*/ 689185 w 2399231"/>
              <a:gd name="connsiteY29" fmla="*/ 273160 h 593794"/>
              <a:gd name="connsiteX30" fmla="*/ 641683 w 2399231"/>
              <a:gd name="connsiteY30" fmla="*/ 261285 h 593794"/>
              <a:gd name="connsiteX31" fmla="*/ 558556 w 2399231"/>
              <a:gd name="connsiteY31" fmla="*/ 249409 h 593794"/>
              <a:gd name="connsiteX32" fmla="*/ 439803 w 2399231"/>
              <a:gd name="connsiteY32" fmla="*/ 225659 h 593794"/>
              <a:gd name="connsiteX33" fmla="*/ 404177 w 2399231"/>
              <a:gd name="connsiteY33" fmla="*/ 178157 h 593794"/>
              <a:gd name="connsiteX34" fmla="*/ 772312 w 2399231"/>
              <a:gd name="connsiteY34" fmla="*/ 106906 h 593794"/>
              <a:gd name="connsiteX35" fmla="*/ 748561 w 2399231"/>
              <a:gd name="connsiteY35" fmla="*/ 47529 h 593794"/>
              <a:gd name="connsiteX36" fmla="*/ 689185 w 2399231"/>
              <a:gd name="connsiteY36" fmla="*/ 35654 h 593794"/>
              <a:gd name="connsiteX37" fmla="*/ 499179 w 2399231"/>
              <a:gd name="connsiteY37" fmla="*/ 47529 h 593794"/>
              <a:gd name="connsiteX38" fmla="*/ 416052 w 2399231"/>
              <a:gd name="connsiteY38" fmla="*/ 83155 h 593794"/>
              <a:gd name="connsiteX39" fmla="*/ 344800 w 2399231"/>
              <a:gd name="connsiteY39" fmla="*/ 106906 h 593794"/>
              <a:gd name="connsiteX40" fmla="*/ 309174 w 2399231"/>
              <a:gd name="connsiteY40" fmla="*/ 130656 h 593794"/>
              <a:gd name="connsiteX41" fmla="*/ 249798 w 2399231"/>
              <a:gd name="connsiteY41" fmla="*/ 178157 h 593794"/>
              <a:gd name="connsiteX42" fmla="*/ 24166 w 2399231"/>
              <a:gd name="connsiteY42" fmla="*/ 213783 h 593794"/>
              <a:gd name="connsiteX43" fmla="*/ 416 w 2399231"/>
              <a:gd name="connsiteY43" fmla="*/ 249409 h 593794"/>
              <a:gd name="connsiteX44" fmla="*/ 12291 w 2399231"/>
              <a:gd name="connsiteY44" fmla="*/ 296911 h 593794"/>
              <a:gd name="connsiteX45" fmla="*/ 83543 w 2399231"/>
              <a:gd name="connsiteY45" fmla="*/ 368163 h 593794"/>
              <a:gd name="connsiteX46" fmla="*/ 142920 w 2399231"/>
              <a:gd name="connsiteY46" fmla="*/ 403789 h 593794"/>
              <a:gd name="connsiteX47" fmla="*/ 344800 w 2399231"/>
              <a:gd name="connsiteY47" fmla="*/ 486916 h 593794"/>
              <a:gd name="connsiteX48" fmla="*/ 344800 w 2399231"/>
              <a:gd name="connsiteY48" fmla="*/ 486916 h 593794"/>
              <a:gd name="connsiteX49" fmla="*/ 427927 w 2399231"/>
              <a:gd name="connsiteY49" fmla="*/ 522542 h 593794"/>
              <a:gd name="connsiteX50" fmla="*/ 487304 w 2399231"/>
              <a:gd name="connsiteY50" fmla="*/ 534417 h 593794"/>
              <a:gd name="connsiteX51" fmla="*/ 724810 w 2399231"/>
              <a:gd name="connsiteY51" fmla="*/ 570043 h 593794"/>
              <a:gd name="connsiteX52" fmla="*/ 1294826 w 2399231"/>
              <a:gd name="connsiteY52" fmla="*/ 534417 h 593794"/>
              <a:gd name="connsiteX53" fmla="*/ 1508582 w 2399231"/>
              <a:gd name="connsiteY53" fmla="*/ 451290 h 593794"/>
              <a:gd name="connsiteX54" fmla="*/ 1591709 w 2399231"/>
              <a:gd name="connsiteY54" fmla="*/ 403789 h 593794"/>
              <a:gd name="connsiteX55" fmla="*/ 1651086 w 2399231"/>
              <a:gd name="connsiteY55" fmla="*/ 380038 h 593794"/>
              <a:gd name="connsiteX56" fmla="*/ 1698587 w 2399231"/>
              <a:gd name="connsiteY56" fmla="*/ 344412 h 593794"/>
              <a:gd name="connsiteX57" fmla="*/ 1769839 w 2399231"/>
              <a:gd name="connsiteY57" fmla="*/ 320661 h 593794"/>
              <a:gd name="connsiteX58" fmla="*/ 1912343 w 2399231"/>
              <a:gd name="connsiteY58" fmla="*/ 296911 h 593794"/>
              <a:gd name="connsiteX59" fmla="*/ 1959844 w 2399231"/>
              <a:gd name="connsiteY59" fmla="*/ 273160 h 593794"/>
              <a:gd name="connsiteX60" fmla="*/ 2031096 w 2399231"/>
              <a:gd name="connsiteY60" fmla="*/ 261285 h 593794"/>
              <a:gd name="connsiteX61" fmla="*/ 2078598 w 2399231"/>
              <a:gd name="connsiteY61" fmla="*/ 249409 h 593794"/>
              <a:gd name="connsiteX62" fmla="*/ 2387356 w 2399231"/>
              <a:gd name="connsiteY62" fmla="*/ 308786 h 593794"/>
              <a:gd name="connsiteX63" fmla="*/ 2399231 w 2399231"/>
              <a:gd name="connsiteY63" fmla="*/ 368163 h 593794"/>
              <a:gd name="connsiteX64" fmla="*/ 2351730 w 2399231"/>
              <a:gd name="connsiteY64" fmla="*/ 439415 h 593794"/>
              <a:gd name="connsiteX65" fmla="*/ 2066722 w 2399231"/>
              <a:gd name="connsiteY65" fmla="*/ 581919 h 593794"/>
              <a:gd name="connsiteX66" fmla="*/ 1900468 w 2399231"/>
              <a:gd name="connsiteY66" fmla="*/ 593794 h 593794"/>
              <a:gd name="connsiteX67" fmla="*/ 1698587 w 2399231"/>
              <a:gd name="connsiteY67" fmla="*/ 570043 h 593794"/>
              <a:gd name="connsiteX68" fmla="*/ 1579834 w 2399231"/>
              <a:gd name="connsiteY68" fmla="*/ 498791 h 593794"/>
              <a:gd name="connsiteX69" fmla="*/ 1520457 w 2399231"/>
              <a:gd name="connsiteY69" fmla="*/ 463165 h 593794"/>
              <a:gd name="connsiteX70" fmla="*/ 1472956 w 2399231"/>
              <a:gd name="connsiteY70" fmla="*/ 368163 h 593794"/>
              <a:gd name="connsiteX71" fmla="*/ 1437330 w 2399231"/>
              <a:gd name="connsiteY71" fmla="*/ 308786 h 5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99231" h="593794">
                <a:moveTo>
                  <a:pt x="2221101" y="403789"/>
                </a:moveTo>
                <a:cubicBezTo>
                  <a:pt x="2213184" y="320662"/>
                  <a:pt x="2215089" y="236005"/>
                  <a:pt x="2197351" y="154407"/>
                </a:cubicBezTo>
                <a:cubicBezTo>
                  <a:pt x="2194319" y="140460"/>
                  <a:pt x="2171817" y="140748"/>
                  <a:pt x="2161725" y="130656"/>
                </a:cubicBezTo>
                <a:cubicBezTo>
                  <a:pt x="2151633" y="120564"/>
                  <a:pt x="2148066" y="105122"/>
                  <a:pt x="2137974" y="95030"/>
                </a:cubicBezTo>
                <a:cubicBezTo>
                  <a:pt x="2104579" y="61635"/>
                  <a:pt x="2078863" y="67366"/>
                  <a:pt x="2031096" y="59404"/>
                </a:cubicBezTo>
                <a:cubicBezTo>
                  <a:pt x="2023179" y="47529"/>
                  <a:pt x="2019449" y="31342"/>
                  <a:pt x="2007346" y="23778"/>
                </a:cubicBezTo>
                <a:cubicBezTo>
                  <a:pt x="1936528" y="-20483"/>
                  <a:pt x="1898191" y="7608"/>
                  <a:pt x="1817340" y="23778"/>
                </a:cubicBezTo>
                <a:cubicBezTo>
                  <a:pt x="1753181" y="87937"/>
                  <a:pt x="1813791" y="37949"/>
                  <a:pt x="1710462" y="83155"/>
                </a:cubicBezTo>
                <a:cubicBezTo>
                  <a:pt x="1484629" y="181957"/>
                  <a:pt x="1681601" y="112567"/>
                  <a:pt x="1520457" y="166282"/>
                </a:cubicBezTo>
                <a:cubicBezTo>
                  <a:pt x="1504623" y="178157"/>
                  <a:pt x="1489740" y="191418"/>
                  <a:pt x="1472956" y="201908"/>
                </a:cubicBezTo>
                <a:cubicBezTo>
                  <a:pt x="1452924" y="214428"/>
                  <a:pt x="1414909" y="231961"/>
                  <a:pt x="1389829" y="237534"/>
                </a:cubicBezTo>
                <a:cubicBezTo>
                  <a:pt x="1366324" y="242757"/>
                  <a:pt x="1342328" y="245451"/>
                  <a:pt x="1318577" y="249409"/>
                </a:cubicBezTo>
                <a:cubicBezTo>
                  <a:pt x="1294826" y="257326"/>
                  <a:pt x="1271805" y="267914"/>
                  <a:pt x="1247325" y="273160"/>
                </a:cubicBezTo>
                <a:cubicBezTo>
                  <a:pt x="1216119" y="279847"/>
                  <a:pt x="1183915" y="280522"/>
                  <a:pt x="1152322" y="285035"/>
                </a:cubicBezTo>
                <a:cubicBezTo>
                  <a:pt x="1128486" y="288440"/>
                  <a:pt x="1104821" y="292952"/>
                  <a:pt x="1081070" y="296911"/>
                </a:cubicBezTo>
                <a:cubicBezTo>
                  <a:pt x="1057319" y="292952"/>
                  <a:pt x="992792" y="302061"/>
                  <a:pt x="1009818" y="285035"/>
                </a:cubicBezTo>
                <a:cubicBezTo>
                  <a:pt x="1032385" y="262468"/>
                  <a:pt x="1073260" y="277894"/>
                  <a:pt x="1104821" y="273160"/>
                </a:cubicBezTo>
                <a:cubicBezTo>
                  <a:pt x="1152445" y="266016"/>
                  <a:pt x="1199297" y="252923"/>
                  <a:pt x="1247325" y="249409"/>
                </a:cubicBezTo>
                <a:cubicBezTo>
                  <a:pt x="1361882" y="241027"/>
                  <a:pt x="1476914" y="241492"/>
                  <a:pt x="1591709" y="237534"/>
                </a:cubicBezTo>
                <a:cubicBezTo>
                  <a:pt x="1607543" y="229617"/>
                  <a:pt x="1627877" y="227383"/>
                  <a:pt x="1639210" y="213783"/>
                </a:cubicBezTo>
                <a:cubicBezTo>
                  <a:pt x="1668165" y="179037"/>
                  <a:pt x="1645988" y="140587"/>
                  <a:pt x="1615460" y="118781"/>
                </a:cubicBezTo>
                <a:cubicBezTo>
                  <a:pt x="1602179" y="109295"/>
                  <a:pt x="1583652" y="111390"/>
                  <a:pt x="1567959" y="106906"/>
                </a:cubicBezTo>
                <a:cubicBezTo>
                  <a:pt x="1555923" y="103467"/>
                  <a:pt x="1544208" y="98989"/>
                  <a:pt x="1532333" y="95030"/>
                </a:cubicBezTo>
                <a:cubicBezTo>
                  <a:pt x="1484832" y="98989"/>
                  <a:pt x="1436228" y="95989"/>
                  <a:pt x="1389829" y="106906"/>
                </a:cubicBezTo>
                <a:cubicBezTo>
                  <a:pt x="1344104" y="117665"/>
                  <a:pt x="1333647" y="149644"/>
                  <a:pt x="1294826" y="166282"/>
                </a:cubicBezTo>
                <a:cubicBezTo>
                  <a:pt x="1279825" y="172711"/>
                  <a:pt x="1263159" y="174199"/>
                  <a:pt x="1247325" y="178157"/>
                </a:cubicBezTo>
                <a:cubicBezTo>
                  <a:pt x="1235450" y="190032"/>
                  <a:pt x="1225673" y="204467"/>
                  <a:pt x="1211699" y="213783"/>
                </a:cubicBezTo>
                <a:cubicBezTo>
                  <a:pt x="1154289" y="252056"/>
                  <a:pt x="1142241" y="249050"/>
                  <a:pt x="1081070" y="261285"/>
                </a:cubicBezTo>
                <a:cubicBezTo>
                  <a:pt x="1065236" y="269202"/>
                  <a:pt x="1051263" y="284499"/>
                  <a:pt x="1033569" y="285035"/>
                </a:cubicBezTo>
                <a:cubicBezTo>
                  <a:pt x="918759" y="288514"/>
                  <a:pt x="803838" y="280108"/>
                  <a:pt x="689185" y="273160"/>
                </a:cubicBezTo>
                <a:cubicBezTo>
                  <a:pt x="672894" y="272173"/>
                  <a:pt x="657741" y="264205"/>
                  <a:pt x="641683" y="261285"/>
                </a:cubicBezTo>
                <a:cubicBezTo>
                  <a:pt x="614144" y="256278"/>
                  <a:pt x="586120" y="254273"/>
                  <a:pt x="558556" y="249409"/>
                </a:cubicBezTo>
                <a:cubicBezTo>
                  <a:pt x="518802" y="242394"/>
                  <a:pt x="479387" y="233576"/>
                  <a:pt x="439803" y="225659"/>
                </a:cubicBezTo>
                <a:cubicBezTo>
                  <a:pt x="427928" y="209825"/>
                  <a:pt x="394565" y="195459"/>
                  <a:pt x="404177" y="178157"/>
                </a:cubicBezTo>
                <a:cubicBezTo>
                  <a:pt x="461212" y="75493"/>
                  <a:pt x="743106" y="108176"/>
                  <a:pt x="772312" y="106906"/>
                </a:cubicBezTo>
                <a:cubicBezTo>
                  <a:pt x="764395" y="87114"/>
                  <a:pt x="764746" y="61402"/>
                  <a:pt x="748561" y="47529"/>
                </a:cubicBezTo>
                <a:cubicBezTo>
                  <a:pt x="733236" y="34393"/>
                  <a:pt x="709369" y="35654"/>
                  <a:pt x="689185" y="35654"/>
                </a:cubicBezTo>
                <a:cubicBezTo>
                  <a:pt x="625726" y="35654"/>
                  <a:pt x="562514" y="43571"/>
                  <a:pt x="499179" y="47529"/>
                </a:cubicBezTo>
                <a:cubicBezTo>
                  <a:pt x="373528" y="78941"/>
                  <a:pt x="521490" y="36293"/>
                  <a:pt x="416052" y="83155"/>
                </a:cubicBezTo>
                <a:cubicBezTo>
                  <a:pt x="393174" y="93323"/>
                  <a:pt x="365631" y="93019"/>
                  <a:pt x="344800" y="106906"/>
                </a:cubicBezTo>
                <a:cubicBezTo>
                  <a:pt x="332925" y="114823"/>
                  <a:pt x="320592" y="122093"/>
                  <a:pt x="309174" y="130656"/>
                </a:cubicBezTo>
                <a:cubicBezTo>
                  <a:pt x="288897" y="145864"/>
                  <a:pt x="272049" y="166020"/>
                  <a:pt x="249798" y="178157"/>
                </a:cubicBezTo>
                <a:cubicBezTo>
                  <a:pt x="184007" y="214043"/>
                  <a:pt x="91308" y="208618"/>
                  <a:pt x="24166" y="213783"/>
                </a:cubicBezTo>
                <a:cubicBezTo>
                  <a:pt x="16249" y="225658"/>
                  <a:pt x="2434" y="235280"/>
                  <a:pt x="416" y="249409"/>
                </a:cubicBezTo>
                <a:cubicBezTo>
                  <a:pt x="-1892" y="265566"/>
                  <a:pt x="5862" y="281909"/>
                  <a:pt x="12291" y="296911"/>
                </a:cubicBezTo>
                <a:cubicBezTo>
                  <a:pt x="27531" y="332471"/>
                  <a:pt x="51652" y="346902"/>
                  <a:pt x="83543" y="368163"/>
                </a:cubicBezTo>
                <a:cubicBezTo>
                  <a:pt x="102748" y="380966"/>
                  <a:pt x="124455" y="389940"/>
                  <a:pt x="142920" y="403789"/>
                </a:cubicBezTo>
                <a:cubicBezTo>
                  <a:pt x="260429" y="491920"/>
                  <a:pt x="21250" y="394474"/>
                  <a:pt x="344800" y="486916"/>
                </a:cubicBezTo>
                <a:lnTo>
                  <a:pt x="344800" y="486916"/>
                </a:lnTo>
                <a:cubicBezTo>
                  <a:pt x="372509" y="498791"/>
                  <a:pt x="399327" y="513009"/>
                  <a:pt x="427927" y="522542"/>
                </a:cubicBezTo>
                <a:cubicBezTo>
                  <a:pt x="447075" y="528925"/>
                  <a:pt x="467568" y="530188"/>
                  <a:pt x="487304" y="534417"/>
                </a:cubicBezTo>
                <a:cubicBezTo>
                  <a:pt x="646488" y="568528"/>
                  <a:pt x="546306" y="553816"/>
                  <a:pt x="724810" y="570043"/>
                </a:cubicBezTo>
                <a:cubicBezTo>
                  <a:pt x="743304" y="569529"/>
                  <a:pt x="1166130" y="577315"/>
                  <a:pt x="1294826" y="534417"/>
                </a:cubicBezTo>
                <a:cubicBezTo>
                  <a:pt x="1711173" y="395635"/>
                  <a:pt x="1113364" y="539117"/>
                  <a:pt x="1508582" y="451290"/>
                </a:cubicBezTo>
                <a:cubicBezTo>
                  <a:pt x="1536291" y="435456"/>
                  <a:pt x="1563164" y="418061"/>
                  <a:pt x="1591709" y="403789"/>
                </a:cubicBezTo>
                <a:cubicBezTo>
                  <a:pt x="1610776" y="394256"/>
                  <a:pt x="1632452" y="390391"/>
                  <a:pt x="1651086" y="380038"/>
                </a:cubicBezTo>
                <a:cubicBezTo>
                  <a:pt x="1668387" y="370426"/>
                  <a:pt x="1680884" y="353263"/>
                  <a:pt x="1698587" y="344412"/>
                </a:cubicBezTo>
                <a:cubicBezTo>
                  <a:pt x="1720979" y="333216"/>
                  <a:pt x="1745859" y="327855"/>
                  <a:pt x="1769839" y="320661"/>
                </a:cubicBezTo>
                <a:cubicBezTo>
                  <a:pt x="1825881" y="303848"/>
                  <a:pt x="1844985" y="305330"/>
                  <a:pt x="1912343" y="296911"/>
                </a:cubicBezTo>
                <a:cubicBezTo>
                  <a:pt x="1928177" y="288994"/>
                  <a:pt x="1942888" y="278247"/>
                  <a:pt x="1959844" y="273160"/>
                </a:cubicBezTo>
                <a:cubicBezTo>
                  <a:pt x="1982907" y="266241"/>
                  <a:pt x="2007485" y="266007"/>
                  <a:pt x="2031096" y="261285"/>
                </a:cubicBezTo>
                <a:cubicBezTo>
                  <a:pt x="2047100" y="258084"/>
                  <a:pt x="2062764" y="253368"/>
                  <a:pt x="2078598" y="249409"/>
                </a:cubicBezTo>
                <a:cubicBezTo>
                  <a:pt x="2168480" y="253495"/>
                  <a:pt x="2327978" y="201905"/>
                  <a:pt x="2387356" y="308786"/>
                </a:cubicBezTo>
                <a:cubicBezTo>
                  <a:pt x="2397158" y="326430"/>
                  <a:pt x="2395273" y="348371"/>
                  <a:pt x="2399231" y="368163"/>
                </a:cubicBezTo>
                <a:cubicBezTo>
                  <a:pt x="2383397" y="391914"/>
                  <a:pt x="2372647" y="419992"/>
                  <a:pt x="2351730" y="439415"/>
                </a:cubicBezTo>
                <a:cubicBezTo>
                  <a:pt x="2272971" y="512548"/>
                  <a:pt x="2171059" y="559561"/>
                  <a:pt x="2066722" y="581919"/>
                </a:cubicBezTo>
                <a:cubicBezTo>
                  <a:pt x="2012396" y="593560"/>
                  <a:pt x="1955886" y="589836"/>
                  <a:pt x="1900468" y="593794"/>
                </a:cubicBezTo>
                <a:cubicBezTo>
                  <a:pt x="1878293" y="591778"/>
                  <a:pt x="1740035" y="582477"/>
                  <a:pt x="1698587" y="570043"/>
                </a:cubicBezTo>
                <a:cubicBezTo>
                  <a:pt x="1664172" y="559718"/>
                  <a:pt x="1603546" y="513881"/>
                  <a:pt x="1579834" y="498791"/>
                </a:cubicBezTo>
                <a:cubicBezTo>
                  <a:pt x="1560361" y="486399"/>
                  <a:pt x="1540249" y="475040"/>
                  <a:pt x="1520457" y="463165"/>
                </a:cubicBezTo>
                <a:cubicBezTo>
                  <a:pt x="1505846" y="419330"/>
                  <a:pt x="1506610" y="413034"/>
                  <a:pt x="1472956" y="368163"/>
                </a:cubicBezTo>
                <a:cubicBezTo>
                  <a:pt x="1431732" y="313198"/>
                  <a:pt x="1437330" y="355809"/>
                  <a:pt x="1437330" y="308786"/>
                </a:cubicBezTo>
              </a:path>
            </a:pathLst>
          </a:custGeom>
          <a:solidFill>
            <a:schemeClr val="tx1"/>
          </a:solidFill>
          <a:ln w="9525" cap="flat" cmpd="sng" algn="ctr">
            <a:solidFill>
              <a:schemeClr val="tx1"/>
            </a:solidFill>
            <a:prstDash val="solid"/>
            <a:round/>
            <a:headEnd type="none" w="med" len="med"/>
            <a:tailEnd type="none" w="med" len="med"/>
          </a:ln>
          <a:effectLst>
            <a:reflection endPos="0" dist="50800" dir="5400000" sy="-100000" algn="bl" rotWithShape="0"/>
            <a:softEdge rad="381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B2444E60-5FE4-4B51-A676-2BD461BB0A3D}"/>
              </a:ext>
            </a:extLst>
          </p:cNvPr>
          <p:cNvSpPr txBox="1"/>
          <p:nvPr/>
        </p:nvSpPr>
        <p:spPr>
          <a:xfrm>
            <a:off x="152399" y="164068"/>
            <a:ext cx="1676401" cy="2083263"/>
          </a:xfrm>
          <a:prstGeom prst="rect">
            <a:avLst/>
          </a:prstGeom>
          <a:noFill/>
        </p:spPr>
        <p:txBody>
          <a:bodyPr wrap="square" rtlCol="0">
            <a:spAutoFit/>
          </a:bodyPr>
          <a:lstStyle/>
          <a:p>
            <a:pPr>
              <a:lnSpc>
                <a:spcPts val="7500"/>
              </a:lnSpc>
            </a:pPr>
            <a:r>
              <a:rPr lang="en-US" sz="8000" b="1" dirty="0">
                <a:latin typeface="Adobe Arabic" panose="02040503050201020203" pitchFamily="18" charset="-78"/>
                <a:cs typeface="Adobe Arabic" panose="02040503050201020203" pitchFamily="18" charset="-78"/>
              </a:rPr>
              <a:t>We Are</a:t>
            </a:r>
          </a:p>
        </p:txBody>
      </p:sp>
    </p:spTree>
    <p:extLst>
      <p:ext uri="{BB962C8B-B14F-4D97-AF65-F5344CB8AC3E}">
        <p14:creationId xmlns:p14="http://schemas.microsoft.com/office/powerpoint/2010/main" val="1237408876"/>
      </p:ext>
    </p:extLst>
  </p:cSld>
  <p:clrMapOvr>
    <a:masterClrMapping/>
  </p:clrMapOvr>
  <p:transition advTm="474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ipdictionary.com/img/redeem018.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7000"/>
                    </a14:imgEffect>
                    <a14:imgEffect>
                      <a14:colorTemperature colorTemp="9300"/>
                    </a14:imgEffect>
                    <a14:imgEffect>
                      <a14:saturation sat="260000"/>
                    </a14:imgEffect>
                    <a14:imgEffect>
                      <a14:brightnessContrast contrast="34000"/>
                    </a14:imgEffect>
                  </a14:imgLayer>
                </a14:imgProps>
              </a:ext>
              <a:ext uri="{28A0092B-C50C-407E-A947-70E740481C1C}">
                <a14:useLocalDpi xmlns:a14="http://schemas.microsoft.com/office/drawing/2010/main" val="0"/>
              </a:ext>
            </a:extLst>
          </a:blip>
          <a:srcRect l="3458" t="7877" r="1626" b="6923"/>
          <a:stretch/>
        </p:blipFill>
        <p:spPr bwMode="auto">
          <a:xfrm>
            <a:off x="457200" y="76200"/>
            <a:ext cx="8423909"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4495800"/>
            <a:ext cx="8978348" cy="2362200"/>
          </a:xfrm>
          <a:solidFill>
            <a:schemeClr val="bg1"/>
          </a:solidFill>
        </p:spPr>
        <p:txBody>
          <a:bodyPr lIns="91440"/>
          <a:lstStyle/>
          <a:p>
            <a:r>
              <a:rPr lang="en-US" b="1" dirty="0">
                <a:latin typeface="+mn-lt"/>
              </a:rPr>
              <a:t>After we got lost, Jesus, who had made us, chose to also buy us with His own blood. All He wants is to get us back!</a:t>
            </a:r>
          </a:p>
        </p:txBody>
      </p:sp>
    </p:spTree>
    <p:extLst>
      <p:ext uri="{BB962C8B-B14F-4D97-AF65-F5344CB8AC3E}">
        <p14:creationId xmlns:p14="http://schemas.microsoft.com/office/powerpoint/2010/main" val="1162066390"/>
      </p:ext>
    </p:extLst>
  </p:cSld>
  <p:clrMapOvr>
    <a:masterClrMapping/>
  </p:clrMapOvr>
  <p:transition advTm="1402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04801"/>
            <a:ext cx="3733800" cy="1905000"/>
          </a:xfrm>
          <a:solidFill>
            <a:schemeClr val="bg1"/>
          </a:solidFill>
        </p:spPr>
        <p:txBody>
          <a:bodyPr lIns="91440"/>
          <a:lstStyle/>
          <a:p>
            <a:r>
              <a:rPr lang="en-US" b="1" dirty="0">
                <a:latin typeface="+mn-lt"/>
              </a:rPr>
              <a:t>Talk about when Jesus made us.</a:t>
            </a:r>
          </a:p>
        </p:txBody>
      </p:sp>
      <p:pic>
        <p:nvPicPr>
          <p:cNvPr id="5" name="Picture 4" descr="A picture containing shape&#10;&#10;Description automatically generated">
            <a:extLst>
              <a:ext uri="{FF2B5EF4-FFF2-40B4-BE49-F238E27FC236}">
                <a16:creationId xmlns:a16="http://schemas.microsoft.com/office/drawing/2014/main" id="{9FC1BDDA-DF08-417C-AA9E-B52E300D5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 y="-1"/>
            <a:ext cx="4984816" cy="3733801"/>
          </a:xfrm>
          <a:prstGeom prst="rect">
            <a:avLst/>
          </a:prstGeom>
          <a:effectLst>
            <a:softEdge rad="177800"/>
          </a:effectLst>
        </p:spPr>
      </p:pic>
      <p:pic>
        <p:nvPicPr>
          <p:cNvPr id="7" name="Picture 6" descr="A picture containing text&#10;&#10;Description automatically generated">
            <a:extLst>
              <a:ext uri="{FF2B5EF4-FFF2-40B4-BE49-F238E27FC236}">
                <a16:creationId xmlns:a16="http://schemas.microsoft.com/office/drawing/2014/main" id="{38E3C0D9-29E1-4417-B5E0-AA0111078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514600"/>
            <a:ext cx="6019800" cy="4556503"/>
          </a:xfrm>
          <a:prstGeom prst="rect">
            <a:avLst/>
          </a:prstGeom>
        </p:spPr>
      </p:pic>
      <p:sp>
        <p:nvSpPr>
          <p:cNvPr id="9" name="Title 1">
            <a:extLst>
              <a:ext uri="{FF2B5EF4-FFF2-40B4-BE49-F238E27FC236}">
                <a16:creationId xmlns:a16="http://schemas.microsoft.com/office/drawing/2014/main" id="{ACCE065B-AD02-492B-A436-8FA1F297C6B4}"/>
              </a:ext>
            </a:extLst>
          </p:cNvPr>
          <p:cNvSpPr txBox="1">
            <a:spLocks/>
          </p:cNvSpPr>
          <p:nvPr/>
        </p:nvSpPr>
        <p:spPr bwMode="auto">
          <a:xfrm>
            <a:off x="457200" y="3657600"/>
            <a:ext cx="3962400" cy="3108703"/>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b="1" kern="0" dirty="0">
                <a:latin typeface="+mn-lt"/>
              </a:rPr>
              <a:t>Talk about when Jesus bought us with His blood.</a:t>
            </a:r>
          </a:p>
        </p:txBody>
      </p:sp>
    </p:spTree>
    <p:custDataLst>
      <p:tags r:id="rId1"/>
    </p:custDataLst>
    <p:extLst>
      <p:ext uri="{BB962C8B-B14F-4D97-AF65-F5344CB8AC3E}">
        <p14:creationId xmlns:p14="http://schemas.microsoft.com/office/powerpoint/2010/main" val="397470278"/>
      </p:ext>
    </p:extLst>
  </p:cSld>
  <p:clrMapOvr>
    <a:masterClrMapping/>
  </p:clrMapOvr>
  <p:transition advTm="89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211915" cy="6629400"/>
          </a:xfrm>
        </p:spPr>
        <p:txBody>
          <a:bodyPr/>
          <a:lstStyle/>
          <a:p>
            <a:pPr marL="0" indent="0" algn="ctr">
              <a:buNone/>
            </a:pPr>
            <a:r>
              <a:rPr lang="en-US" b="1" dirty="0"/>
              <a:t>The Boy’s Boat</a:t>
            </a:r>
          </a:p>
          <a:p>
            <a:pPr marL="0" indent="0">
              <a:buNone/>
            </a:pPr>
            <a:r>
              <a:rPr lang="en-US" b="1" dirty="0"/>
              <a:t>A young boy lovingly built a little sailboat. When </a:t>
            </a:r>
            <a:r>
              <a:rPr lang="en-US" b="1"/>
              <a:t>he finished, </a:t>
            </a:r>
            <a:r>
              <a:rPr lang="en-US" b="1" dirty="0"/>
              <a:t>he took it to a stream behind his house and put it in the water. The little boat sailed perfectly! But the wind blew hard, and his boat was taken away and he could not find it. After he searched for a long time, he sadly returned home.</a:t>
            </a:r>
          </a:p>
        </p:txBody>
      </p:sp>
      <p:pic>
        <p:nvPicPr>
          <p:cNvPr id="1027" name="Picture 3" descr="C:\Users\Therese\Desktop\imagesCAVNMF1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8300"/>
                    </a14:imgEffect>
                    <a14:imgEffect>
                      <a14:saturation sat="168000"/>
                    </a14:imgEffect>
                    <a14:imgEffect>
                      <a14:brightnessContrast bright="8000" contrast="16000"/>
                    </a14:imgEffect>
                  </a14:imgLayer>
                </a14:imgProps>
              </a:ext>
              <a:ext uri="{28A0092B-C50C-407E-A947-70E740481C1C}">
                <a14:useLocalDpi xmlns:a14="http://schemas.microsoft.com/office/drawing/2010/main" val="0"/>
              </a:ext>
            </a:extLst>
          </a:blip>
          <a:srcRect r="26188"/>
          <a:stretch/>
        </p:blipFill>
        <p:spPr bwMode="auto">
          <a:xfrm>
            <a:off x="5364316" y="0"/>
            <a:ext cx="37770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96129"/>
      </p:ext>
    </p:extLst>
  </p:cSld>
  <p:clrMapOvr>
    <a:masterClrMapping/>
  </p:clrMapOvr>
  <p:transition advTm="2487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rese\Desktop\toy_stor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3800"/>
                    </a14:imgEffect>
                    <a14:imgEffect>
                      <a14:saturation sat="108000"/>
                    </a14:imgEffect>
                    <a14:imgEffect>
                      <a14:brightnessContrast contrast="38000"/>
                    </a14:imgEffect>
                  </a14:imgLayer>
                </a14:imgProps>
              </a:ext>
              <a:ext uri="{28A0092B-C50C-407E-A947-70E740481C1C}">
                <a14:useLocalDpi xmlns:a14="http://schemas.microsoft.com/office/drawing/2010/main" val="0"/>
              </a:ext>
            </a:extLst>
          </a:blip>
          <a:srcRect t="10825" b="21908"/>
          <a:stretch/>
        </p:blipFill>
        <p:spPr bwMode="auto">
          <a:xfrm>
            <a:off x="42041" y="0"/>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3962400"/>
            <a:ext cx="9144000" cy="2895599"/>
          </a:xfrm>
          <a:solidFill>
            <a:schemeClr val="bg1"/>
          </a:solidFill>
        </p:spPr>
        <p:txBody>
          <a:bodyPr/>
          <a:lstStyle/>
          <a:p>
            <a:pPr marL="0" indent="0">
              <a:buNone/>
            </a:pPr>
            <a:r>
              <a:rPr lang="en-US" sz="3600" b="1" dirty="0"/>
              <a:t>One day, he was walking downtown and saw his own boat in a store window. Having found out from the store-owner how much the boat would cost, he returned home and got all his money.</a:t>
            </a:r>
          </a:p>
        </p:txBody>
      </p:sp>
    </p:spTree>
    <p:extLst>
      <p:ext uri="{BB962C8B-B14F-4D97-AF65-F5344CB8AC3E}">
        <p14:creationId xmlns:p14="http://schemas.microsoft.com/office/powerpoint/2010/main" val="3163157935"/>
      </p:ext>
    </p:extLst>
  </p:cSld>
  <p:clrMapOvr>
    <a:masterClrMapping/>
  </p:clrMapOvr>
  <p:transition advTm="1564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2871952" cy="6629016"/>
          </a:xfrm>
        </p:spPr>
        <p:txBody>
          <a:bodyPr/>
          <a:lstStyle/>
          <a:p>
            <a:pPr marL="0" indent="0">
              <a:buNone/>
            </a:pPr>
            <a:r>
              <a:rPr lang="en-US" sz="3400" b="1" dirty="0"/>
              <a:t>After paying for the boat, he was walking home and said to the little boat, “You are </a:t>
            </a:r>
            <a:r>
              <a:rPr lang="en-US" sz="3400" b="1" u="sng" dirty="0"/>
              <a:t>twice mine.</a:t>
            </a:r>
            <a:r>
              <a:rPr lang="en-US" sz="3400" b="1" dirty="0"/>
              <a:t> </a:t>
            </a:r>
          </a:p>
          <a:p>
            <a:pPr marL="0" indent="0">
              <a:buNone/>
            </a:pPr>
            <a:r>
              <a:rPr lang="en-US" sz="3400" b="1" dirty="0"/>
              <a:t>I made you and I bought you.”</a:t>
            </a:r>
          </a:p>
        </p:txBody>
      </p:sp>
      <p:pic>
        <p:nvPicPr>
          <p:cNvPr id="3074" name="Picture 2" descr="C:\Users\Therese\Desktop\Corbis-42-1850284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1000"/>
                    </a14:imgEffect>
                    <a14:imgEffect>
                      <a14:colorTemperature colorTemp="7100"/>
                    </a14:imgEffect>
                    <a14:imgEffect>
                      <a14:saturation sat="132000"/>
                    </a14:imgEffect>
                    <a14:imgEffect>
                      <a14:brightnessContrast bright="-16000" contrast="42000"/>
                    </a14:imgEffect>
                  </a14:imgLayer>
                </a14:imgProps>
              </a:ext>
              <a:ext uri="{28A0092B-C50C-407E-A947-70E740481C1C}">
                <a14:useLocalDpi xmlns:a14="http://schemas.microsoft.com/office/drawing/2010/main" val="0"/>
              </a:ext>
            </a:extLst>
          </a:blip>
          <a:srcRect l="25172" r="7069"/>
          <a:stretch/>
        </p:blipFill>
        <p:spPr bwMode="auto">
          <a:xfrm>
            <a:off x="2948152" y="-2241"/>
            <a:ext cx="6195848" cy="68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59305"/>
      </p:ext>
    </p:extLst>
  </p:cSld>
  <p:clrMapOvr>
    <a:masterClrMapping/>
  </p:clrMapOvr>
  <p:transition advTm="1349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8" y="-152400"/>
            <a:ext cx="6764042" cy="1320478"/>
          </a:xfrm>
        </p:spPr>
        <p:txBody>
          <a:bodyPr/>
          <a:lstStyle/>
          <a:p>
            <a:r>
              <a:rPr lang="en-US" sz="4000" b="1" dirty="0">
                <a:latin typeface="+mn-lt"/>
              </a:rPr>
              <a:t>Jesus made us, but we </a:t>
            </a:r>
            <a:br>
              <a:rPr lang="en-US" sz="4000" b="1" dirty="0">
                <a:latin typeface="+mn-lt"/>
              </a:rPr>
            </a:br>
            <a:r>
              <a:rPr lang="en-US" sz="4000" b="1" dirty="0">
                <a:latin typeface="+mn-lt"/>
              </a:rPr>
              <a:t>got lost when we sinned!</a:t>
            </a:r>
          </a:p>
        </p:txBody>
      </p:sp>
      <p:sp>
        <p:nvSpPr>
          <p:cNvPr id="3" name="Content Placeholder 2"/>
          <p:cNvSpPr>
            <a:spLocks noGrp="1"/>
          </p:cNvSpPr>
          <p:nvPr>
            <p:ph idx="1"/>
          </p:nvPr>
        </p:nvSpPr>
        <p:spPr>
          <a:xfrm>
            <a:off x="76200" y="1219200"/>
            <a:ext cx="5029200" cy="5314626"/>
          </a:xfrm>
        </p:spPr>
        <p:txBody>
          <a:bodyPr/>
          <a:lstStyle/>
          <a:p>
            <a:pPr marL="0" indent="0">
              <a:buNone/>
            </a:pPr>
            <a:r>
              <a:rPr lang="en-US" sz="4400" b="1" dirty="0"/>
              <a:t>“The person who sins will die.”</a:t>
            </a:r>
            <a:r>
              <a:rPr lang="en-US" sz="2000" b="1" dirty="0" err="1"/>
              <a:t>Ezk</a:t>
            </a:r>
            <a:r>
              <a:rPr lang="en-US" sz="2000" b="1" dirty="0"/>
              <a:t> 18:20</a:t>
            </a:r>
          </a:p>
          <a:p>
            <a:pPr marL="0" indent="0">
              <a:buNone/>
            </a:pPr>
            <a:endParaRPr lang="en-US" sz="800" dirty="0"/>
          </a:p>
          <a:p>
            <a:pPr marL="0" indent="0">
              <a:buNone/>
            </a:pPr>
            <a:r>
              <a:rPr lang="en-US" b="1" dirty="0"/>
              <a:t>Death is the debt every sinner owes.</a:t>
            </a:r>
          </a:p>
          <a:p>
            <a:pPr marL="0" indent="0">
              <a:buNone/>
            </a:pPr>
            <a:endParaRPr lang="en-US" sz="800" b="1" dirty="0"/>
          </a:p>
          <a:p>
            <a:pPr marL="0" indent="0">
              <a:buNone/>
            </a:pPr>
            <a:r>
              <a:rPr lang="en-US" b="1" dirty="0"/>
              <a:t>We need someone to </a:t>
            </a:r>
          </a:p>
          <a:p>
            <a:pPr marL="0" indent="0">
              <a:buNone/>
            </a:pPr>
            <a:r>
              <a:rPr lang="en-US" b="1" dirty="0"/>
              <a:t>buy us back.</a:t>
            </a:r>
          </a:p>
          <a:p>
            <a:pPr marL="0" indent="0">
              <a:buNone/>
            </a:pPr>
            <a:r>
              <a:rPr lang="en-US" b="1" dirty="0"/>
              <a:t>We need someone both willing and able to pay that price.</a:t>
            </a:r>
          </a:p>
        </p:txBody>
      </p:sp>
      <p:pic>
        <p:nvPicPr>
          <p:cNvPr id="4098" name="Picture 2" descr="C:\Users\Therese\Desktop\Tabernacle 9 - The Unmeasured Love of God\Tabernacle PIX\revolving-debt.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81500" y="626592"/>
            <a:ext cx="4762500" cy="6432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2411444"/>
      </p:ext>
    </p:extLst>
  </p:cSld>
  <p:clrMapOvr>
    <a:masterClrMapping/>
  </p:clrMapOvr>
  <p:transition advTm="213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4000"/>
                    </a14:imgEffect>
                    <a14:imgEffect>
                      <a14:colorTemperature colorTemp="6300"/>
                    </a14:imgEffect>
                    <a14:imgEffect>
                      <a14:saturation sat="196000"/>
                    </a14:imgEffect>
                    <a14:imgEffect>
                      <a14:brightnessContrast bright="8000" contrast="30000"/>
                    </a14:imgEffect>
                  </a14:imgLayer>
                </a14:imgProps>
              </a:ext>
              <a:ext uri="{28A0092B-C50C-407E-A947-70E740481C1C}">
                <a14:useLocalDpi xmlns:a14="http://schemas.microsoft.com/office/drawing/2010/main" val="0"/>
              </a:ext>
            </a:extLst>
          </a:blip>
          <a:srcRect l="-1" r="36612"/>
          <a:stretch/>
        </p:blipFill>
        <p:spPr bwMode="auto">
          <a:xfrm>
            <a:off x="-15497" y="1"/>
            <a:ext cx="504394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C:\Users\Therese\Desktop\Tabernacle 9 - The Unmeasured Love of God\Tabernacle PIX\829.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Effect>
                      <a14:sharpenSoften amount="97000"/>
                    </a14:imgEffect>
                    <a14:imgEffect>
                      <a14:colorTemperature colorTemp="5200"/>
                    </a14:imgEffect>
                    <a14:imgEffect>
                      <a14:saturation sat="312000"/>
                    </a14:imgEffect>
                    <a14:imgEffect>
                      <a14:brightnessContrast bright="12000" contrast="34000"/>
                    </a14:imgEffect>
                  </a14:imgLayer>
                </a14:imgProps>
              </a:ext>
              <a:ext uri="{28A0092B-C50C-407E-A947-70E740481C1C}">
                <a14:useLocalDpi xmlns:a14="http://schemas.microsoft.com/office/drawing/2010/main" val="0"/>
              </a:ext>
            </a:extLst>
          </a:blip>
          <a:srcRect l="17776" t="8202" r="18582" b="4865"/>
          <a:stretch/>
        </p:blipFill>
        <p:spPr bwMode="auto">
          <a:xfrm>
            <a:off x="5324799" y="0"/>
            <a:ext cx="3514401"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343400"/>
            <a:ext cx="9144000" cy="2514599"/>
          </a:xfrm>
          <a:solidFill>
            <a:schemeClr val="bg1"/>
          </a:solidFill>
        </p:spPr>
        <p:txBody>
          <a:bodyPr lIns="182880"/>
          <a:lstStyle/>
          <a:p>
            <a:pPr marL="0" indent="0">
              <a:buNone/>
            </a:pPr>
            <a:r>
              <a:rPr lang="en-US" b="1" dirty="0"/>
              <a:t>"…you were not bought with things that can pass away, like silver or gold…. Instead, you were bought by the priceless blood of Christ. He is a perfect lamb. He doesn’t have any flaws at all.”</a:t>
            </a:r>
            <a:r>
              <a:rPr lang="en-US" sz="2000" dirty="0"/>
              <a:t> Pet. 1:18-19</a:t>
            </a:r>
          </a:p>
          <a:p>
            <a:pPr marL="0" indent="0">
              <a:buNone/>
            </a:pPr>
            <a:endParaRPr lang="en-US" dirty="0"/>
          </a:p>
        </p:txBody>
      </p:sp>
    </p:spTree>
    <p:extLst>
      <p:ext uri="{BB962C8B-B14F-4D97-AF65-F5344CB8AC3E}">
        <p14:creationId xmlns:p14="http://schemas.microsoft.com/office/powerpoint/2010/main" val="1685338362"/>
      </p:ext>
    </p:extLst>
  </p:cSld>
  <p:clrMapOvr>
    <a:masterClrMapping/>
  </p:clrMapOvr>
  <p:transition advTm="1497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erese\Desktop\Tabernacle 9 - The Unmeasured Love of God\Tabernacle PIX\122803167.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64000"/>
                    </a14:imgEffect>
                    <a14:imgEffect>
                      <a14:colorTemperature colorTemp="8600"/>
                    </a14:imgEffect>
                    <a14:imgEffect>
                      <a14:saturation sat="212000"/>
                    </a14:imgEffect>
                    <a14:imgEffect>
                      <a14:brightnessContrast bright="22000" contrast="28000"/>
                    </a14:imgEffect>
                  </a14:imgLayer>
                </a14:imgProps>
              </a:ext>
              <a:ext uri="{28A0092B-C50C-407E-A947-70E740481C1C}">
                <a14:useLocalDpi xmlns:a14="http://schemas.microsoft.com/office/drawing/2010/main" val="0"/>
              </a:ext>
            </a:extLst>
          </a:blip>
          <a:srcRect t="13787" b="14350"/>
          <a:stretch/>
        </p:blipFill>
        <p:spPr bwMode="auto">
          <a:xfrm>
            <a:off x="0" y="0"/>
            <a:ext cx="9144000" cy="49284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9000" y="4191000"/>
            <a:ext cx="5714999" cy="737462"/>
          </a:xfrm>
          <a:solidFill>
            <a:schemeClr val="bg1"/>
          </a:solidFill>
        </p:spPr>
        <p:txBody>
          <a:bodyPr/>
          <a:lstStyle/>
          <a:p>
            <a:pPr marL="0" indent="0" algn="ctr">
              <a:buNone/>
            </a:pPr>
            <a:r>
              <a:rPr lang="en-US" sz="3600" b="1" dirty="0"/>
              <a:t>Blood Must be Shed…</a:t>
            </a:r>
          </a:p>
        </p:txBody>
      </p:sp>
      <p:sp>
        <p:nvSpPr>
          <p:cNvPr id="5" name="Content Placeholder 2"/>
          <p:cNvSpPr txBox="1">
            <a:spLocks/>
          </p:cNvSpPr>
          <p:nvPr/>
        </p:nvSpPr>
        <p:spPr bwMode="auto">
          <a:xfrm>
            <a:off x="152400" y="4928462"/>
            <a:ext cx="8991600" cy="1929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4000" b="1" kern="0" dirty="0"/>
              <a:t>…either the blood of the person who sinned or the blood of an innocent substitute.</a:t>
            </a:r>
          </a:p>
        </p:txBody>
      </p:sp>
    </p:spTree>
    <p:custDataLst>
      <p:tags r:id="rId1"/>
    </p:custDataLst>
    <p:extLst>
      <p:ext uri="{BB962C8B-B14F-4D97-AF65-F5344CB8AC3E}">
        <p14:creationId xmlns:p14="http://schemas.microsoft.com/office/powerpoint/2010/main" val="3825638060"/>
      </p:ext>
    </p:extLst>
  </p:cSld>
  <p:clrMapOvr>
    <a:masterClrMapping/>
  </p:clrMapOvr>
  <p:transition advTm="1330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herese\Desktop\Tabernacle 9 - The Unmeasured Love of God\Tabernacle PIX\Blood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6000"/>
                    </a14:imgEffect>
                    <a14:imgEffect>
                      <a14:colorTemperature colorTemp="9200"/>
                    </a14:imgEffect>
                    <a14:imgEffect>
                      <a14:saturation sat="236000"/>
                    </a14:imgEffect>
                    <a14:imgEffect>
                      <a14:brightnessContrast bright="10000" contrast="-10000"/>
                    </a14:imgEffect>
                  </a14:imgLayer>
                </a14:imgProps>
              </a:ext>
              <a:ext uri="{28A0092B-C50C-407E-A947-70E740481C1C}">
                <a14:useLocalDpi xmlns:a14="http://schemas.microsoft.com/office/drawing/2010/main" val="0"/>
              </a:ext>
            </a:extLst>
          </a:blip>
          <a:srcRect b="14123"/>
          <a:stretch/>
        </p:blipFill>
        <p:spPr bwMode="auto">
          <a:xfrm>
            <a:off x="-3876" y="0"/>
            <a:ext cx="914787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65398"/>
      </p:ext>
    </p:extLst>
  </p:cSld>
  <p:clrMapOvr>
    <a:masterClrMapping/>
  </p:clrMapOvr>
  <p:transition advTm="413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761642"/>
            <a:ext cx="4419600" cy="5087317"/>
          </a:xfrm>
        </p:spPr>
        <p:txBody>
          <a:bodyPr lIns="182880"/>
          <a:lstStyle/>
          <a:p>
            <a:pPr marL="0" indent="0">
              <a:buNone/>
            </a:pPr>
            <a:r>
              <a:rPr lang="en-US" sz="4000" b="1" dirty="0"/>
              <a:t>“No one takes my life from me. I give my life of my own free will.”</a:t>
            </a:r>
          </a:p>
          <a:p>
            <a:pPr marL="0" indent="0" algn="r">
              <a:buNone/>
            </a:pPr>
            <a:r>
              <a:rPr lang="en-US" sz="2000" b="1" dirty="0"/>
              <a:t> John 10:18</a:t>
            </a:r>
          </a:p>
          <a:p>
            <a:pPr marL="0" indent="0">
              <a:buNone/>
            </a:pPr>
            <a:endParaRPr lang="en-US" dirty="0"/>
          </a:p>
        </p:txBody>
      </p:sp>
      <p:pic>
        <p:nvPicPr>
          <p:cNvPr id="15362" name="Picture 2" descr="C:\Users\Therese\Desktop\Tabernacle 9 - The Unmeasured Love of God\Tabernacle PIX\jesus_christ_crucified_passion_chris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700"/>
                    </a14:imgEffect>
                    <a14:imgEffect>
                      <a14:saturation sat="168000"/>
                    </a14:imgEffect>
                    <a14:imgEffect>
                      <a14:brightnessContrast bright="12000" contrast="16000"/>
                    </a14:imgEffect>
                  </a14:imgLayer>
                </a14:imgProps>
              </a:ext>
              <a:ext uri="{28A0092B-C50C-407E-A947-70E740481C1C}">
                <a14:useLocalDpi xmlns:a14="http://schemas.microsoft.com/office/drawing/2010/main" val="0"/>
              </a:ext>
            </a:extLst>
          </a:blip>
          <a:srcRect l="13750" r="15720"/>
          <a:stretch/>
        </p:blipFill>
        <p:spPr bwMode="auto">
          <a:xfrm>
            <a:off x="0" y="-9041"/>
            <a:ext cx="33786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78630" y="152401"/>
            <a:ext cx="5765370" cy="1447799"/>
          </a:xfrm>
        </p:spPr>
        <p:txBody>
          <a:bodyPr/>
          <a:lstStyle/>
          <a:p>
            <a:pPr algn="ctr"/>
            <a:r>
              <a:rPr lang="en-US" sz="5400" b="1" dirty="0">
                <a:latin typeface="+mn-lt"/>
              </a:rPr>
              <a:t>Jesus Laid Down His Life</a:t>
            </a:r>
          </a:p>
        </p:txBody>
      </p:sp>
    </p:spTree>
    <p:extLst>
      <p:ext uri="{BB962C8B-B14F-4D97-AF65-F5344CB8AC3E}">
        <p14:creationId xmlns:p14="http://schemas.microsoft.com/office/powerpoint/2010/main" val="3267484575"/>
      </p:ext>
    </p:extLst>
  </p:cSld>
  <p:clrMapOvr>
    <a:masterClrMapping/>
  </p:clrMapOvr>
  <p:transition advTm="6827"/>
</p:sld>
</file>

<file path=ppt/tags/tag1.xml><?xml version="1.0" encoding="utf-8"?>
<p:tagLst xmlns:a="http://schemas.openxmlformats.org/drawingml/2006/main" xmlns:r="http://schemas.openxmlformats.org/officeDocument/2006/relationships" xmlns:p="http://schemas.openxmlformats.org/presentationml/2006/main">
  <p:tag name="TIMING" val="|7.4|3.6|2.8|2.9"/>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6293</TotalTime>
  <Words>343</Words>
  <Application>Microsoft Office PowerPoint</Application>
  <PresentationFormat>On-screen Show (4:3)</PresentationFormat>
  <Paragraphs>25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Arabic</vt:lpstr>
      <vt:lpstr>Arial</vt:lpstr>
      <vt:lpstr>Calibri</vt:lpstr>
      <vt:lpstr>Times New Roman</vt:lpstr>
      <vt:lpstr>Verdana</vt:lpstr>
      <vt:lpstr>Wingdings</vt:lpstr>
      <vt:lpstr>Refined</vt:lpstr>
      <vt:lpstr>PowerPoint Presentation</vt:lpstr>
      <vt:lpstr>PowerPoint Presentation</vt:lpstr>
      <vt:lpstr>PowerPoint Presentation</vt:lpstr>
      <vt:lpstr>PowerPoint Presentation</vt:lpstr>
      <vt:lpstr>Jesus made us, but we  got lost when we sinned!</vt:lpstr>
      <vt:lpstr>PowerPoint Presentation</vt:lpstr>
      <vt:lpstr>PowerPoint Presentation</vt:lpstr>
      <vt:lpstr>PowerPoint Presentation</vt:lpstr>
      <vt:lpstr>Jesus Laid Down His Life</vt:lpstr>
      <vt:lpstr>PowerPoint Presentation</vt:lpstr>
      <vt:lpstr>PowerPoint Presentation</vt:lpstr>
      <vt:lpstr>After we got lost, Jesus, who had made us, chose to also buy us with His own blood. All He wants is to get us back!</vt:lpstr>
      <vt:lpstr>Talk about when Jesus made us.</vt:lpstr>
    </vt:vector>
  </TitlesOfParts>
  <Company>Greenberg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Harold Greenberg</cp:lastModifiedBy>
  <cp:revision>639</cp:revision>
  <cp:lastPrinted>1601-01-01T00:00:00Z</cp:lastPrinted>
  <dcterms:created xsi:type="dcterms:W3CDTF">2011-07-10T15:29:56Z</dcterms:created>
  <dcterms:modified xsi:type="dcterms:W3CDTF">2021-08-04T17:50:25Z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