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2.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3.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8.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52"/>
  </p:notesMasterIdLst>
  <p:sldIdLst>
    <p:sldId id="578" r:id="rId2"/>
    <p:sldId id="623" r:id="rId3"/>
    <p:sldId id="624" r:id="rId4"/>
    <p:sldId id="555" r:id="rId5"/>
    <p:sldId id="583" r:id="rId6"/>
    <p:sldId id="586" r:id="rId7"/>
    <p:sldId id="547" r:id="rId8"/>
    <p:sldId id="554" r:id="rId9"/>
    <p:sldId id="584" r:id="rId10"/>
    <p:sldId id="585" r:id="rId11"/>
    <p:sldId id="552" r:id="rId12"/>
    <p:sldId id="553" r:id="rId13"/>
    <p:sldId id="556" r:id="rId14"/>
    <p:sldId id="589" r:id="rId15"/>
    <p:sldId id="561" r:id="rId16"/>
    <p:sldId id="593" r:id="rId17"/>
    <p:sldId id="570" r:id="rId18"/>
    <p:sldId id="572" r:id="rId19"/>
    <p:sldId id="562" r:id="rId20"/>
    <p:sldId id="563" r:id="rId21"/>
    <p:sldId id="564" r:id="rId22"/>
    <p:sldId id="599" r:id="rId23"/>
    <p:sldId id="566" r:id="rId24"/>
    <p:sldId id="565" r:id="rId25"/>
    <p:sldId id="569" r:id="rId26"/>
    <p:sldId id="574" r:id="rId27"/>
    <p:sldId id="571" r:id="rId28"/>
    <p:sldId id="575" r:id="rId29"/>
    <p:sldId id="590" r:id="rId30"/>
    <p:sldId id="591" r:id="rId31"/>
    <p:sldId id="592" r:id="rId32"/>
    <p:sldId id="579" r:id="rId33"/>
    <p:sldId id="594" r:id="rId34"/>
    <p:sldId id="576" r:id="rId35"/>
    <p:sldId id="626" r:id="rId36"/>
    <p:sldId id="548" r:id="rId37"/>
    <p:sldId id="625" r:id="rId38"/>
    <p:sldId id="531" r:id="rId39"/>
    <p:sldId id="580" r:id="rId40"/>
    <p:sldId id="345" r:id="rId41"/>
    <p:sldId id="342" r:id="rId42"/>
    <p:sldId id="346" r:id="rId43"/>
    <p:sldId id="347" r:id="rId44"/>
    <p:sldId id="348" r:id="rId45"/>
    <p:sldId id="349" r:id="rId46"/>
    <p:sldId id="350" r:id="rId47"/>
    <p:sldId id="351" r:id="rId48"/>
    <p:sldId id="352" r:id="rId49"/>
    <p:sldId id="353" r:id="rId50"/>
    <p:sldId id="354" r:id="rId5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91D"/>
    <a:srgbClr val="8B994A"/>
    <a:srgbClr val="1F2D85"/>
    <a:srgbClr val="392113"/>
    <a:srgbClr val="000000"/>
    <a:srgbClr val="20120E"/>
    <a:srgbClr val="160E08"/>
    <a:srgbClr val="FFFF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9231766-1DB4-4AE2-B2BB-AAF87ED43B2C}" v="405" dt="2021-11-16T21:49:38.1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294" autoAdjust="0"/>
    <p:restoredTop sz="94660"/>
  </p:normalViewPr>
  <p:slideViewPr>
    <p:cSldViewPr>
      <p:cViewPr varScale="1">
        <p:scale>
          <a:sx n="60" d="100"/>
          <a:sy n="60" d="100"/>
        </p:scale>
        <p:origin x="988" y="5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rold Greenberg" userId="d5c41c3ac8bf082f" providerId="LiveId" clId="{49231766-1DB4-4AE2-B2BB-AAF87ED43B2C}"/>
    <pc:docChg chg="custSel addSld delSld modSld">
      <pc:chgData name="Harold Greenberg" userId="d5c41c3ac8bf082f" providerId="LiveId" clId="{49231766-1DB4-4AE2-B2BB-AAF87ED43B2C}" dt="2021-11-16T22:13:37.477" v="559" actId="27309"/>
      <pc:docMkLst>
        <pc:docMk/>
      </pc:docMkLst>
      <pc:sldChg chg="modSp">
        <pc:chgData name="Harold Greenberg" userId="d5c41c3ac8bf082f" providerId="LiveId" clId="{49231766-1DB4-4AE2-B2BB-AAF87ED43B2C}" dt="2021-11-16T21:49:38.179" v="554" actId="1037"/>
        <pc:sldMkLst>
          <pc:docMk/>
          <pc:sldMk cId="513680009" sldId="352"/>
        </pc:sldMkLst>
        <pc:spChg chg="mod">
          <ac:chgData name="Harold Greenberg" userId="d5c41c3ac8bf082f" providerId="LiveId" clId="{49231766-1DB4-4AE2-B2BB-AAF87ED43B2C}" dt="2021-11-16T21:49:29.707" v="553" actId="1035"/>
          <ac:spMkLst>
            <pc:docMk/>
            <pc:sldMk cId="513680009" sldId="352"/>
            <ac:spMk id="14340" creationId="{00000000-0000-0000-0000-000000000000}"/>
          </ac:spMkLst>
        </pc:spChg>
        <pc:picChg chg="mod">
          <ac:chgData name="Harold Greenberg" userId="d5c41c3ac8bf082f" providerId="LiveId" clId="{49231766-1DB4-4AE2-B2BB-AAF87ED43B2C}" dt="2021-11-16T21:49:38.179" v="554" actId="1037"/>
          <ac:picMkLst>
            <pc:docMk/>
            <pc:sldMk cId="513680009" sldId="352"/>
            <ac:picMk id="14338" creationId="{00000000-0000-0000-0000-000000000000}"/>
          </ac:picMkLst>
        </pc:picChg>
      </pc:sldChg>
      <pc:sldChg chg="modSp mod">
        <pc:chgData name="Harold Greenberg" userId="d5c41c3ac8bf082f" providerId="LiveId" clId="{49231766-1DB4-4AE2-B2BB-AAF87ED43B2C}" dt="2021-11-16T21:38:24.656" v="432" actId="20577"/>
        <pc:sldMkLst>
          <pc:docMk/>
          <pc:sldMk cId="2599420983" sldId="548"/>
        </pc:sldMkLst>
        <pc:spChg chg="mod">
          <ac:chgData name="Harold Greenberg" userId="d5c41c3ac8bf082f" providerId="LiveId" clId="{49231766-1DB4-4AE2-B2BB-AAF87ED43B2C}" dt="2021-11-16T21:38:24.656" v="432" actId="20577"/>
          <ac:spMkLst>
            <pc:docMk/>
            <pc:sldMk cId="2599420983" sldId="548"/>
            <ac:spMk id="32770" creationId="{00000000-0000-0000-0000-000000000000}"/>
          </ac:spMkLst>
        </pc:spChg>
      </pc:sldChg>
      <pc:sldChg chg="modSp mod">
        <pc:chgData name="Harold Greenberg" userId="d5c41c3ac8bf082f" providerId="LiveId" clId="{49231766-1DB4-4AE2-B2BB-AAF87ED43B2C}" dt="2021-11-16T16:58:34.573" v="224" actId="313"/>
        <pc:sldMkLst>
          <pc:docMk/>
          <pc:sldMk cId="4267243160" sldId="553"/>
        </pc:sldMkLst>
        <pc:spChg chg="mod">
          <ac:chgData name="Harold Greenberg" userId="d5c41c3ac8bf082f" providerId="LiveId" clId="{49231766-1DB4-4AE2-B2BB-AAF87ED43B2C}" dt="2021-11-16T16:58:34.573" v="224" actId="313"/>
          <ac:spMkLst>
            <pc:docMk/>
            <pc:sldMk cId="4267243160" sldId="553"/>
            <ac:spMk id="3" creationId="{00000000-0000-0000-0000-000000000000}"/>
          </ac:spMkLst>
        </pc:spChg>
      </pc:sldChg>
      <pc:sldChg chg="modSp mod">
        <pc:chgData name="Harold Greenberg" userId="d5c41c3ac8bf082f" providerId="LiveId" clId="{49231766-1DB4-4AE2-B2BB-AAF87ED43B2C}" dt="2021-11-16T16:22:04.621" v="41" actId="20577"/>
        <pc:sldMkLst>
          <pc:docMk/>
          <pc:sldMk cId="2858165640" sldId="554"/>
        </pc:sldMkLst>
        <pc:spChg chg="mod">
          <ac:chgData name="Harold Greenberg" userId="d5c41c3ac8bf082f" providerId="LiveId" clId="{49231766-1DB4-4AE2-B2BB-AAF87ED43B2C}" dt="2021-11-16T16:22:04.621" v="41" actId="20577"/>
          <ac:spMkLst>
            <pc:docMk/>
            <pc:sldMk cId="2858165640" sldId="554"/>
            <ac:spMk id="3" creationId="{00000000-0000-0000-0000-000000000000}"/>
          </ac:spMkLst>
        </pc:spChg>
      </pc:sldChg>
      <pc:sldChg chg="del">
        <pc:chgData name="Harold Greenberg" userId="d5c41c3ac8bf082f" providerId="LiveId" clId="{49231766-1DB4-4AE2-B2BB-AAF87ED43B2C}" dt="2021-11-16T16:23:36.021" v="42" actId="47"/>
        <pc:sldMkLst>
          <pc:docMk/>
          <pc:sldMk cId="4121018317" sldId="557"/>
        </pc:sldMkLst>
      </pc:sldChg>
      <pc:sldChg chg="del">
        <pc:chgData name="Harold Greenberg" userId="d5c41c3ac8bf082f" providerId="LiveId" clId="{49231766-1DB4-4AE2-B2BB-AAF87ED43B2C}" dt="2021-11-16T16:23:36.021" v="42" actId="47"/>
        <pc:sldMkLst>
          <pc:docMk/>
          <pc:sldMk cId="1476647210" sldId="558"/>
        </pc:sldMkLst>
      </pc:sldChg>
      <pc:sldChg chg="del">
        <pc:chgData name="Harold Greenberg" userId="d5c41c3ac8bf082f" providerId="LiveId" clId="{49231766-1DB4-4AE2-B2BB-AAF87ED43B2C}" dt="2021-11-16T16:23:36.021" v="42" actId="47"/>
        <pc:sldMkLst>
          <pc:docMk/>
          <pc:sldMk cId="1854227245" sldId="559"/>
        </pc:sldMkLst>
      </pc:sldChg>
      <pc:sldChg chg="del">
        <pc:chgData name="Harold Greenberg" userId="d5c41c3ac8bf082f" providerId="LiveId" clId="{49231766-1DB4-4AE2-B2BB-AAF87ED43B2C}" dt="2021-11-16T16:23:36.021" v="42" actId="47"/>
        <pc:sldMkLst>
          <pc:docMk/>
          <pc:sldMk cId="32129208" sldId="560"/>
        </pc:sldMkLst>
      </pc:sldChg>
      <pc:sldChg chg="modSp">
        <pc:chgData name="Harold Greenberg" userId="d5c41c3ac8bf082f" providerId="LiveId" clId="{49231766-1DB4-4AE2-B2BB-AAF87ED43B2C}" dt="2021-11-16T16:27:30.201" v="128" actId="20577"/>
        <pc:sldMkLst>
          <pc:docMk/>
          <pc:sldMk cId="3821816247" sldId="561"/>
        </pc:sldMkLst>
        <pc:spChg chg="mod">
          <ac:chgData name="Harold Greenberg" userId="d5c41c3ac8bf082f" providerId="LiveId" clId="{49231766-1DB4-4AE2-B2BB-AAF87ED43B2C}" dt="2021-11-16T16:27:30.201" v="128" actId="20577"/>
          <ac:spMkLst>
            <pc:docMk/>
            <pc:sldMk cId="3821816247" sldId="561"/>
            <ac:spMk id="3" creationId="{00000000-0000-0000-0000-000000000000}"/>
          </ac:spMkLst>
        </pc:spChg>
        <pc:picChg chg="mod">
          <ac:chgData name="Harold Greenberg" userId="d5c41c3ac8bf082f" providerId="LiveId" clId="{49231766-1DB4-4AE2-B2BB-AAF87ED43B2C}" dt="2021-11-16T16:26:28.894" v="100" actId="14100"/>
          <ac:picMkLst>
            <pc:docMk/>
            <pc:sldMk cId="3821816247" sldId="561"/>
            <ac:picMk id="4" creationId="{C1BA4B53-7F86-497D-9535-DD502CC6A6FB}"/>
          </ac:picMkLst>
        </pc:picChg>
      </pc:sldChg>
      <pc:sldChg chg="addSp modSp mod">
        <pc:chgData name="Harold Greenberg" userId="d5c41c3ac8bf082f" providerId="LiveId" clId="{49231766-1DB4-4AE2-B2BB-AAF87ED43B2C}" dt="2021-11-16T22:13:37.477" v="559" actId="27309"/>
        <pc:sldMkLst>
          <pc:docMk/>
          <pc:sldMk cId="247802334" sldId="563"/>
        </pc:sldMkLst>
        <pc:graphicFrameChg chg="add modGraphic">
          <ac:chgData name="Harold Greenberg" userId="d5c41c3ac8bf082f" providerId="LiveId" clId="{49231766-1DB4-4AE2-B2BB-AAF87ED43B2C}" dt="2021-11-16T22:13:37.477" v="559" actId="27309"/>
          <ac:graphicFrameMkLst>
            <pc:docMk/>
            <pc:sldMk cId="247802334" sldId="563"/>
            <ac:graphicFrameMk id="4" creationId="{7781A0DF-74C7-4F33-8A6E-E1FB7CC275D7}"/>
          </ac:graphicFrameMkLst>
        </pc:graphicFrameChg>
      </pc:sldChg>
      <pc:sldChg chg="modSp">
        <pc:chgData name="Harold Greenberg" userId="d5c41c3ac8bf082f" providerId="LiveId" clId="{49231766-1DB4-4AE2-B2BB-AAF87ED43B2C}" dt="2021-11-16T16:34:57.197" v="161" actId="14100"/>
        <pc:sldMkLst>
          <pc:docMk/>
          <pc:sldMk cId="2028679129" sldId="570"/>
        </pc:sldMkLst>
        <pc:spChg chg="mod">
          <ac:chgData name="Harold Greenberg" userId="d5c41c3ac8bf082f" providerId="LiveId" clId="{49231766-1DB4-4AE2-B2BB-AAF87ED43B2C}" dt="2021-11-16T16:34:57.197" v="161" actId="14100"/>
          <ac:spMkLst>
            <pc:docMk/>
            <pc:sldMk cId="2028679129" sldId="570"/>
            <ac:spMk id="3" creationId="{00000000-0000-0000-0000-000000000000}"/>
          </ac:spMkLst>
        </pc:spChg>
      </pc:sldChg>
      <pc:sldChg chg="modSp">
        <pc:chgData name="Harold Greenberg" userId="d5c41c3ac8bf082f" providerId="LiveId" clId="{49231766-1DB4-4AE2-B2BB-AAF87ED43B2C}" dt="2021-11-16T16:33:50.921" v="160" actId="1036"/>
        <pc:sldMkLst>
          <pc:docMk/>
          <pc:sldMk cId="1235991593" sldId="572"/>
        </pc:sldMkLst>
        <pc:spChg chg="mod">
          <ac:chgData name="Harold Greenberg" userId="d5c41c3ac8bf082f" providerId="LiveId" clId="{49231766-1DB4-4AE2-B2BB-AAF87ED43B2C}" dt="2021-11-16T16:33:50.921" v="160" actId="1036"/>
          <ac:spMkLst>
            <pc:docMk/>
            <pc:sldMk cId="1235991593" sldId="572"/>
            <ac:spMk id="3" creationId="{00000000-0000-0000-0000-000000000000}"/>
          </ac:spMkLst>
        </pc:spChg>
      </pc:sldChg>
      <pc:sldChg chg="modSp mod modAnim">
        <pc:chgData name="Harold Greenberg" userId="d5c41c3ac8bf082f" providerId="LiveId" clId="{49231766-1DB4-4AE2-B2BB-AAF87ED43B2C}" dt="2021-11-16T17:14:02.524" v="398" actId="20577"/>
        <pc:sldMkLst>
          <pc:docMk/>
          <pc:sldMk cId="297528245" sldId="574"/>
        </pc:sldMkLst>
        <pc:spChg chg="mod">
          <ac:chgData name="Harold Greenberg" userId="d5c41c3ac8bf082f" providerId="LiveId" clId="{49231766-1DB4-4AE2-B2BB-AAF87ED43B2C}" dt="2021-11-16T17:14:02.524" v="398" actId="20577"/>
          <ac:spMkLst>
            <pc:docMk/>
            <pc:sldMk cId="297528245" sldId="574"/>
            <ac:spMk id="3" creationId="{00000000-0000-0000-0000-000000000000}"/>
          </ac:spMkLst>
        </pc:spChg>
      </pc:sldChg>
      <pc:sldChg chg="modSp mod">
        <pc:chgData name="Harold Greenberg" userId="d5c41c3ac8bf082f" providerId="LiveId" clId="{49231766-1DB4-4AE2-B2BB-AAF87ED43B2C}" dt="2021-11-16T21:50:32.834" v="558" actId="313"/>
        <pc:sldMkLst>
          <pc:docMk/>
          <pc:sldMk cId="397131136" sldId="576"/>
        </pc:sldMkLst>
        <pc:spChg chg="mod">
          <ac:chgData name="Harold Greenberg" userId="d5c41c3ac8bf082f" providerId="LiveId" clId="{49231766-1DB4-4AE2-B2BB-AAF87ED43B2C}" dt="2021-11-16T21:50:32.834" v="558" actId="313"/>
          <ac:spMkLst>
            <pc:docMk/>
            <pc:sldMk cId="397131136" sldId="576"/>
            <ac:spMk id="3" creationId="{00000000-0000-0000-0000-000000000000}"/>
          </ac:spMkLst>
        </pc:spChg>
      </pc:sldChg>
      <pc:sldChg chg="modSp">
        <pc:chgData name="Harold Greenberg" userId="d5c41c3ac8bf082f" providerId="LiveId" clId="{49231766-1DB4-4AE2-B2BB-AAF87ED43B2C}" dt="2021-11-16T16:40:18.176" v="218" actId="20577"/>
        <pc:sldMkLst>
          <pc:docMk/>
          <pc:sldMk cId="1717266006" sldId="579"/>
        </pc:sldMkLst>
        <pc:spChg chg="mod">
          <ac:chgData name="Harold Greenberg" userId="d5c41c3ac8bf082f" providerId="LiveId" clId="{49231766-1DB4-4AE2-B2BB-AAF87ED43B2C}" dt="2021-11-16T16:40:18.176" v="218" actId="20577"/>
          <ac:spMkLst>
            <pc:docMk/>
            <pc:sldMk cId="1717266006" sldId="579"/>
            <ac:spMk id="3" creationId="{00000000-0000-0000-0000-000000000000}"/>
          </ac:spMkLst>
        </pc:spChg>
      </pc:sldChg>
      <pc:sldChg chg="del">
        <pc:chgData name="Harold Greenberg" userId="d5c41c3ac8bf082f" providerId="LiveId" clId="{49231766-1DB4-4AE2-B2BB-AAF87ED43B2C}" dt="2021-11-16T16:23:36.021" v="42" actId="47"/>
        <pc:sldMkLst>
          <pc:docMk/>
          <pc:sldMk cId="2796837602" sldId="581"/>
        </pc:sldMkLst>
      </pc:sldChg>
      <pc:sldChg chg="del">
        <pc:chgData name="Harold Greenberg" userId="d5c41c3ac8bf082f" providerId="LiveId" clId="{49231766-1DB4-4AE2-B2BB-AAF87ED43B2C}" dt="2021-11-16T16:23:36.021" v="42" actId="47"/>
        <pc:sldMkLst>
          <pc:docMk/>
          <pc:sldMk cId="1633916997" sldId="587"/>
        </pc:sldMkLst>
      </pc:sldChg>
      <pc:sldChg chg="del">
        <pc:chgData name="Harold Greenberg" userId="d5c41c3ac8bf082f" providerId="LiveId" clId="{49231766-1DB4-4AE2-B2BB-AAF87ED43B2C}" dt="2021-11-16T16:23:36.021" v="42" actId="47"/>
        <pc:sldMkLst>
          <pc:docMk/>
          <pc:sldMk cId="182660703" sldId="588"/>
        </pc:sldMkLst>
      </pc:sldChg>
      <pc:sldChg chg="modSp mod">
        <pc:chgData name="Harold Greenberg" userId="d5c41c3ac8bf082f" providerId="LiveId" clId="{49231766-1DB4-4AE2-B2BB-AAF87ED43B2C}" dt="2021-11-16T16:25:32.778" v="88" actId="14100"/>
        <pc:sldMkLst>
          <pc:docMk/>
          <pc:sldMk cId="1635872370" sldId="589"/>
        </pc:sldMkLst>
        <pc:spChg chg="mod">
          <ac:chgData name="Harold Greenberg" userId="d5c41c3ac8bf082f" providerId="LiveId" clId="{49231766-1DB4-4AE2-B2BB-AAF87ED43B2C}" dt="2021-11-16T16:25:32.778" v="88" actId="14100"/>
          <ac:spMkLst>
            <pc:docMk/>
            <pc:sldMk cId="1635872370" sldId="589"/>
            <ac:spMk id="3" creationId="{00000000-0000-0000-0000-000000000000}"/>
          </ac:spMkLst>
        </pc:spChg>
      </pc:sldChg>
      <pc:sldChg chg="modSp">
        <pc:chgData name="Harold Greenberg" userId="d5c41c3ac8bf082f" providerId="LiveId" clId="{49231766-1DB4-4AE2-B2BB-AAF87ED43B2C}" dt="2021-11-16T16:28:26.018" v="137" actId="20577"/>
        <pc:sldMkLst>
          <pc:docMk/>
          <pc:sldMk cId="1870963240" sldId="593"/>
        </pc:sldMkLst>
        <pc:spChg chg="mod">
          <ac:chgData name="Harold Greenberg" userId="d5c41c3ac8bf082f" providerId="LiveId" clId="{49231766-1DB4-4AE2-B2BB-AAF87ED43B2C}" dt="2021-11-16T16:28:26.018" v="137" actId="20577"/>
          <ac:spMkLst>
            <pc:docMk/>
            <pc:sldMk cId="1870963240" sldId="593"/>
            <ac:spMk id="3" creationId="{00000000-0000-0000-0000-000000000000}"/>
          </ac:spMkLst>
        </pc:spChg>
        <pc:picChg chg="mod">
          <ac:chgData name="Harold Greenberg" userId="d5c41c3ac8bf082f" providerId="LiveId" clId="{49231766-1DB4-4AE2-B2BB-AAF87ED43B2C}" dt="2021-11-16T16:28:07.089" v="132" actId="1035"/>
          <ac:picMkLst>
            <pc:docMk/>
            <pc:sldMk cId="1870963240" sldId="593"/>
            <ac:picMk id="22530" creationId="{00000000-0000-0000-0000-000000000000}"/>
          </ac:picMkLst>
        </pc:picChg>
      </pc:sldChg>
      <pc:sldChg chg="modSp del">
        <pc:chgData name="Harold Greenberg" userId="d5c41c3ac8bf082f" providerId="LiveId" clId="{49231766-1DB4-4AE2-B2BB-AAF87ED43B2C}" dt="2021-11-16T16:21:33.824" v="39" actId="47"/>
        <pc:sldMkLst>
          <pc:docMk/>
          <pc:sldMk cId="2296358405" sldId="597"/>
        </pc:sldMkLst>
        <pc:spChg chg="mod">
          <ac:chgData name="Harold Greenberg" userId="d5c41c3ac8bf082f" providerId="LiveId" clId="{49231766-1DB4-4AE2-B2BB-AAF87ED43B2C}" dt="2021-11-16T03:50:12.940" v="38" actId="20577"/>
          <ac:spMkLst>
            <pc:docMk/>
            <pc:sldMk cId="2296358405" sldId="597"/>
            <ac:spMk id="4" creationId="{00000000-0000-0000-0000-000000000000}"/>
          </ac:spMkLst>
        </pc:spChg>
      </pc:sldChg>
      <pc:sldChg chg="del">
        <pc:chgData name="Harold Greenberg" userId="d5c41c3ac8bf082f" providerId="LiveId" clId="{49231766-1DB4-4AE2-B2BB-AAF87ED43B2C}" dt="2021-11-16T16:21:36.438" v="40" actId="47"/>
        <pc:sldMkLst>
          <pc:docMk/>
          <pc:sldMk cId="3267019939" sldId="598"/>
        </pc:sldMkLst>
      </pc:sldChg>
      <pc:sldChg chg="modSp">
        <pc:chgData name="Harold Greenberg" userId="d5c41c3ac8bf082f" providerId="LiveId" clId="{49231766-1DB4-4AE2-B2BB-AAF87ED43B2C}" dt="2021-11-16T16:35:41.338" v="164" actId="20577"/>
        <pc:sldMkLst>
          <pc:docMk/>
          <pc:sldMk cId="2821653233" sldId="599"/>
        </pc:sldMkLst>
        <pc:spChg chg="mod">
          <ac:chgData name="Harold Greenberg" userId="d5c41c3ac8bf082f" providerId="LiveId" clId="{49231766-1DB4-4AE2-B2BB-AAF87ED43B2C}" dt="2021-11-16T16:35:41.338" v="164" actId="20577"/>
          <ac:spMkLst>
            <pc:docMk/>
            <pc:sldMk cId="2821653233" sldId="599"/>
            <ac:spMk id="3" creationId="{00000000-0000-0000-0000-000000000000}"/>
          </ac:spMkLst>
        </pc:spChg>
      </pc:sldChg>
      <pc:sldChg chg="add">
        <pc:chgData name="Harold Greenberg" userId="d5c41c3ac8bf082f" providerId="LiveId" clId="{49231766-1DB4-4AE2-B2BB-AAF87ED43B2C}" dt="2021-11-16T21:37:14.369" v="399" actId="2890"/>
        <pc:sldMkLst>
          <pc:docMk/>
          <pc:sldMk cId="2316232059" sldId="625"/>
        </pc:sldMkLst>
      </pc:sldChg>
      <pc:sldChg chg="addSp delSp modSp add mod">
        <pc:chgData name="Harold Greenberg" userId="d5c41c3ac8bf082f" providerId="LiveId" clId="{49231766-1DB4-4AE2-B2BB-AAF87ED43B2C}" dt="2021-11-16T21:48:01.325" v="548" actId="14100"/>
        <pc:sldMkLst>
          <pc:docMk/>
          <pc:sldMk cId="1039233550" sldId="626"/>
        </pc:sldMkLst>
        <pc:spChg chg="mod">
          <ac:chgData name="Harold Greenberg" userId="d5c41c3ac8bf082f" providerId="LiveId" clId="{49231766-1DB4-4AE2-B2BB-AAF87ED43B2C}" dt="2021-11-16T21:48:01.325" v="548" actId="14100"/>
          <ac:spMkLst>
            <pc:docMk/>
            <pc:sldMk cId="1039233550" sldId="626"/>
            <ac:spMk id="3" creationId="{00000000-0000-0000-0000-000000000000}"/>
          </ac:spMkLst>
        </pc:spChg>
        <pc:picChg chg="add mod ord modCrop">
          <ac:chgData name="Harold Greenberg" userId="d5c41c3ac8bf082f" providerId="LiveId" clId="{49231766-1DB4-4AE2-B2BB-AAF87ED43B2C}" dt="2021-11-16T21:45:41.788" v="519" actId="18131"/>
          <ac:picMkLst>
            <pc:docMk/>
            <pc:sldMk cId="1039233550" sldId="626"/>
            <ac:picMk id="4" creationId="{A7A721BD-8EBC-487D-BC0E-E031DF98C3CE}"/>
          </ac:picMkLst>
        </pc:picChg>
        <pc:picChg chg="del">
          <ac:chgData name="Harold Greenberg" userId="d5c41c3ac8bf082f" providerId="LiveId" clId="{49231766-1DB4-4AE2-B2BB-AAF87ED43B2C}" dt="2021-11-16T21:41:17.289" v="434" actId="478"/>
          <ac:picMkLst>
            <pc:docMk/>
            <pc:sldMk cId="1039233550" sldId="626"/>
            <ac:picMk id="34818"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smtClean="0">
                <a:latin typeface="Arial" charset="0"/>
              </a:defRPr>
            </a:lvl1pPr>
          </a:lstStyle>
          <a:p>
            <a:pPr>
              <a:defRPr/>
            </a:pPr>
            <a:endParaRPr lang="en-US"/>
          </a:p>
        </p:txBody>
      </p:sp>
      <p:sp>
        <p:nvSpPr>
          <p:cNvPr id="245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98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98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smtClean="0">
                <a:latin typeface="Arial" charset="0"/>
              </a:defRPr>
            </a:lvl1pPr>
          </a:lstStyle>
          <a:p>
            <a:pPr>
              <a:defRPr/>
            </a:pPr>
            <a:endParaRPr lang="en-US"/>
          </a:p>
        </p:txBody>
      </p:sp>
      <p:sp>
        <p:nvSpPr>
          <p:cNvPr id="798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smtClean="0">
                <a:latin typeface="Arial" charset="0"/>
              </a:defRPr>
            </a:lvl1pPr>
          </a:lstStyle>
          <a:p>
            <a:pPr>
              <a:defRPr/>
            </a:pPr>
            <a:fld id="{FFDE6FEB-1DB4-4B96-A71B-DEBF0066623E}" type="slidenum">
              <a:rPr lang="en-US"/>
              <a:pPr>
                <a:defRPr/>
              </a:pPr>
              <a:t>‹#›</a:t>
            </a:fld>
            <a:endParaRPr lang="en-US"/>
          </a:p>
        </p:txBody>
      </p:sp>
    </p:spTree>
    <p:extLst>
      <p:ext uri="{BB962C8B-B14F-4D97-AF65-F5344CB8AC3E}">
        <p14:creationId xmlns:p14="http://schemas.microsoft.com/office/powerpoint/2010/main" val="27012434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18</a:t>
            </a:fld>
            <a:endParaRPr lang="en-US"/>
          </a:p>
        </p:txBody>
      </p:sp>
    </p:spTree>
    <p:extLst>
      <p:ext uri="{BB962C8B-B14F-4D97-AF65-F5344CB8AC3E}">
        <p14:creationId xmlns:p14="http://schemas.microsoft.com/office/powerpoint/2010/main" val="2686523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24</a:t>
            </a:fld>
            <a:endParaRPr lang="en-US"/>
          </a:p>
        </p:txBody>
      </p:sp>
    </p:spTree>
    <p:extLst>
      <p:ext uri="{BB962C8B-B14F-4D97-AF65-F5344CB8AC3E}">
        <p14:creationId xmlns:p14="http://schemas.microsoft.com/office/powerpoint/2010/main" val="3638753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FDE6FEB-1DB4-4B96-A71B-DEBF0066623E}" type="slidenum">
              <a:rPr lang="en-US" smtClean="0"/>
              <a:pPr>
                <a:defRPr/>
              </a:pPr>
              <a:t>31</a:t>
            </a:fld>
            <a:endParaRPr lang="en-US"/>
          </a:p>
        </p:txBody>
      </p:sp>
    </p:spTree>
    <p:extLst>
      <p:ext uri="{BB962C8B-B14F-4D97-AF65-F5344CB8AC3E}">
        <p14:creationId xmlns:p14="http://schemas.microsoft.com/office/powerpoint/2010/main" val="22813151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36</a:t>
            </a:fld>
            <a:endParaRPr lang="en-US"/>
          </a:p>
        </p:txBody>
      </p:sp>
    </p:spTree>
    <p:extLst>
      <p:ext uri="{BB962C8B-B14F-4D97-AF65-F5344CB8AC3E}">
        <p14:creationId xmlns:p14="http://schemas.microsoft.com/office/powerpoint/2010/main" val="229495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37</a:t>
            </a:fld>
            <a:endParaRPr lang="en-US"/>
          </a:p>
        </p:txBody>
      </p:sp>
    </p:spTree>
    <p:extLst>
      <p:ext uri="{BB962C8B-B14F-4D97-AF65-F5344CB8AC3E}">
        <p14:creationId xmlns:p14="http://schemas.microsoft.com/office/powerpoint/2010/main" val="3005667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38</a:t>
            </a:fld>
            <a:endParaRPr lang="en-US"/>
          </a:p>
        </p:txBody>
      </p:sp>
    </p:spTree>
    <p:extLst>
      <p:ext uri="{BB962C8B-B14F-4D97-AF65-F5344CB8AC3E}">
        <p14:creationId xmlns:p14="http://schemas.microsoft.com/office/powerpoint/2010/main" val="377068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39</a:t>
            </a:fld>
            <a:endParaRPr lang="en-US"/>
          </a:p>
        </p:txBody>
      </p:sp>
    </p:spTree>
    <p:extLst>
      <p:ext uri="{BB962C8B-B14F-4D97-AF65-F5344CB8AC3E}">
        <p14:creationId xmlns:p14="http://schemas.microsoft.com/office/powerpoint/2010/main" val="19270118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FDE6FEB-1DB4-4B96-A71B-DEBF0066623E}" type="slidenum">
              <a:rPr lang="en-US" smtClean="0"/>
              <a:pPr>
                <a:defRPr/>
              </a:pPr>
              <a:t>45</a:t>
            </a:fld>
            <a:endParaRPr lang="en-US"/>
          </a:p>
        </p:txBody>
      </p:sp>
    </p:spTree>
    <p:extLst>
      <p:ext uri="{BB962C8B-B14F-4D97-AF65-F5344CB8AC3E}">
        <p14:creationId xmlns:p14="http://schemas.microsoft.com/office/powerpoint/2010/main" val="30156808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a:prstGeom prst="rect">
            <a:avLst/>
          </a:prstGeom>
        </p:spPr>
        <p:txBody>
          <a:bodyPr/>
          <a:lstStyle>
            <a:lvl1pPr>
              <a:defRPr smtClean="0"/>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a:prstGeom prst="rect">
            <a:avLst/>
          </a:prstGeom>
        </p:spPr>
        <p:txBody>
          <a:bodyPr/>
          <a:lstStyle>
            <a:lvl1pPr>
              <a:defRPr smtClean="0"/>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a:prstGeom prst="rect">
            <a:avLst/>
          </a:prstGeom>
        </p:spPr>
        <p:txBody>
          <a:bodyPr/>
          <a:lstStyle>
            <a:lvl1pPr>
              <a:defRPr smtClean="0"/>
            </a:lvl1pPr>
          </a:lstStyle>
          <a:p>
            <a:pPr>
              <a:defRPr/>
            </a:pPr>
            <a:fld id="{4597186C-7102-45BE-802D-5458F872B219}" type="slidenum">
              <a:rPr lang="en-US"/>
              <a:pPr>
                <a:defRPr/>
              </a:pPr>
              <a:t>‹#›</a:t>
            </a:fld>
            <a:endParaRPr lang="en-US"/>
          </a:p>
        </p:txBody>
      </p:sp>
    </p:spTree>
    <p:extLst>
      <p:ext uri="{BB962C8B-B14F-4D97-AF65-F5344CB8AC3E}">
        <p14:creationId xmlns:p14="http://schemas.microsoft.com/office/powerpoint/2010/main" val="2672028096"/>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ADEFC779-5320-4339-B40D-2998B8761694}" type="slidenum">
              <a:rPr lang="en-US"/>
              <a:pPr>
                <a:defRPr/>
              </a:pPr>
              <a:t>‹#›</a:t>
            </a:fld>
            <a:endParaRPr lang="en-US"/>
          </a:p>
        </p:txBody>
      </p:sp>
    </p:spTree>
    <p:extLst>
      <p:ext uri="{BB962C8B-B14F-4D97-AF65-F5344CB8AC3E}">
        <p14:creationId xmlns:p14="http://schemas.microsoft.com/office/powerpoint/2010/main" val="4126814485"/>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51A845-6091-49F2-BD10-BCC55055D7EF}" type="slidenum">
              <a:rPr lang="en-US"/>
              <a:pPr>
                <a:defRPr/>
              </a:pPr>
              <a:t>‹#›</a:t>
            </a:fld>
            <a:endParaRPr lang="en-US"/>
          </a:p>
        </p:txBody>
      </p:sp>
    </p:spTree>
    <p:extLst>
      <p:ext uri="{BB962C8B-B14F-4D97-AF65-F5344CB8AC3E}">
        <p14:creationId xmlns:p14="http://schemas.microsoft.com/office/powerpoint/2010/main" val="4174822821"/>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34F9104-8CA7-4AED-B18C-98D80BA00084}" type="slidenum">
              <a:rPr lang="en-US"/>
              <a:pPr>
                <a:defRPr/>
              </a:pPr>
              <a:t>‹#›</a:t>
            </a:fld>
            <a:endParaRPr lang="en-US"/>
          </a:p>
        </p:txBody>
      </p:sp>
    </p:spTree>
    <p:extLst>
      <p:ext uri="{BB962C8B-B14F-4D97-AF65-F5344CB8AC3E}">
        <p14:creationId xmlns:p14="http://schemas.microsoft.com/office/powerpoint/2010/main" val="148487263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0" y="473075"/>
            <a:ext cx="8153400" cy="1143000"/>
          </a:xfrm>
        </p:spPr>
        <p:txBody>
          <a:bodyPr/>
          <a:lstStyle/>
          <a:p>
            <a:r>
              <a:rPr lang="en-US"/>
              <a:t>Click to edit Master title style</a:t>
            </a:r>
          </a:p>
        </p:txBody>
      </p:sp>
      <p:sp>
        <p:nvSpPr>
          <p:cNvPr id="3" name="Text Placeholder 2"/>
          <p:cNvSpPr>
            <a:spLocks noGrp="1"/>
          </p:cNvSpPr>
          <p:nvPr>
            <p:ph type="body" sz="half" idx="1"/>
          </p:nvPr>
        </p:nvSpPr>
        <p:spPr>
          <a:xfrm>
            <a:off x="533400" y="1828800"/>
            <a:ext cx="40005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86300" y="18288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86300" y="3924300"/>
            <a:ext cx="4000500" cy="194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7"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8"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55779AB-4534-40E0-86F6-D092BE480729}" type="slidenum">
              <a:rPr lang="en-US"/>
              <a:pPr>
                <a:defRPr/>
              </a:pPr>
              <a:t>‹#›</a:t>
            </a:fld>
            <a:endParaRPr lang="en-US"/>
          </a:p>
        </p:txBody>
      </p:sp>
    </p:spTree>
    <p:extLst>
      <p:ext uri="{BB962C8B-B14F-4D97-AF65-F5344CB8AC3E}">
        <p14:creationId xmlns:p14="http://schemas.microsoft.com/office/powerpoint/2010/main" val="4045124402"/>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D1FC04D2-92A6-43BF-843E-74691BE10CFE}" type="slidenum">
              <a:rPr lang="en-US"/>
              <a:pPr>
                <a:defRPr/>
              </a:pPr>
              <a:t>‹#›</a:t>
            </a:fld>
            <a:endParaRPr lang="en-US"/>
          </a:p>
        </p:txBody>
      </p:sp>
    </p:spTree>
    <p:extLst>
      <p:ext uri="{BB962C8B-B14F-4D97-AF65-F5344CB8AC3E}">
        <p14:creationId xmlns:p14="http://schemas.microsoft.com/office/powerpoint/2010/main" val="2438629166"/>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5"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E1E0D37-F697-4A0B-8292-7F5B6D1381E2}" type="slidenum">
              <a:rPr lang="en-US"/>
              <a:pPr>
                <a:defRPr/>
              </a:pPr>
              <a:t>‹#›</a:t>
            </a:fld>
            <a:endParaRPr lang="en-US"/>
          </a:p>
        </p:txBody>
      </p:sp>
    </p:spTree>
    <p:extLst>
      <p:ext uri="{BB962C8B-B14F-4D97-AF65-F5344CB8AC3E}">
        <p14:creationId xmlns:p14="http://schemas.microsoft.com/office/powerpoint/2010/main" val="3365466226"/>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89946BAE-D8A3-4D96-97D2-1F51610F0C97}" type="slidenum">
              <a:rPr lang="en-US"/>
              <a:pPr>
                <a:defRPr/>
              </a:pPr>
              <a:t>‹#›</a:t>
            </a:fld>
            <a:endParaRPr lang="en-US"/>
          </a:p>
        </p:txBody>
      </p:sp>
    </p:spTree>
    <p:extLst>
      <p:ext uri="{BB962C8B-B14F-4D97-AF65-F5344CB8AC3E}">
        <p14:creationId xmlns:p14="http://schemas.microsoft.com/office/powerpoint/2010/main" val="16605194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8"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EC07448D-E00A-4712-9915-99B0B9A2A5EF}" type="slidenum">
              <a:rPr lang="en-US"/>
              <a:pPr>
                <a:defRPr/>
              </a:pPr>
              <a:t>‹#›</a:t>
            </a:fld>
            <a:endParaRPr lang="en-US"/>
          </a:p>
        </p:txBody>
      </p:sp>
    </p:spTree>
    <p:extLst>
      <p:ext uri="{BB962C8B-B14F-4D97-AF65-F5344CB8AC3E}">
        <p14:creationId xmlns:p14="http://schemas.microsoft.com/office/powerpoint/2010/main" val="350857634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4"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5D450220-81BF-45D5-81BC-480B4E253A9E}" type="slidenum">
              <a:rPr lang="en-US"/>
              <a:pPr>
                <a:defRPr/>
              </a:pPr>
              <a:t>‹#›</a:t>
            </a:fld>
            <a:endParaRPr lang="en-US"/>
          </a:p>
        </p:txBody>
      </p:sp>
    </p:spTree>
    <p:extLst>
      <p:ext uri="{BB962C8B-B14F-4D97-AF65-F5344CB8AC3E}">
        <p14:creationId xmlns:p14="http://schemas.microsoft.com/office/powerpoint/2010/main" val="4275972739"/>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3"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1BDF9FB7-BD3C-44BA-BE1E-142DFCFB4FB1}" type="slidenum">
              <a:rPr lang="en-US"/>
              <a:pPr>
                <a:defRPr/>
              </a:pPr>
              <a:t>‹#›</a:t>
            </a:fld>
            <a:endParaRPr lang="en-US"/>
          </a:p>
        </p:txBody>
      </p:sp>
    </p:spTree>
    <p:extLst>
      <p:ext uri="{BB962C8B-B14F-4D97-AF65-F5344CB8AC3E}">
        <p14:creationId xmlns:p14="http://schemas.microsoft.com/office/powerpoint/2010/main" val="329337610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F81DE428-8D34-4E2B-92FF-188F40E7B627}" type="slidenum">
              <a:rPr lang="en-US"/>
              <a:pPr>
                <a:defRPr/>
              </a:pPr>
              <a:t>‹#›</a:t>
            </a:fld>
            <a:endParaRPr lang="en-US"/>
          </a:p>
        </p:txBody>
      </p:sp>
    </p:spTree>
    <p:extLst>
      <p:ext uri="{BB962C8B-B14F-4D97-AF65-F5344CB8AC3E}">
        <p14:creationId xmlns:p14="http://schemas.microsoft.com/office/powerpoint/2010/main" val="3076797228"/>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xfrm>
            <a:off x="533400" y="6248400"/>
            <a:ext cx="2057400" cy="457200"/>
          </a:xfrm>
          <a:prstGeom prst="rect">
            <a:avLst/>
          </a:prstGeom>
          <a:ln/>
        </p:spPr>
        <p:txBody>
          <a:bodyPr/>
          <a:lstStyle>
            <a:lvl1pPr>
              <a:defRPr/>
            </a:lvl1pPr>
          </a:lstStyle>
          <a:p>
            <a:pPr>
              <a:defRPr/>
            </a:pPr>
            <a:endParaRPr lang="en-US"/>
          </a:p>
        </p:txBody>
      </p:sp>
      <p:sp>
        <p:nvSpPr>
          <p:cNvPr id="6" name="Rectangle 9"/>
          <p:cNvSpPr>
            <a:spLocks noGrp="1" noChangeArrowheads="1"/>
          </p:cNvSpPr>
          <p:nvPr>
            <p:ph type="ftr" sz="quarter" idx="11"/>
          </p:nvPr>
        </p:nvSpPr>
        <p:spPr>
          <a:xfrm>
            <a:off x="3238500" y="6248400"/>
            <a:ext cx="2895600" cy="457200"/>
          </a:xfrm>
          <a:prstGeom prst="rect">
            <a:avLst/>
          </a:prstGeom>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xfrm>
            <a:off x="6781800" y="6248400"/>
            <a:ext cx="1905000" cy="457200"/>
          </a:xfrm>
          <a:prstGeom prst="rect">
            <a:avLst/>
          </a:prstGeom>
          <a:ln/>
        </p:spPr>
        <p:txBody>
          <a:bodyPr/>
          <a:lstStyle>
            <a:lvl1pPr>
              <a:defRPr/>
            </a:lvl1pPr>
          </a:lstStyle>
          <a:p>
            <a:pPr>
              <a:defRPr/>
            </a:pPr>
            <a:fld id="{CB2680B8-F6F5-406D-8197-66AB2E42E268}" type="slidenum">
              <a:rPr lang="en-US"/>
              <a:pPr>
                <a:defRPr/>
              </a:pPr>
              <a:t>‹#›</a:t>
            </a:fld>
            <a:endParaRPr lang="en-US"/>
          </a:p>
        </p:txBody>
      </p:sp>
    </p:spTree>
    <p:extLst>
      <p:ext uri="{BB962C8B-B14F-4D97-AF65-F5344CB8AC3E}">
        <p14:creationId xmlns:p14="http://schemas.microsoft.com/office/powerpoint/2010/main" val="951481274"/>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7" name="Rectangle 6"/>
          <p:cNvSpPr>
            <a:spLocks noGrp="1" noChangeArrowheads="1"/>
          </p:cNvSpPr>
          <p:nvPr>
            <p:ph type="title"/>
          </p:nvPr>
        </p:nvSpPr>
        <p:spPr bwMode="auto">
          <a:xfrm>
            <a:off x="0" y="0"/>
            <a:ext cx="91440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91440" bIns="91440" numCol="1" anchor="b" anchorCtr="0" compatLnSpc="1">
            <a:prstTxWarp prst="textNoShape">
              <a:avLst/>
            </a:prstTxWarp>
          </a:bodyPr>
          <a:lstStyle/>
          <a:p>
            <a:pPr lvl="0"/>
            <a:r>
              <a:rPr lang="en-US" dirty="0"/>
              <a:t>Click to edit Master title style</a:t>
            </a:r>
          </a:p>
        </p:txBody>
      </p:sp>
      <p:sp>
        <p:nvSpPr>
          <p:cNvPr id="1028" name="Rectangle 7"/>
          <p:cNvSpPr>
            <a:spLocks noGrp="1" noChangeArrowheads="1"/>
          </p:cNvSpPr>
          <p:nvPr>
            <p:ph type="body" idx="1"/>
          </p:nvPr>
        </p:nvSpPr>
        <p:spPr bwMode="auto">
          <a:xfrm>
            <a:off x="0" y="838200"/>
            <a:ext cx="9144000" cy="6023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3676"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ransition/>
  <p:txStyles>
    <p:titleStyle>
      <a:lvl1pPr algn="ctr" rtl="0" eaLnBrk="0" fontAlgn="base" hangingPunct="0">
        <a:lnSpc>
          <a:spcPct val="80000"/>
        </a:lnSpc>
        <a:spcBef>
          <a:spcPct val="0"/>
        </a:spcBef>
        <a:spcAft>
          <a:spcPct val="0"/>
        </a:spcAft>
        <a:defRPr sz="4000" b="1">
          <a:solidFill>
            <a:schemeClr val="tx2"/>
          </a:solidFill>
          <a:latin typeface="+mn-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2.xml"/><Relationship Id="rId6" Type="http://schemas.microsoft.com/office/2007/relationships/hdphoto" Target="../media/hdphoto3.wdp"/><Relationship Id="rId5" Type="http://schemas.openxmlformats.org/officeDocument/2006/relationships/image" Target="../media/image5.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3.xml"/><Relationship Id="rId4" Type="http://schemas.microsoft.com/office/2007/relationships/hdphoto" Target="../media/hdphoto4.wdp"/></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16.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5.xml"/><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5.wdp"/><Relationship Id="rId5" Type="http://schemas.openxmlformats.org/officeDocument/2006/relationships/image" Target="../media/image13.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hyperlink" Target="mailto:info@ckbrazos.org" TargetMode="External"/><Relationship Id="rId5" Type="http://schemas.openxmlformats.org/officeDocument/2006/relationships/hyperlink" Target="https://campaignkerusso.org/?p=19642" TargetMode="Externa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15.png"/><Relationship Id="rId5" Type="http://schemas.openxmlformats.org/officeDocument/2006/relationships/image" Target="../media/image15.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8.xml"/><Relationship Id="rId6" Type="http://schemas.microsoft.com/office/2007/relationships/hdphoto" Target="../media/hdphoto6.wdp"/><Relationship Id="rId5" Type="http://schemas.openxmlformats.org/officeDocument/2006/relationships/image" Target="../media/image16.png"/><Relationship Id="rId4"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9.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10.xml"/><Relationship Id="rId5" Type="http://schemas.microsoft.com/office/2007/relationships/hdphoto" Target="../media/hdphoto7.wdp"/><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0.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1.xml"/><Relationship Id="rId4" Type="http://schemas.microsoft.com/office/2007/relationships/hdphoto" Target="../media/hdphoto9.wdp"/></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2.xml"/><Relationship Id="rId4" Type="http://schemas.microsoft.com/office/2007/relationships/hdphoto" Target="../media/hdphoto9.wdp"/></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3.xml"/><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4.xml"/><Relationship Id="rId4" Type="http://schemas.microsoft.com/office/2007/relationships/hdphoto" Target="../media/hdphoto10.wdp"/></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15.xml"/><Relationship Id="rId4" Type="http://schemas.microsoft.com/office/2007/relationships/hdphoto" Target="../media/hdphoto10.wdp"/></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16.xml"/><Relationship Id="rId5" Type="http://schemas.microsoft.com/office/2007/relationships/hdphoto" Target="../media/hdphoto10.wdp"/><Relationship Id="rId4" Type="http://schemas.openxmlformats.org/officeDocument/2006/relationships/image" Target="../media/image22.png"/></Relationships>
</file>

<file path=ppt/slides/_rels/slide32.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17.xml"/><Relationship Id="rId6" Type="http://schemas.microsoft.com/office/2007/relationships/hdphoto" Target="../media/hdphoto11.wdp"/><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audio" Target="../media/media1.mp3"/><Relationship Id="rId7" Type="http://schemas.openxmlformats.org/officeDocument/2006/relationships/image" Target="../media/image6.png"/><Relationship Id="rId2" Type="http://schemas.microsoft.com/office/2007/relationships/media" Target="../media/media1.mp3"/><Relationship Id="rId1" Type="http://schemas.openxmlformats.org/officeDocument/2006/relationships/tags" Target="../tags/tag18.xml"/><Relationship Id="rId6" Type="http://schemas.microsoft.com/office/2007/relationships/hdphoto" Target="../media/hdphoto11.wdp"/><Relationship Id="rId5" Type="http://schemas.openxmlformats.org/officeDocument/2006/relationships/image" Target="../media/image23.png"/><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www.youtube.com/watch?v=-6S3dp6elpw"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s://www.youtube.com/watch?v=2nk77EOgap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v=M5vgyj_aQkw"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d39dQhQP38A"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9.xml"/><Relationship Id="rId4" Type="http://schemas.microsoft.com/office/2007/relationships/hdphoto" Target="../media/hdphoto13.wdp"/></Relationships>
</file>

<file path=ppt/slides/_rels/slide41.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12.xml"/><Relationship Id="rId1" Type="http://schemas.openxmlformats.org/officeDocument/2006/relationships/tags" Target="../tags/tag20.xml"/><Relationship Id="rId5" Type="http://schemas.microsoft.com/office/2007/relationships/hdphoto" Target="../media/hdphoto15.wdp"/><Relationship Id="rId4" Type="http://schemas.openxmlformats.org/officeDocument/2006/relationships/image" Target="../media/image29.jpeg"/></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12.xml"/><Relationship Id="rId1" Type="http://schemas.openxmlformats.org/officeDocument/2006/relationships/tags" Target="../tags/tag21.xml"/></Relationships>
</file>

<file path=ppt/slides/_rels/slide4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slideLayout" Target="../slideLayouts/slideLayout4.xml"/><Relationship Id="rId1" Type="http://schemas.openxmlformats.org/officeDocument/2006/relationships/tags" Target="../tags/tag22.xml"/><Relationship Id="rId5" Type="http://schemas.microsoft.com/office/2007/relationships/hdphoto" Target="../media/hdphoto16.wdp"/><Relationship Id="rId4" Type="http://schemas.openxmlformats.org/officeDocument/2006/relationships/image" Target="../media/image32.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23.xml"/><Relationship Id="rId4" Type="http://schemas.openxmlformats.org/officeDocument/2006/relationships/image" Target="../media/image33.jpeg"/></Relationships>
</file>

<file path=ppt/slides/_rels/slide4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39.jpeg"/></Relationships>
</file>

<file path=ppt/slides/_rels/slide4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png"/><Relationship Id="rId5" Type="http://schemas.microsoft.com/office/2007/relationships/hdphoto" Target="../media/hdphoto3.wdp"/><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diarystory.net/wp-content/uploads/2015/06/Christmas-bell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313"/>
            <a:ext cx="9144000" cy="68546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381000" y="3581400"/>
            <a:ext cx="9589546" cy="3279913"/>
          </a:xfrm>
          <a:effectLst>
            <a:glow rad="127000">
              <a:schemeClr val="bg2">
                <a:lumMod val="50000"/>
              </a:schemeClr>
            </a:glow>
          </a:effectLst>
        </p:spPr>
        <p:txBody>
          <a:bodyPr/>
          <a:lstStyle/>
          <a:p>
            <a:pPr marL="0" indent="0" algn="ctr">
              <a:spcBef>
                <a:spcPts val="0"/>
              </a:spcBef>
              <a:buNone/>
            </a:pPr>
            <a:r>
              <a:rPr lang="en-US" sz="10200" dirty="0">
                <a:effectLst>
                  <a:glow rad="215900">
                    <a:srgbClr val="392113"/>
                  </a:glow>
                </a:effectLst>
                <a:latin typeface="+mj-lt"/>
              </a:rPr>
              <a:t>The Bells of Christmas</a:t>
            </a:r>
          </a:p>
        </p:txBody>
      </p:sp>
    </p:spTree>
    <p:extLst>
      <p:ext uri="{BB962C8B-B14F-4D97-AF65-F5344CB8AC3E}">
        <p14:creationId xmlns:p14="http://schemas.microsoft.com/office/powerpoint/2010/main" val="2041752758"/>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0" y="-152400"/>
            <a:ext cx="3733800" cy="6937513"/>
          </a:xfrm>
        </p:spPr>
        <p:txBody>
          <a:bodyPr lIns="91440" tIns="182880" rIns="0" bIns="0"/>
          <a:lstStyle/>
          <a:p>
            <a:pPr marL="0" indent="0">
              <a:buNone/>
            </a:pPr>
            <a:r>
              <a:rPr lang="en-US" sz="3600" dirty="0">
                <a:effectLst>
                  <a:glow rad="203200">
                    <a:schemeClr val="bg1"/>
                  </a:glow>
                </a:effectLst>
              </a:rPr>
              <a:t>The ringing of the bells around the priest’s hem told you that the priest was alive and well.</a:t>
            </a:r>
          </a:p>
          <a:p>
            <a:pPr marL="0" indent="0">
              <a:buNone/>
            </a:pPr>
            <a:r>
              <a:rPr lang="en-US" sz="3600" dirty="0">
                <a:effectLst>
                  <a:glow rad="203200">
                    <a:schemeClr val="bg1"/>
                  </a:glow>
                </a:effectLst>
              </a:rPr>
              <a:t>The ringing of the bells told you that the priest was still working on your behalf.</a:t>
            </a:r>
          </a:p>
        </p:txBody>
      </p:sp>
      <p:pic>
        <p:nvPicPr>
          <p:cNvPr id="5" name="bell_school_handheld_ring_x3_gentle">
            <a:hlinkClick r:id="" action="ppaction://media"/>
            <a:extLst>
              <a:ext uri="{FF2B5EF4-FFF2-40B4-BE49-F238E27FC236}">
                <a16:creationId xmlns:a16="http://schemas.microsoft.com/office/drawing/2014/main" id="{3C515F9A-CF69-4A0C-932C-B1276010460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83882" y="6701118"/>
            <a:ext cx="487082" cy="487082"/>
          </a:xfrm>
          <a:prstGeom prst="rect">
            <a:avLst/>
          </a:prstGeom>
        </p:spPr>
      </p:pic>
    </p:spTree>
    <p:custDataLst>
      <p:tags r:id="rId1"/>
    </p:custDataLst>
    <p:extLst>
      <p:ext uri="{BB962C8B-B14F-4D97-AF65-F5344CB8AC3E}">
        <p14:creationId xmlns:p14="http://schemas.microsoft.com/office/powerpoint/2010/main" val="2151329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0" y="685800"/>
            <a:ext cx="4038600" cy="6175513"/>
          </a:xfrm>
        </p:spPr>
        <p:txBody>
          <a:bodyPr/>
          <a:lstStyle/>
          <a:p>
            <a:pPr marL="0" indent="0">
              <a:buNone/>
            </a:pPr>
            <a:r>
              <a:rPr lang="en-US" sz="2000" dirty="0">
                <a:effectLst>
                  <a:glow rad="203200">
                    <a:schemeClr val="bg1"/>
                  </a:glow>
                </a:effectLst>
              </a:rPr>
              <a:t>Ex. 28:34, 35 (NIRV)</a:t>
            </a:r>
          </a:p>
          <a:p>
            <a:pPr marL="0" indent="0">
              <a:buNone/>
            </a:pPr>
            <a:r>
              <a:rPr lang="en-US" sz="3600" dirty="0">
                <a:effectLst>
                  <a:glow rad="203200">
                    <a:schemeClr val="bg1"/>
                  </a:glow>
                </a:effectLst>
              </a:rPr>
              <a:t>“Sew a gold bell between every two pomegranates all around the hem of the robe. Aaron must wear the robe when he serves as priest…</a:t>
            </a:r>
          </a:p>
        </p:txBody>
      </p:sp>
      <p:pic>
        <p:nvPicPr>
          <p:cNvPr id="5" name="bell_school_handheld_ring_x3_gentle">
            <a:hlinkClick r:id="" action="ppaction://media"/>
            <a:extLst>
              <a:ext uri="{FF2B5EF4-FFF2-40B4-BE49-F238E27FC236}">
                <a16:creationId xmlns:a16="http://schemas.microsoft.com/office/drawing/2014/main" id="{E56AD23D-26C7-4A94-9563-745B3860565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882" y="6701118"/>
            <a:ext cx="487082" cy="487082"/>
          </a:xfrm>
          <a:prstGeom prst="rect">
            <a:avLst/>
          </a:prstGeom>
        </p:spPr>
      </p:pic>
    </p:spTree>
    <p:extLst>
      <p:ext uri="{BB962C8B-B14F-4D97-AF65-F5344CB8AC3E}">
        <p14:creationId xmlns:p14="http://schemas.microsoft.com/office/powerpoint/2010/main" val="34649359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0" y="533400"/>
            <a:ext cx="3657600" cy="6327913"/>
          </a:xfrm>
        </p:spPr>
        <p:txBody>
          <a:bodyPr/>
          <a:lstStyle/>
          <a:p>
            <a:pPr marL="0" indent="0">
              <a:buNone/>
            </a:pPr>
            <a:r>
              <a:rPr lang="en-US" sz="2200" dirty="0">
                <a:effectLst>
                  <a:glow rad="203200">
                    <a:schemeClr val="bg1"/>
                  </a:glow>
                </a:effectLst>
              </a:rPr>
              <a:t>Ex. 28:34, 35 (NIRV)</a:t>
            </a:r>
          </a:p>
          <a:p>
            <a:pPr marL="0" indent="0">
              <a:buNone/>
            </a:pPr>
            <a:r>
              <a:rPr lang="en-US" sz="3600" dirty="0">
                <a:effectLst>
                  <a:glow rad="203200">
                    <a:schemeClr val="bg1"/>
                  </a:glow>
                </a:effectLst>
              </a:rPr>
              <a:t>…The bells will jingle when he enters the Holy Room while he is serving the Lord. And they will jingle when he goes out…”</a:t>
            </a:r>
          </a:p>
        </p:txBody>
      </p:sp>
      <p:pic>
        <p:nvPicPr>
          <p:cNvPr id="5" name="bell_school_handheld_ring_x3_gentle">
            <a:hlinkClick r:id="" action="ppaction://media"/>
            <a:extLst>
              <a:ext uri="{FF2B5EF4-FFF2-40B4-BE49-F238E27FC236}">
                <a16:creationId xmlns:a16="http://schemas.microsoft.com/office/drawing/2014/main" id="{4516347F-22AB-46D4-8396-9D13635CD5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882" y="6701118"/>
            <a:ext cx="487082" cy="487082"/>
          </a:xfrm>
          <a:prstGeom prst="rect">
            <a:avLst/>
          </a:prstGeom>
        </p:spPr>
      </p:pic>
    </p:spTree>
    <p:extLst>
      <p:ext uri="{BB962C8B-B14F-4D97-AF65-F5344CB8AC3E}">
        <p14:creationId xmlns:p14="http://schemas.microsoft.com/office/powerpoint/2010/main" val="4267243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creationandearthhistorymuseum.files.wordpress.com/2015/01/tabernacle-013.jpg?w=549&amp;h=366"/>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23333" r="12500"/>
          <a:stretch/>
        </p:blipFill>
        <p:spPr bwMode="auto">
          <a:xfrm>
            <a:off x="3298371" y="2177"/>
            <a:ext cx="5867400" cy="6855823"/>
          </a:xfrm>
          <a:prstGeom prst="rect">
            <a:avLst/>
          </a:prstGeom>
          <a:noFill/>
          <a:effectLst>
            <a:softEdge rad="1016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298370" y="5029200"/>
            <a:ext cx="5845629" cy="1832113"/>
          </a:xfrm>
          <a:solidFill>
            <a:schemeClr val="bg1"/>
          </a:solidFill>
        </p:spPr>
        <p:txBody>
          <a:bodyPr/>
          <a:lstStyle/>
          <a:p>
            <a:pPr marL="0" indent="0">
              <a:buNone/>
            </a:pPr>
            <a:r>
              <a:rPr lang="en-US" sz="3600" dirty="0">
                <a:effectLst/>
              </a:rPr>
              <a:t>…retrieve his dead </a:t>
            </a:r>
            <a:r>
              <a:rPr lang="en-US" sz="3600" dirty="0">
                <a:solidFill>
                  <a:srgbClr val="FFFFFF"/>
                </a:solidFill>
                <a:effectLst/>
              </a:rPr>
              <a:t>body without entering the Holy of Holies themselves.</a:t>
            </a:r>
            <a:endParaRPr lang="en-US" dirty="0">
              <a:effectLst/>
            </a:endParaRPr>
          </a:p>
        </p:txBody>
      </p:sp>
      <p:sp>
        <p:nvSpPr>
          <p:cNvPr id="5" name="Content Placeholder 2"/>
          <p:cNvSpPr txBox="1">
            <a:spLocks/>
          </p:cNvSpPr>
          <p:nvPr/>
        </p:nvSpPr>
        <p:spPr bwMode="auto">
          <a:xfrm>
            <a:off x="-76201" y="2177"/>
            <a:ext cx="3733801" cy="6861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91440" rIns="137160" bIns="9144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3600" kern="0" dirty="0">
                <a:effectLst/>
              </a:rPr>
              <a:t>If the High Priest ever made an imperfect sacrifice, he would be struck dead.</a:t>
            </a:r>
            <a:endParaRPr lang="en-US" sz="3600" kern="0" dirty="0"/>
          </a:p>
          <a:p>
            <a:pPr marL="0" indent="0">
              <a:buFont typeface="Wingdings" pitchFamily="2" charset="2"/>
              <a:buNone/>
            </a:pPr>
            <a:r>
              <a:rPr lang="en-US" sz="3600" kern="0" dirty="0">
                <a:effectLst/>
              </a:rPr>
              <a:t>Tradition says they tied a rope to his leg so they could…</a:t>
            </a:r>
          </a:p>
        </p:txBody>
      </p:sp>
    </p:spTree>
    <p:custDataLst>
      <p:tags r:id="rId1"/>
    </p:custDataLst>
    <p:extLst>
      <p:ext uri="{BB962C8B-B14F-4D97-AF65-F5344CB8AC3E}">
        <p14:creationId xmlns:p14="http://schemas.microsoft.com/office/powerpoint/2010/main" val="18592337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76200" y="4191000"/>
            <a:ext cx="9067800" cy="2517913"/>
          </a:xfrm>
        </p:spPr>
        <p:txBody>
          <a:bodyPr lIns="91440" tIns="182880" rIns="0" bIns="0"/>
          <a:lstStyle/>
          <a:p>
            <a:pPr marL="0" indent="0">
              <a:buNone/>
            </a:pPr>
            <a:r>
              <a:rPr lang="en-US" sz="5000" dirty="0">
                <a:effectLst>
                  <a:glow rad="203200">
                    <a:schemeClr val="bg1"/>
                  </a:glow>
                </a:effectLst>
              </a:rPr>
              <a:t>We are like the bells hanging on the hem of our High Priest’s (JESUS) garment.</a:t>
            </a:r>
          </a:p>
        </p:txBody>
      </p:sp>
      <p:pic>
        <p:nvPicPr>
          <p:cNvPr id="5" name="bell_school_handheld_ring_x3_gentle">
            <a:hlinkClick r:id="" action="ppaction://media"/>
            <a:extLst>
              <a:ext uri="{FF2B5EF4-FFF2-40B4-BE49-F238E27FC236}">
                <a16:creationId xmlns:a16="http://schemas.microsoft.com/office/drawing/2014/main" id="{A9881D5F-5441-4FD8-8AC1-5F1B6ECB706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882" y="6701118"/>
            <a:ext cx="487082" cy="487082"/>
          </a:xfrm>
          <a:prstGeom prst="rect">
            <a:avLst/>
          </a:prstGeom>
        </p:spPr>
      </p:pic>
    </p:spTree>
    <p:extLst>
      <p:ext uri="{BB962C8B-B14F-4D97-AF65-F5344CB8AC3E}">
        <p14:creationId xmlns:p14="http://schemas.microsoft.com/office/powerpoint/2010/main" val="16358723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standrewsabilene.com/School-Choir.png">
            <a:extLst>
              <a:ext uri="{FF2B5EF4-FFF2-40B4-BE49-F238E27FC236}">
                <a16:creationId xmlns:a16="http://schemas.microsoft.com/office/drawing/2014/main" id="{C1BA4B53-7F86-497D-9535-DD502CC6A6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47"/>
          <a:stretch/>
        </p:blipFill>
        <p:spPr bwMode="auto">
          <a:xfrm>
            <a:off x="0" y="0"/>
            <a:ext cx="9144000" cy="3086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54" y="2667000"/>
            <a:ext cx="9148354" cy="4182291"/>
          </a:xfrm>
        </p:spPr>
        <p:txBody>
          <a:bodyPr/>
          <a:lstStyle/>
          <a:p>
            <a:pPr marL="0" indent="0">
              <a:lnSpc>
                <a:spcPts val="4400"/>
              </a:lnSpc>
              <a:spcBef>
                <a:spcPts val="0"/>
              </a:spcBef>
              <a:buNone/>
            </a:pPr>
            <a:r>
              <a:rPr lang="en-US" sz="3800" dirty="0"/>
              <a:t>The bells ring (as witnesses) for God.</a:t>
            </a:r>
          </a:p>
          <a:p>
            <a:pPr marL="0" indent="0">
              <a:lnSpc>
                <a:spcPts val="4400"/>
              </a:lnSpc>
              <a:spcBef>
                <a:spcPts val="0"/>
              </a:spcBef>
              <a:buNone/>
            </a:pPr>
            <a:r>
              <a:rPr lang="en-US" sz="3800" dirty="0"/>
              <a:t>The bells surround the hem of His robe. </a:t>
            </a:r>
          </a:p>
          <a:p>
            <a:pPr marL="0" indent="0">
              <a:lnSpc>
                <a:spcPts val="4400"/>
              </a:lnSpc>
              <a:spcBef>
                <a:spcPts val="0"/>
              </a:spcBef>
              <a:buNone/>
            </a:pPr>
            <a:r>
              <a:rPr lang="en-US" sz="3800" dirty="0"/>
              <a:t>Remember the woman who touched His hem and was healed. </a:t>
            </a:r>
          </a:p>
          <a:p>
            <a:pPr marL="0" indent="0">
              <a:lnSpc>
                <a:spcPts val="4400"/>
              </a:lnSpc>
              <a:spcBef>
                <a:spcPts val="0"/>
              </a:spcBef>
              <a:buNone/>
            </a:pPr>
            <a:r>
              <a:rPr lang="en-US" sz="3800" dirty="0"/>
              <a:t>As bells on His hem, our message heals the sin-sick soul.</a:t>
            </a:r>
          </a:p>
        </p:txBody>
      </p:sp>
    </p:spTree>
    <p:custDataLst>
      <p:tags r:id="rId1"/>
    </p:custDataLst>
    <p:extLst>
      <p:ext uri="{BB962C8B-B14F-4D97-AF65-F5344CB8AC3E}">
        <p14:creationId xmlns:p14="http://schemas.microsoft.com/office/powerpoint/2010/main" val="38218162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andrewsabilene.com/School-Choir.png"/>
          <p:cNvPicPr>
            <a:picLocks noChangeAspect="1" noChangeArrowheads="1"/>
          </p:cNvPicPr>
          <p:nvPr/>
        </p:nvPicPr>
        <p:blipFill rotWithShape="1">
          <a:blip r:embed="rId5">
            <a:extLst>
              <a:ext uri="{28A0092B-C50C-407E-A947-70E740481C1C}">
                <a14:useLocalDpi xmlns:a14="http://schemas.microsoft.com/office/drawing/2010/main" val="0"/>
              </a:ext>
            </a:extLst>
          </a:blip>
          <a:srcRect t="22747"/>
          <a:stretch/>
        </p:blipFill>
        <p:spPr bwMode="auto">
          <a:xfrm>
            <a:off x="0" y="0"/>
            <a:ext cx="9144000" cy="308610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354" y="2590800"/>
            <a:ext cx="9148354" cy="4258491"/>
          </a:xfrm>
        </p:spPr>
        <p:txBody>
          <a:bodyPr/>
          <a:lstStyle/>
          <a:p>
            <a:pPr marL="0" indent="0">
              <a:buNone/>
            </a:pPr>
            <a:r>
              <a:rPr lang="en-US" sz="3600" dirty="0"/>
              <a:t>Today, the hem bells are His Church. Jesus is in Heaven, and we are around His hem, representing Him down here on Earth.</a:t>
            </a:r>
          </a:p>
          <a:p>
            <a:pPr marL="0" indent="0">
              <a:buNone/>
            </a:pPr>
            <a:r>
              <a:rPr lang="en-US" sz="3600" dirty="0"/>
              <a:t>We are the audible evidence of Him for a world who can’t see or hear Him. </a:t>
            </a:r>
          </a:p>
          <a:p>
            <a:pPr marL="0" indent="0">
              <a:buNone/>
            </a:pPr>
            <a:r>
              <a:rPr lang="en-US" sz="3600" dirty="0"/>
              <a:t>We are the sounds of God. </a:t>
            </a:r>
          </a:p>
        </p:txBody>
      </p:sp>
      <p:pic>
        <p:nvPicPr>
          <p:cNvPr id="4" name="bell_school_handheld_ring_x3_gentle">
            <a:hlinkClick r:id="" action="ppaction://media"/>
            <a:extLst>
              <a:ext uri="{FF2B5EF4-FFF2-40B4-BE49-F238E27FC236}">
                <a16:creationId xmlns:a16="http://schemas.microsoft.com/office/drawing/2014/main" id="{015DFDDC-9523-4424-863F-7557F7FA54B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83882" y="6701118"/>
            <a:ext cx="487082" cy="487082"/>
          </a:xfrm>
          <a:prstGeom prst="rect">
            <a:avLst/>
          </a:prstGeom>
        </p:spPr>
      </p:pic>
    </p:spTree>
    <p:custDataLst>
      <p:tags r:id="rId1"/>
    </p:custDataLst>
    <p:extLst>
      <p:ext uri="{BB962C8B-B14F-4D97-AF65-F5344CB8AC3E}">
        <p14:creationId xmlns:p14="http://schemas.microsoft.com/office/powerpoint/2010/main" val="18709632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2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99px.ru/sstorage/53/2011/10/image_532010112255217640233_mid.jpg"/>
          <p:cNvPicPr>
            <a:picLocks noChangeAspect="1" noChangeArrowheads="1"/>
          </p:cNvPicPr>
          <p:nvPr/>
        </p:nvPicPr>
        <p:blipFill rotWithShape="1">
          <a:blip r:embed="rId2">
            <a:extLst>
              <a:ext uri="{28A0092B-C50C-407E-A947-70E740481C1C}">
                <a14:useLocalDpi xmlns:a14="http://schemas.microsoft.com/office/drawing/2010/main" val="0"/>
              </a:ext>
            </a:extLst>
          </a:blip>
          <a:srcRect b="48000"/>
          <a:stretch/>
        </p:blipFill>
        <p:spPr bwMode="auto">
          <a:xfrm>
            <a:off x="1786890" y="4881154"/>
            <a:ext cx="47625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3108637"/>
            <a:ext cx="8915400" cy="3749363"/>
          </a:xfrm>
        </p:spPr>
        <p:txBody>
          <a:bodyPr lIns="91440" tIns="0" rIns="0" bIns="0"/>
          <a:lstStyle/>
          <a:p>
            <a:pPr marL="0" indent="0">
              <a:buNone/>
            </a:pPr>
            <a:r>
              <a:rPr lang="en-US" sz="3600" dirty="0">
                <a:effectLst>
                  <a:glow rad="165100">
                    <a:schemeClr val="bg1">
                      <a:lumMod val="95000"/>
                      <a:lumOff val="5000"/>
                    </a:schemeClr>
                  </a:glow>
                </a:effectLst>
              </a:rPr>
              <a:t>“We, however, are citizens of heaven, and we eagerly wait for our Savior, the Lord Jesus Christ, to come from heaven.”</a:t>
            </a:r>
          </a:p>
          <a:p>
            <a:pPr marL="0" indent="0" algn="r">
              <a:buNone/>
            </a:pPr>
            <a:r>
              <a:rPr lang="en-US" sz="2400" dirty="0">
                <a:effectLst>
                  <a:glow rad="165100">
                    <a:schemeClr val="bg1">
                      <a:lumMod val="95000"/>
                      <a:lumOff val="5000"/>
                    </a:schemeClr>
                  </a:glow>
                </a:effectLst>
              </a:rPr>
              <a:t>Phil. 3:20 (GNT)</a:t>
            </a:r>
          </a:p>
          <a:p>
            <a:pPr marL="0" indent="0" algn="r">
              <a:buNone/>
            </a:pPr>
            <a:endParaRPr lang="en-US" sz="2400" dirty="0">
              <a:effectLst>
                <a:glow rad="165100">
                  <a:schemeClr val="bg1">
                    <a:lumMod val="95000"/>
                    <a:lumOff val="5000"/>
                  </a:schemeClr>
                </a:glow>
              </a:effectLst>
            </a:endParaRPr>
          </a:p>
        </p:txBody>
      </p:sp>
      <p:pic>
        <p:nvPicPr>
          <p:cNvPr id="10" name="Picture 9" descr="A picture containing indoor&#10;&#10;Description automatically generated">
            <a:extLst>
              <a:ext uri="{FF2B5EF4-FFF2-40B4-BE49-F238E27FC236}">
                <a16:creationId xmlns:a16="http://schemas.microsoft.com/office/drawing/2014/main" id="{ACB05B06-DE42-4349-B5C1-A4A1241035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0400" y="2514600"/>
            <a:ext cx="1514250" cy="594037"/>
          </a:xfrm>
          <a:prstGeom prst="rect">
            <a:avLst/>
          </a:prstGeom>
        </p:spPr>
      </p:pic>
      <p:pic>
        <p:nvPicPr>
          <p:cNvPr id="11" name="Picture 2" descr="http://www.splendorofthechurch.com.ph/wp-content/uploads/2014/02/Jesus_and_Angels.jpg">
            <a:extLst>
              <a:ext uri="{FF2B5EF4-FFF2-40B4-BE49-F238E27FC236}">
                <a16:creationId xmlns:a16="http://schemas.microsoft.com/office/drawing/2014/main" id="{58337F2A-F17B-4CF6-8AF7-71EB9F1195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478" b="16930"/>
          <a:stretch/>
        </p:blipFill>
        <p:spPr bwMode="auto">
          <a:xfrm>
            <a:off x="-115413" y="-548963"/>
            <a:ext cx="9374826" cy="3292163"/>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679129"/>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descr="http://99px.ru/sstorage/53/2011/10/image_532010112255217640233_mid.jpg"/>
          <p:cNvPicPr>
            <a:picLocks noChangeAspect="1" noChangeArrowheads="1"/>
          </p:cNvPicPr>
          <p:nvPr/>
        </p:nvPicPr>
        <p:blipFill rotWithShape="1">
          <a:blip r:embed="rId4">
            <a:extLst>
              <a:ext uri="{28A0092B-C50C-407E-A947-70E740481C1C}">
                <a14:useLocalDpi xmlns:a14="http://schemas.microsoft.com/office/drawing/2010/main" val="0"/>
              </a:ext>
            </a:extLst>
          </a:blip>
          <a:srcRect b="48000"/>
          <a:stretch/>
        </p:blipFill>
        <p:spPr bwMode="auto">
          <a:xfrm>
            <a:off x="1786890" y="4881154"/>
            <a:ext cx="4762500" cy="19812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0480" y="3032437"/>
            <a:ext cx="9174480" cy="3749363"/>
          </a:xfrm>
        </p:spPr>
        <p:txBody>
          <a:bodyPr/>
          <a:lstStyle/>
          <a:p>
            <a:pPr marL="0" indent="0">
              <a:lnSpc>
                <a:spcPts val="3600"/>
              </a:lnSpc>
              <a:spcBef>
                <a:spcPts val="0"/>
              </a:spcBef>
              <a:buNone/>
            </a:pPr>
            <a:r>
              <a:rPr lang="en-US" sz="3500" dirty="0">
                <a:effectLst>
                  <a:glow rad="177800">
                    <a:schemeClr val="bg1"/>
                  </a:glow>
                </a:effectLst>
              </a:rPr>
              <a:t>We are the body of Jesus (on earth) who is our Head (in Heaven). </a:t>
            </a:r>
          </a:p>
          <a:p>
            <a:pPr marL="0" indent="0">
              <a:lnSpc>
                <a:spcPts val="3600"/>
              </a:lnSpc>
              <a:spcBef>
                <a:spcPts val="0"/>
              </a:spcBef>
              <a:buNone/>
            </a:pPr>
            <a:r>
              <a:rPr lang="en-US" sz="3500" dirty="0">
                <a:effectLst>
                  <a:glow rad="177800">
                    <a:schemeClr val="bg1"/>
                  </a:glow>
                </a:effectLst>
              </a:rPr>
              <a:t>We are like bells hanging from His hem.</a:t>
            </a:r>
          </a:p>
          <a:p>
            <a:pPr marL="0" indent="0">
              <a:lnSpc>
                <a:spcPts val="3600"/>
              </a:lnSpc>
              <a:spcBef>
                <a:spcPts val="0"/>
              </a:spcBef>
              <a:buNone/>
            </a:pPr>
            <a:r>
              <a:rPr lang="en-US" sz="3500" dirty="0">
                <a:effectLst>
                  <a:glow rad="177800">
                    <a:schemeClr val="bg1"/>
                  </a:glow>
                </a:effectLst>
              </a:rPr>
              <a:t>We are near enough to Earth for the world to hear His message ringing out from us. </a:t>
            </a:r>
          </a:p>
          <a:p>
            <a:pPr marL="0" indent="0">
              <a:lnSpc>
                <a:spcPts val="3600"/>
              </a:lnSpc>
              <a:spcBef>
                <a:spcPts val="0"/>
              </a:spcBef>
              <a:buNone/>
            </a:pPr>
            <a:r>
              <a:rPr lang="en-US" sz="3500" dirty="0">
                <a:effectLst>
                  <a:glow rad="177800">
                    <a:schemeClr val="bg1"/>
                  </a:glow>
                </a:effectLst>
              </a:rPr>
              <a:t>We are the sounds of God for Earth’s sake.</a:t>
            </a:r>
          </a:p>
        </p:txBody>
      </p:sp>
      <p:pic>
        <p:nvPicPr>
          <p:cNvPr id="12" name="Picture 11" descr="A picture containing indoor&#10;&#10;Description automatically generated">
            <a:extLst>
              <a:ext uri="{FF2B5EF4-FFF2-40B4-BE49-F238E27FC236}">
                <a16:creationId xmlns:a16="http://schemas.microsoft.com/office/drawing/2014/main" id="{2D563B99-748D-4183-92FF-D02386C0DF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0400" y="2514600"/>
            <a:ext cx="1514250" cy="594037"/>
          </a:xfrm>
          <a:prstGeom prst="rect">
            <a:avLst/>
          </a:prstGeom>
        </p:spPr>
      </p:pic>
      <p:pic>
        <p:nvPicPr>
          <p:cNvPr id="13" name="Picture 2" descr="http://www.splendorofthechurch.com.ph/wp-content/uploads/2014/02/Jesus_and_Angels.jpg">
            <a:extLst>
              <a:ext uri="{FF2B5EF4-FFF2-40B4-BE49-F238E27FC236}">
                <a16:creationId xmlns:a16="http://schemas.microsoft.com/office/drawing/2014/main" id="{F797BB4E-1F47-4257-9512-85AC8991D8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35478" b="16930"/>
          <a:stretch/>
        </p:blipFill>
        <p:spPr bwMode="auto">
          <a:xfrm>
            <a:off x="-115413" y="-548963"/>
            <a:ext cx="9374826" cy="3292163"/>
          </a:xfrm>
          <a:prstGeom prst="rect">
            <a:avLst/>
          </a:prstGeom>
          <a:noFill/>
          <a:effectLst>
            <a:softEdge rad="114300"/>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2359915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tandrewsabilene.com/School-Choir.png"/>
          <p:cNvPicPr>
            <a:picLocks noChangeAspect="1" noChangeArrowheads="1"/>
          </p:cNvPicPr>
          <p:nvPr/>
        </p:nvPicPr>
        <p:blipFill rotWithShape="1">
          <a:blip r:embed="rId4">
            <a:extLst>
              <a:ext uri="{28A0092B-C50C-407E-A947-70E740481C1C}">
                <a14:useLocalDpi xmlns:a14="http://schemas.microsoft.com/office/drawing/2010/main" val="0"/>
              </a:ext>
            </a:extLst>
          </a:blip>
          <a:srcRect t="22747"/>
          <a:stretch/>
        </p:blipFill>
        <p:spPr bwMode="auto">
          <a:xfrm>
            <a:off x="0" y="32657"/>
            <a:ext cx="5410200" cy="1338943"/>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s://encrypted-tbn2.gstatic.com/images?q=tbn:ANd9GcRKUoh4sLhYfieDKdUEXk0iGjczuTxm4BnrC9N4b3ny-7N5Ncx7tw"/>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401184"/>
            <a:ext cx="9144000" cy="3932816"/>
          </a:xfrm>
        </p:spPr>
        <p:txBody>
          <a:bodyPr/>
          <a:lstStyle/>
          <a:p>
            <a:pPr marL="0" indent="0">
              <a:buNone/>
            </a:pPr>
            <a:r>
              <a:rPr lang="en-US" sz="3600" dirty="0">
                <a:effectLst>
                  <a:glow rad="203200">
                    <a:schemeClr val="bg1"/>
                  </a:glow>
                </a:effectLst>
              </a:rPr>
              <a:t>We are the hem bells that tell the world that our High Priest, Jesus has made a perfect sacrifice, that it has been accepted by the Father, and that He is still alive and well! </a:t>
            </a:r>
          </a:p>
        </p:txBody>
      </p:sp>
      <p:pic>
        <p:nvPicPr>
          <p:cNvPr id="6" name="Picture 2" descr="http://www.standrewsabilene.com/School-Choir.png"/>
          <p:cNvPicPr>
            <a:picLocks noChangeAspect="1" noChangeArrowheads="1"/>
          </p:cNvPicPr>
          <p:nvPr/>
        </p:nvPicPr>
        <p:blipFill rotWithShape="1">
          <a:blip r:embed="rId4">
            <a:extLst>
              <a:ext uri="{28A0092B-C50C-407E-A947-70E740481C1C}">
                <a14:useLocalDpi xmlns:a14="http://schemas.microsoft.com/office/drawing/2010/main" val="0"/>
              </a:ext>
            </a:extLst>
          </a:blip>
          <a:srcRect l="28169" t="22747"/>
          <a:stretch/>
        </p:blipFill>
        <p:spPr bwMode="auto">
          <a:xfrm>
            <a:off x="5257800" y="32657"/>
            <a:ext cx="3886200" cy="1338943"/>
          </a:xfrm>
          <a:prstGeom prst="rect">
            <a:avLst/>
          </a:prstGeom>
          <a:noFill/>
          <a:extLst>
            <a:ext uri="{909E8E84-426E-40DD-AFC4-6F175D3DCCD1}">
              <a14:hiddenFill xmlns:a14="http://schemas.microsoft.com/office/drawing/2010/main">
                <a:solidFill>
                  <a:srgbClr val="FFFFFF"/>
                </a:solidFill>
              </a14:hiddenFill>
            </a:ext>
          </a:extLst>
        </p:spPr>
      </p:pic>
      <p:pic>
        <p:nvPicPr>
          <p:cNvPr id="7" name="bell_school_handheld_ring_x3_gentle">
            <a:hlinkClick r:id="" action="ppaction://media"/>
            <a:extLst>
              <a:ext uri="{FF2B5EF4-FFF2-40B4-BE49-F238E27FC236}">
                <a16:creationId xmlns:a16="http://schemas.microsoft.com/office/drawing/2014/main" id="{EF12899E-124D-452D-B82C-608563F42C0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283882" y="6701118"/>
            <a:ext cx="487082" cy="487082"/>
          </a:xfrm>
          <a:prstGeom prst="rect">
            <a:avLst/>
          </a:prstGeom>
        </p:spPr>
      </p:pic>
    </p:spTree>
    <p:extLst>
      <p:ext uri="{BB962C8B-B14F-4D97-AF65-F5344CB8AC3E}">
        <p14:creationId xmlns:p14="http://schemas.microsoft.com/office/powerpoint/2010/main" val="1793523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6" name="Picture 4" descr="v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143000"/>
            <a:ext cx="2514600" cy="148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mail"/>
          <p:cNvPicPr>
            <a:picLocks noChangeAspect="1" noChangeArrowheads="1"/>
          </p:cNvPicPr>
          <p:nvPr/>
        </p:nvPicPr>
        <p:blipFill>
          <a:blip r:embed="rId4">
            <a:lum contrast="14000"/>
            <a:extLst>
              <a:ext uri="{28A0092B-C50C-407E-A947-70E740481C1C}">
                <a14:useLocalDpi xmlns:a14="http://schemas.microsoft.com/office/drawing/2010/main" val="0"/>
              </a:ext>
            </a:extLst>
          </a:blip>
          <a:srcRect/>
          <a:stretch>
            <a:fillRect/>
          </a:stretch>
        </p:blipFill>
        <p:spPr bwMode="auto">
          <a:xfrm>
            <a:off x="152400" y="3676650"/>
            <a:ext cx="22098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2781300" y="780256"/>
            <a:ext cx="6248400" cy="3029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br>
              <a:rPr lang="en-US" sz="2400" dirty="0">
                <a:latin typeface="Arial" charset="0"/>
              </a:rPr>
            </a:br>
            <a:r>
              <a:rPr lang="en-US" sz="2400" dirty="0">
                <a:latin typeface="Arial" charset="0"/>
              </a:rPr>
              <a:t>If you would like to watch the video of the service, click here:</a:t>
            </a:r>
          </a:p>
          <a:p>
            <a:pPr marL="342900" indent="-342900" algn="ctr" eaLnBrk="1" hangingPunct="1">
              <a:lnSpc>
                <a:spcPct val="90000"/>
              </a:lnSpc>
              <a:spcBef>
                <a:spcPct val="20000"/>
              </a:spcBef>
              <a:buClr>
                <a:schemeClr val="accent2"/>
              </a:buClr>
              <a:buSzPct val="75000"/>
              <a:buFont typeface="Wingdings" pitchFamily="2" charset="2"/>
              <a:buNone/>
            </a:pPr>
            <a:r>
              <a:rPr lang="en-US" dirty="0">
                <a:latin typeface="+mn-lt"/>
                <a:hlinkClick r:id="rId5"/>
              </a:rPr>
              <a:t>https://campaignkerusso.org/?p=19642</a:t>
            </a:r>
            <a:endParaRPr lang="en-US" dirty="0">
              <a:latin typeface="+mn-lt"/>
            </a:endParaRPr>
          </a:p>
          <a:p>
            <a:pPr marL="342900" indent="-342900" algn="ctr" eaLnBrk="1" hangingPunct="1">
              <a:lnSpc>
                <a:spcPct val="90000"/>
              </a:lnSpc>
              <a:spcBef>
                <a:spcPct val="20000"/>
              </a:spcBef>
              <a:buClr>
                <a:schemeClr val="accent2"/>
              </a:buClr>
              <a:buSzPct val="75000"/>
              <a:buFont typeface="Wingdings" pitchFamily="2" charset="2"/>
              <a:buNone/>
            </a:pPr>
            <a:endParaRPr lang="en-US" sz="2000" b="1" dirty="0">
              <a:latin typeface="Arial" charset="0"/>
            </a:endParaRPr>
          </a:p>
        </p:txBody>
      </p:sp>
      <p:sp>
        <p:nvSpPr>
          <p:cNvPr id="23559" name="Rectangle 7"/>
          <p:cNvSpPr>
            <a:spLocks noChangeArrowheads="1"/>
          </p:cNvSpPr>
          <p:nvPr/>
        </p:nvSpPr>
        <p:spPr bwMode="auto">
          <a:xfrm>
            <a:off x="2514600" y="3867945"/>
            <a:ext cx="6400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lnSpc>
                <a:spcPct val="90000"/>
              </a:lnSpc>
              <a:spcBef>
                <a:spcPct val="20000"/>
              </a:spcBef>
              <a:buClr>
                <a:schemeClr val="accent2"/>
              </a:buClr>
              <a:buSzPct val="75000"/>
              <a:buFont typeface="Wingdings" pitchFamily="2" charset="2"/>
              <a:buNone/>
            </a:pPr>
            <a:r>
              <a:rPr lang="en-US" sz="2400" dirty="0">
                <a:latin typeface="Arial" charset="0"/>
              </a:rPr>
              <a:t>We would love to know more about the people who download our lessons &amp; sermons. We invite you to email us &amp; let us know where &amp; how you use them.</a:t>
            </a:r>
            <a:r>
              <a:rPr lang="en-US" sz="2000" dirty="0">
                <a:latin typeface="Arial" charset="0"/>
              </a:rPr>
              <a:t> </a:t>
            </a:r>
          </a:p>
          <a:p>
            <a:pPr marL="342900" indent="-342900" algn="ctr" eaLnBrk="1" hangingPunct="1">
              <a:lnSpc>
                <a:spcPct val="90000"/>
              </a:lnSpc>
              <a:spcBef>
                <a:spcPct val="20000"/>
              </a:spcBef>
              <a:buClr>
                <a:schemeClr val="accent2"/>
              </a:buClr>
              <a:buSzPct val="75000"/>
              <a:buFont typeface="Wingdings" pitchFamily="2" charset="2"/>
              <a:buNone/>
            </a:pPr>
            <a:r>
              <a:rPr lang="en-US" sz="2400" dirty="0">
                <a:latin typeface="Arial" charset="0"/>
                <a:hlinkClick r:id="rId6"/>
              </a:rPr>
              <a:t>info@ckbrazos.org</a:t>
            </a:r>
            <a:r>
              <a:rPr lang="en-US" sz="2400" dirty="0">
                <a:latin typeface="Arial" charset="0"/>
              </a:rPr>
              <a:t> </a:t>
            </a:r>
          </a:p>
        </p:txBody>
      </p:sp>
    </p:spTree>
    <p:custDataLst>
      <p:tags r:id="rId1"/>
    </p:custDataLst>
    <p:extLst>
      <p:ext uri="{BB962C8B-B14F-4D97-AF65-F5344CB8AC3E}">
        <p14:creationId xmlns:p14="http://schemas.microsoft.com/office/powerpoint/2010/main" val="135066465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5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2.bp.blogspot.com/-4SEhQw5S5oE/VLv7btB8uVI/AAAAAAAAEiI/kbp2yTaNddc/s1600/jesus%2Bhigh%2Bpries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3777"/>
            <a:ext cx="9144000" cy="5486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standrewsabilene.com/School-Choir.png"/>
          <p:cNvPicPr>
            <a:picLocks noChangeAspect="1" noChangeArrowheads="1"/>
          </p:cNvPicPr>
          <p:nvPr/>
        </p:nvPicPr>
        <p:blipFill rotWithShape="1">
          <a:blip r:embed="rId4">
            <a:extLst>
              <a:ext uri="{28A0092B-C50C-407E-A947-70E740481C1C}">
                <a14:useLocalDpi xmlns:a14="http://schemas.microsoft.com/office/drawing/2010/main" val="0"/>
              </a:ext>
            </a:extLst>
          </a:blip>
          <a:srcRect t="22747"/>
          <a:stretch/>
        </p:blipFill>
        <p:spPr bwMode="auto">
          <a:xfrm>
            <a:off x="0" y="32657"/>
            <a:ext cx="5410200" cy="133894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267200" y="1371600"/>
            <a:ext cx="4876800" cy="5410200"/>
          </a:xfrm>
        </p:spPr>
        <p:txBody>
          <a:bodyPr/>
          <a:lstStyle/>
          <a:p>
            <a:pPr marL="0" indent="0" algn="ctr">
              <a:buNone/>
            </a:pPr>
            <a:r>
              <a:rPr lang="en-US" sz="3400" dirty="0">
                <a:effectLst>
                  <a:glow rad="203200">
                    <a:srgbClr val="000000"/>
                  </a:glow>
                </a:effectLst>
              </a:rPr>
              <a:t>We are the hem bells that tell the world that our High Priest (JESUS) is still busy on our behalf. </a:t>
            </a:r>
          </a:p>
          <a:p>
            <a:pPr marL="0" indent="0" algn="ctr">
              <a:buNone/>
            </a:pPr>
            <a:r>
              <a:rPr lang="en-US" sz="3400" dirty="0">
                <a:effectLst>
                  <a:glow rad="203200">
                    <a:srgbClr val="000000"/>
                  </a:glow>
                </a:effectLst>
              </a:rPr>
              <a:t>Let every move our Priest (JESUS) makes be announced &amp; sung about by (US) His bells on Earth.</a:t>
            </a:r>
          </a:p>
        </p:txBody>
      </p:sp>
      <p:pic>
        <p:nvPicPr>
          <p:cNvPr id="6" name="Picture 2" descr="http://www.standrewsabilene.com/School-Choir.png"/>
          <p:cNvPicPr>
            <a:picLocks noChangeAspect="1" noChangeArrowheads="1"/>
          </p:cNvPicPr>
          <p:nvPr/>
        </p:nvPicPr>
        <p:blipFill rotWithShape="1">
          <a:blip r:embed="rId4">
            <a:extLst>
              <a:ext uri="{28A0092B-C50C-407E-A947-70E740481C1C}">
                <a14:useLocalDpi xmlns:a14="http://schemas.microsoft.com/office/drawing/2010/main" val="0"/>
              </a:ext>
            </a:extLst>
          </a:blip>
          <a:srcRect l="28169" t="22747"/>
          <a:stretch/>
        </p:blipFill>
        <p:spPr bwMode="auto">
          <a:xfrm>
            <a:off x="5257800" y="32657"/>
            <a:ext cx="3886200" cy="133894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4" name="Slide Zoom 3">
                <a:extLst>
                  <a:ext uri="{FF2B5EF4-FFF2-40B4-BE49-F238E27FC236}">
                    <a16:creationId xmlns:a16="http://schemas.microsoft.com/office/drawing/2014/main" id="{7781A0DF-74C7-4F33-8A6E-E1FB7CC275D7}"/>
                  </a:ext>
                </a:extLst>
              </p:cNvPr>
              <p:cNvGraphicFramePr>
                <a:graphicFrameLocks noChangeAspect="1"/>
              </p:cNvGraphicFramePr>
              <p:nvPr>
                <p:extLst>
                  <p:ext uri="{D42A27DB-BD31-4B8C-83A1-F6EECF244321}">
                    <p14:modId xmlns:p14="http://schemas.microsoft.com/office/powerpoint/2010/main" val="3652540678"/>
                  </p:ext>
                </p:extLst>
              </p:nvPr>
            </p:nvGraphicFramePr>
            <p:xfrm>
              <a:off x="-3286760" y="-745490"/>
              <a:ext cx="2286000" cy="1714500"/>
            </p:xfrm>
            <a:graphic>
              <a:graphicData uri="http://schemas.microsoft.com/office/powerpoint/2016/slidezoom">
                <pslz:sldZm>
                  <pslz:sldZmObj sldId="562" cId="1793523125">
                    <pslz:zmPr id="{EBD3BFFD-E566-4781-9319-FDA7B2FDC9FF}" returnToParent="0" transitionDur="1000">
                      <p166:blipFill xmlns:p166="http://schemas.microsoft.com/office/powerpoint/2016/6/main">
                        <a:blip r:embed="rId5"/>
                        <a:stretch>
                          <a:fillRect/>
                        </a:stretch>
                      </p166:blipFill>
                      <p166:spPr xmlns:p166="http://schemas.microsoft.com/office/powerpoint/2016/6/main">
                        <a:xfrm>
                          <a:off x="0" y="0"/>
                          <a:ext cx="2286000" cy="1714500"/>
                        </a:xfrm>
                        <a:prstGeom prst="rect">
                          <a:avLst/>
                        </a:prstGeom>
                        <a:ln w="3175">
                          <a:solidFill>
                            <a:prstClr val="ltGray"/>
                          </a:solidFill>
                        </a:ln>
                      </p166:spPr>
                    </pslz:zmPr>
                  </pslz:sldZmObj>
                </pslz:sldZm>
              </a:graphicData>
            </a:graphic>
          </p:graphicFrame>
        </mc:Choice>
        <mc:Fallback xmlns="">
          <p:pic>
            <p:nvPicPr>
              <p:cNvPr id="4" name="Slide Zoom 3">
                <a:extLst>
                  <a:ext uri="{FF2B5EF4-FFF2-40B4-BE49-F238E27FC236}">
                    <a16:creationId xmlns:a16="http://schemas.microsoft.com/office/drawing/2014/main" id="{7781A0DF-74C7-4F33-8A6E-E1FB7CC275D7}"/>
                  </a:ext>
                </a:extLst>
              </p:cNvPr>
              <p:cNvPicPr>
                <a:picLocks noGrp="1" noRot="1" noChangeAspect="1" noMove="1" noResize="1" noEditPoints="1" noAdjustHandles="1" noChangeArrowheads="1" noChangeShapeType="1"/>
              </p:cNvPicPr>
              <p:nvPr/>
            </p:nvPicPr>
            <p:blipFill>
              <a:blip r:embed="rId6"/>
              <a:stretch>
                <a:fillRect/>
              </a:stretch>
            </p:blipFill>
            <p:spPr>
              <a:xfrm>
                <a:off x="-3286760" y="-745490"/>
                <a:ext cx="2286000" cy="1714500"/>
              </a:xfrm>
              <a:prstGeom prst="rect">
                <a:avLst/>
              </a:prstGeom>
              <a:ln w="3175">
                <a:solidFill>
                  <a:prstClr val="ltGray"/>
                </a:solidFill>
              </a:ln>
            </p:spPr>
          </p:pic>
        </mc:Fallback>
      </mc:AlternateContent>
    </p:spTree>
    <p:custDataLst>
      <p:tags r:id="rId1"/>
    </p:custDataLst>
    <p:extLst>
      <p:ext uri="{BB962C8B-B14F-4D97-AF65-F5344CB8AC3E}">
        <p14:creationId xmlns:p14="http://schemas.microsoft.com/office/powerpoint/2010/main" val="2478023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truthortradition.com/wp-content/uploads/2013/08/peace_on_earth-720x340.jpg"/>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727959"/>
            <a:ext cx="9102634" cy="41300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3063" y="30163"/>
            <a:ext cx="9144000" cy="6023113"/>
          </a:xfrm>
        </p:spPr>
        <p:txBody>
          <a:bodyPr/>
          <a:lstStyle/>
          <a:p>
            <a:pPr marL="0" indent="0">
              <a:buNone/>
            </a:pPr>
            <a:r>
              <a:rPr lang="en-US" sz="4000" dirty="0"/>
              <a:t>We are the hem bells that sing of “Peace on Earth, Good Will toward Men” through the sacrifice of Jesus.</a:t>
            </a:r>
          </a:p>
          <a:p>
            <a:pPr marL="0" indent="0">
              <a:buNone/>
            </a:pPr>
            <a:r>
              <a:rPr lang="en-US" sz="4800" dirty="0"/>
              <a:t>We Are the Bells of Christmas Day!</a:t>
            </a:r>
          </a:p>
        </p:txBody>
      </p:sp>
      <p:pic>
        <p:nvPicPr>
          <p:cNvPr id="4" name="bell_school_handheld_ring_x3_gentle">
            <a:hlinkClick r:id="" action="ppaction://media"/>
            <a:extLst>
              <a:ext uri="{FF2B5EF4-FFF2-40B4-BE49-F238E27FC236}">
                <a16:creationId xmlns:a16="http://schemas.microsoft.com/office/drawing/2014/main" id="{3147172F-E14A-4E4F-812A-D60948E3BC5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83882" y="6701118"/>
            <a:ext cx="487082" cy="487082"/>
          </a:xfrm>
          <a:prstGeom prst="rect">
            <a:avLst/>
          </a:prstGeom>
        </p:spPr>
      </p:pic>
    </p:spTree>
    <p:custDataLst>
      <p:tags r:id="rId1"/>
    </p:custDataLst>
    <p:extLst>
      <p:ext uri="{BB962C8B-B14F-4D97-AF65-F5344CB8AC3E}">
        <p14:creationId xmlns:p14="http://schemas.microsoft.com/office/powerpoint/2010/main" val="24509623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truthortradition.com/wp-content/uploads/2013/08/peace_on_earth-720x340.jpg"/>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0" y="2727959"/>
            <a:ext cx="9102634" cy="413004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3063" y="30163"/>
            <a:ext cx="9144000" cy="6023113"/>
          </a:xfrm>
        </p:spPr>
        <p:txBody>
          <a:bodyPr/>
          <a:lstStyle/>
          <a:p>
            <a:pPr marL="0" indent="0">
              <a:buNone/>
            </a:pPr>
            <a:r>
              <a:rPr lang="en-US" sz="4000" dirty="0"/>
              <a:t>If we fail to ring, the world may think our High Priest (JESUS) is dead.</a:t>
            </a:r>
          </a:p>
          <a:p>
            <a:pPr marL="0" indent="0">
              <a:buNone/>
            </a:pPr>
            <a:r>
              <a:rPr lang="en-US" sz="4000" dirty="0"/>
              <a:t>If we fail to ring, humanity will not know that JESUS is ever busy—ever working to save men’s souls.</a:t>
            </a:r>
          </a:p>
          <a:p>
            <a:pPr marL="0" indent="0">
              <a:buNone/>
            </a:pPr>
            <a:r>
              <a:rPr lang="en-US" sz="4000" dirty="0">
                <a:effectLst>
                  <a:glow rad="127000">
                    <a:schemeClr val="bg1"/>
                  </a:glow>
                </a:effectLst>
              </a:rPr>
              <a:t>We must never stop ringing out the good news of the gospel.</a:t>
            </a:r>
            <a:endParaRPr lang="en-US" sz="4800" dirty="0">
              <a:effectLst>
                <a:glow rad="127000">
                  <a:schemeClr val="bg1"/>
                </a:glow>
              </a:effectLst>
            </a:endParaRPr>
          </a:p>
        </p:txBody>
      </p:sp>
    </p:spTree>
    <p:custDataLst>
      <p:tags r:id="rId1"/>
    </p:custDataLst>
    <p:extLst>
      <p:ext uri="{BB962C8B-B14F-4D97-AF65-F5344CB8AC3E}">
        <p14:creationId xmlns:p14="http://schemas.microsoft.com/office/powerpoint/2010/main" val="2821653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descr="http://www.jewelsforme.com/images/articles/garnet-pomegranate.png"/>
          <p:cNvPicPr>
            <a:picLocks noChangeAspect="1" noChangeArrowheads="1"/>
          </p:cNvPicPr>
          <p:nvPr/>
        </p:nvPicPr>
        <p:blipFill rotWithShape="1">
          <a:blip r:embed="rId2">
            <a:extLst>
              <a:ext uri="{28A0092B-C50C-407E-A947-70E740481C1C}">
                <a14:useLocalDpi xmlns:a14="http://schemas.microsoft.com/office/drawing/2010/main" val="0"/>
              </a:ext>
            </a:extLst>
          </a:blip>
          <a:srcRect l="8633" b="18646"/>
          <a:stretch/>
        </p:blipFill>
        <p:spPr bwMode="auto">
          <a:xfrm>
            <a:off x="-15240" y="3047652"/>
            <a:ext cx="6869974" cy="385067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05400" y="1295401"/>
            <a:ext cx="4038600" cy="3810000"/>
          </a:xfrm>
        </p:spPr>
        <p:txBody>
          <a:bodyPr lIns="91440" tIns="182880" rIns="0" bIns="0"/>
          <a:lstStyle/>
          <a:p>
            <a:pPr marL="0" indent="0">
              <a:buNone/>
            </a:pPr>
            <a:r>
              <a:rPr lang="en-US" sz="4400" dirty="0">
                <a:effectLst>
                  <a:glow rad="152400">
                    <a:schemeClr val="bg1"/>
                  </a:glow>
                </a:effectLst>
              </a:rPr>
              <a:t>Each joyful bell was to be flanked by fruitful, seed-filled pomegranates on each side.</a:t>
            </a:r>
            <a:endParaRPr lang="en-US" sz="2400" dirty="0">
              <a:effectLst>
                <a:glow rad="152400">
                  <a:schemeClr val="bg1"/>
                </a:glow>
              </a:effectLst>
            </a:endParaRPr>
          </a:p>
          <a:p>
            <a:pPr marL="0" indent="0">
              <a:buNone/>
            </a:pP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1450973"/>
          </a:xfrm>
          <a:prstGeom prst="rect">
            <a:avLst/>
          </a:prstGeom>
        </p:spPr>
      </p:pic>
    </p:spTree>
    <p:extLst>
      <p:ext uri="{BB962C8B-B14F-4D97-AF65-F5344CB8AC3E}">
        <p14:creationId xmlns:p14="http://schemas.microsoft.com/office/powerpoint/2010/main" val="2860432362"/>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s://safeguardingtheeternal.files.wordpress.com/2015/03/bell-and-pom.jpg?w=450"/>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31753" b="5293"/>
          <a:stretch/>
        </p:blipFill>
        <p:spPr bwMode="auto">
          <a:xfrm>
            <a:off x="0" y="15875"/>
            <a:ext cx="5235864" cy="181292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afeguardingtheeternal.files.wordpress.com/2015/03/bell-and-pom.jpg?w=450"/>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855" t="31753" r="1576" b="5384"/>
          <a:stretch/>
        </p:blipFill>
        <p:spPr bwMode="auto">
          <a:xfrm flipH="1">
            <a:off x="4419600" y="18507"/>
            <a:ext cx="4800600" cy="1810294"/>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0" y="1828800"/>
            <a:ext cx="9067800" cy="5029200"/>
          </a:xfrm>
        </p:spPr>
        <p:txBody>
          <a:bodyPr lIns="91440" tIns="0" rIns="0" bIns="0"/>
          <a:lstStyle/>
          <a:p>
            <a:pPr marL="0" indent="0">
              <a:buNone/>
            </a:pPr>
            <a:r>
              <a:rPr lang="en-US" sz="3300" dirty="0"/>
              <a:t>The hem bells are both joyful &amp; fruitful:</a:t>
            </a:r>
          </a:p>
          <a:p>
            <a:pPr marL="0" indent="0">
              <a:buNone/>
            </a:pPr>
            <a:r>
              <a:rPr lang="en-US" sz="3300" dirty="0"/>
              <a:t>Fruitful / Joyful / Fruitful /Joyful / Fruitful etc.</a:t>
            </a:r>
          </a:p>
          <a:p>
            <a:pPr marL="0" indent="0">
              <a:buNone/>
            </a:pPr>
            <a:endParaRPr lang="en-US" sz="1400" dirty="0"/>
          </a:p>
          <a:p>
            <a:pPr marL="0" indent="0">
              <a:buNone/>
            </a:pPr>
            <a:r>
              <a:rPr lang="en-US" sz="3200" dirty="0"/>
              <a:t>“Shout for joy to the Lord, everyone on earth. Burst into joyful songs and make music.” </a:t>
            </a:r>
          </a:p>
          <a:p>
            <a:pPr marL="0" indent="0" algn="r">
              <a:buNone/>
            </a:pPr>
            <a:r>
              <a:rPr lang="en-US" sz="2400" dirty="0"/>
              <a:t>Ps. 98:4 (GW)</a:t>
            </a:r>
            <a:endParaRPr lang="en-US" sz="3200" dirty="0"/>
          </a:p>
          <a:p>
            <a:pPr marL="0" indent="0">
              <a:buNone/>
            </a:pPr>
            <a:r>
              <a:rPr lang="en-US" sz="3200" dirty="0"/>
              <a:t>“The fruit of those who are right with God is a tree of life, and he who wins souls is wise.” </a:t>
            </a:r>
          </a:p>
          <a:p>
            <a:pPr marL="0" indent="0" algn="r">
              <a:buNone/>
            </a:pPr>
            <a:r>
              <a:rPr lang="en-US" sz="2400" dirty="0" err="1"/>
              <a:t>Pv</a:t>
            </a:r>
            <a:r>
              <a:rPr lang="en-US" sz="2400" dirty="0"/>
              <a:t>. 11:30 (TLB)</a:t>
            </a:r>
          </a:p>
          <a:p>
            <a:pPr marL="0" indent="0">
              <a:buNone/>
            </a:pPr>
            <a:endParaRPr lang="en-US" sz="800" dirty="0"/>
          </a:p>
          <a:p>
            <a:pPr marL="0" indent="0">
              <a:buNone/>
            </a:pPr>
            <a:endParaRPr lang="en-US" dirty="0"/>
          </a:p>
        </p:txBody>
      </p:sp>
    </p:spTree>
    <p:custDataLst>
      <p:tags r:id="rId1"/>
    </p:custDataLst>
    <p:extLst>
      <p:ext uri="{BB962C8B-B14F-4D97-AF65-F5344CB8AC3E}">
        <p14:creationId xmlns:p14="http://schemas.microsoft.com/office/powerpoint/2010/main" val="2043422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048000" y="1828800"/>
            <a:ext cx="6324600" cy="5029200"/>
          </a:xfrm>
          <a:prstGeom prst="rect">
            <a:avLst/>
          </a:prstGeom>
          <a:effectLst>
            <a:softEdge rad="381000"/>
          </a:effectLst>
        </p:spPr>
      </p:pic>
      <p:sp>
        <p:nvSpPr>
          <p:cNvPr id="3" name="Content Placeholder 2"/>
          <p:cNvSpPr>
            <a:spLocks noGrp="1"/>
          </p:cNvSpPr>
          <p:nvPr>
            <p:ph idx="1"/>
          </p:nvPr>
        </p:nvSpPr>
        <p:spPr>
          <a:xfrm>
            <a:off x="0" y="2133600"/>
            <a:ext cx="4038600" cy="4724400"/>
          </a:xfrm>
        </p:spPr>
        <p:txBody>
          <a:bodyPr lIns="182880" tIns="0" rIns="0" bIns="0"/>
          <a:lstStyle/>
          <a:p>
            <a:pPr marL="0" indent="0">
              <a:buNone/>
            </a:pPr>
            <a:r>
              <a:rPr lang="en-US" sz="4800" dirty="0"/>
              <a:t>In the abundance of fruit, we have the most joy!</a:t>
            </a:r>
          </a:p>
        </p:txBody>
      </p:sp>
      <p:sp>
        <p:nvSpPr>
          <p:cNvPr id="6" name="Content Placeholder 2"/>
          <p:cNvSpPr txBox="1">
            <a:spLocks/>
          </p:cNvSpPr>
          <p:nvPr/>
        </p:nvSpPr>
        <p:spPr bwMode="auto">
          <a:xfrm>
            <a:off x="0" y="6019800"/>
            <a:ext cx="9144000" cy="807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82880" tIns="0" rIns="0" bIns="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marL="0" indent="0">
              <a:buFont typeface="Wingdings" pitchFamily="2" charset="2"/>
              <a:buNone/>
            </a:pPr>
            <a:r>
              <a:rPr lang="en-US" sz="4800" kern="0" dirty="0">
                <a:effectLst>
                  <a:glow rad="152400">
                    <a:schemeClr val="bg1"/>
                  </a:glow>
                </a:effectLst>
              </a:rPr>
              <a:t>Ring the bells, sing the songs.</a:t>
            </a:r>
          </a:p>
        </p:txBody>
      </p:sp>
      <p:pic>
        <p:nvPicPr>
          <p:cNvPr id="7" name="Picture 2" descr="https://safeguardingtheeternal.files.wordpress.com/2015/03/bell-and-pom.jpg?w=450"/>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t="31753" b="5293"/>
          <a:stretch/>
        </p:blipFill>
        <p:spPr bwMode="auto">
          <a:xfrm>
            <a:off x="0" y="15875"/>
            <a:ext cx="5235864" cy="1812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https://safeguardingtheeternal.files.wordpress.com/2015/03/bell-and-pom.jpg?w=450"/>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l="-855" t="31753" r="1576" b="5384"/>
          <a:stretch/>
        </p:blipFill>
        <p:spPr bwMode="auto">
          <a:xfrm flipH="1">
            <a:off x="4419600" y="18507"/>
            <a:ext cx="4800600" cy="18102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292507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civilwar.org/education/history/on-the-homefront/christmas-bells/longfellow-in-his-study.jpg"/>
          <p:cNvPicPr>
            <a:picLocks noChangeAspect="1" noChangeArrowheads="1"/>
          </p:cNvPicPr>
          <p:nvPr/>
        </p:nvPicPr>
        <p:blipFill rotWithShape="1">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Effect>
                      <a14:colorTemperature colorTemp="3875"/>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r="13763"/>
          <a:stretch/>
        </p:blipFill>
        <p:spPr bwMode="auto">
          <a:xfrm>
            <a:off x="1447800" y="-152400"/>
            <a:ext cx="7848600" cy="7010400"/>
          </a:xfrm>
          <a:prstGeom prst="rect">
            <a:avLst/>
          </a:prstGeom>
          <a:noFill/>
          <a:effectLst>
            <a:softEdge rad="2540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13211" y="228600"/>
            <a:ext cx="7049589" cy="6629400"/>
          </a:xfrm>
          <a:effectLst>
            <a:glow rad="127000">
              <a:schemeClr val="bg1">
                <a:alpha val="95000"/>
              </a:schemeClr>
            </a:glow>
          </a:effectLst>
        </p:spPr>
        <p:txBody>
          <a:bodyPr lIns="91440" tIns="0" rIns="0" bIns="0"/>
          <a:lstStyle/>
          <a:p>
            <a:pPr marL="0" indent="0">
              <a:buNone/>
            </a:pPr>
            <a:r>
              <a:rPr lang="en-US" sz="3600" dirty="0">
                <a:effectLst>
                  <a:glow rad="228600">
                    <a:schemeClr val="bg1"/>
                  </a:glow>
                </a:effectLst>
              </a:rPr>
              <a:t>Poet Henry Wadsworth Longfellow  sustained serious burns attempting to put out a fire on the dress of his beloved wife, Frances . </a:t>
            </a:r>
          </a:p>
          <a:p>
            <a:pPr marL="0" indent="0">
              <a:buNone/>
            </a:pPr>
            <a:r>
              <a:rPr lang="en-US" sz="3600" dirty="0">
                <a:effectLst>
                  <a:glow rad="228600">
                    <a:schemeClr val="bg1"/>
                  </a:glow>
                </a:effectLst>
              </a:rPr>
              <a:t>Sadly, she died. </a:t>
            </a:r>
            <a:endParaRPr lang="en-US" sz="800" dirty="0">
              <a:effectLst>
                <a:glow rad="228600">
                  <a:schemeClr val="bg1"/>
                </a:glow>
              </a:effectLst>
            </a:endParaRPr>
          </a:p>
          <a:p>
            <a:pPr marL="0" indent="0">
              <a:buNone/>
            </a:pPr>
            <a:r>
              <a:rPr lang="en-US" sz="3600" dirty="0">
                <a:effectLst>
                  <a:glow rad="228600">
                    <a:schemeClr val="bg1"/>
                  </a:glow>
                </a:effectLst>
              </a:rPr>
              <a:t>He had been grieving her for two years when he began caring for his dear boy who had come home after being badly injured in the Civil war.</a:t>
            </a:r>
          </a:p>
          <a:p>
            <a:pPr marL="0" indent="0">
              <a:buNone/>
            </a:pPr>
            <a:endParaRPr lang="en-US" sz="3600" dirty="0">
              <a:effectLst>
                <a:glow rad="228600">
                  <a:schemeClr val="bg1"/>
                </a:glow>
              </a:effectLst>
            </a:endParaRPr>
          </a:p>
          <a:p>
            <a:pPr marL="0" indent="0">
              <a:buNone/>
            </a:pPr>
            <a:endParaRPr lang="en-US" sz="1000" dirty="0">
              <a:effectLst>
                <a:glow rad="228600">
                  <a:schemeClr val="bg1"/>
                </a:glow>
              </a:effectLst>
            </a:endParaRPr>
          </a:p>
        </p:txBody>
      </p:sp>
    </p:spTree>
    <p:custDataLst>
      <p:tags r:id="rId1"/>
    </p:custDataLst>
    <p:extLst>
      <p:ext uri="{BB962C8B-B14F-4D97-AF65-F5344CB8AC3E}">
        <p14:creationId xmlns:p14="http://schemas.microsoft.com/office/powerpoint/2010/main" val="297528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http://www.civilwar.org/education/history/on-the-homefront/christmas-bells/longfellow-in-his-study.jpg"/>
          <p:cNvPicPr>
            <a:picLocks noChangeAspect="1" noChangeArrowheads="1"/>
          </p:cNvPicPr>
          <p:nvPr/>
        </p:nvPicPr>
        <p:blipFill>
          <a:blip r:embed="rId3">
            <a:duotone>
              <a:prstClr val="black"/>
              <a:srgbClr val="D9C3A5">
                <a:tint val="50000"/>
                <a:satMod val="180000"/>
              </a:srgbClr>
            </a:duotone>
            <a:extLst>
              <a:ext uri="{BEBA8EAE-BF5A-486C-A8C5-ECC9F3942E4B}">
                <a14:imgProps xmlns:a14="http://schemas.microsoft.com/office/drawing/2010/main">
                  <a14:imgLayer r:embed="rId4">
                    <a14:imgEffect>
                      <a14:sharpenSoften amount="50000"/>
                    </a14:imgEffect>
                    <a14:imgEffect>
                      <a14:colorTemperature colorTemp="3875"/>
                    </a14:imgEffect>
                    <a14:imgEffect>
                      <a14:saturation sat="4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0"/>
            <a:ext cx="9101207"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011" y="2057400"/>
            <a:ext cx="5906589" cy="4800600"/>
          </a:xfrm>
          <a:effectLst>
            <a:glow rad="127000">
              <a:schemeClr val="bg1">
                <a:alpha val="95000"/>
              </a:schemeClr>
            </a:glow>
          </a:effectLst>
        </p:spPr>
        <p:txBody>
          <a:bodyPr/>
          <a:lstStyle/>
          <a:p>
            <a:pPr marL="0" indent="0">
              <a:buNone/>
            </a:pPr>
            <a:r>
              <a:rPr lang="en-US" sz="3600" dirty="0">
                <a:effectLst>
                  <a:glow rad="228600">
                    <a:schemeClr val="bg1"/>
                  </a:glow>
                </a:effectLst>
              </a:rPr>
              <a:t>In the distance he heard the cheerful tolling of Christmas bells and he struggled inwardly. </a:t>
            </a:r>
          </a:p>
          <a:p>
            <a:pPr marL="0" indent="0">
              <a:buNone/>
            </a:pPr>
            <a:r>
              <a:rPr lang="en-US" sz="3600" dirty="0">
                <a:effectLst>
                  <a:glow rad="228600">
                    <a:schemeClr val="bg1"/>
                  </a:glow>
                </a:effectLst>
              </a:rPr>
              <a:t>But ultimately, his pain gave birth to newfound faith as he penned this poem:</a:t>
            </a:r>
          </a:p>
        </p:txBody>
      </p:sp>
    </p:spTree>
    <p:custDataLst>
      <p:tags r:id="rId1"/>
    </p:custDataLst>
    <p:extLst>
      <p:ext uri="{BB962C8B-B14F-4D97-AF65-F5344CB8AC3E}">
        <p14:creationId xmlns:p14="http://schemas.microsoft.com/office/powerpoint/2010/main" val="28794661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ww.mainememory.net/media/images/450/75/1646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500"/>
                    </a14:imgEffect>
                    <a14:imgEffect>
                      <a14:saturation sat="60000"/>
                    </a14:imgEffect>
                    <a14:imgEffect>
                      <a14:brightnessContrast bright="20000" contrast="20000"/>
                    </a14:imgEffect>
                  </a14:imgLayer>
                </a14:imgProps>
              </a:ext>
              <a:ext uri="{28A0092B-C50C-407E-A947-70E740481C1C}">
                <a14:useLocalDpi xmlns:a14="http://schemas.microsoft.com/office/drawing/2010/main" val="0"/>
              </a:ext>
            </a:extLst>
          </a:blip>
          <a:srcRect l="15379" t="7217"/>
          <a:stretch/>
        </p:blipFill>
        <p:spPr bwMode="auto">
          <a:xfrm>
            <a:off x="-228600" y="0"/>
            <a:ext cx="5031570" cy="7010400"/>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114800" y="1295400"/>
            <a:ext cx="5029200" cy="5565913"/>
          </a:xfrm>
        </p:spPr>
        <p:txBody>
          <a:bodyPr/>
          <a:lstStyle/>
          <a:p>
            <a:pPr marL="0" indent="0">
              <a:buNone/>
            </a:pPr>
            <a:r>
              <a:rPr lang="en-US" sz="3800" dirty="0"/>
              <a:t>“I heard the bells on Christmas Day</a:t>
            </a:r>
          </a:p>
          <a:p>
            <a:pPr marL="0" indent="0">
              <a:buNone/>
            </a:pPr>
            <a:r>
              <a:rPr lang="en-US" sz="3800" dirty="0"/>
              <a:t>Their old, familiar carols play,</a:t>
            </a:r>
          </a:p>
          <a:p>
            <a:pPr marL="0" indent="0">
              <a:buNone/>
            </a:pPr>
            <a:r>
              <a:rPr lang="en-US" sz="3800" dirty="0"/>
              <a:t>and wild and sweet</a:t>
            </a:r>
          </a:p>
          <a:p>
            <a:pPr marL="0" indent="0">
              <a:buNone/>
            </a:pPr>
            <a:r>
              <a:rPr lang="en-US" sz="3800" dirty="0"/>
              <a:t>The words repeat</a:t>
            </a:r>
          </a:p>
          <a:p>
            <a:pPr marL="0" indent="0">
              <a:buNone/>
            </a:pPr>
            <a:r>
              <a:rPr lang="en-US" sz="3800" dirty="0"/>
              <a:t>Of peace on earth, good-will to men!”</a:t>
            </a:r>
            <a:endParaRPr lang="en-US" sz="1050" dirty="0"/>
          </a:p>
          <a:p>
            <a:pPr marL="0" indent="0">
              <a:buNone/>
            </a:pPr>
            <a:endParaRPr lang="en-US" dirty="0"/>
          </a:p>
          <a:p>
            <a:pPr marL="0" indent="0">
              <a:buNone/>
            </a:pPr>
            <a:endParaRPr lang="en-US" sz="1000" dirty="0"/>
          </a:p>
          <a:p>
            <a:pPr marL="0" indent="0">
              <a:buNone/>
            </a:pPr>
            <a:endParaRPr lang="en-US" sz="1000" dirty="0"/>
          </a:p>
        </p:txBody>
      </p:sp>
    </p:spTree>
    <p:custDataLst>
      <p:tags r:id="rId1"/>
    </p:custDataLst>
    <p:extLst>
      <p:ext uri="{BB962C8B-B14F-4D97-AF65-F5344CB8AC3E}">
        <p14:creationId xmlns:p14="http://schemas.microsoft.com/office/powerpoint/2010/main" val="4007210951"/>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ww.mainememory.net/media/images/450/75/1646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500"/>
                    </a14:imgEffect>
                    <a14:imgEffect>
                      <a14:saturation sat="60000"/>
                    </a14:imgEffect>
                    <a14:imgEffect>
                      <a14:brightnessContrast bright="20000" contrast="20000"/>
                    </a14:imgEffect>
                  </a14:imgLayer>
                </a14:imgProps>
              </a:ext>
              <a:ext uri="{28A0092B-C50C-407E-A947-70E740481C1C}">
                <a14:useLocalDpi xmlns:a14="http://schemas.microsoft.com/office/drawing/2010/main" val="0"/>
              </a:ext>
            </a:extLst>
          </a:blip>
          <a:srcRect l="15379" t="7217"/>
          <a:stretch/>
        </p:blipFill>
        <p:spPr bwMode="auto">
          <a:xfrm>
            <a:off x="-228600" y="0"/>
            <a:ext cx="5031570" cy="7010400"/>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114800" y="838200"/>
            <a:ext cx="5029200" cy="6023113"/>
          </a:xfrm>
        </p:spPr>
        <p:txBody>
          <a:bodyPr/>
          <a:lstStyle/>
          <a:p>
            <a:pPr marL="0" indent="0">
              <a:buNone/>
            </a:pPr>
            <a:r>
              <a:rPr lang="en-US" sz="3800" dirty="0"/>
              <a:t>“And in despair I bowed my head;</a:t>
            </a:r>
          </a:p>
          <a:p>
            <a:pPr marL="0" indent="0">
              <a:buNone/>
            </a:pPr>
            <a:r>
              <a:rPr lang="en-US" sz="3800" dirty="0"/>
              <a:t>‘There is no peace on earth,’ I said;</a:t>
            </a:r>
          </a:p>
          <a:p>
            <a:pPr marL="0" indent="0">
              <a:buNone/>
            </a:pPr>
            <a:r>
              <a:rPr lang="en-US" sz="3800" dirty="0"/>
              <a:t>‘For hate is strong,</a:t>
            </a:r>
          </a:p>
          <a:p>
            <a:pPr marL="0" indent="0">
              <a:buNone/>
            </a:pPr>
            <a:r>
              <a:rPr lang="en-US" sz="3800" dirty="0"/>
              <a:t>And mocks the song</a:t>
            </a:r>
          </a:p>
          <a:p>
            <a:pPr marL="0" indent="0">
              <a:buNone/>
            </a:pPr>
            <a:r>
              <a:rPr lang="en-US" sz="3800" dirty="0"/>
              <a:t>Of peace on earth, good-will to men!’"</a:t>
            </a:r>
            <a:endParaRPr lang="en-US" sz="1050" dirty="0"/>
          </a:p>
          <a:p>
            <a:pPr marL="0" indent="0">
              <a:buNone/>
            </a:pPr>
            <a:endParaRPr lang="en-US" dirty="0"/>
          </a:p>
          <a:p>
            <a:pPr marL="0" indent="0">
              <a:buNone/>
            </a:pPr>
            <a:endParaRPr lang="en-US" sz="1000" dirty="0"/>
          </a:p>
          <a:p>
            <a:pPr marL="0" indent="0">
              <a:buNone/>
            </a:pPr>
            <a:endParaRPr lang="en-US" sz="1000" dirty="0"/>
          </a:p>
        </p:txBody>
      </p:sp>
    </p:spTree>
    <p:custDataLst>
      <p:tags r:id="rId1"/>
    </p:custDataLst>
    <p:extLst>
      <p:ext uri="{BB962C8B-B14F-4D97-AF65-F5344CB8AC3E}">
        <p14:creationId xmlns:p14="http://schemas.microsoft.com/office/powerpoint/2010/main" val="325622384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4" name="Picture 4" descr="http://diarystory.net/wp-content/uploads/2015/06/Christmas-bells.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0" y="3313"/>
            <a:ext cx="9144000" cy="6854687"/>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p:cNvSpPr>
            <a:spLocks noGrp="1"/>
          </p:cNvSpPr>
          <p:nvPr>
            <p:ph idx="1"/>
          </p:nvPr>
        </p:nvSpPr>
        <p:spPr>
          <a:xfrm>
            <a:off x="-381000" y="3581400"/>
            <a:ext cx="9589546" cy="3279913"/>
          </a:xfrm>
          <a:effectLst>
            <a:glow rad="127000">
              <a:schemeClr val="bg2">
                <a:lumMod val="50000"/>
              </a:schemeClr>
            </a:glow>
          </a:effectLst>
        </p:spPr>
        <p:txBody>
          <a:bodyPr/>
          <a:lstStyle/>
          <a:p>
            <a:pPr marL="0" indent="0" algn="ctr">
              <a:spcBef>
                <a:spcPts val="0"/>
              </a:spcBef>
              <a:buNone/>
            </a:pPr>
            <a:r>
              <a:rPr lang="en-US" sz="10200" dirty="0">
                <a:effectLst>
                  <a:glow rad="215900">
                    <a:srgbClr val="392113"/>
                  </a:glow>
                </a:effectLst>
                <a:latin typeface="+mj-lt"/>
              </a:rPr>
              <a:t>The Bells of Christmas</a:t>
            </a:r>
          </a:p>
        </p:txBody>
      </p:sp>
    </p:spTree>
    <p:extLst>
      <p:ext uri="{BB962C8B-B14F-4D97-AF65-F5344CB8AC3E}">
        <p14:creationId xmlns:p14="http://schemas.microsoft.com/office/powerpoint/2010/main" val="730804036"/>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ww.mainememory.net/media/images/450/75/16467.JPG"/>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colorTemperature colorTemp="11500"/>
                    </a14:imgEffect>
                    <a14:imgEffect>
                      <a14:saturation sat="60000"/>
                    </a14:imgEffect>
                    <a14:imgEffect>
                      <a14:brightnessContrast bright="20000" contrast="20000"/>
                    </a14:imgEffect>
                  </a14:imgLayer>
                </a14:imgProps>
              </a:ext>
              <a:ext uri="{28A0092B-C50C-407E-A947-70E740481C1C}">
                <a14:useLocalDpi xmlns:a14="http://schemas.microsoft.com/office/drawing/2010/main" val="0"/>
              </a:ext>
            </a:extLst>
          </a:blip>
          <a:srcRect l="15379" t="7217"/>
          <a:stretch/>
        </p:blipFill>
        <p:spPr bwMode="auto">
          <a:xfrm>
            <a:off x="-228600" y="0"/>
            <a:ext cx="5031570" cy="7010400"/>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886200" y="838200"/>
            <a:ext cx="5257800" cy="6023113"/>
          </a:xfrm>
        </p:spPr>
        <p:txBody>
          <a:bodyPr/>
          <a:lstStyle/>
          <a:p>
            <a:pPr marL="0" indent="0">
              <a:buNone/>
            </a:pPr>
            <a:r>
              <a:rPr lang="en-US" sz="3800" dirty="0"/>
              <a:t>“Then pealed the bells more loud and deep:</a:t>
            </a:r>
          </a:p>
          <a:p>
            <a:pPr marL="0" indent="0">
              <a:buNone/>
            </a:pPr>
            <a:r>
              <a:rPr lang="en-US" sz="3800" dirty="0"/>
              <a:t>‘God is not dead, nor doth He sleep;</a:t>
            </a:r>
          </a:p>
          <a:p>
            <a:pPr marL="0" indent="0">
              <a:buNone/>
            </a:pPr>
            <a:r>
              <a:rPr lang="en-US" sz="3800" dirty="0"/>
              <a:t>The Wrong shall fail,</a:t>
            </a:r>
          </a:p>
          <a:p>
            <a:pPr marL="0" indent="0">
              <a:buNone/>
            </a:pPr>
            <a:r>
              <a:rPr lang="en-US" sz="3800" dirty="0"/>
              <a:t>The Right prevail,</a:t>
            </a:r>
          </a:p>
          <a:p>
            <a:pPr marL="0" indent="0">
              <a:buNone/>
            </a:pPr>
            <a:r>
              <a:rPr lang="en-US" sz="3800" dirty="0"/>
              <a:t>With peace on earth, good-will to men.’"</a:t>
            </a:r>
            <a:endParaRPr lang="en-US" dirty="0"/>
          </a:p>
          <a:p>
            <a:pPr marL="0" indent="0">
              <a:buNone/>
            </a:pPr>
            <a:endParaRPr lang="en-US" sz="1000" dirty="0"/>
          </a:p>
          <a:p>
            <a:pPr marL="0" indent="0">
              <a:buNone/>
            </a:pPr>
            <a:endParaRPr lang="en-US" sz="1000" dirty="0"/>
          </a:p>
        </p:txBody>
      </p:sp>
    </p:spTree>
    <p:custDataLst>
      <p:tags r:id="rId1"/>
    </p:custDataLst>
    <p:extLst>
      <p:ext uri="{BB962C8B-B14F-4D97-AF65-F5344CB8AC3E}">
        <p14:creationId xmlns:p14="http://schemas.microsoft.com/office/powerpoint/2010/main" val="385006286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descr="https://www.mainememory.net/media/images/450/75/16467.JP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500"/>
                    </a14:imgEffect>
                    <a14:imgEffect>
                      <a14:saturation sat="60000"/>
                    </a14:imgEffect>
                    <a14:imgEffect>
                      <a14:brightnessContrast bright="20000" contrast="20000"/>
                    </a14:imgEffect>
                  </a14:imgLayer>
                </a14:imgProps>
              </a:ext>
              <a:ext uri="{28A0092B-C50C-407E-A947-70E740481C1C}">
                <a14:useLocalDpi xmlns:a14="http://schemas.microsoft.com/office/drawing/2010/main" val="0"/>
              </a:ext>
            </a:extLst>
          </a:blip>
          <a:srcRect l="15379" t="7217"/>
          <a:stretch/>
        </p:blipFill>
        <p:spPr bwMode="auto">
          <a:xfrm>
            <a:off x="-228600" y="0"/>
            <a:ext cx="5031570" cy="7010400"/>
          </a:xfrm>
          <a:prstGeom prst="rect">
            <a:avLst/>
          </a:prstGeom>
          <a:noFill/>
          <a:effectLst>
            <a:softEdge rad="241300"/>
          </a:effectLst>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114800" y="0"/>
            <a:ext cx="5029200" cy="6861313"/>
          </a:xfrm>
        </p:spPr>
        <p:txBody>
          <a:bodyPr/>
          <a:lstStyle/>
          <a:p>
            <a:pPr marL="0" indent="0">
              <a:buNone/>
            </a:pPr>
            <a:r>
              <a:rPr lang="en-US" sz="3800" dirty="0"/>
              <a:t>Like the Israelites, Longfellow heard the message of the Christmas bells:</a:t>
            </a:r>
          </a:p>
          <a:p>
            <a:pPr marL="0" indent="0">
              <a:buNone/>
            </a:pPr>
            <a:endParaRPr lang="en-US" sz="800" dirty="0"/>
          </a:p>
          <a:p>
            <a:pPr marL="0" indent="0">
              <a:buNone/>
            </a:pPr>
            <a:endParaRPr lang="en-US" sz="1000" dirty="0"/>
          </a:p>
          <a:p>
            <a:pPr marL="0" indent="0">
              <a:buNone/>
            </a:pPr>
            <a:r>
              <a:rPr lang="en-US" sz="3600" dirty="0"/>
              <a:t>1) Jesus (the Priest) is not dead.</a:t>
            </a:r>
          </a:p>
          <a:p>
            <a:pPr marL="0" indent="0">
              <a:buNone/>
            </a:pPr>
            <a:endParaRPr lang="en-US" sz="1000" dirty="0"/>
          </a:p>
          <a:p>
            <a:pPr marL="0" indent="0">
              <a:buNone/>
            </a:pPr>
            <a:r>
              <a:rPr lang="en-US" sz="3600" dirty="0"/>
              <a:t>2) He is still working on our behalf.</a:t>
            </a:r>
          </a:p>
          <a:p>
            <a:pPr marL="0" indent="0">
              <a:buNone/>
            </a:pPr>
            <a:endParaRPr lang="en-US" sz="1000" dirty="0"/>
          </a:p>
          <a:p>
            <a:pPr marL="0" indent="0">
              <a:buNone/>
            </a:pPr>
            <a:r>
              <a:rPr lang="en-US" sz="3600" dirty="0"/>
              <a:t>3) Believers will have fruitfulness &amp; joy. </a:t>
            </a:r>
          </a:p>
          <a:p>
            <a:pPr marL="0" indent="0">
              <a:buNone/>
            </a:pPr>
            <a:endParaRPr lang="en-US" sz="1050" dirty="0"/>
          </a:p>
          <a:p>
            <a:pPr marL="0" indent="0">
              <a:buNone/>
            </a:pPr>
            <a:endParaRPr lang="en-US" dirty="0"/>
          </a:p>
          <a:p>
            <a:pPr marL="0" indent="0">
              <a:buNone/>
            </a:pPr>
            <a:endParaRPr lang="en-US" sz="1000" dirty="0"/>
          </a:p>
          <a:p>
            <a:pPr marL="0" indent="0">
              <a:buNone/>
            </a:pPr>
            <a:endParaRPr lang="en-US" sz="1000" dirty="0"/>
          </a:p>
        </p:txBody>
      </p:sp>
    </p:spTree>
    <p:custDataLst>
      <p:tags r:id="rId1"/>
    </p:custDataLst>
    <p:extLst>
      <p:ext uri="{BB962C8B-B14F-4D97-AF65-F5344CB8AC3E}">
        <p14:creationId xmlns:p14="http://schemas.microsoft.com/office/powerpoint/2010/main" val="95083538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anim calcmode="lin" valueType="num">
                                      <p:cBhvr additive="base">
                                        <p:cTn id="1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wfQOcWciId4/VCHkAmhcdZI/AAAAAAAAHjE/MUlE-S4H66c/s1600/!cid_302ebe890fa72c42d07b03c617a093fe@phpmailer.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229" r="10834"/>
          <a:stretch/>
        </p:blipFill>
        <p:spPr bwMode="auto">
          <a:xfrm>
            <a:off x="0" y="0"/>
            <a:ext cx="9144000" cy="68613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3352800"/>
            <a:ext cx="8991600" cy="3505200"/>
          </a:xfrm>
        </p:spPr>
        <p:txBody>
          <a:bodyPr lIns="91440" tIns="0" rIns="0" bIns="0"/>
          <a:lstStyle/>
          <a:p>
            <a:pPr marL="0" indent="0">
              <a:buNone/>
            </a:pPr>
            <a:r>
              <a:rPr lang="en-US" sz="3400" dirty="0">
                <a:effectLst>
                  <a:glow rad="177800">
                    <a:schemeClr val="bg1"/>
                  </a:glow>
                </a:effectLst>
              </a:rPr>
              <a:t>Let us remember, we are the Church, and we are God’s “church bells.”</a:t>
            </a:r>
          </a:p>
          <a:p>
            <a:pPr marL="0" indent="0">
              <a:buNone/>
            </a:pPr>
            <a:endParaRPr lang="en-US" sz="1000" dirty="0">
              <a:effectLst>
                <a:glow rad="177800">
                  <a:schemeClr val="bg1"/>
                </a:glow>
              </a:effectLst>
            </a:endParaRPr>
          </a:p>
          <a:p>
            <a:pPr marL="0" indent="0">
              <a:buNone/>
            </a:pPr>
            <a:r>
              <a:rPr lang="en-US" sz="3400" dirty="0">
                <a:effectLst>
                  <a:glow rad="177800">
                    <a:schemeClr val="bg1"/>
                  </a:glow>
                </a:effectLst>
              </a:rPr>
              <a:t>Our true citizenship is in Heaven, but we ring out the good news of the gospel here on Earth… we tell the world about what our High Priest, Jesus is doing for mankind.</a:t>
            </a:r>
            <a:r>
              <a:rPr lang="en-US" sz="3400" dirty="0"/>
              <a:t>.</a:t>
            </a:r>
          </a:p>
          <a:p>
            <a:pPr marL="0" indent="0">
              <a:buNone/>
            </a:pPr>
            <a:endParaRPr lang="en-US" sz="1000" dirty="0"/>
          </a:p>
          <a:p>
            <a:pPr marL="0" indent="0">
              <a:buNone/>
            </a:pPr>
            <a:endParaRPr lang="en-US" dirty="0"/>
          </a:p>
        </p:txBody>
      </p:sp>
      <p:pic>
        <p:nvPicPr>
          <p:cNvPr id="4" name="bell_school_handheld_ring_x3_gentle">
            <a:hlinkClick r:id="" action="ppaction://media"/>
            <a:extLst>
              <a:ext uri="{FF2B5EF4-FFF2-40B4-BE49-F238E27FC236}">
                <a16:creationId xmlns:a16="http://schemas.microsoft.com/office/drawing/2014/main" id="{4D25C076-3EAB-4109-908D-4F48C818E20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83882" y="6701118"/>
            <a:ext cx="487082" cy="487082"/>
          </a:xfrm>
          <a:prstGeom prst="rect">
            <a:avLst/>
          </a:prstGeom>
        </p:spPr>
      </p:pic>
    </p:spTree>
    <p:custDataLst>
      <p:tags r:id="rId1"/>
    </p:custDataLst>
    <p:extLst>
      <p:ext uri="{BB962C8B-B14F-4D97-AF65-F5344CB8AC3E}">
        <p14:creationId xmlns:p14="http://schemas.microsoft.com/office/powerpoint/2010/main" val="17172660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mediacall" presetSubtype="0" fill="hold" nodeType="withEffect">
                                  <p:stCondLst>
                                    <p:cond delay="0"/>
                                  </p:stCondLst>
                                  <p:childTnLst>
                                    <p:cmd type="call" cmd="playFrom(0.0)">
                                      <p:cBhvr>
                                        <p:cTn id="8" dur="2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4.bp.blogspot.com/-wfQOcWciId4/VCHkAmhcdZI/AAAAAAAAHjE/MUlE-S4H66c/s1600/!cid_302ebe890fa72c42d07b03c617a093fe@phpmailer.jpg"/>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2229" r="10834"/>
          <a:stretch/>
        </p:blipFill>
        <p:spPr bwMode="auto">
          <a:xfrm>
            <a:off x="0" y="-3313"/>
            <a:ext cx="9144000" cy="68613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3429000"/>
            <a:ext cx="8839200" cy="3352800"/>
          </a:xfrm>
        </p:spPr>
        <p:txBody>
          <a:bodyPr lIns="91440" tIns="0" rIns="0" bIns="0"/>
          <a:lstStyle/>
          <a:p>
            <a:pPr marL="0" indent="0">
              <a:buNone/>
            </a:pPr>
            <a:endParaRPr lang="en-US" sz="1000" dirty="0"/>
          </a:p>
          <a:p>
            <a:pPr marL="0" indent="0">
              <a:buNone/>
            </a:pPr>
            <a:r>
              <a:rPr lang="en-US" sz="3400" dirty="0">
                <a:effectLst>
                  <a:glow rad="177800">
                    <a:schemeClr val="bg1"/>
                  </a:glow>
                </a:effectLst>
              </a:rPr>
              <a:t>Ring church bells, ring! We hang from the hem of His garment and tell the world:</a:t>
            </a:r>
          </a:p>
          <a:p>
            <a:pPr marL="0" indent="0">
              <a:buNone/>
            </a:pPr>
            <a:r>
              <a:rPr lang="en-US" sz="3400" dirty="0">
                <a:effectLst>
                  <a:glow rad="177800">
                    <a:schemeClr val="bg1"/>
                  </a:glow>
                </a:effectLst>
              </a:rPr>
              <a:t>- Jesus is alive and well.</a:t>
            </a:r>
          </a:p>
          <a:p>
            <a:pPr marL="0" indent="0">
              <a:buNone/>
            </a:pPr>
            <a:r>
              <a:rPr lang="en-US" sz="3400" dirty="0">
                <a:effectLst>
                  <a:glow rad="177800">
                    <a:schemeClr val="bg1"/>
                  </a:glow>
                </a:effectLst>
              </a:rPr>
              <a:t>- He is still working on our behalf. </a:t>
            </a:r>
          </a:p>
          <a:p>
            <a:pPr marL="0" indent="0">
              <a:buNone/>
            </a:pPr>
            <a:r>
              <a:rPr lang="en-US" sz="3400" dirty="0">
                <a:effectLst>
                  <a:glow rad="177800">
                    <a:schemeClr val="bg1"/>
                  </a:glow>
                </a:effectLst>
              </a:rPr>
              <a:t>- His children are joyous and fruitful.</a:t>
            </a:r>
            <a:endParaRPr lang="en-US" dirty="0">
              <a:effectLst>
                <a:glow rad="177800">
                  <a:schemeClr val="bg1"/>
                </a:glow>
              </a:effectLst>
            </a:endParaRPr>
          </a:p>
          <a:p>
            <a:pPr marL="0" indent="0">
              <a:buNone/>
            </a:pPr>
            <a:endParaRPr lang="en-US" dirty="0"/>
          </a:p>
        </p:txBody>
      </p:sp>
      <p:pic>
        <p:nvPicPr>
          <p:cNvPr id="4" name="bell_school_handheld_ring_x3_gentle">
            <a:hlinkClick r:id="" action="ppaction://media"/>
            <a:extLst>
              <a:ext uri="{FF2B5EF4-FFF2-40B4-BE49-F238E27FC236}">
                <a16:creationId xmlns:a16="http://schemas.microsoft.com/office/drawing/2014/main" id="{63E11262-84B6-43EC-98B0-F801E8020F9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283882" y="6701118"/>
            <a:ext cx="487082" cy="487082"/>
          </a:xfrm>
          <a:prstGeom prst="rect">
            <a:avLst/>
          </a:prstGeom>
        </p:spPr>
      </p:pic>
    </p:spTree>
    <p:custDataLst>
      <p:tags r:id="rId1"/>
    </p:custDataLst>
    <p:extLst>
      <p:ext uri="{BB962C8B-B14F-4D97-AF65-F5344CB8AC3E}">
        <p14:creationId xmlns:p14="http://schemas.microsoft.com/office/powerpoint/2010/main" val="1811609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mediacall" presetSubtype="0" fill="hold" nodeType="withEffect">
                                  <p:stCondLst>
                                    <p:cond delay="0"/>
                                  </p:stCondLst>
                                  <p:childTnLst>
                                    <p:cmd type="call" cmd="playFrom(0.0)">
                                      <p:cBhvr>
                                        <p:cTn id="16" dur="22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4"/>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ttp://freshideen.com/wp-content/uploads/2015/11/Weihnachtsschmuck-glocke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385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52400" y="0"/>
            <a:ext cx="5715000" cy="6893859"/>
          </a:xfrm>
        </p:spPr>
        <p:txBody>
          <a:bodyPr/>
          <a:lstStyle/>
          <a:p>
            <a:pPr marL="0" indent="0">
              <a:spcBef>
                <a:spcPts val="600"/>
              </a:spcBef>
              <a:buNone/>
            </a:pPr>
            <a:r>
              <a:rPr lang="en-US" sz="8800" dirty="0">
                <a:effectLst>
                  <a:glow rad="254000">
                    <a:schemeClr val="accent6">
                      <a:lumMod val="75000"/>
                    </a:schemeClr>
                  </a:glow>
                </a:effectLst>
                <a:latin typeface="+mj-lt"/>
              </a:rPr>
              <a:t>“Peace on Earth</a:t>
            </a:r>
          </a:p>
          <a:p>
            <a:pPr marL="0" indent="0">
              <a:spcBef>
                <a:spcPts val="600"/>
              </a:spcBef>
              <a:buNone/>
            </a:pPr>
            <a:r>
              <a:rPr lang="en-US" sz="8800" dirty="0">
                <a:effectLst>
                  <a:glow rad="254000">
                    <a:schemeClr val="accent6">
                      <a:lumMod val="75000"/>
                    </a:schemeClr>
                  </a:glow>
                </a:effectLst>
                <a:latin typeface="+mj-lt"/>
              </a:rPr>
              <a:t>Good Will to Men”</a:t>
            </a:r>
          </a:p>
        </p:txBody>
      </p:sp>
    </p:spTree>
    <p:extLst>
      <p:ext uri="{BB962C8B-B14F-4D97-AF65-F5344CB8AC3E}">
        <p14:creationId xmlns:p14="http://schemas.microsoft.com/office/powerpoint/2010/main" val="397131136"/>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etter&#10;&#10;Description automatically generated">
            <a:extLst>
              <a:ext uri="{FF2B5EF4-FFF2-40B4-BE49-F238E27FC236}">
                <a16:creationId xmlns:a16="http://schemas.microsoft.com/office/drawing/2014/main" id="{A7A721BD-8EBC-487D-BC0E-E031DF98C3C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64000"/>
                    </a14:imgEffect>
                  </a14:imgLayer>
                </a14:imgProps>
              </a:ext>
              <a:ext uri="{28A0092B-C50C-407E-A947-70E740481C1C}">
                <a14:useLocalDpi xmlns:a14="http://schemas.microsoft.com/office/drawing/2010/main" val="0"/>
              </a:ext>
            </a:extLst>
          </a:blip>
          <a:srcRect l="-6288" r="-5688"/>
          <a:stretch/>
        </p:blipFill>
        <p:spPr>
          <a:xfrm>
            <a:off x="-609600" y="0"/>
            <a:ext cx="10856570" cy="6857999"/>
          </a:xfrm>
          <a:prstGeom prst="rect">
            <a:avLst/>
          </a:prstGeom>
        </p:spPr>
      </p:pic>
      <p:sp>
        <p:nvSpPr>
          <p:cNvPr id="3" name="Content Placeholder 2"/>
          <p:cNvSpPr>
            <a:spLocks noGrp="1"/>
          </p:cNvSpPr>
          <p:nvPr>
            <p:ph idx="1"/>
          </p:nvPr>
        </p:nvSpPr>
        <p:spPr>
          <a:xfrm>
            <a:off x="0" y="3200400"/>
            <a:ext cx="7543800" cy="3581399"/>
          </a:xfrm>
        </p:spPr>
        <p:txBody>
          <a:bodyPr/>
          <a:lstStyle/>
          <a:p>
            <a:pPr marL="0" indent="0">
              <a:spcBef>
                <a:spcPts val="600"/>
              </a:spcBef>
              <a:buNone/>
            </a:pPr>
            <a:r>
              <a:rPr lang="en-US" sz="7200" dirty="0">
                <a:effectLst>
                  <a:glow rad="127000">
                    <a:srgbClr val="50591D"/>
                  </a:glow>
                </a:effectLst>
                <a:latin typeface="Adobe Garamond Pro" panose="02020502060506020403" pitchFamily="18" charset="0"/>
              </a:rPr>
              <a:t>The following songs go well with this message.</a:t>
            </a:r>
          </a:p>
        </p:txBody>
      </p:sp>
    </p:spTree>
    <p:extLst>
      <p:ext uri="{BB962C8B-B14F-4D97-AF65-F5344CB8AC3E}">
        <p14:creationId xmlns:p14="http://schemas.microsoft.com/office/powerpoint/2010/main" val="1039233550"/>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5105400"/>
          </a:xfrm>
        </p:spPr>
        <p:txBody>
          <a:bodyPr/>
          <a:lstStyle/>
          <a:p>
            <a:r>
              <a:rPr lang="en-US" sz="3600" dirty="0"/>
              <a:t>Next Slide - Song: </a:t>
            </a:r>
            <a:br>
              <a:rPr lang="en-US" sz="3600" dirty="0"/>
            </a:br>
            <a:r>
              <a:rPr lang="en-US" sz="3600" dirty="0"/>
              <a:t>Easter Song (2md Chapter of Acts)</a:t>
            </a:r>
            <a:br>
              <a:rPr lang="en-US" b="0" dirty="0"/>
            </a:br>
            <a:br>
              <a:rPr lang="en-US" sz="3600" dirty="0"/>
            </a:br>
            <a:br>
              <a:rPr lang="en-US" sz="3600" dirty="0"/>
            </a:br>
            <a:r>
              <a:rPr lang="en-US" sz="3600" dirty="0"/>
              <a:t>View Here:</a:t>
            </a:r>
            <a:br>
              <a:rPr lang="en-US" sz="3600" dirty="0"/>
            </a:br>
            <a:r>
              <a:rPr lang="en-US" sz="2400" u="sng" dirty="0">
                <a:hlinkClick r:id="rId3"/>
              </a:rPr>
              <a:t>https://www.youtube.com/watch?v=-6S3dp6elpw</a:t>
            </a:r>
            <a:br>
              <a:rPr lang="en-US" sz="2400" u="sng" dirty="0"/>
            </a:br>
            <a:br>
              <a:rPr lang="en-US" dirty="0"/>
            </a:br>
            <a:br>
              <a:rPr lang="en-US" sz="3600" dirty="0"/>
            </a:br>
            <a:br>
              <a:rPr lang="en-US" sz="3600" dirty="0"/>
            </a:br>
            <a:endParaRPr lang="en-US" sz="2400" dirty="0"/>
          </a:p>
        </p:txBody>
      </p:sp>
    </p:spTree>
    <p:extLst>
      <p:ext uri="{BB962C8B-B14F-4D97-AF65-F5344CB8AC3E}">
        <p14:creationId xmlns:p14="http://schemas.microsoft.com/office/powerpoint/2010/main" val="2599420983"/>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5105400"/>
          </a:xfrm>
        </p:spPr>
        <p:txBody>
          <a:bodyPr/>
          <a:lstStyle/>
          <a:p>
            <a:r>
              <a:rPr lang="en-US" sz="3600" dirty="0"/>
              <a:t>Next Slide - Song: </a:t>
            </a:r>
            <a:br>
              <a:rPr lang="en-US" sz="3600" dirty="0"/>
            </a:br>
            <a:r>
              <a:rPr lang="en-US" sz="3600" dirty="0"/>
              <a:t>I Heard the Bells (Burl Ives)</a:t>
            </a:r>
            <a:br>
              <a:rPr lang="en-US" b="0" dirty="0"/>
            </a:br>
            <a:br>
              <a:rPr lang="en-US" sz="3600" dirty="0"/>
            </a:br>
            <a:br>
              <a:rPr lang="en-US" sz="3600" dirty="0"/>
            </a:br>
            <a:r>
              <a:rPr lang="en-US" sz="3600" dirty="0"/>
              <a:t>View Here:</a:t>
            </a:r>
            <a:br>
              <a:rPr lang="en-US" sz="3600" dirty="0"/>
            </a:br>
            <a:r>
              <a:rPr lang="en-US" sz="2400" u="sng" dirty="0">
                <a:hlinkClick r:id="rId3"/>
              </a:rPr>
              <a:t>https://www.youtube.com/watch?v=2nk77EOgapg</a:t>
            </a:r>
            <a:br>
              <a:rPr lang="en-US" dirty="0"/>
            </a:br>
            <a:br>
              <a:rPr lang="en-US" sz="3600" dirty="0"/>
            </a:br>
            <a:br>
              <a:rPr lang="en-US" sz="3600" dirty="0"/>
            </a:br>
            <a:endParaRPr lang="en-US" sz="2400" dirty="0"/>
          </a:p>
        </p:txBody>
      </p:sp>
    </p:spTree>
    <p:extLst>
      <p:ext uri="{BB962C8B-B14F-4D97-AF65-F5344CB8AC3E}">
        <p14:creationId xmlns:p14="http://schemas.microsoft.com/office/powerpoint/2010/main" val="231623205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5181600"/>
          </a:xfrm>
        </p:spPr>
        <p:txBody>
          <a:bodyPr/>
          <a:lstStyle/>
          <a:p>
            <a:r>
              <a:rPr lang="en-US" sz="3600" dirty="0"/>
              <a:t>Next Slide - Song: </a:t>
            </a:r>
            <a:br>
              <a:rPr lang="en-US" sz="3600" dirty="0"/>
            </a:br>
            <a:r>
              <a:rPr lang="en-US" sz="3600" dirty="0"/>
              <a:t>I Heard the Bells (Casting Crowns)</a:t>
            </a:r>
            <a:br>
              <a:rPr lang="en-US" sz="3600" dirty="0"/>
            </a:br>
            <a:br>
              <a:rPr lang="en-US" sz="3600" dirty="0"/>
            </a:br>
            <a:br>
              <a:rPr lang="en-US" sz="3600" dirty="0"/>
            </a:br>
            <a:r>
              <a:rPr lang="en-US" sz="3600" dirty="0"/>
              <a:t>View Here:</a:t>
            </a:r>
            <a:br>
              <a:rPr lang="en-US" sz="3600" dirty="0"/>
            </a:br>
            <a:r>
              <a:rPr lang="en-US" sz="2400" u="sng" dirty="0">
                <a:hlinkClick r:id="rId3"/>
              </a:rPr>
              <a:t>https://www.youtube.com/watch?v=M5vgyj_aQkw</a:t>
            </a:r>
            <a:br>
              <a:rPr lang="en-US" dirty="0"/>
            </a:br>
            <a:br>
              <a:rPr lang="en-US" sz="3600" dirty="0"/>
            </a:br>
            <a:br>
              <a:rPr lang="en-US" sz="3600" dirty="0"/>
            </a:br>
            <a:endParaRPr lang="en-US" sz="2400" dirty="0"/>
          </a:p>
        </p:txBody>
      </p:sp>
    </p:spTree>
    <p:extLst>
      <p:ext uri="{BB962C8B-B14F-4D97-AF65-F5344CB8AC3E}">
        <p14:creationId xmlns:p14="http://schemas.microsoft.com/office/powerpoint/2010/main" val="1994741811"/>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0" y="0"/>
            <a:ext cx="9144000" cy="5181600"/>
          </a:xfrm>
        </p:spPr>
        <p:txBody>
          <a:bodyPr/>
          <a:lstStyle/>
          <a:p>
            <a:r>
              <a:rPr lang="en-US" sz="3600" dirty="0"/>
              <a:t>Next Slide - Song: Ring Those Bells</a:t>
            </a:r>
            <a:br>
              <a:rPr lang="en-US" sz="3600" dirty="0"/>
            </a:br>
            <a:br>
              <a:rPr lang="en-US" sz="3600" dirty="0"/>
            </a:br>
            <a:br>
              <a:rPr lang="en-US" sz="3600" dirty="0"/>
            </a:br>
            <a:r>
              <a:rPr lang="en-US" sz="3600" dirty="0"/>
              <a:t>View Here:</a:t>
            </a:r>
            <a:br>
              <a:rPr lang="en-US" sz="3600" dirty="0"/>
            </a:br>
            <a:r>
              <a:rPr lang="en-US" sz="2400" u="sng" dirty="0">
                <a:hlinkClick r:id="rId3"/>
              </a:rPr>
              <a:t>https://www.youtube.com/watch?v=d39dQhQP38A</a:t>
            </a:r>
            <a:r>
              <a:rPr lang="en-US" sz="2400" u="sng" dirty="0"/>
              <a:t> </a:t>
            </a:r>
            <a:br>
              <a:rPr lang="en-US" dirty="0"/>
            </a:br>
            <a:br>
              <a:rPr lang="en-US" sz="3600" dirty="0"/>
            </a:br>
            <a:br>
              <a:rPr lang="en-US" sz="3600" dirty="0"/>
            </a:br>
            <a:endParaRPr lang="en-US" sz="2400" dirty="0"/>
          </a:p>
        </p:txBody>
      </p:sp>
    </p:spTree>
    <p:extLst>
      <p:ext uri="{BB962C8B-B14F-4D97-AF65-F5344CB8AC3E}">
        <p14:creationId xmlns:p14="http://schemas.microsoft.com/office/powerpoint/2010/main" val="295490544"/>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 y="0"/>
            <a:ext cx="3962401" cy="6861313"/>
          </a:xfrm>
        </p:spPr>
        <p:txBody>
          <a:bodyPr/>
          <a:lstStyle/>
          <a:p>
            <a:pPr marL="0" indent="0">
              <a:buNone/>
            </a:pPr>
            <a:r>
              <a:rPr lang="en-US" sz="3600" dirty="0">
                <a:effectLst/>
              </a:rPr>
              <a:t>In Israel, the High Priest went into a room (behind a veil) called the Holy of Holies where he offered the blood of the lamb as a sacrifice for the sins of the people.</a:t>
            </a:r>
            <a:endParaRPr lang="en-US" sz="2400" dirty="0">
              <a:effectLst/>
            </a:endParaRPr>
          </a:p>
        </p:txBody>
      </p:sp>
      <p:pic>
        <p:nvPicPr>
          <p:cNvPr id="16388" name="Picture 4" descr="http://godandhisrevelation.com/Arko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8695"/>
          <a:stretch/>
        </p:blipFill>
        <p:spPr bwMode="auto">
          <a:xfrm>
            <a:off x="3886200" y="0"/>
            <a:ext cx="5257800" cy="687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5273803"/>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3"/>
          <p:cNvSpPr>
            <a:spLocks noGrp="1" noChangeArrowheads="1"/>
          </p:cNvSpPr>
          <p:nvPr>
            <p:ph type="title"/>
          </p:nvPr>
        </p:nvSpPr>
        <p:spPr>
          <a:xfrm>
            <a:off x="0" y="-228600"/>
            <a:ext cx="9144000" cy="990600"/>
          </a:xfrm>
        </p:spPr>
        <p:txBody>
          <a:bodyPr/>
          <a:lstStyle/>
          <a:p>
            <a:pPr algn="ctr" eaLnBrk="1" hangingPunct="1"/>
            <a:r>
              <a:rPr lang="en-US" dirty="0"/>
              <a:t>What is the Sinner‘s Prayer?</a:t>
            </a:r>
          </a:p>
        </p:txBody>
      </p:sp>
      <p:pic>
        <p:nvPicPr>
          <p:cNvPr id="6146" name="Picture 2" descr="confession-sign-3"/>
          <p:cNvPicPr>
            <a:picLocks noGrp="1" noChangeAspect="1" noChangeArrowheads="1"/>
          </p:cNvPicPr>
          <p:nvPr>
            <p:ph idx="1"/>
          </p:nvPr>
        </p:nvPicPr>
        <p:blipFill>
          <a:blip r:embed="rId3">
            <a:extLst>
              <a:ext uri="{BEBA8EAE-BF5A-486C-A8C5-ECC9F3942E4B}">
                <a14:imgProps xmlns:a14="http://schemas.microsoft.com/office/drawing/2010/main">
                  <a14:imgLayer r:embed="rId4">
                    <a14:imgEffect>
                      <a14:brightnessContrast bright="1000" contrast="65000"/>
                    </a14:imgEffect>
                  </a14:imgLayer>
                </a14:imgProps>
              </a:ext>
              <a:ext uri="{28A0092B-C50C-407E-A947-70E740481C1C}">
                <a14:useLocalDpi xmlns:a14="http://schemas.microsoft.com/office/drawing/2010/main" val="0"/>
              </a:ext>
            </a:extLst>
          </a:blip>
          <a:srcRect/>
          <a:stretch>
            <a:fillRect/>
          </a:stretch>
        </p:blipFill>
        <p:spPr>
          <a:xfrm>
            <a:off x="0" y="1676400"/>
            <a:ext cx="5486400" cy="5181600"/>
          </a:xfrm>
          <a:noFill/>
        </p:spPr>
      </p:pic>
      <p:sp>
        <p:nvSpPr>
          <p:cNvPr id="6148" name="Rectangle 4"/>
          <p:cNvSpPr>
            <a:spLocks noChangeArrowheads="1"/>
          </p:cNvSpPr>
          <p:nvPr/>
        </p:nvSpPr>
        <p:spPr bwMode="auto">
          <a:xfrm>
            <a:off x="5410200" y="762000"/>
            <a:ext cx="37338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spcBef>
                <a:spcPct val="20000"/>
              </a:spcBef>
              <a:buClr>
                <a:schemeClr val="accent2"/>
              </a:buClr>
              <a:buSzPct val="75000"/>
            </a:pPr>
            <a:r>
              <a:rPr lang="en-US" sz="3200" b="1" dirty="0">
                <a:latin typeface="Arial" charset="0"/>
              </a:rPr>
              <a:t>This is a prayer we can pray when we are ready to admit we are sinners and need Christ’s forgiveness.</a:t>
            </a:r>
          </a:p>
          <a:p>
            <a:pPr eaLnBrk="1" hangingPunct="1">
              <a:lnSpc>
                <a:spcPct val="80000"/>
              </a:lnSpc>
              <a:spcBef>
                <a:spcPct val="20000"/>
              </a:spcBef>
              <a:buClr>
                <a:schemeClr val="accent2"/>
              </a:buClr>
              <a:buSzPct val="75000"/>
            </a:pPr>
            <a:endParaRPr lang="en-US" sz="2000" b="1" dirty="0">
              <a:latin typeface="Arial" charset="0"/>
            </a:endParaRPr>
          </a:p>
          <a:p>
            <a:pPr eaLnBrk="1" hangingPunct="1">
              <a:lnSpc>
                <a:spcPct val="80000"/>
              </a:lnSpc>
              <a:spcBef>
                <a:spcPct val="20000"/>
              </a:spcBef>
              <a:buClr>
                <a:schemeClr val="accent2"/>
              </a:buClr>
              <a:buSzPct val="75000"/>
            </a:pPr>
            <a:r>
              <a:rPr lang="en-US" sz="3200" b="1" dirty="0">
                <a:latin typeface="Arial" charset="0"/>
              </a:rPr>
              <a:t>It must be prayed with faith in our hearts and a readiness to have a life-changing encounter with Jesus Christ.</a:t>
            </a:r>
          </a:p>
        </p:txBody>
      </p:sp>
    </p:spTree>
    <p:custDataLst>
      <p:tags r:id="rId1"/>
    </p:custDataLst>
    <p:extLst>
      <p:ext uri="{BB962C8B-B14F-4D97-AF65-F5344CB8AC3E}">
        <p14:creationId xmlns:p14="http://schemas.microsoft.com/office/powerpoint/2010/main" val="19272660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4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blevs_rev3_20_atdoor"/>
          <p:cNvPicPr>
            <a:picLocks noGrp="1" noChangeAspect="1" noChangeArrowheads="1"/>
          </p:cNvPicPr>
          <p:nvPr>
            <p:ph idx="1"/>
          </p:nvPr>
        </p:nvPicPr>
        <p:blipFill>
          <a:blip r:embed="rId2">
            <a:lum bright="8000" contrast="42000"/>
            <a:extLst>
              <a:ext uri="{BEBA8EAE-BF5A-486C-A8C5-ECC9F3942E4B}">
                <a14:imgProps xmlns:a14="http://schemas.microsoft.com/office/drawing/2010/main">
                  <a14:imgLayer r:embed="rId3">
                    <a14:imgEffect>
                      <a14:colorTemperature colorTemp="6860"/>
                    </a14:imgEffect>
                    <a14:imgEffect>
                      <a14:saturation sat="125000"/>
                    </a14:imgEffect>
                  </a14:imgLayer>
                </a14:imgProps>
              </a:ext>
              <a:ext uri="{28A0092B-C50C-407E-A947-70E740481C1C}">
                <a14:useLocalDpi xmlns:a14="http://schemas.microsoft.com/office/drawing/2010/main" val="0"/>
              </a:ext>
            </a:extLst>
          </a:blip>
          <a:srcRect/>
          <a:stretch>
            <a:fillRect/>
          </a:stretch>
        </p:blipFill>
        <p:spPr>
          <a:xfrm>
            <a:off x="0" y="-26504"/>
            <a:ext cx="9144000" cy="6884504"/>
          </a:xfrm>
          <a:noFill/>
        </p:spPr>
      </p:pic>
    </p:spTree>
    <p:extLst>
      <p:ext uri="{BB962C8B-B14F-4D97-AF65-F5344CB8AC3E}">
        <p14:creationId xmlns:p14="http://schemas.microsoft.com/office/powerpoint/2010/main" val="1774825370"/>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JacksonWesleyLL"/>
          <p:cNvPicPr>
            <a:picLocks noGrp="1" noChangeAspect="1" noChangeArrowheads="1"/>
          </p:cNvPicPr>
          <p:nvPr>
            <p:ph sz="half" idx="2"/>
          </p:nvPr>
        </p:nvPicPr>
        <p:blipFill rotWithShape="1">
          <a:blip r:embed="rId3">
            <a:lum contrast="6000"/>
            <a:extLst>
              <a:ext uri="{28A0092B-C50C-407E-A947-70E740481C1C}">
                <a14:useLocalDpi xmlns:a14="http://schemas.microsoft.com/office/drawing/2010/main" val="0"/>
              </a:ext>
            </a:extLst>
          </a:blip>
          <a:srcRect l="5760" t="24958" r="13440" b="26153"/>
          <a:stretch/>
        </p:blipFill>
        <p:spPr>
          <a:xfrm>
            <a:off x="4964113" y="0"/>
            <a:ext cx="4179887" cy="33527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5843" name="Rectangle 3"/>
          <p:cNvSpPr>
            <a:spLocks noGrp="1" noChangeArrowheads="1"/>
          </p:cNvSpPr>
          <p:nvPr>
            <p:ph type="body" sz="half" idx="1"/>
          </p:nvPr>
        </p:nvSpPr>
        <p:spPr>
          <a:xfrm>
            <a:off x="-23446" y="0"/>
            <a:ext cx="4976446" cy="3276600"/>
          </a:xfrm>
          <a:noFill/>
        </p:spPr>
        <p:txBody>
          <a:bodyPr/>
          <a:lstStyle/>
          <a:p>
            <a:pPr algn="ctr">
              <a:lnSpc>
                <a:spcPct val="90000"/>
              </a:lnSpc>
              <a:buFont typeface="Wingdings" pitchFamily="2" charset="2"/>
              <a:buNone/>
            </a:pPr>
            <a:r>
              <a:rPr lang="en-US" sz="3200" b="1" u="sng" dirty="0">
                <a:latin typeface="Times New Roman" pitchFamily="18" charset="0"/>
              </a:rPr>
              <a:t>John Wesley’s Testimony</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dirty="0"/>
              <a:t>“…the preacher was describing the change which God works in the heart through faith in Christ and I felt my heart strangely warmed.”</a:t>
            </a:r>
          </a:p>
        </p:txBody>
      </p:sp>
      <p:pic>
        <p:nvPicPr>
          <p:cNvPr id="1026" name="Picture 2" descr="http://2.bp.blogspot.com/_Gz7Z11J0DDU/S7dYe6RJAII/AAAAAAAABIk/B081pidxw8k/s1600/Emmaus.jpeg"/>
          <p:cNvPicPr>
            <a:picLocks noChangeAspect="1" noChangeArrowheads="1"/>
          </p:cNvPicPr>
          <p:nvPr/>
        </p:nvPicPr>
        <p:blipFill rotWithShape="1">
          <a:blip r:embed="rId4">
            <a:extLst>
              <a:ext uri="{BEBA8EAE-BF5A-486C-A8C5-ECC9F3942E4B}">
                <a14:imgProps xmlns:a14="http://schemas.microsoft.com/office/drawing/2010/main">
                  <a14:imgLayer r:embed="rId5">
                    <a14:imgEffect>
                      <a14:sharpenSoften amount="50000"/>
                    </a14:imgEffect>
                    <a14:imgEffect>
                      <a14:colorTemperature colorTemp="11200"/>
                    </a14:imgEffect>
                    <a14:imgEffect>
                      <a14:saturation sat="66000"/>
                    </a14:imgEffect>
                    <a14:imgEffect>
                      <a14:brightnessContrast bright="20000" contrast="20000"/>
                    </a14:imgEffect>
                  </a14:imgLayer>
                </a14:imgProps>
              </a:ext>
              <a:ext uri="{28A0092B-C50C-407E-A947-70E740481C1C}">
                <a14:useLocalDpi xmlns:a14="http://schemas.microsoft.com/office/drawing/2010/main" val="0"/>
              </a:ext>
            </a:extLst>
          </a:blip>
          <a:srcRect l="33104" t="43124" r="13874"/>
          <a:stretch/>
        </p:blipFill>
        <p:spPr bwMode="auto">
          <a:xfrm>
            <a:off x="4873679" y="3657600"/>
            <a:ext cx="4270322" cy="3200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5" name="Rectangle 3"/>
          <p:cNvSpPr txBox="1">
            <a:spLocks noChangeArrowheads="1"/>
          </p:cNvSpPr>
          <p:nvPr/>
        </p:nvSpPr>
        <p:spPr bwMode="auto">
          <a:xfrm>
            <a:off x="-102767" y="3505200"/>
            <a:ext cx="4976446"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274320" tIns="182880" rIns="137160" bIns="182880" numCol="1" anchor="t" anchorCtr="0" compatLnSpc="1">
            <a:prstTxWarp prst="textNoShape">
              <a:avLst/>
            </a:prstTxWarp>
          </a:bodyPr>
          <a:lstStyle>
            <a:lvl1pPr marL="342900" indent="-342900" algn="l" rtl="0" eaLnBrk="0" fontAlgn="base" hangingPunct="0">
              <a:spcBef>
                <a:spcPct val="20000"/>
              </a:spcBef>
              <a:spcAft>
                <a:spcPct val="0"/>
              </a:spcAft>
              <a:buClr>
                <a:schemeClr val="accent2"/>
              </a:buClr>
              <a:buSzPct val="75000"/>
              <a:buFont typeface="Wingdings"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a:lstStyle>
          <a:p>
            <a:pPr algn="ctr">
              <a:lnSpc>
                <a:spcPct val="90000"/>
              </a:lnSpc>
              <a:buFont typeface="Wingdings" pitchFamily="2" charset="2"/>
              <a:buNone/>
            </a:pPr>
            <a:r>
              <a:rPr lang="en-US" sz="3200" b="1" u="sng" dirty="0">
                <a:latin typeface="Times New Roman" pitchFamily="18" charset="0"/>
              </a:rPr>
              <a:t>Disciple’s Testimony</a:t>
            </a:r>
          </a:p>
          <a:p>
            <a:pPr>
              <a:lnSpc>
                <a:spcPct val="90000"/>
              </a:lnSpc>
              <a:buFont typeface="Wingdings" pitchFamily="2" charset="2"/>
              <a:buNone/>
            </a:pPr>
            <a:endParaRPr lang="en-US" sz="1000" u="sng" dirty="0">
              <a:latin typeface="Times New Roman" pitchFamily="18" charset="0"/>
            </a:endParaRPr>
          </a:p>
          <a:p>
            <a:pPr marL="0" indent="0">
              <a:lnSpc>
                <a:spcPct val="90000"/>
              </a:lnSpc>
              <a:buNone/>
            </a:pPr>
            <a:r>
              <a:rPr lang="en-US" sz="2800" dirty="0"/>
              <a:t>“They said to each other, ‘Did not our hearts burn within us while he talked to us on the road, while he opened to us the Scriptures?’”</a:t>
            </a:r>
          </a:p>
        </p:txBody>
      </p:sp>
    </p:spTree>
    <p:custDataLst>
      <p:tags r:id="rId1"/>
    </p:custDataLst>
    <p:extLst>
      <p:ext uri="{BB962C8B-B14F-4D97-AF65-F5344CB8AC3E}">
        <p14:creationId xmlns:p14="http://schemas.microsoft.com/office/powerpoint/2010/main" val="162281505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leap"/>
          <p:cNvPicPr>
            <a:picLocks noGrp="1" noChangeAspect="1" noChangeArrowheads="1"/>
          </p:cNvPicPr>
          <p:nvPr>
            <p:ph sz="half" idx="2"/>
          </p:nvPr>
        </p:nvPicPr>
        <p:blipFill>
          <a:blip r:embed="rId3">
            <a:lum bright="-14000" contrast="14000"/>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9219" name="Rectangle 3"/>
          <p:cNvSpPr>
            <a:spLocks noGrp="1" noChangeArrowheads="1"/>
          </p:cNvSpPr>
          <p:nvPr>
            <p:ph type="title"/>
          </p:nvPr>
        </p:nvSpPr>
        <p:spPr>
          <a:xfrm>
            <a:off x="0" y="0"/>
            <a:ext cx="9144000" cy="689568"/>
          </a:xfrm>
          <a:solidFill>
            <a:srgbClr val="6C1B02">
              <a:alpha val="87057"/>
            </a:srgbClr>
          </a:solidFill>
        </p:spPr>
        <p:txBody>
          <a:bodyPr/>
          <a:lstStyle/>
          <a:p>
            <a:pPr eaLnBrk="1" hangingPunct="1"/>
            <a:r>
              <a:rPr lang="en-US" sz="3600" b="1" dirty="0"/>
              <a:t>A Prayer of Faith </a:t>
            </a:r>
            <a:r>
              <a:rPr lang="en-US" sz="3600" b="1" dirty="0">
                <a:sym typeface="Wingdings" pitchFamily="2" charset="2"/>
              </a:rPr>
              <a:t></a:t>
            </a:r>
            <a:r>
              <a:rPr lang="en-US" sz="3600" b="1" dirty="0"/>
              <a:t> Pray this </a:t>
            </a:r>
            <a:r>
              <a:rPr lang="en-US" sz="3600" b="1" dirty="0" err="1"/>
              <a:t>rayer</a:t>
            </a:r>
            <a:r>
              <a:rPr lang="en-US" sz="3600" b="1" dirty="0"/>
              <a:t> if :</a:t>
            </a:r>
          </a:p>
        </p:txBody>
      </p:sp>
      <p:sp>
        <p:nvSpPr>
          <p:cNvPr id="9220" name="Rectangle 4"/>
          <p:cNvSpPr>
            <a:spLocks noGrp="1" noChangeArrowheads="1"/>
          </p:cNvSpPr>
          <p:nvPr>
            <p:ph type="body" sz="half" idx="1"/>
          </p:nvPr>
        </p:nvSpPr>
        <p:spPr>
          <a:xfrm>
            <a:off x="6324600" y="685800"/>
            <a:ext cx="2819400" cy="6172200"/>
          </a:xfrm>
          <a:solidFill>
            <a:schemeClr val="bg1">
              <a:alpha val="58823"/>
            </a:schemeClr>
          </a:solidFill>
        </p:spPr>
        <p:txBody>
          <a:bodyPr tIns="182880"/>
          <a:lstStyle/>
          <a:p>
            <a:pPr marL="590550" indent="-590550" eaLnBrk="1" hangingPunct="1">
              <a:lnSpc>
                <a:spcPct val="90000"/>
              </a:lnSpc>
              <a:buClr>
                <a:schemeClr val="tx1"/>
              </a:buClr>
            </a:pPr>
            <a:r>
              <a:rPr lang="en-US" sz="3000" dirty="0"/>
              <a:t>You want to set an example &amp; show others how it is done.</a:t>
            </a:r>
          </a:p>
          <a:p>
            <a:pPr marL="590550" indent="-590550" eaLnBrk="1" hangingPunct="1">
              <a:lnSpc>
                <a:spcPct val="90000"/>
              </a:lnSpc>
              <a:buClr>
                <a:schemeClr val="tx1"/>
              </a:buClr>
            </a:pPr>
            <a:r>
              <a:rPr lang="en-US" sz="3000" dirty="0"/>
              <a:t>You just like to give your heart to Jesus again &amp; again.</a:t>
            </a:r>
          </a:p>
        </p:txBody>
      </p:sp>
      <p:sp>
        <p:nvSpPr>
          <p:cNvPr id="9221" name="Rectangle 5"/>
          <p:cNvSpPr>
            <a:spLocks noChangeArrowheads="1"/>
          </p:cNvSpPr>
          <p:nvPr/>
        </p:nvSpPr>
        <p:spPr bwMode="auto">
          <a:xfrm>
            <a:off x="0" y="689568"/>
            <a:ext cx="3048000" cy="6172200"/>
          </a:xfrm>
          <a:prstGeom prst="rect">
            <a:avLst/>
          </a:prstGeom>
          <a:solidFill>
            <a:schemeClr val="bg1">
              <a:alpha val="5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tIns="91440"/>
          <a:lstStyle/>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If you never have before</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in the past, but you think it would mean more today.</a:t>
            </a:r>
          </a:p>
          <a:p>
            <a:pPr marL="590550" indent="-590550" eaLnBrk="1" hangingPunct="1">
              <a:lnSpc>
                <a:spcPct val="90000"/>
              </a:lnSpc>
              <a:spcBef>
                <a:spcPct val="20000"/>
              </a:spcBef>
              <a:buClr>
                <a:schemeClr val="tx1"/>
              </a:buClr>
              <a:buSzPct val="75000"/>
              <a:buFont typeface="Wingdings" pitchFamily="2" charset="2"/>
              <a:buChar char="n"/>
            </a:pPr>
            <a:r>
              <a:rPr lang="en-US" sz="3200" dirty="0">
                <a:latin typeface="Arial" charset="0"/>
              </a:rPr>
              <a:t>You have been walking afar off and you want to come back.</a:t>
            </a:r>
          </a:p>
        </p:txBody>
      </p:sp>
      <p:sp>
        <p:nvSpPr>
          <p:cNvPr id="2" name="TextBox 1"/>
          <p:cNvSpPr txBox="1"/>
          <p:nvPr/>
        </p:nvSpPr>
        <p:spPr>
          <a:xfrm>
            <a:off x="3505200" y="4114800"/>
            <a:ext cx="2209800" cy="914400"/>
          </a:xfrm>
          <a:prstGeom prst="rect">
            <a:avLst/>
          </a:prstGeom>
          <a:solidFill>
            <a:schemeClr val="bg1">
              <a:alpha val="67000"/>
            </a:schemeClr>
          </a:solidFill>
          <a:effectLst>
            <a:glow rad="533400">
              <a:srgbClr val="FFFF00">
                <a:alpha val="66000"/>
              </a:srgbClr>
            </a:glow>
            <a:softEdge rad="114300"/>
          </a:effectLst>
        </p:spPr>
        <p:txBody>
          <a:bodyPr wrap="none" rtlCol="0">
            <a:normAutofit lnSpcReduction="10000"/>
          </a:bodyPr>
          <a:lstStyle/>
          <a:p>
            <a:pPr algn="ctr"/>
            <a:r>
              <a:rPr lang="en-US" sz="6000" b="1" dirty="0"/>
              <a:t>Faith</a:t>
            </a:r>
          </a:p>
        </p:txBody>
      </p:sp>
    </p:spTree>
    <p:custDataLst>
      <p:tags r:id="rId1"/>
    </p:custDataLst>
    <p:extLst>
      <p:ext uri="{BB962C8B-B14F-4D97-AF65-F5344CB8AC3E}">
        <p14:creationId xmlns:p14="http://schemas.microsoft.com/office/powerpoint/2010/main" val="343536342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22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2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2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22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elebrate-the-cross"/>
          <p:cNvPicPr>
            <a:picLocks noGrp="1" noChangeAspect="1" noChangeArrowheads="1"/>
          </p:cNvPicPr>
          <p:nvPr>
            <p:ph sz="half" idx="1"/>
          </p:nvPr>
        </p:nvPicPr>
        <p:blipFill>
          <a:blip r:embed="rId3">
            <a:lum contrast="14000"/>
            <a:extLst>
              <a:ext uri="{28A0092B-C50C-407E-A947-70E740481C1C}">
                <a14:useLocalDpi xmlns:a14="http://schemas.microsoft.com/office/drawing/2010/main" val="0"/>
              </a:ext>
            </a:extLst>
          </a:blip>
          <a:srcRect t="12500"/>
          <a:stretch>
            <a:fillRect/>
          </a:stretch>
        </p:blipFill>
        <p:spPr>
          <a:xfrm>
            <a:off x="0" y="192526"/>
            <a:ext cx="9144000" cy="6000750"/>
          </a:xfrm>
          <a:noFill/>
        </p:spPr>
      </p:pic>
      <p:sp>
        <p:nvSpPr>
          <p:cNvPr id="10244" name="Rectangle 4"/>
          <p:cNvSpPr>
            <a:spLocks noGrp="1" noChangeArrowheads="1"/>
          </p:cNvSpPr>
          <p:nvPr>
            <p:ph type="title"/>
          </p:nvPr>
        </p:nvSpPr>
        <p:spPr>
          <a:xfrm>
            <a:off x="0" y="0"/>
            <a:ext cx="9144000" cy="1066800"/>
          </a:xfrm>
          <a:solidFill>
            <a:schemeClr val="bg1">
              <a:alpha val="69019"/>
            </a:schemeClr>
          </a:solidFill>
        </p:spPr>
        <p:txBody>
          <a:bodyPr/>
          <a:lstStyle/>
          <a:p>
            <a:pPr algn="ctr" eaLnBrk="1" hangingPunct="1"/>
            <a:r>
              <a:rPr lang="en-US" sz="3200" dirty="0"/>
              <a:t>We Declare Our Faith Publicly Because Jesus Declared His LOVE Publicly</a:t>
            </a:r>
          </a:p>
        </p:txBody>
      </p:sp>
      <p:pic>
        <p:nvPicPr>
          <p:cNvPr id="10243" name="Picture 3" descr="Milverton1"/>
          <p:cNvPicPr>
            <a:picLocks noGrp="1" noChangeAspect="1" noChangeArrowheads="1"/>
          </p:cNvPicPr>
          <p:nvPr>
            <p:ph sz="half" idx="2"/>
          </p:nvPr>
        </p:nvPicPr>
        <p:blipFill>
          <a:blip r:embed="rId4">
            <a:extLst>
              <a:ext uri="{BEBA8EAE-BF5A-486C-A8C5-ECC9F3942E4B}">
                <a14:imgProps xmlns:a14="http://schemas.microsoft.com/office/drawing/2010/main">
                  <a14:imgLayer r:embed="rId5">
                    <a14:imgEffect>
                      <a14:sharpenSoften amount="3000"/>
                    </a14:imgEffect>
                    <a14:imgEffect>
                      <a14:colorTemperature colorTemp="7400"/>
                    </a14:imgEffect>
                    <a14:imgEffect>
                      <a14:saturation sat="136000"/>
                    </a14:imgEffect>
                    <a14:imgEffect>
                      <a14:brightnessContrast bright="16000" contrast="25000"/>
                    </a14:imgEffect>
                  </a14:imgLayer>
                </a14:imgProps>
              </a:ext>
              <a:ext uri="{28A0092B-C50C-407E-A947-70E740481C1C}">
                <a14:useLocalDpi xmlns:a14="http://schemas.microsoft.com/office/drawing/2010/main" val="0"/>
              </a:ext>
            </a:extLst>
          </a:blip>
          <a:srcRect/>
          <a:stretch>
            <a:fillRect/>
          </a:stretch>
        </p:blipFill>
        <p:spPr>
          <a:xfrm>
            <a:off x="5943600" y="1066800"/>
            <a:ext cx="3175000" cy="3175000"/>
          </a:xfrm>
          <a:prstGeom prst="rect">
            <a:avLst/>
          </a:prstGeom>
          <a:ln w="38100" cap="sq">
            <a:solidFill>
              <a:srgbClr val="000000"/>
            </a:solidFill>
            <a:prstDash val="solid"/>
            <a:miter lim="800000"/>
          </a:ln>
          <a:effectLst>
            <a:outerShdw blurRad="88900" dist="38100" dir="2700000" algn="tl" rotWithShape="0">
              <a:srgbClr val="000000">
                <a:alpha val="43000"/>
              </a:srgbClr>
            </a:outerShdw>
          </a:effectLst>
        </p:spPr>
      </p:pic>
      <p:sp>
        <p:nvSpPr>
          <p:cNvPr id="10245" name="Rectangle 5"/>
          <p:cNvSpPr>
            <a:spLocks noChangeArrowheads="1"/>
          </p:cNvSpPr>
          <p:nvPr/>
        </p:nvSpPr>
        <p:spPr bwMode="auto">
          <a:xfrm>
            <a:off x="228600" y="5334000"/>
            <a:ext cx="891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ct val="20000"/>
              </a:spcBef>
              <a:buClr>
                <a:schemeClr val="accent2"/>
              </a:buClr>
              <a:buSzPct val="75000"/>
              <a:buFont typeface="Wingdings" pitchFamily="2" charset="2"/>
              <a:buNone/>
            </a:pPr>
            <a:r>
              <a:rPr lang="en-US" sz="2800" b="1" dirty="0">
                <a:latin typeface="Arial" charset="0"/>
              </a:rPr>
              <a:t>“If you stand before others and are willing to say you believe in me, then I will tell my Father in heaven that you belong to me.”</a:t>
            </a:r>
            <a:r>
              <a:rPr lang="en-US" sz="3100" dirty="0">
                <a:latin typeface="Arial" charset="0"/>
              </a:rPr>
              <a:t> </a:t>
            </a:r>
            <a:r>
              <a:rPr lang="en-US" sz="2000" dirty="0">
                <a:latin typeface="Arial" charset="0"/>
              </a:rPr>
              <a:t>Mat 10:32</a:t>
            </a:r>
            <a:r>
              <a:rPr lang="en-US" sz="3100" dirty="0">
                <a:latin typeface="Arial" charset="0"/>
              </a:rPr>
              <a:t> </a:t>
            </a:r>
          </a:p>
        </p:txBody>
      </p:sp>
    </p:spTree>
    <p:custDataLst>
      <p:tags r:id="rId1"/>
    </p:custDataLst>
    <p:extLst>
      <p:ext uri="{BB962C8B-B14F-4D97-AF65-F5344CB8AC3E}">
        <p14:creationId xmlns:p14="http://schemas.microsoft.com/office/powerpoint/2010/main" val="3399777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4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elima_mihanlog_com-child-praying%20(17)"/>
          <p:cNvPicPr>
            <a:picLocks noChangeAspect="1" noChangeArrowheads="1"/>
          </p:cNvPicPr>
          <p:nvPr/>
        </p:nvPicPr>
        <p:blipFill>
          <a:blip r:embed="rId4">
            <a:lum bright="26000" contrast="50000"/>
            <a:extLst>
              <a:ext uri="{28A0092B-C50C-407E-A947-70E740481C1C}">
                <a14:useLocalDpi xmlns:a14="http://schemas.microsoft.com/office/drawing/2010/main" val="0"/>
              </a:ext>
            </a:extLst>
          </a:blip>
          <a:srcRect/>
          <a:stretch>
            <a:fillRect/>
          </a:stretch>
        </p:blipFill>
        <p:spPr bwMode="auto">
          <a:xfrm>
            <a:off x="-5862" y="-1"/>
            <a:ext cx="6101862" cy="4576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idx="1"/>
          </p:nvPr>
        </p:nvSpPr>
        <p:spPr>
          <a:xfrm>
            <a:off x="-5862" y="3407465"/>
            <a:ext cx="6330462" cy="3450535"/>
          </a:xfrm>
          <a:solidFill>
            <a:schemeClr val="bg1">
              <a:alpha val="84000"/>
            </a:schemeClr>
          </a:solidFill>
        </p:spPr>
        <p:txBody>
          <a:bodyPr/>
          <a:lstStyle/>
          <a:p>
            <a:pPr eaLnBrk="1" hangingPunct="1">
              <a:lnSpc>
                <a:spcPct val="80000"/>
              </a:lnSpc>
              <a:buClr>
                <a:srgbClr val="F5F5F5"/>
              </a:buClr>
            </a:pPr>
            <a:r>
              <a:rPr lang="en-US" sz="3200" b="1" dirty="0"/>
              <a:t>Do you want to meet Jesus as your savior right now?</a:t>
            </a:r>
          </a:p>
          <a:p>
            <a:pPr eaLnBrk="1" hangingPunct="1">
              <a:lnSpc>
                <a:spcPct val="80000"/>
              </a:lnSpc>
              <a:buClr>
                <a:srgbClr val="F5F5F5"/>
              </a:buClr>
            </a:pPr>
            <a:r>
              <a:rPr lang="en-US" sz="3200" b="1" dirty="0"/>
              <a:t>Do you believe He died to save you from your sins &amp; that He rose from the dead? </a:t>
            </a:r>
          </a:p>
          <a:p>
            <a:pPr eaLnBrk="1" hangingPunct="1">
              <a:lnSpc>
                <a:spcPct val="80000"/>
              </a:lnSpc>
              <a:buClr>
                <a:srgbClr val="F5F5F5"/>
              </a:buClr>
            </a:pPr>
            <a:r>
              <a:rPr lang="en-US" sz="3200" b="1" dirty="0"/>
              <a:t>Do you believe that He is waiting to save you right now?</a:t>
            </a:r>
            <a:r>
              <a:rPr lang="en-US" sz="3200" dirty="0"/>
              <a:t> </a:t>
            </a:r>
          </a:p>
        </p:txBody>
      </p:sp>
      <p:sp>
        <p:nvSpPr>
          <p:cNvPr id="11268" name="Rectangle 4"/>
          <p:cNvSpPr>
            <a:spLocks noChangeArrowheads="1"/>
          </p:cNvSpPr>
          <p:nvPr/>
        </p:nvSpPr>
        <p:spPr bwMode="auto">
          <a:xfrm>
            <a:off x="6248400" y="58366"/>
            <a:ext cx="2819400" cy="6723434"/>
          </a:xfrm>
          <a:prstGeom prst="rect">
            <a:avLst/>
          </a:prstGeom>
          <a:solidFill>
            <a:schemeClr val="bg1">
              <a:alpha val="54117"/>
            </a:schemeClr>
          </a:solidFill>
          <a:ln w="63500">
            <a:solidFill>
              <a:srgbClr val="C80000"/>
            </a:solidFill>
            <a:prstDash val="dash"/>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182880" tIns="91440"/>
          <a:lstStyle/>
          <a:p>
            <a:pPr eaLnBrk="1" hangingPunct="1">
              <a:spcBef>
                <a:spcPts val="0"/>
              </a:spcBef>
              <a:buClr>
                <a:schemeClr val="accent2"/>
              </a:buClr>
              <a:buSzPct val="75000"/>
            </a:pPr>
            <a:r>
              <a:rPr lang="en-US" sz="3000" b="1" dirty="0">
                <a:latin typeface="Arial" charset="0"/>
              </a:rPr>
              <a:t>Dear Jesus,</a:t>
            </a:r>
          </a:p>
          <a:p>
            <a:pPr eaLnBrk="1" hangingPunct="1">
              <a:spcBef>
                <a:spcPts val="0"/>
              </a:spcBef>
              <a:buClr>
                <a:schemeClr val="accent2"/>
              </a:buClr>
              <a:buSzPct val="75000"/>
            </a:pPr>
            <a:endParaRPr lang="en-US" sz="800" b="1" dirty="0">
              <a:latin typeface="Arial" charset="0"/>
            </a:endParaRPr>
          </a:p>
          <a:p>
            <a:pPr eaLnBrk="1" hangingPunct="1">
              <a:spcBef>
                <a:spcPts val="0"/>
              </a:spcBef>
              <a:buClr>
                <a:schemeClr val="accent2"/>
              </a:buClr>
              <a:buSzPct val="75000"/>
            </a:pPr>
            <a:r>
              <a:rPr lang="en-US" sz="3000" b="1" dirty="0">
                <a:latin typeface="Arial" charset="0"/>
              </a:rPr>
              <a:t>I know I am a sinner &amp; need your forgiveness.</a:t>
            </a:r>
          </a:p>
          <a:p>
            <a:pPr eaLnBrk="1" hangingPunct="1">
              <a:spcBef>
                <a:spcPts val="0"/>
              </a:spcBef>
              <a:buClr>
                <a:schemeClr val="accent2"/>
              </a:buClr>
              <a:buSzPct val="75000"/>
            </a:pPr>
            <a:r>
              <a:rPr lang="en-US" sz="3000" b="1" dirty="0">
                <a:latin typeface="Arial" charset="0"/>
              </a:rPr>
              <a:t>I believe you died for my sins. </a:t>
            </a:r>
          </a:p>
          <a:p>
            <a:pPr eaLnBrk="1" hangingPunct="1">
              <a:spcBef>
                <a:spcPts val="0"/>
              </a:spcBef>
              <a:buClr>
                <a:schemeClr val="accent2"/>
              </a:buClr>
              <a:buSzPct val="75000"/>
            </a:pPr>
            <a:r>
              <a:rPr lang="en-US" sz="3000" b="1" dirty="0">
                <a:latin typeface="Arial" charset="0"/>
              </a:rPr>
              <a:t>I now turn from sin.</a:t>
            </a:r>
          </a:p>
          <a:p>
            <a:pPr eaLnBrk="1" hangingPunct="1">
              <a:spcBef>
                <a:spcPts val="0"/>
              </a:spcBef>
              <a:buClr>
                <a:schemeClr val="accent2"/>
              </a:buClr>
              <a:buSzPct val="75000"/>
            </a:pPr>
            <a:r>
              <a:rPr lang="en-US" sz="3000" b="1" dirty="0">
                <a:latin typeface="Arial" charset="0"/>
              </a:rPr>
              <a:t>Come into my heart I pray.</a:t>
            </a:r>
          </a:p>
          <a:p>
            <a:pPr eaLnBrk="1" hangingPunct="1">
              <a:spcBef>
                <a:spcPts val="0"/>
              </a:spcBef>
              <a:buClr>
                <a:schemeClr val="accent2"/>
              </a:buClr>
              <a:buSzPct val="75000"/>
            </a:pPr>
            <a:r>
              <a:rPr lang="en-US" sz="3000" b="1" dirty="0">
                <a:latin typeface="Arial" charset="0"/>
              </a:rPr>
              <a:t>Please wash away my sin.</a:t>
            </a:r>
          </a:p>
        </p:txBody>
      </p:sp>
    </p:spTree>
    <p:custDataLst>
      <p:tags r:id="rId1"/>
    </p:custDataLst>
    <p:extLst>
      <p:ext uri="{BB962C8B-B14F-4D97-AF65-F5344CB8AC3E}">
        <p14:creationId xmlns:p14="http://schemas.microsoft.com/office/powerpoint/2010/main" val="37437608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8">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type="body" sz="half" idx="1"/>
          </p:nvPr>
        </p:nvSpPr>
        <p:spPr>
          <a:xfrm>
            <a:off x="0" y="4572000"/>
            <a:ext cx="9144000" cy="2286000"/>
          </a:xfrm>
        </p:spPr>
        <p:txBody>
          <a:bodyPr/>
          <a:lstStyle/>
          <a:p>
            <a:pPr eaLnBrk="1" hangingPunct="1">
              <a:buFont typeface="Wingdings" pitchFamily="2" charset="2"/>
              <a:buNone/>
            </a:pPr>
            <a:r>
              <a:rPr lang="en-US" sz="3600" dirty="0"/>
              <a:t>“But some people did accept him. They believed in him, and he gave them the right to become children of God.”</a:t>
            </a:r>
            <a:r>
              <a:rPr lang="en-US" sz="2700" dirty="0"/>
              <a:t> </a:t>
            </a:r>
            <a:r>
              <a:rPr lang="en-US" sz="2300" dirty="0"/>
              <a:t>John 1:12</a:t>
            </a:r>
            <a:r>
              <a:rPr lang="en-US" sz="2700" dirty="0"/>
              <a:t> </a:t>
            </a:r>
          </a:p>
        </p:txBody>
      </p:sp>
      <p:pic>
        <p:nvPicPr>
          <p:cNvPr id="12292" name="Picture 4" descr="PBWU_-_Child_of_God_-_black__19686_zoom"/>
          <p:cNvPicPr>
            <a:picLocks noGrp="1" noChangeAspect="1" noChangeArrowheads="1"/>
          </p:cNvPicPr>
          <p:nvPr>
            <p:ph sz="quarter" idx="2"/>
          </p:nvPr>
        </p:nvPicPr>
        <p:blipFill rotWithShape="1">
          <a:blip r:embed="rId2">
            <a:lum contrast="10000"/>
            <a:extLst>
              <a:ext uri="{28A0092B-C50C-407E-A947-70E740481C1C}">
                <a14:useLocalDpi xmlns:a14="http://schemas.microsoft.com/office/drawing/2010/main" val="0"/>
              </a:ext>
            </a:extLst>
          </a:blip>
          <a:srcRect l="-398" r="398" b="1292"/>
          <a:stretch/>
        </p:blipFill>
        <p:spPr>
          <a:xfrm>
            <a:off x="4648200" y="0"/>
            <a:ext cx="4495800" cy="4495800"/>
          </a:xfrm>
          <a:noFill/>
        </p:spPr>
      </p:pic>
      <p:pic>
        <p:nvPicPr>
          <p:cNvPr id="12293" name="Picture 5" descr="untitled"/>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17585" y="0"/>
            <a:ext cx="4574674" cy="4495800"/>
          </a:xfrm>
        </p:spPr>
      </p:pic>
    </p:spTree>
    <p:extLst>
      <p:ext uri="{BB962C8B-B14F-4D97-AF65-F5344CB8AC3E}">
        <p14:creationId xmlns:p14="http://schemas.microsoft.com/office/powerpoint/2010/main" val="22373949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2011_1000V_front_1-e1316632609332"/>
          <p:cNvPicPr>
            <a:picLocks noGrp="1" noChangeAspect="1" noChangeArrowheads="1"/>
          </p:cNvPicPr>
          <p:nvPr>
            <p:ph sz="half" idx="1"/>
          </p:nvPr>
        </p:nvPicPr>
        <p:blipFill>
          <a:blip r:embed="rId2">
            <a:lum contrast="30000"/>
            <a:extLst>
              <a:ext uri="{28A0092B-C50C-407E-A947-70E740481C1C}">
                <a14:useLocalDpi xmlns:a14="http://schemas.microsoft.com/office/drawing/2010/main" val="0"/>
              </a:ext>
            </a:extLst>
          </a:blip>
          <a:srcRect/>
          <a:stretch>
            <a:fillRect/>
          </a:stretch>
        </p:blipFill>
        <p:spPr>
          <a:xfrm>
            <a:off x="0" y="381000"/>
            <a:ext cx="3657600" cy="3017838"/>
          </a:xfrm>
          <a:noFill/>
        </p:spPr>
      </p:pic>
      <p:pic>
        <p:nvPicPr>
          <p:cNvPr id="13315" name="Picture 3" descr="new-creation-2-suzanne-carter"/>
          <p:cNvPicPr>
            <a:picLocks noGrp="1" noChangeAspect="1" noChangeArrowheads="1"/>
          </p:cNvPicPr>
          <p:nvPr>
            <p:ph sz="half" idx="2"/>
          </p:nvPr>
        </p:nvPicPr>
        <p:blipFill>
          <a:blip r:embed="rId3">
            <a:lum contrast="28000"/>
            <a:extLst>
              <a:ext uri="{28A0092B-C50C-407E-A947-70E740481C1C}">
                <a14:useLocalDpi xmlns:a14="http://schemas.microsoft.com/office/drawing/2010/main" val="0"/>
              </a:ext>
            </a:extLst>
          </a:blip>
          <a:srcRect/>
          <a:stretch>
            <a:fillRect/>
          </a:stretch>
        </p:blipFill>
        <p:spPr>
          <a:xfrm>
            <a:off x="3476625" y="838200"/>
            <a:ext cx="5667375" cy="6019800"/>
          </a:xfrm>
          <a:noFill/>
        </p:spPr>
      </p:pic>
    </p:spTree>
    <p:extLst>
      <p:ext uri="{BB962C8B-B14F-4D97-AF65-F5344CB8AC3E}">
        <p14:creationId xmlns:p14="http://schemas.microsoft.com/office/powerpoint/2010/main" val="749079837"/>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8825280"/>
          <p:cNvPicPr>
            <a:picLocks noChangeAspect="1" noChangeArrowheads="1"/>
          </p:cNvPicPr>
          <p:nvPr/>
        </p:nvPicPr>
        <p:blipFill>
          <a:blip r:embed="rId3">
            <a:lum contrast="16000"/>
            <a:extLst>
              <a:ext uri="{28A0092B-C50C-407E-A947-70E740481C1C}">
                <a14:useLocalDpi xmlns:a14="http://schemas.microsoft.com/office/drawing/2010/main" val="0"/>
              </a:ext>
            </a:extLst>
          </a:blip>
          <a:srcRect/>
          <a:stretch>
            <a:fillRect/>
          </a:stretch>
        </p:blipFill>
        <p:spPr bwMode="auto">
          <a:xfrm>
            <a:off x="4419600" y="0"/>
            <a:ext cx="4724400" cy="354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3" descr="4469261588_9946469d09_z"/>
          <p:cNvPicPr>
            <a:picLocks noChangeAspect="1" noChangeArrowheads="1"/>
          </p:cNvPicPr>
          <p:nvPr/>
        </p:nvPicPr>
        <p:blipFill>
          <a:blip r:embed="rId4">
            <a:lum bright="8000" contrast="22000"/>
            <a:extLst>
              <a:ext uri="{28A0092B-C50C-407E-A947-70E740481C1C}">
                <a14:useLocalDpi xmlns:a14="http://schemas.microsoft.com/office/drawing/2010/main" val="0"/>
              </a:ext>
            </a:extLst>
          </a:blip>
          <a:srcRect/>
          <a:stretch>
            <a:fillRect/>
          </a:stretch>
        </p:blipFill>
        <p:spPr bwMode="auto">
          <a:xfrm>
            <a:off x="1371600" y="0"/>
            <a:ext cx="3736975" cy="662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Rectangle 4"/>
          <p:cNvSpPr>
            <a:spLocks noGrp="1" noChangeArrowheads="1"/>
          </p:cNvSpPr>
          <p:nvPr>
            <p:ph idx="1"/>
          </p:nvPr>
        </p:nvSpPr>
        <p:spPr>
          <a:xfrm>
            <a:off x="3200400" y="3200400"/>
            <a:ext cx="5943600" cy="3276600"/>
          </a:xfrm>
          <a:solidFill>
            <a:schemeClr val="bg1">
              <a:alpha val="69019"/>
            </a:schemeClr>
          </a:solidFill>
        </p:spPr>
        <p:txBody>
          <a:bodyPr/>
          <a:lstStyle/>
          <a:p>
            <a:pPr eaLnBrk="1" hangingPunct="1">
              <a:lnSpc>
                <a:spcPct val="90000"/>
              </a:lnSpc>
              <a:buClr>
                <a:schemeClr val="tx1"/>
              </a:buClr>
            </a:pPr>
            <a:r>
              <a:rPr lang="en-US" sz="3400" b="1" dirty="0"/>
              <a:t>What did you learn today?</a:t>
            </a:r>
          </a:p>
          <a:p>
            <a:pPr eaLnBrk="1" hangingPunct="1">
              <a:lnSpc>
                <a:spcPct val="90000"/>
              </a:lnSpc>
              <a:buClr>
                <a:schemeClr val="tx1"/>
              </a:buClr>
            </a:pPr>
            <a:r>
              <a:rPr lang="en-US" sz="3400" b="1" dirty="0"/>
              <a:t>What have you been thinking about God lately?</a:t>
            </a:r>
          </a:p>
          <a:p>
            <a:pPr eaLnBrk="1" hangingPunct="1">
              <a:lnSpc>
                <a:spcPct val="90000"/>
              </a:lnSpc>
              <a:buClr>
                <a:schemeClr val="tx1"/>
              </a:buClr>
            </a:pPr>
            <a:r>
              <a:rPr lang="en-US" sz="3400" b="1" dirty="0"/>
              <a:t>What do you want to tell the world about Jesus?</a:t>
            </a:r>
          </a:p>
        </p:txBody>
      </p:sp>
      <p:sp>
        <p:nvSpPr>
          <p:cNvPr id="14341" name="Rectangle 5"/>
          <p:cNvSpPr>
            <a:spLocks noChangeArrowheads="1"/>
          </p:cNvSpPr>
          <p:nvPr/>
        </p:nvSpPr>
        <p:spPr bwMode="auto">
          <a:xfrm>
            <a:off x="152400" y="76200"/>
            <a:ext cx="2971800" cy="6453188"/>
          </a:xfrm>
          <a:prstGeom prst="rect">
            <a:avLst/>
          </a:prstGeom>
          <a:solidFill>
            <a:schemeClr val="bg1">
              <a:alpha val="30980"/>
            </a:schemeClr>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bIns="0" anchor="ctr">
            <a:spAutoFit/>
          </a:bodyPr>
          <a:lstStyle/>
          <a:p>
            <a:r>
              <a:rPr lang="en-US" sz="3600" b="1">
                <a:latin typeface="Arial" charset="0"/>
              </a:rPr>
              <a:t>“If you openly say, ‘Jesus is Lord’ and believe in your heart that God raised him from death, you will be saved.”</a:t>
            </a:r>
            <a:r>
              <a:rPr lang="en-US" b="1">
                <a:latin typeface="Arial" charset="0"/>
              </a:rPr>
              <a:t> </a:t>
            </a:r>
          </a:p>
          <a:p>
            <a:pPr algn="r"/>
            <a:r>
              <a:rPr lang="en-US" sz="2000" b="1">
                <a:latin typeface="Arial" charset="0"/>
              </a:rPr>
              <a:t>Rom. 10:9</a:t>
            </a:r>
            <a:r>
              <a:rPr lang="en-US" sz="2400" b="1">
                <a:latin typeface="Arial" charset="0"/>
              </a:rPr>
              <a:t> </a:t>
            </a:r>
          </a:p>
        </p:txBody>
      </p:sp>
    </p:spTree>
    <p:custDataLst>
      <p:tags r:id="rId1"/>
    </p:custDataLst>
    <p:extLst>
      <p:ext uri="{BB962C8B-B14F-4D97-AF65-F5344CB8AC3E}">
        <p14:creationId xmlns:p14="http://schemas.microsoft.com/office/powerpoint/2010/main" val="5136800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34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1352002_861_574"/>
          <p:cNvPicPr>
            <a:picLocks noGrp="1" noChangeAspect="1" noChangeArrowheads="1"/>
          </p:cNvPicPr>
          <p:nvPr>
            <p:ph sz="quarter" idx="2"/>
          </p:nvPr>
        </p:nvPicPr>
        <p:blipFill>
          <a:blip r:embed="rId3">
            <a:lum bright="16000" contrast="18000"/>
            <a:extLst>
              <a:ext uri="{28A0092B-C50C-407E-A947-70E740481C1C}">
                <a14:useLocalDpi xmlns:a14="http://schemas.microsoft.com/office/drawing/2010/main" val="0"/>
              </a:ext>
            </a:extLst>
          </a:blip>
          <a:srcRect/>
          <a:stretch>
            <a:fillRect/>
          </a:stretch>
        </p:blipFill>
        <p:spPr>
          <a:xfrm>
            <a:off x="0" y="377825"/>
            <a:ext cx="9144000" cy="64817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3" name="Rectangle 3"/>
          <p:cNvSpPr>
            <a:spLocks noGrp="1" noChangeArrowheads="1"/>
          </p:cNvSpPr>
          <p:nvPr>
            <p:ph type="body" sz="half" idx="1"/>
          </p:nvPr>
        </p:nvSpPr>
        <p:spPr>
          <a:xfrm>
            <a:off x="0" y="0"/>
            <a:ext cx="4000500" cy="4038600"/>
          </a:xfrm>
        </p:spPr>
        <p:txBody>
          <a:bodyPr/>
          <a:lstStyle/>
          <a:p>
            <a:pPr eaLnBrk="1" hangingPunct="1">
              <a:lnSpc>
                <a:spcPct val="80000"/>
              </a:lnSpc>
              <a:buFont typeface="Wingdings" pitchFamily="2" charset="2"/>
              <a:buNone/>
            </a:pPr>
            <a:r>
              <a:rPr lang="en-US" sz="4000" dirty="0"/>
              <a:t>“Draw near to God, and He will draw near to you… </a:t>
            </a:r>
          </a:p>
        </p:txBody>
      </p:sp>
      <p:sp>
        <p:nvSpPr>
          <p:cNvPr id="15364" name="Rectangle 4"/>
          <p:cNvSpPr>
            <a:spLocks noChangeArrowheads="1"/>
          </p:cNvSpPr>
          <p:nvPr/>
        </p:nvSpPr>
        <p:spPr bwMode="auto">
          <a:xfrm>
            <a:off x="0" y="5181600"/>
            <a:ext cx="9144000" cy="1600200"/>
          </a:xfrm>
          <a:prstGeom prst="rect">
            <a:avLst/>
          </a:prstGeom>
          <a:solidFill>
            <a:schemeClr val="bg1">
              <a:alpha val="5294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342900" indent="-342900" eaLnBrk="1" hangingPunct="1">
              <a:spcBef>
                <a:spcPct val="20000"/>
              </a:spcBef>
              <a:buClr>
                <a:schemeClr val="accent2"/>
              </a:buClr>
              <a:buSzPct val="75000"/>
              <a:buFont typeface="Wingdings" pitchFamily="2" charset="2"/>
              <a:buNone/>
            </a:pPr>
            <a:r>
              <a:rPr lang="en-US" sz="3600" b="1" dirty="0">
                <a:latin typeface="Arial" charset="0"/>
              </a:rPr>
              <a:t>…Cleanse your hands, you sinners, and make your hearts pure, you who are half-hearted towards God.”</a:t>
            </a:r>
            <a:r>
              <a:rPr lang="en-US" sz="2700" dirty="0">
                <a:latin typeface="Arial" charset="0"/>
              </a:rPr>
              <a:t> </a:t>
            </a:r>
            <a:r>
              <a:rPr lang="en-US" sz="2000" i="1" dirty="0">
                <a:latin typeface="Arial" charset="0"/>
              </a:rPr>
              <a:t>James 4:8 WNT</a:t>
            </a:r>
          </a:p>
        </p:txBody>
      </p:sp>
    </p:spTree>
    <p:custDataLst>
      <p:tags r:id="rId1"/>
    </p:custDataLst>
    <p:extLst>
      <p:ext uri="{BB962C8B-B14F-4D97-AF65-F5344CB8AC3E}">
        <p14:creationId xmlns:p14="http://schemas.microsoft.com/office/powerpoint/2010/main" val="1608121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064" y="152401"/>
            <a:ext cx="3986464" cy="6705600"/>
          </a:xfrm>
        </p:spPr>
        <p:txBody>
          <a:bodyPr/>
          <a:lstStyle/>
          <a:p>
            <a:pPr marL="0" indent="0">
              <a:buNone/>
            </a:pPr>
            <a:r>
              <a:rPr lang="en-US" sz="3600" dirty="0">
                <a:effectLst/>
              </a:rPr>
              <a:t>This reminds us of Jesus, our High Priest, who would enter the original Holy of Holies (in Heaven) and offer His own blood as a sacrifice for our sin.</a:t>
            </a:r>
            <a:endParaRPr lang="en-US" sz="2400" dirty="0">
              <a:effectLst/>
            </a:endParaRPr>
          </a:p>
        </p:txBody>
      </p:sp>
      <p:pic>
        <p:nvPicPr>
          <p:cNvPr id="16388" name="Picture 4" descr="http://godandhisrevelation.com/Arkoc.jpg"/>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rcRect b="8695"/>
          <a:stretch/>
        </p:blipFill>
        <p:spPr bwMode="auto">
          <a:xfrm>
            <a:off x="3886200" y="0"/>
            <a:ext cx="5257800" cy="6875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7186780"/>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amily_praying_hands"/>
          <p:cNvPicPr>
            <a:picLocks noChangeAspect="1" noChangeArrowheads="1"/>
          </p:cNvPicPr>
          <p:nvPr/>
        </p:nvPicPr>
        <p:blipFill>
          <a:blip r:embed="rId2">
            <a:lum contrast="10000"/>
            <a:extLst>
              <a:ext uri="{28A0092B-C50C-407E-A947-70E740481C1C}">
                <a14:useLocalDpi xmlns:a14="http://schemas.microsoft.com/office/drawing/2010/main" val="0"/>
              </a:ext>
            </a:extLst>
          </a:blip>
          <a:srcRect/>
          <a:stretch>
            <a:fillRect/>
          </a:stretch>
        </p:blipFill>
        <p:spPr bwMode="auto">
          <a:xfrm>
            <a:off x="0" y="0"/>
            <a:ext cx="56356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Rectangle 3"/>
          <p:cNvSpPr>
            <a:spLocks noGrp="1" noChangeArrowheads="1"/>
          </p:cNvSpPr>
          <p:nvPr>
            <p:ph type="title"/>
          </p:nvPr>
        </p:nvSpPr>
        <p:spPr>
          <a:xfrm>
            <a:off x="6019800" y="473075"/>
            <a:ext cx="2971800" cy="1431925"/>
          </a:xfrm>
        </p:spPr>
        <p:txBody>
          <a:bodyPr/>
          <a:lstStyle/>
          <a:p>
            <a:pPr eaLnBrk="1" hangingPunct="1"/>
            <a:r>
              <a:rPr lang="en-US" sz="5400"/>
              <a:t>Close in Prayer</a:t>
            </a:r>
          </a:p>
        </p:txBody>
      </p:sp>
    </p:spTree>
    <p:extLst>
      <p:ext uri="{BB962C8B-B14F-4D97-AF65-F5344CB8AC3E}">
        <p14:creationId xmlns:p14="http://schemas.microsoft.com/office/powerpoint/2010/main" val="344942478"/>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161365" y="5638800"/>
            <a:ext cx="9305365" cy="1156447"/>
          </a:xfrm>
        </p:spPr>
        <p:txBody>
          <a:bodyPr lIns="91440" tIns="182880" rIns="0" bIns="0"/>
          <a:lstStyle/>
          <a:p>
            <a:pPr marL="0" indent="0" algn="ctr">
              <a:buNone/>
            </a:pPr>
            <a:r>
              <a:rPr lang="en-US" sz="4600" dirty="0">
                <a:effectLst>
                  <a:glow rad="203200">
                    <a:schemeClr val="bg1"/>
                  </a:glow>
                </a:effectLst>
              </a:rPr>
              <a:t>Bells on the High Priest’s Robe</a:t>
            </a:r>
          </a:p>
        </p:txBody>
      </p:sp>
      <p:pic>
        <p:nvPicPr>
          <p:cNvPr id="2" name="bell_school_handheld_ring_x3_gentle">
            <a:hlinkClick r:id="" action="ppaction://media"/>
            <a:extLst>
              <a:ext uri="{FF2B5EF4-FFF2-40B4-BE49-F238E27FC236}">
                <a16:creationId xmlns:a16="http://schemas.microsoft.com/office/drawing/2014/main" id="{9BB07AF6-72D2-4C00-BB05-C299FA537C6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882" y="6701118"/>
            <a:ext cx="487082" cy="487082"/>
          </a:xfrm>
          <a:prstGeom prst="rect">
            <a:avLst/>
          </a:prstGeom>
        </p:spPr>
      </p:pic>
    </p:spTree>
    <p:extLst>
      <p:ext uri="{BB962C8B-B14F-4D97-AF65-F5344CB8AC3E}">
        <p14:creationId xmlns:p14="http://schemas.microsoft.com/office/powerpoint/2010/main" val="398237996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9144000" cy="6861313"/>
          </a:xfrm>
          <a:prstGeom prst="rect">
            <a:avLst/>
          </a:prstGeom>
        </p:spPr>
      </p:pic>
      <p:sp>
        <p:nvSpPr>
          <p:cNvPr id="3" name="Content Placeholder 2"/>
          <p:cNvSpPr>
            <a:spLocks noGrp="1"/>
          </p:cNvSpPr>
          <p:nvPr>
            <p:ph idx="1"/>
          </p:nvPr>
        </p:nvSpPr>
        <p:spPr>
          <a:xfrm>
            <a:off x="0" y="1066800"/>
            <a:ext cx="4267200" cy="5718313"/>
          </a:xfrm>
        </p:spPr>
        <p:txBody>
          <a:bodyPr lIns="91440" tIns="182880" rIns="0" bIns="0"/>
          <a:lstStyle/>
          <a:p>
            <a:pPr marL="0" indent="0">
              <a:buNone/>
            </a:pPr>
            <a:r>
              <a:rPr lang="en-US" sz="3600" dirty="0">
                <a:effectLst>
                  <a:glow rad="203200">
                    <a:schemeClr val="bg1"/>
                  </a:glow>
                </a:effectLst>
              </a:rPr>
              <a:t>The bible bells are worn by the High Priest around the hem of his robe.</a:t>
            </a:r>
          </a:p>
          <a:p>
            <a:pPr marL="0" indent="0">
              <a:buNone/>
            </a:pPr>
            <a:endParaRPr lang="en-US" sz="800" dirty="0">
              <a:effectLst>
                <a:glow rad="203200">
                  <a:schemeClr val="bg1"/>
                </a:glow>
              </a:effectLst>
            </a:endParaRPr>
          </a:p>
          <a:p>
            <a:pPr marL="0" indent="0">
              <a:buNone/>
            </a:pPr>
            <a:r>
              <a:rPr lang="en-US" sz="3600" dirty="0">
                <a:effectLst>
                  <a:glow rad="203200">
                    <a:schemeClr val="bg1"/>
                  </a:glow>
                </a:effectLst>
              </a:rPr>
              <a:t>They made the ‘sounds’ of the High Priest as he moved about in the Holy of Holies.</a:t>
            </a:r>
          </a:p>
        </p:txBody>
      </p:sp>
      <p:pic>
        <p:nvPicPr>
          <p:cNvPr id="5" name="bell_school_handheld_ring_x3_gentle">
            <a:hlinkClick r:id="" action="ppaction://media"/>
            <a:extLst>
              <a:ext uri="{FF2B5EF4-FFF2-40B4-BE49-F238E27FC236}">
                <a16:creationId xmlns:a16="http://schemas.microsoft.com/office/drawing/2014/main" id="{0353D89E-54C8-4EFB-8978-D7D43BC85C9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83882" y="6701118"/>
            <a:ext cx="487082" cy="487082"/>
          </a:xfrm>
          <a:prstGeom prst="rect">
            <a:avLst/>
          </a:prstGeom>
        </p:spPr>
      </p:pic>
    </p:spTree>
    <p:extLst>
      <p:ext uri="{BB962C8B-B14F-4D97-AF65-F5344CB8AC3E}">
        <p14:creationId xmlns:p14="http://schemas.microsoft.com/office/powerpoint/2010/main" val="16072526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15000"/>
            <a:ext cx="9144000" cy="1138376"/>
          </a:xfrm>
        </p:spPr>
        <p:txBody>
          <a:bodyPr/>
          <a:lstStyle/>
          <a:p>
            <a:pPr marL="0" indent="0">
              <a:buNone/>
            </a:pPr>
            <a:r>
              <a:rPr lang="en-US" sz="3200" dirty="0"/>
              <a:t>The hem of the Priest’s garment was very special… from it hung bells of gold.</a:t>
            </a:r>
          </a:p>
        </p:txBody>
      </p:sp>
      <p:pic>
        <p:nvPicPr>
          <p:cNvPr id="19458" name="Picture 2" descr="https://lh6.googleusercontent.com/-7gaUZR_J3NE/VD3bxjTy2RI/AAAAAAAF9Z8/nfMKTIRH6dA/s800/High%2520Priest%2520Golden%2520B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0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81656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715000"/>
            <a:ext cx="9144000" cy="1138376"/>
          </a:xfrm>
        </p:spPr>
        <p:txBody>
          <a:bodyPr/>
          <a:lstStyle/>
          <a:p>
            <a:pPr marL="0" indent="0">
              <a:buNone/>
            </a:pPr>
            <a:r>
              <a:rPr lang="en-US" sz="3200" dirty="0"/>
              <a:t>These bells made the sounds of the priest and were evidence of his movements.</a:t>
            </a:r>
          </a:p>
        </p:txBody>
      </p:sp>
      <p:pic>
        <p:nvPicPr>
          <p:cNvPr id="19458" name="Picture 2" descr="https://lh6.googleusercontent.com/-7gaUZR_J3NE/VD3bxjTy2RI/AAAAAAAF9Z8/nfMKTIRH6dA/s800/High%2520Priest%2520Golden%2520Bell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800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4591976"/>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2"/>
</p:tagLst>
</file>

<file path=ppt/tags/tag10.xml><?xml version="1.0" encoding="utf-8"?>
<p:tagLst xmlns:a="http://schemas.openxmlformats.org/drawingml/2006/main" xmlns:r="http://schemas.openxmlformats.org/officeDocument/2006/relationships" xmlns:p="http://schemas.openxmlformats.org/presentationml/2006/main">
  <p:tag name="TIMING" val="|2.7|2.1"/>
</p:tagLst>
</file>

<file path=ppt/tags/tag11.xml><?xml version="1.0" encoding="utf-8"?>
<p:tagLst xmlns:a="http://schemas.openxmlformats.org/drawingml/2006/main" xmlns:r="http://schemas.openxmlformats.org/officeDocument/2006/relationships" xmlns:p="http://schemas.openxmlformats.org/presentationml/2006/main">
  <p:tag name="TIMING" val="|5.6|1.1"/>
</p:tagLst>
</file>

<file path=ppt/tags/tag12.xml><?xml version="1.0" encoding="utf-8"?>
<p:tagLst xmlns:a="http://schemas.openxmlformats.org/drawingml/2006/main" xmlns:r="http://schemas.openxmlformats.org/officeDocument/2006/relationships" xmlns:p="http://schemas.openxmlformats.org/presentationml/2006/main">
  <p:tag name="TIMING" val="|4.3"/>
</p:tagLst>
</file>

<file path=ppt/tags/tag13.xml><?xml version="1.0" encoding="utf-8"?>
<p:tagLst xmlns:a="http://schemas.openxmlformats.org/drawingml/2006/main" xmlns:r="http://schemas.openxmlformats.org/officeDocument/2006/relationships" xmlns:p="http://schemas.openxmlformats.org/presentationml/2006/main">
  <p:tag name="TIMING" val="|4.6|3.2|3.5"/>
</p:tagLst>
</file>

<file path=ppt/tags/tag14.xml><?xml version="1.0" encoding="utf-8"?>
<p:tagLst xmlns:a="http://schemas.openxmlformats.org/drawingml/2006/main" xmlns:r="http://schemas.openxmlformats.org/officeDocument/2006/relationships" xmlns:p="http://schemas.openxmlformats.org/presentationml/2006/main">
  <p:tag name="TIMING" val="|4.6|3.2|3.5"/>
</p:tagLst>
</file>

<file path=ppt/tags/tag15.xml><?xml version="1.0" encoding="utf-8"?>
<p:tagLst xmlns:a="http://schemas.openxmlformats.org/drawingml/2006/main" xmlns:r="http://schemas.openxmlformats.org/officeDocument/2006/relationships" xmlns:p="http://schemas.openxmlformats.org/presentationml/2006/main">
  <p:tag name="TIMING" val="|4.6|3.2|3.5"/>
</p:tagLst>
</file>

<file path=ppt/tags/tag16.xml><?xml version="1.0" encoding="utf-8"?>
<p:tagLst xmlns:a="http://schemas.openxmlformats.org/drawingml/2006/main" xmlns:r="http://schemas.openxmlformats.org/officeDocument/2006/relationships" xmlns:p="http://schemas.openxmlformats.org/presentationml/2006/main">
  <p:tag name="TIMING" val="|4.9|2.9|2.6"/>
</p:tagLst>
</file>

<file path=ppt/tags/tag17.xml><?xml version="1.0" encoding="utf-8"?>
<p:tagLst xmlns:a="http://schemas.openxmlformats.org/drawingml/2006/main" xmlns:r="http://schemas.openxmlformats.org/officeDocument/2006/relationships" xmlns:p="http://schemas.openxmlformats.org/presentationml/2006/main">
  <p:tag name="TIMING" val="|4"/>
</p:tagLst>
</file>

<file path=ppt/tags/tag18.xml><?xml version="1.0" encoding="utf-8"?>
<p:tagLst xmlns:a="http://schemas.openxmlformats.org/drawingml/2006/main" xmlns:r="http://schemas.openxmlformats.org/officeDocument/2006/relationships" xmlns:p="http://schemas.openxmlformats.org/presentationml/2006/main">
  <p:tag name="TIMING" val="|3.2|1.9|1.4"/>
</p:tagLst>
</file>

<file path=ppt/tags/tag19.xml><?xml version="1.0" encoding="utf-8"?>
<p:tagLst xmlns:a="http://schemas.openxmlformats.org/drawingml/2006/main" xmlns:r="http://schemas.openxmlformats.org/officeDocument/2006/relationships" xmlns:p="http://schemas.openxmlformats.org/presentationml/2006/main">
  <p:tag name="TIMING" val="|1.1|1.8"/>
</p:tagLst>
</file>

<file path=ppt/tags/tag2.xml><?xml version="1.0" encoding="utf-8"?>
<p:tagLst xmlns:a="http://schemas.openxmlformats.org/drawingml/2006/main" xmlns:r="http://schemas.openxmlformats.org/officeDocument/2006/relationships" xmlns:p="http://schemas.openxmlformats.org/presentationml/2006/main">
  <p:tag name="TIMING" val="|5.1"/>
</p:tagLst>
</file>

<file path=ppt/tags/tag20.xml><?xml version="1.0" encoding="utf-8"?>
<p:tagLst xmlns:a="http://schemas.openxmlformats.org/drawingml/2006/main" xmlns:r="http://schemas.openxmlformats.org/officeDocument/2006/relationships" xmlns:p="http://schemas.openxmlformats.org/presentationml/2006/main">
  <p:tag name="TIMING" val="|1.5"/>
</p:tagLst>
</file>

<file path=ppt/tags/tag21.xml><?xml version="1.0" encoding="utf-8"?>
<p:tagLst xmlns:a="http://schemas.openxmlformats.org/drawingml/2006/main" xmlns:r="http://schemas.openxmlformats.org/officeDocument/2006/relationships" xmlns:p="http://schemas.openxmlformats.org/presentationml/2006/main">
  <p:tag name="TIMING" val="|1.1|1.4|1.5|1.3|1.6"/>
</p:tagLst>
</file>

<file path=ppt/tags/tag22.xml><?xml version="1.0" encoding="utf-8"?>
<p:tagLst xmlns:a="http://schemas.openxmlformats.org/drawingml/2006/main" xmlns:r="http://schemas.openxmlformats.org/officeDocument/2006/relationships" xmlns:p="http://schemas.openxmlformats.org/presentationml/2006/main">
  <p:tag name="TIMING" val="|1.4"/>
</p:tagLst>
</file>

<file path=ppt/tags/tag23.xml><?xml version="1.0" encoding="utf-8"?>
<p:tagLst xmlns:a="http://schemas.openxmlformats.org/drawingml/2006/main" xmlns:r="http://schemas.openxmlformats.org/officeDocument/2006/relationships" xmlns:p="http://schemas.openxmlformats.org/presentationml/2006/main">
  <p:tag name="TIMING" val="|1.2|1.8|1.4|1.1|1.6|1.6|1.6|1.9"/>
</p:tagLst>
</file>

<file path=ppt/tags/tag24.xml><?xml version="1.0" encoding="utf-8"?>
<p:tagLst xmlns:a="http://schemas.openxmlformats.org/drawingml/2006/main" xmlns:r="http://schemas.openxmlformats.org/officeDocument/2006/relationships" xmlns:p="http://schemas.openxmlformats.org/presentationml/2006/main">
  <p:tag name="TIMING" val="|3.1|1.3|1.8"/>
</p:tagLst>
</file>

<file path=ppt/tags/tag25.xml><?xml version="1.0" encoding="utf-8"?>
<p:tagLst xmlns:a="http://schemas.openxmlformats.org/drawingml/2006/main" xmlns:r="http://schemas.openxmlformats.org/officeDocument/2006/relationships" xmlns:p="http://schemas.openxmlformats.org/presentationml/2006/main">
  <p:tag name="TIMING" val="|2.1"/>
</p:tagLst>
</file>

<file path=ppt/tags/tag3.xml><?xml version="1.0" encoding="utf-8"?>
<p:tagLst xmlns:a="http://schemas.openxmlformats.org/drawingml/2006/main" xmlns:r="http://schemas.openxmlformats.org/officeDocument/2006/relationships" xmlns:p="http://schemas.openxmlformats.org/presentationml/2006/main">
  <p:tag name="TIMING" val="|5.6"/>
</p:tagLst>
</file>

<file path=ppt/tags/tag4.xml><?xml version="1.0" encoding="utf-8"?>
<p:tagLst xmlns:a="http://schemas.openxmlformats.org/drawingml/2006/main" xmlns:r="http://schemas.openxmlformats.org/officeDocument/2006/relationships" xmlns:p="http://schemas.openxmlformats.org/presentationml/2006/main">
  <p:tag name="TIMING" val="|1.9|2.3|2.6"/>
</p:tagLst>
</file>

<file path=ppt/tags/tag5.xml><?xml version="1.0" encoding="utf-8"?>
<p:tagLst xmlns:a="http://schemas.openxmlformats.org/drawingml/2006/main" xmlns:r="http://schemas.openxmlformats.org/officeDocument/2006/relationships" xmlns:p="http://schemas.openxmlformats.org/presentationml/2006/main">
  <p:tag name="TIMING" val="|0.8|4.2|2.4"/>
</p:tagLst>
</file>

<file path=ppt/tags/tag6.xml><?xml version="1.0" encoding="utf-8"?>
<p:tagLst xmlns:a="http://schemas.openxmlformats.org/drawingml/2006/main" xmlns:r="http://schemas.openxmlformats.org/officeDocument/2006/relationships" xmlns:p="http://schemas.openxmlformats.org/presentationml/2006/main">
  <p:tag name="TIMING" val="|2.5|1.6|3"/>
</p:tagLst>
</file>

<file path=ppt/tags/tag7.xml><?xml version="1.0" encoding="utf-8"?>
<p:tagLst xmlns:a="http://schemas.openxmlformats.org/drawingml/2006/main" xmlns:r="http://schemas.openxmlformats.org/officeDocument/2006/relationships" xmlns:p="http://schemas.openxmlformats.org/presentationml/2006/main">
  <p:tag name="TIMING" val="|5.3"/>
</p:tagLst>
</file>

<file path=ppt/tags/tag8.xml><?xml version="1.0" encoding="utf-8"?>
<p:tagLst xmlns:a="http://schemas.openxmlformats.org/drawingml/2006/main" xmlns:r="http://schemas.openxmlformats.org/officeDocument/2006/relationships" xmlns:p="http://schemas.openxmlformats.org/presentationml/2006/main">
  <p:tag name="TIMING" val="|3.2"/>
</p:tagLst>
</file>

<file path=ppt/tags/tag9.xml><?xml version="1.0" encoding="utf-8"?>
<p:tagLst xmlns:a="http://schemas.openxmlformats.org/drawingml/2006/main" xmlns:r="http://schemas.openxmlformats.org/officeDocument/2006/relationships" xmlns:p="http://schemas.openxmlformats.org/presentationml/2006/main">
  <p:tag name="TIMING" val="|2.1|3"/>
</p:tagLst>
</file>

<file path=ppt/theme/theme1.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5723</TotalTime>
  <Words>1797</Words>
  <Application>Microsoft Office PowerPoint</Application>
  <PresentationFormat>On-screen Show (4:3)</PresentationFormat>
  <Paragraphs>148</Paragraphs>
  <Slides>50</Slides>
  <Notes>8</Notes>
  <HiddenSlides>0</HiddenSlides>
  <MMClips>11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Adobe Garamond Pro</vt:lpstr>
      <vt:lpstr>Arial</vt:lpstr>
      <vt:lpstr>Times New Roman</vt:lpstr>
      <vt:lpstr>Verdana</vt:lpstr>
      <vt:lpstr>Wingdings</vt:lpstr>
      <vt:lpstr>Refined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 Slide - Song:  Easter Song (2md Chapter of Acts)   View Here: https://www.youtube.com/watch?v=-6S3dp6elpw    </vt:lpstr>
      <vt:lpstr>Next Slide - Song:  I Heard the Bells (Burl Ives)   View Here: https://www.youtube.com/watch?v=2nk77EOgapg   </vt:lpstr>
      <vt:lpstr>Next Slide - Song:  I Heard the Bells (Casting Crowns)   View Here: https://www.youtube.com/watch?v=M5vgyj_aQkw   </vt:lpstr>
      <vt:lpstr>Next Slide - Song: Ring Those Bells   View Here: https://www.youtube.com/watch?v=d39dQhQP38A    </vt:lpstr>
      <vt:lpstr>What is the Sinner‘s Prayer?</vt:lpstr>
      <vt:lpstr>PowerPoint Presentation</vt:lpstr>
      <vt:lpstr>PowerPoint Presentation</vt:lpstr>
      <vt:lpstr>A Prayer of Faith  Pray this rayer if :</vt:lpstr>
      <vt:lpstr>We Declare Our Faith Publicly Because Jesus Declared His LOVE Publicly</vt:lpstr>
      <vt:lpstr>PowerPoint Presentation</vt:lpstr>
      <vt:lpstr>PowerPoint Presentation</vt:lpstr>
      <vt:lpstr>PowerPoint Presentation</vt:lpstr>
      <vt:lpstr>PowerPoint Presentation</vt:lpstr>
      <vt:lpstr>PowerPoint Presentation</vt:lpstr>
      <vt:lpstr>Close in Prayer</vt:lpstr>
    </vt:vector>
  </TitlesOfParts>
  <Company>Campaign Kerusso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Page</dc:title>
  <dc:creator>Therese Greenberg</dc:creator>
  <cp:lastModifiedBy>Harold Greenberg</cp:lastModifiedBy>
  <cp:revision>339</cp:revision>
  <dcterms:created xsi:type="dcterms:W3CDTF">2012-08-28T02:53:07Z</dcterms:created>
  <dcterms:modified xsi:type="dcterms:W3CDTF">2021-11-17T15:14:14Z</dcterms:modified>
</cp:coreProperties>
</file>