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709" r:id="rId2"/>
    <p:sldId id="715" r:id="rId3"/>
    <p:sldId id="622" r:id="rId4"/>
    <p:sldId id="710" r:id="rId5"/>
    <p:sldId id="497" r:id="rId6"/>
    <p:sldId id="717" r:id="rId7"/>
    <p:sldId id="543" r:id="rId8"/>
    <p:sldId id="668" r:id="rId9"/>
    <p:sldId id="669" r:id="rId10"/>
    <p:sldId id="667" r:id="rId11"/>
    <p:sldId id="631" r:id="rId12"/>
    <p:sldId id="544" r:id="rId13"/>
    <p:sldId id="655" r:id="rId14"/>
    <p:sldId id="666" r:id="rId15"/>
    <p:sldId id="632" r:id="rId16"/>
    <p:sldId id="545" r:id="rId17"/>
    <p:sldId id="547" r:id="rId18"/>
    <p:sldId id="670" r:id="rId19"/>
    <p:sldId id="552" r:id="rId20"/>
    <p:sldId id="633" r:id="rId21"/>
    <p:sldId id="671" r:id="rId22"/>
    <p:sldId id="639" r:id="rId23"/>
    <p:sldId id="548" r:id="rId24"/>
    <p:sldId id="640" r:id="rId25"/>
    <p:sldId id="565" r:id="rId26"/>
    <p:sldId id="657" r:id="rId27"/>
    <p:sldId id="713" r:id="rId28"/>
    <p:sldId id="714" r:id="rId29"/>
    <p:sldId id="674" r:id="rId30"/>
    <p:sldId id="675" r:id="rId31"/>
    <p:sldId id="549" r:id="rId32"/>
    <p:sldId id="676" r:id="rId33"/>
    <p:sldId id="566" r:id="rId34"/>
    <p:sldId id="673" r:id="rId35"/>
    <p:sldId id="678" r:id="rId36"/>
    <p:sldId id="692" r:id="rId37"/>
    <p:sldId id="691" r:id="rId38"/>
    <p:sldId id="677" r:id="rId39"/>
    <p:sldId id="679" r:id="rId40"/>
    <p:sldId id="680" r:id="rId41"/>
    <p:sldId id="672" r:id="rId42"/>
    <p:sldId id="681" r:id="rId43"/>
    <p:sldId id="554" r:id="rId44"/>
    <p:sldId id="682" r:id="rId45"/>
    <p:sldId id="683" r:id="rId46"/>
    <p:sldId id="712" r:id="rId47"/>
    <p:sldId id="684" r:id="rId48"/>
    <p:sldId id="711" r:id="rId49"/>
    <p:sldId id="686" r:id="rId50"/>
    <p:sldId id="685" r:id="rId51"/>
    <p:sldId id="687" r:id="rId52"/>
    <p:sldId id="689" r:id="rId53"/>
    <p:sldId id="688" r:id="rId54"/>
    <p:sldId id="690" r:id="rId55"/>
    <p:sldId id="694" r:id="rId56"/>
    <p:sldId id="698" r:id="rId57"/>
    <p:sldId id="718" r:id="rId58"/>
    <p:sldId id="660" r:id="rId59"/>
    <p:sldId id="697" r:id="rId60"/>
    <p:sldId id="699" r:id="rId61"/>
    <p:sldId id="696" r:id="rId62"/>
    <p:sldId id="700" r:id="rId63"/>
    <p:sldId id="702" r:id="rId64"/>
    <p:sldId id="701" r:id="rId65"/>
    <p:sldId id="703" r:id="rId66"/>
    <p:sldId id="695" r:id="rId67"/>
    <p:sldId id="716" r:id="rId68"/>
    <p:sldId id="33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F12D978-C7FD-4018-8040-C10AB6DB59B5}">
          <p14:sldIdLst>
            <p14:sldId id="709"/>
            <p14:sldId id="715"/>
            <p14:sldId id="622"/>
            <p14:sldId id="710"/>
            <p14:sldId id="497"/>
            <p14:sldId id="717"/>
            <p14:sldId id="543"/>
            <p14:sldId id="668"/>
            <p14:sldId id="669"/>
            <p14:sldId id="667"/>
            <p14:sldId id="631"/>
            <p14:sldId id="544"/>
            <p14:sldId id="655"/>
            <p14:sldId id="666"/>
            <p14:sldId id="632"/>
            <p14:sldId id="545"/>
            <p14:sldId id="547"/>
            <p14:sldId id="670"/>
            <p14:sldId id="552"/>
            <p14:sldId id="633"/>
            <p14:sldId id="671"/>
            <p14:sldId id="639"/>
            <p14:sldId id="548"/>
            <p14:sldId id="640"/>
            <p14:sldId id="565"/>
            <p14:sldId id="657"/>
            <p14:sldId id="713"/>
            <p14:sldId id="714"/>
            <p14:sldId id="674"/>
            <p14:sldId id="675"/>
            <p14:sldId id="549"/>
            <p14:sldId id="676"/>
            <p14:sldId id="566"/>
            <p14:sldId id="673"/>
            <p14:sldId id="678"/>
            <p14:sldId id="692"/>
            <p14:sldId id="691"/>
            <p14:sldId id="677"/>
            <p14:sldId id="679"/>
            <p14:sldId id="680"/>
            <p14:sldId id="672"/>
            <p14:sldId id="681"/>
            <p14:sldId id="554"/>
            <p14:sldId id="682"/>
            <p14:sldId id="683"/>
            <p14:sldId id="712"/>
            <p14:sldId id="684"/>
            <p14:sldId id="711"/>
            <p14:sldId id="686"/>
            <p14:sldId id="685"/>
            <p14:sldId id="687"/>
            <p14:sldId id="689"/>
            <p14:sldId id="688"/>
            <p14:sldId id="690"/>
            <p14:sldId id="694"/>
            <p14:sldId id="698"/>
            <p14:sldId id="718"/>
            <p14:sldId id="660"/>
            <p14:sldId id="697"/>
            <p14:sldId id="699"/>
            <p14:sldId id="696"/>
            <p14:sldId id="700"/>
            <p14:sldId id="702"/>
            <p14:sldId id="701"/>
            <p14:sldId id="703"/>
            <p14:sldId id="695"/>
            <p14:sldId id="716"/>
            <p14:sldId id="33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CC04"/>
    <a:srgbClr val="E24B90"/>
    <a:srgbClr val="221A00"/>
    <a:srgbClr val="1BB4E0"/>
    <a:srgbClr val="10101E"/>
    <a:srgbClr val="FDA351"/>
    <a:srgbClr val="FA5422"/>
    <a:srgbClr val="E2704C"/>
    <a:srgbClr val="7D8FA7"/>
    <a:srgbClr val="E295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35B787-CE20-474A-AA7B-95B10FC219FE}" v="116" dt="2021-11-11T21:34:30.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75" autoAdjust="0"/>
    <p:restoredTop sz="94660"/>
  </p:normalViewPr>
  <p:slideViewPr>
    <p:cSldViewPr snapToGrid="0">
      <p:cViewPr varScale="1">
        <p:scale>
          <a:sx n="65" d="100"/>
          <a:sy n="65" d="100"/>
        </p:scale>
        <p:origin x="124" y="44"/>
      </p:cViewPr>
      <p:guideLst/>
    </p:cSldViewPr>
  </p:slideViewPr>
  <p:notesTextViewPr>
    <p:cViewPr>
      <p:scale>
        <a:sx n="1" d="1"/>
        <a:sy n="1" d="1"/>
      </p:scale>
      <p:origin x="0" y="0"/>
    </p:cViewPr>
  </p:notesTextViewPr>
  <p:notesViewPr>
    <p:cSldViewPr snapToGrid="0">
      <p:cViewPr varScale="1">
        <p:scale>
          <a:sx n="51" d="100"/>
          <a:sy n="51" d="100"/>
        </p:scale>
        <p:origin x="1572"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2935B787-CE20-474A-AA7B-95B10FC219FE}"/>
    <pc:docChg chg="undo custSel addSld delSld modSld sldOrd modSection">
      <pc:chgData name="Harold Greenberg" userId="d5c41c3ac8bf082f" providerId="LiveId" clId="{2935B787-CE20-474A-AA7B-95B10FC219FE}" dt="2021-11-11T21:34:30.423" v="248"/>
      <pc:docMkLst>
        <pc:docMk/>
      </pc:docMkLst>
      <pc:sldChg chg="addSp delSp modSp mod modTransition addAnim delAnim">
        <pc:chgData name="Harold Greenberg" userId="d5c41c3ac8bf082f" providerId="LiveId" clId="{2935B787-CE20-474A-AA7B-95B10FC219FE}" dt="2021-11-11T21:34:30.423" v="248"/>
        <pc:sldMkLst>
          <pc:docMk/>
          <pc:sldMk cId="4032970070" sldId="335"/>
        </pc:sldMkLst>
        <pc:picChg chg="add del mod">
          <ac:chgData name="Harold Greenberg" userId="d5c41c3ac8bf082f" providerId="LiveId" clId="{2935B787-CE20-474A-AA7B-95B10FC219FE}" dt="2021-11-11T17:02:22.283" v="247" actId="21"/>
          <ac:picMkLst>
            <pc:docMk/>
            <pc:sldMk cId="4032970070" sldId="335"/>
            <ac:picMk id="5" creationId="{590F3480-AEF8-454E-8575-EFE64E6B80B8}"/>
          </ac:picMkLst>
        </pc:picChg>
      </pc:sldChg>
      <pc:sldChg chg="del">
        <pc:chgData name="Harold Greenberg" userId="d5c41c3ac8bf082f" providerId="LiveId" clId="{2935B787-CE20-474A-AA7B-95B10FC219FE}" dt="2021-11-09T01:30:37.679" v="0" actId="47"/>
        <pc:sldMkLst>
          <pc:docMk/>
          <pc:sldMk cId="772292275" sldId="496"/>
        </pc:sldMkLst>
      </pc:sldChg>
      <pc:sldChg chg="modTransition modAnim">
        <pc:chgData name="Harold Greenberg" userId="d5c41c3ac8bf082f" providerId="LiveId" clId="{2935B787-CE20-474A-AA7B-95B10FC219FE}" dt="2021-11-11T21:34:30.423" v="248"/>
        <pc:sldMkLst>
          <pc:docMk/>
          <pc:sldMk cId="3436997403" sldId="497"/>
        </pc:sldMkLst>
      </pc:sldChg>
      <pc:sldChg chg="modTransition modAnim">
        <pc:chgData name="Harold Greenberg" userId="d5c41c3ac8bf082f" providerId="LiveId" clId="{2935B787-CE20-474A-AA7B-95B10FC219FE}" dt="2021-11-11T21:34:30.423" v="248"/>
        <pc:sldMkLst>
          <pc:docMk/>
          <pc:sldMk cId="4120194913" sldId="543"/>
        </pc:sldMkLst>
      </pc:sldChg>
      <pc:sldChg chg="modTransition">
        <pc:chgData name="Harold Greenberg" userId="d5c41c3ac8bf082f" providerId="LiveId" clId="{2935B787-CE20-474A-AA7B-95B10FC219FE}" dt="2021-11-11T21:34:30.423" v="248"/>
        <pc:sldMkLst>
          <pc:docMk/>
          <pc:sldMk cId="989401387" sldId="544"/>
        </pc:sldMkLst>
      </pc:sldChg>
      <pc:sldChg chg="modTransition modAnim">
        <pc:chgData name="Harold Greenberg" userId="d5c41c3ac8bf082f" providerId="LiveId" clId="{2935B787-CE20-474A-AA7B-95B10FC219FE}" dt="2021-11-11T21:34:30.423" v="248"/>
        <pc:sldMkLst>
          <pc:docMk/>
          <pc:sldMk cId="2654544685" sldId="545"/>
        </pc:sldMkLst>
      </pc:sldChg>
      <pc:sldChg chg="modTransition">
        <pc:chgData name="Harold Greenberg" userId="d5c41c3ac8bf082f" providerId="LiveId" clId="{2935B787-CE20-474A-AA7B-95B10FC219FE}" dt="2021-11-11T21:34:30.423" v="248"/>
        <pc:sldMkLst>
          <pc:docMk/>
          <pc:sldMk cId="2026713412" sldId="547"/>
        </pc:sldMkLst>
      </pc:sldChg>
      <pc:sldChg chg="modTransition modAnim">
        <pc:chgData name="Harold Greenberg" userId="d5c41c3ac8bf082f" providerId="LiveId" clId="{2935B787-CE20-474A-AA7B-95B10FC219FE}" dt="2021-11-11T21:34:30.423" v="248"/>
        <pc:sldMkLst>
          <pc:docMk/>
          <pc:sldMk cId="1691568006" sldId="548"/>
        </pc:sldMkLst>
      </pc:sldChg>
      <pc:sldChg chg="modTransition">
        <pc:chgData name="Harold Greenberg" userId="d5c41c3ac8bf082f" providerId="LiveId" clId="{2935B787-CE20-474A-AA7B-95B10FC219FE}" dt="2021-11-11T21:34:30.423" v="248"/>
        <pc:sldMkLst>
          <pc:docMk/>
          <pc:sldMk cId="1248118649" sldId="549"/>
        </pc:sldMkLst>
      </pc:sldChg>
      <pc:sldChg chg="modTransition">
        <pc:chgData name="Harold Greenberg" userId="d5c41c3ac8bf082f" providerId="LiveId" clId="{2935B787-CE20-474A-AA7B-95B10FC219FE}" dt="2021-11-11T21:34:30.423" v="248"/>
        <pc:sldMkLst>
          <pc:docMk/>
          <pc:sldMk cId="3728061073" sldId="552"/>
        </pc:sldMkLst>
      </pc:sldChg>
      <pc:sldChg chg="modTransition">
        <pc:chgData name="Harold Greenberg" userId="d5c41c3ac8bf082f" providerId="LiveId" clId="{2935B787-CE20-474A-AA7B-95B10FC219FE}" dt="2021-11-11T21:34:30.423" v="248"/>
        <pc:sldMkLst>
          <pc:docMk/>
          <pc:sldMk cId="1412167621" sldId="554"/>
        </pc:sldMkLst>
      </pc:sldChg>
      <pc:sldChg chg="modTransition modAnim">
        <pc:chgData name="Harold Greenberg" userId="d5c41c3ac8bf082f" providerId="LiveId" clId="{2935B787-CE20-474A-AA7B-95B10FC219FE}" dt="2021-11-11T21:34:30.423" v="248"/>
        <pc:sldMkLst>
          <pc:docMk/>
          <pc:sldMk cId="1335198830" sldId="565"/>
        </pc:sldMkLst>
      </pc:sldChg>
      <pc:sldChg chg="modTransition">
        <pc:chgData name="Harold Greenberg" userId="d5c41c3ac8bf082f" providerId="LiveId" clId="{2935B787-CE20-474A-AA7B-95B10FC219FE}" dt="2021-11-11T21:34:30.423" v="248"/>
        <pc:sldMkLst>
          <pc:docMk/>
          <pc:sldMk cId="1127976296" sldId="566"/>
        </pc:sldMkLst>
      </pc:sldChg>
      <pc:sldChg chg="modTransition">
        <pc:chgData name="Harold Greenberg" userId="d5c41c3ac8bf082f" providerId="LiveId" clId="{2935B787-CE20-474A-AA7B-95B10FC219FE}" dt="2021-11-11T21:34:30.423" v="248"/>
        <pc:sldMkLst>
          <pc:docMk/>
          <pc:sldMk cId="3943395721" sldId="622"/>
        </pc:sldMkLst>
      </pc:sldChg>
      <pc:sldChg chg="modTransition">
        <pc:chgData name="Harold Greenberg" userId="d5c41c3ac8bf082f" providerId="LiveId" clId="{2935B787-CE20-474A-AA7B-95B10FC219FE}" dt="2021-11-11T21:34:30.423" v="248"/>
        <pc:sldMkLst>
          <pc:docMk/>
          <pc:sldMk cId="2966994021" sldId="631"/>
        </pc:sldMkLst>
      </pc:sldChg>
      <pc:sldChg chg="ord modTransition">
        <pc:chgData name="Harold Greenberg" userId="d5c41c3ac8bf082f" providerId="LiveId" clId="{2935B787-CE20-474A-AA7B-95B10FC219FE}" dt="2021-11-11T21:34:30.423" v="248"/>
        <pc:sldMkLst>
          <pc:docMk/>
          <pc:sldMk cId="725753516" sldId="632"/>
        </pc:sldMkLst>
      </pc:sldChg>
      <pc:sldChg chg="ord modTransition">
        <pc:chgData name="Harold Greenberg" userId="d5c41c3ac8bf082f" providerId="LiveId" clId="{2935B787-CE20-474A-AA7B-95B10FC219FE}" dt="2021-11-11T21:34:30.423" v="248"/>
        <pc:sldMkLst>
          <pc:docMk/>
          <pc:sldMk cId="2732227885" sldId="633"/>
        </pc:sldMkLst>
      </pc:sldChg>
      <pc:sldChg chg="ord modTransition">
        <pc:chgData name="Harold Greenberg" userId="d5c41c3ac8bf082f" providerId="LiveId" clId="{2935B787-CE20-474A-AA7B-95B10FC219FE}" dt="2021-11-11T21:34:30.423" v="248"/>
        <pc:sldMkLst>
          <pc:docMk/>
          <pc:sldMk cId="2589140301" sldId="639"/>
        </pc:sldMkLst>
      </pc:sldChg>
      <pc:sldChg chg="ord modTransition">
        <pc:chgData name="Harold Greenberg" userId="d5c41c3ac8bf082f" providerId="LiveId" clId="{2935B787-CE20-474A-AA7B-95B10FC219FE}" dt="2021-11-11T21:34:30.423" v="248"/>
        <pc:sldMkLst>
          <pc:docMk/>
          <pc:sldMk cId="2298436698" sldId="640"/>
        </pc:sldMkLst>
      </pc:sldChg>
      <pc:sldChg chg="ord modTransition">
        <pc:chgData name="Harold Greenberg" userId="d5c41c3ac8bf082f" providerId="LiveId" clId="{2935B787-CE20-474A-AA7B-95B10FC219FE}" dt="2021-11-11T21:34:30.423" v="248"/>
        <pc:sldMkLst>
          <pc:docMk/>
          <pc:sldMk cId="1316996514" sldId="655"/>
        </pc:sldMkLst>
      </pc:sldChg>
      <pc:sldChg chg="modTransition">
        <pc:chgData name="Harold Greenberg" userId="d5c41c3ac8bf082f" providerId="LiveId" clId="{2935B787-CE20-474A-AA7B-95B10FC219FE}" dt="2021-11-11T21:34:30.423" v="248"/>
        <pc:sldMkLst>
          <pc:docMk/>
          <pc:sldMk cId="1082909810" sldId="657"/>
        </pc:sldMkLst>
      </pc:sldChg>
      <pc:sldChg chg="modTransition">
        <pc:chgData name="Harold Greenberg" userId="d5c41c3ac8bf082f" providerId="LiveId" clId="{2935B787-CE20-474A-AA7B-95B10FC219FE}" dt="2021-11-11T21:34:30.423" v="248"/>
        <pc:sldMkLst>
          <pc:docMk/>
          <pc:sldMk cId="129584456" sldId="660"/>
        </pc:sldMkLst>
      </pc:sldChg>
      <pc:sldChg chg="modTransition modAnim">
        <pc:chgData name="Harold Greenberg" userId="d5c41c3ac8bf082f" providerId="LiveId" clId="{2935B787-CE20-474A-AA7B-95B10FC219FE}" dt="2021-11-11T21:34:30.423" v="248"/>
        <pc:sldMkLst>
          <pc:docMk/>
          <pc:sldMk cId="678938913" sldId="666"/>
        </pc:sldMkLst>
      </pc:sldChg>
      <pc:sldChg chg="modTransition modAnim">
        <pc:chgData name="Harold Greenberg" userId="d5c41c3ac8bf082f" providerId="LiveId" clId="{2935B787-CE20-474A-AA7B-95B10FC219FE}" dt="2021-11-11T21:34:30.423" v="248"/>
        <pc:sldMkLst>
          <pc:docMk/>
          <pc:sldMk cId="2511733945" sldId="667"/>
        </pc:sldMkLst>
      </pc:sldChg>
      <pc:sldChg chg="modTransition modAnim">
        <pc:chgData name="Harold Greenberg" userId="d5c41c3ac8bf082f" providerId="LiveId" clId="{2935B787-CE20-474A-AA7B-95B10FC219FE}" dt="2021-11-11T21:34:30.423" v="248"/>
        <pc:sldMkLst>
          <pc:docMk/>
          <pc:sldMk cId="4224159707" sldId="668"/>
        </pc:sldMkLst>
      </pc:sldChg>
      <pc:sldChg chg="modTransition">
        <pc:chgData name="Harold Greenberg" userId="d5c41c3ac8bf082f" providerId="LiveId" clId="{2935B787-CE20-474A-AA7B-95B10FC219FE}" dt="2021-11-11T21:34:30.423" v="248"/>
        <pc:sldMkLst>
          <pc:docMk/>
          <pc:sldMk cId="158326202" sldId="669"/>
        </pc:sldMkLst>
      </pc:sldChg>
      <pc:sldChg chg="modTransition modAnim">
        <pc:chgData name="Harold Greenberg" userId="d5c41c3ac8bf082f" providerId="LiveId" clId="{2935B787-CE20-474A-AA7B-95B10FC219FE}" dt="2021-11-11T21:34:30.423" v="248"/>
        <pc:sldMkLst>
          <pc:docMk/>
          <pc:sldMk cId="2151080441" sldId="670"/>
        </pc:sldMkLst>
      </pc:sldChg>
      <pc:sldChg chg="modTransition">
        <pc:chgData name="Harold Greenberg" userId="d5c41c3ac8bf082f" providerId="LiveId" clId="{2935B787-CE20-474A-AA7B-95B10FC219FE}" dt="2021-11-11T21:34:30.423" v="248"/>
        <pc:sldMkLst>
          <pc:docMk/>
          <pc:sldMk cId="1754252842" sldId="671"/>
        </pc:sldMkLst>
      </pc:sldChg>
      <pc:sldChg chg="modTransition modAnim">
        <pc:chgData name="Harold Greenberg" userId="d5c41c3ac8bf082f" providerId="LiveId" clId="{2935B787-CE20-474A-AA7B-95B10FC219FE}" dt="2021-11-11T21:34:30.423" v="248"/>
        <pc:sldMkLst>
          <pc:docMk/>
          <pc:sldMk cId="3421513003" sldId="672"/>
        </pc:sldMkLst>
      </pc:sldChg>
      <pc:sldChg chg="modTransition">
        <pc:chgData name="Harold Greenberg" userId="d5c41c3ac8bf082f" providerId="LiveId" clId="{2935B787-CE20-474A-AA7B-95B10FC219FE}" dt="2021-11-11T21:34:30.423" v="248"/>
        <pc:sldMkLst>
          <pc:docMk/>
          <pc:sldMk cId="2613565534" sldId="673"/>
        </pc:sldMkLst>
      </pc:sldChg>
      <pc:sldChg chg="modTransition modAnim">
        <pc:chgData name="Harold Greenberg" userId="d5c41c3ac8bf082f" providerId="LiveId" clId="{2935B787-CE20-474A-AA7B-95B10FC219FE}" dt="2021-11-11T21:34:30.423" v="248"/>
        <pc:sldMkLst>
          <pc:docMk/>
          <pc:sldMk cId="935180749" sldId="674"/>
        </pc:sldMkLst>
      </pc:sldChg>
      <pc:sldChg chg="modSp mod modTransition modAnim">
        <pc:chgData name="Harold Greenberg" userId="d5c41c3ac8bf082f" providerId="LiveId" clId="{2935B787-CE20-474A-AA7B-95B10FC219FE}" dt="2021-11-11T21:34:30.423" v="248"/>
        <pc:sldMkLst>
          <pc:docMk/>
          <pc:sldMk cId="2999302171" sldId="675"/>
        </pc:sldMkLst>
        <pc:spChg chg="mod">
          <ac:chgData name="Harold Greenberg" userId="d5c41c3ac8bf082f" providerId="LiveId" clId="{2935B787-CE20-474A-AA7B-95B10FC219FE}" dt="2021-11-11T13:14:53.034" v="75" actId="15"/>
          <ac:spMkLst>
            <pc:docMk/>
            <pc:sldMk cId="2999302171" sldId="675"/>
            <ac:spMk id="3" creationId="{CA111074-9321-46C9-BD92-1037C01995E6}"/>
          </ac:spMkLst>
        </pc:spChg>
      </pc:sldChg>
      <pc:sldChg chg="modTransition">
        <pc:chgData name="Harold Greenberg" userId="d5c41c3ac8bf082f" providerId="LiveId" clId="{2935B787-CE20-474A-AA7B-95B10FC219FE}" dt="2021-11-11T21:34:30.423" v="248"/>
        <pc:sldMkLst>
          <pc:docMk/>
          <pc:sldMk cId="3081187552" sldId="676"/>
        </pc:sldMkLst>
      </pc:sldChg>
      <pc:sldChg chg="modTransition">
        <pc:chgData name="Harold Greenberg" userId="d5c41c3ac8bf082f" providerId="LiveId" clId="{2935B787-CE20-474A-AA7B-95B10FC219FE}" dt="2021-11-11T21:34:30.423" v="248"/>
        <pc:sldMkLst>
          <pc:docMk/>
          <pc:sldMk cId="1776206413" sldId="677"/>
        </pc:sldMkLst>
      </pc:sldChg>
      <pc:sldChg chg="modTransition">
        <pc:chgData name="Harold Greenberg" userId="d5c41c3ac8bf082f" providerId="LiveId" clId="{2935B787-CE20-474A-AA7B-95B10FC219FE}" dt="2021-11-11T21:34:30.423" v="248"/>
        <pc:sldMkLst>
          <pc:docMk/>
          <pc:sldMk cId="207414263" sldId="678"/>
        </pc:sldMkLst>
      </pc:sldChg>
      <pc:sldChg chg="modTransition modAnim">
        <pc:chgData name="Harold Greenberg" userId="d5c41c3ac8bf082f" providerId="LiveId" clId="{2935B787-CE20-474A-AA7B-95B10FC219FE}" dt="2021-11-11T21:34:30.423" v="248"/>
        <pc:sldMkLst>
          <pc:docMk/>
          <pc:sldMk cId="2731647936" sldId="679"/>
        </pc:sldMkLst>
      </pc:sldChg>
      <pc:sldChg chg="modTransition">
        <pc:chgData name="Harold Greenberg" userId="d5c41c3ac8bf082f" providerId="LiveId" clId="{2935B787-CE20-474A-AA7B-95B10FC219FE}" dt="2021-11-11T21:34:30.423" v="248"/>
        <pc:sldMkLst>
          <pc:docMk/>
          <pc:sldMk cId="728470356" sldId="680"/>
        </pc:sldMkLst>
      </pc:sldChg>
      <pc:sldChg chg="modTransition modAnim">
        <pc:chgData name="Harold Greenberg" userId="d5c41c3ac8bf082f" providerId="LiveId" clId="{2935B787-CE20-474A-AA7B-95B10FC219FE}" dt="2021-11-11T21:34:30.423" v="248"/>
        <pc:sldMkLst>
          <pc:docMk/>
          <pc:sldMk cId="3289560700" sldId="681"/>
        </pc:sldMkLst>
      </pc:sldChg>
      <pc:sldChg chg="modTransition">
        <pc:chgData name="Harold Greenberg" userId="d5c41c3ac8bf082f" providerId="LiveId" clId="{2935B787-CE20-474A-AA7B-95B10FC219FE}" dt="2021-11-11T21:34:30.423" v="248"/>
        <pc:sldMkLst>
          <pc:docMk/>
          <pc:sldMk cId="3193004774" sldId="682"/>
        </pc:sldMkLst>
      </pc:sldChg>
      <pc:sldChg chg="modTransition modAnim">
        <pc:chgData name="Harold Greenberg" userId="d5c41c3ac8bf082f" providerId="LiveId" clId="{2935B787-CE20-474A-AA7B-95B10FC219FE}" dt="2021-11-11T21:34:30.423" v="248"/>
        <pc:sldMkLst>
          <pc:docMk/>
          <pc:sldMk cId="1346027271" sldId="683"/>
        </pc:sldMkLst>
      </pc:sldChg>
      <pc:sldChg chg="modTransition modAnim">
        <pc:chgData name="Harold Greenberg" userId="d5c41c3ac8bf082f" providerId="LiveId" clId="{2935B787-CE20-474A-AA7B-95B10FC219FE}" dt="2021-11-11T21:34:30.423" v="248"/>
        <pc:sldMkLst>
          <pc:docMk/>
          <pc:sldMk cId="1876969343" sldId="684"/>
        </pc:sldMkLst>
      </pc:sldChg>
      <pc:sldChg chg="modTransition modAnim">
        <pc:chgData name="Harold Greenberg" userId="d5c41c3ac8bf082f" providerId="LiveId" clId="{2935B787-CE20-474A-AA7B-95B10FC219FE}" dt="2021-11-11T21:34:30.423" v="248"/>
        <pc:sldMkLst>
          <pc:docMk/>
          <pc:sldMk cId="2448850464" sldId="685"/>
        </pc:sldMkLst>
      </pc:sldChg>
      <pc:sldChg chg="modSp mod modTransition">
        <pc:chgData name="Harold Greenberg" userId="d5c41c3ac8bf082f" providerId="LiveId" clId="{2935B787-CE20-474A-AA7B-95B10FC219FE}" dt="2021-11-11T21:34:30.423" v="248"/>
        <pc:sldMkLst>
          <pc:docMk/>
          <pc:sldMk cId="3286095689" sldId="686"/>
        </pc:sldMkLst>
        <pc:spChg chg="mod">
          <ac:chgData name="Harold Greenberg" userId="d5c41c3ac8bf082f" providerId="LiveId" clId="{2935B787-CE20-474A-AA7B-95B10FC219FE}" dt="2021-11-11T13:42:52.806" v="208" actId="1036"/>
          <ac:spMkLst>
            <pc:docMk/>
            <pc:sldMk cId="3286095689" sldId="686"/>
            <ac:spMk id="4" creationId="{6B84CAF5-C94B-48D4-910D-97DF728371AE}"/>
          </ac:spMkLst>
        </pc:spChg>
        <pc:picChg chg="mod">
          <ac:chgData name="Harold Greenberg" userId="d5c41c3ac8bf082f" providerId="LiveId" clId="{2935B787-CE20-474A-AA7B-95B10FC219FE}" dt="2021-11-11T13:42:38.920" v="193" actId="1076"/>
          <ac:picMkLst>
            <pc:docMk/>
            <pc:sldMk cId="3286095689" sldId="686"/>
            <ac:picMk id="3" creationId="{478BC6B6-4C46-429B-B057-F83DEE5C691C}"/>
          </ac:picMkLst>
        </pc:picChg>
      </pc:sldChg>
      <pc:sldChg chg="modTransition">
        <pc:chgData name="Harold Greenberg" userId="d5c41c3ac8bf082f" providerId="LiveId" clId="{2935B787-CE20-474A-AA7B-95B10FC219FE}" dt="2021-11-11T21:34:30.423" v="248"/>
        <pc:sldMkLst>
          <pc:docMk/>
          <pc:sldMk cId="204001225" sldId="687"/>
        </pc:sldMkLst>
      </pc:sldChg>
      <pc:sldChg chg="modSp mod modTransition modAnim">
        <pc:chgData name="Harold Greenberg" userId="d5c41c3ac8bf082f" providerId="LiveId" clId="{2935B787-CE20-474A-AA7B-95B10FC219FE}" dt="2021-11-11T21:34:30.423" v="248"/>
        <pc:sldMkLst>
          <pc:docMk/>
          <pc:sldMk cId="2712260860" sldId="688"/>
        </pc:sldMkLst>
        <pc:spChg chg="mod">
          <ac:chgData name="Harold Greenberg" userId="d5c41c3ac8bf082f" providerId="LiveId" clId="{2935B787-CE20-474A-AA7B-95B10FC219FE}" dt="2021-11-09T17:11:32.273" v="21" actId="14100"/>
          <ac:spMkLst>
            <pc:docMk/>
            <pc:sldMk cId="2712260860" sldId="688"/>
            <ac:spMk id="3" creationId="{CA111074-9321-46C9-BD92-1037C01995E6}"/>
          </ac:spMkLst>
        </pc:spChg>
      </pc:sldChg>
      <pc:sldChg chg="modTransition">
        <pc:chgData name="Harold Greenberg" userId="d5c41c3ac8bf082f" providerId="LiveId" clId="{2935B787-CE20-474A-AA7B-95B10FC219FE}" dt="2021-11-11T21:34:30.423" v="248"/>
        <pc:sldMkLst>
          <pc:docMk/>
          <pc:sldMk cId="2554320765" sldId="689"/>
        </pc:sldMkLst>
      </pc:sldChg>
      <pc:sldChg chg="ord modTransition">
        <pc:chgData name="Harold Greenberg" userId="d5c41c3ac8bf082f" providerId="LiveId" clId="{2935B787-CE20-474A-AA7B-95B10FC219FE}" dt="2021-11-11T21:34:30.423" v="248"/>
        <pc:sldMkLst>
          <pc:docMk/>
          <pc:sldMk cId="1224524471" sldId="690"/>
        </pc:sldMkLst>
      </pc:sldChg>
      <pc:sldChg chg="modTransition">
        <pc:chgData name="Harold Greenberg" userId="d5c41c3ac8bf082f" providerId="LiveId" clId="{2935B787-CE20-474A-AA7B-95B10FC219FE}" dt="2021-11-11T21:34:30.423" v="248"/>
        <pc:sldMkLst>
          <pc:docMk/>
          <pc:sldMk cId="3247671104" sldId="691"/>
        </pc:sldMkLst>
      </pc:sldChg>
      <pc:sldChg chg="ord modTransition">
        <pc:chgData name="Harold Greenberg" userId="d5c41c3ac8bf082f" providerId="LiveId" clId="{2935B787-CE20-474A-AA7B-95B10FC219FE}" dt="2021-11-11T21:34:30.423" v="248"/>
        <pc:sldMkLst>
          <pc:docMk/>
          <pc:sldMk cId="1854935846" sldId="692"/>
        </pc:sldMkLst>
      </pc:sldChg>
      <pc:sldChg chg="modSp mod modTransition modAnim">
        <pc:chgData name="Harold Greenberg" userId="d5c41c3ac8bf082f" providerId="LiveId" clId="{2935B787-CE20-474A-AA7B-95B10FC219FE}" dt="2021-11-11T21:34:30.423" v="248"/>
        <pc:sldMkLst>
          <pc:docMk/>
          <pc:sldMk cId="1769342102" sldId="694"/>
        </pc:sldMkLst>
        <pc:spChg chg="mod">
          <ac:chgData name="Harold Greenberg" userId="d5c41c3ac8bf082f" providerId="LiveId" clId="{2935B787-CE20-474A-AA7B-95B10FC219FE}" dt="2021-11-09T17:13:55.355" v="35" actId="21"/>
          <ac:spMkLst>
            <pc:docMk/>
            <pc:sldMk cId="1769342102" sldId="694"/>
            <ac:spMk id="3" creationId="{CA111074-9321-46C9-BD92-1037C01995E6}"/>
          </ac:spMkLst>
        </pc:spChg>
      </pc:sldChg>
      <pc:sldChg chg="modTransition modAnim">
        <pc:chgData name="Harold Greenberg" userId="d5c41c3ac8bf082f" providerId="LiveId" clId="{2935B787-CE20-474A-AA7B-95B10FC219FE}" dt="2021-11-11T21:34:30.423" v="248"/>
        <pc:sldMkLst>
          <pc:docMk/>
          <pc:sldMk cId="3768815128" sldId="695"/>
        </pc:sldMkLst>
      </pc:sldChg>
      <pc:sldChg chg="modTransition">
        <pc:chgData name="Harold Greenberg" userId="d5c41c3ac8bf082f" providerId="LiveId" clId="{2935B787-CE20-474A-AA7B-95B10FC219FE}" dt="2021-11-11T21:34:30.423" v="248"/>
        <pc:sldMkLst>
          <pc:docMk/>
          <pc:sldMk cId="3457182058" sldId="696"/>
        </pc:sldMkLst>
      </pc:sldChg>
      <pc:sldChg chg="modTransition">
        <pc:chgData name="Harold Greenberg" userId="d5c41c3ac8bf082f" providerId="LiveId" clId="{2935B787-CE20-474A-AA7B-95B10FC219FE}" dt="2021-11-11T21:34:30.423" v="248"/>
        <pc:sldMkLst>
          <pc:docMk/>
          <pc:sldMk cId="745131785" sldId="697"/>
        </pc:sldMkLst>
      </pc:sldChg>
      <pc:sldChg chg="modSp mod modTransition modAnim">
        <pc:chgData name="Harold Greenberg" userId="d5c41c3ac8bf082f" providerId="LiveId" clId="{2935B787-CE20-474A-AA7B-95B10FC219FE}" dt="2021-11-11T21:34:30.423" v="248"/>
        <pc:sldMkLst>
          <pc:docMk/>
          <pc:sldMk cId="1238153310" sldId="698"/>
        </pc:sldMkLst>
        <pc:spChg chg="mod">
          <ac:chgData name="Harold Greenberg" userId="d5c41c3ac8bf082f" providerId="LiveId" clId="{2935B787-CE20-474A-AA7B-95B10FC219FE}" dt="2021-11-09T17:15:48.975" v="46" actId="14100"/>
          <ac:spMkLst>
            <pc:docMk/>
            <pc:sldMk cId="1238153310" sldId="698"/>
            <ac:spMk id="3" creationId="{CA111074-9321-46C9-BD92-1037C01995E6}"/>
          </ac:spMkLst>
        </pc:spChg>
      </pc:sldChg>
      <pc:sldChg chg="modSp mod modTransition modAnim">
        <pc:chgData name="Harold Greenberg" userId="d5c41c3ac8bf082f" providerId="LiveId" clId="{2935B787-CE20-474A-AA7B-95B10FC219FE}" dt="2021-11-11T21:34:30.423" v="248"/>
        <pc:sldMkLst>
          <pc:docMk/>
          <pc:sldMk cId="2116549187" sldId="699"/>
        </pc:sldMkLst>
        <pc:spChg chg="mod">
          <ac:chgData name="Harold Greenberg" userId="d5c41c3ac8bf082f" providerId="LiveId" clId="{2935B787-CE20-474A-AA7B-95B10FC219FE}" dt="2021-11-11T13:22:04.815" v="110" actId="20577"/>
          <ac:spMkLst>
            <pc:docMk/>
            <pc:sldMk cId="2116549187" sldId="699"/>
            <ac:spMk id="3" creationId="{CA111074-9321-46C9-BD92-1037C01995E6}"/>
          </ac:spMkLst>
        </pc:spChg>
      </pc:sldChg>
      <pc:sldChg chg="modTransition modAnim">
        <pc:chgData name="Harold Greenberg" userId="d5c41c3ac8bf082f" providerId="LiveId" clId="{2935B787-CE20-474A-AA7B-95B10FC219FE}" dt="2021-11-11T21:34:30.423" v="248"/>
        <pc:sldMkLst>
          <pc:docMk/>
          <pc:sldMk cId="2496627813" sldId="700"/>
        </pc:sldMkLst>
      </pc:sldChg>
      <pc:sldChg chg="modSp mod modTransition modAnim">
        <pc:chgData name="Harold Greenberg" userId="d5c41c3ac8bf082f" providerId="LiveId" clId="{2935B787-CE20-474A-AA7B-95B10FC219FE}" dt="2021-11-11T21:34:30.423" v="248"/>
        <pc:sldMkLst>
          <pc:docMk/>
          <pc:sldMk cId="4003608353" sldId="701"/>
        </pc:sldMkLst>
        <pc:spChg chg="mod">
          <ac:chgData name="Harold Greenberg" userId="d5c41c3ac8bf082f" providerId="LiveId" clId="{2935B787-CE20-474A-AA7B-95B10FC219FE}" dt="2021-11-11T13:48:45.129" v="238" actId="1035"/>
          <ac:spMkLst>
            <pc:docMk/>
            <pc:sldMk cId="4003608353" sldId="701"/>
            <ac:spMk id="4" creationId="{6B84CAF5-C94B-48D4-910D-97DF728371AE}"/>
          </ac:spMkLst>
        </pc:spChg>
        <pc:picChg chg="mod">
          <ac:chgData name="Harold Greenberg" userId="d5c41c3ac8bf082f" providerId="LiveId" clId="{2935B787-CE20-474A-AA7B-95B10FC219FE}" dt="2021-11-11T13:48:09.242" v="224" actId="1076"/>
          <ac:picMkLst>
            <pc:docMk/>
            <pc:sldMk cId="4003608353" sldId="701"/>
            <ac:picMk id="3" creationId="{478BC6B6-4C46-429B-B057-F83DEE5C691C}"/>
          </ac:picMkLst>
        </pc:picChg>
      </pc:sldChg>
      <pc:sldChg chg="ord modTransition">
        <pc:chgData name="Harold Greenberg" userId="d5c41c3ac8bf082f" providerId="LiveId" clId="{2935B787-CE20-474A-AA7B-95B10FC219FE}" dt="2021-11-11T21:34:30.423" v="248"/>
        <pc:sldMkLst>
          <pc:docMk/>
          <pc:sldMk cId="3883617681" sldId="702"/>
        </pc:sldMkLst>
      </pc:sldChg>
      <pc:sldChg chg="modTransition">
        <pc:chgData name="Harold Greenberg" userId="d5c41c3ac8bf082f" providerId="LiveId" clId="{2935B787-CE20-474A-AA7B-95B10FC219FE}" dt="2021-11-11T21:34:30.423" v="248"/>
        <pc:sldMkLst>
          <pc:docMk/>
          <pc:sldMk cId="1594035800" sldId="703"/>
        </pc:sldMkLst>
      </pc:sldChg>
      <pc:sldChg chg="modSp mod modTransition">
        <pc:chgData name="Harold Greenberg" userId="d5c41c3ac8bf082f" providerId="LiveId" clId="{2935B787-CE20-474A-AA7B-95B10FC219FE}" dt="2021-11-11T21:34:30.423" v="248"/>
        <pc:sldMkLst>
          <pc:docMk/>
          <pc:sldMk cId="3758319804" sldId="709"/>
        </pc:sldMkLst>
        <pc:picChg chg="mod">
          <ac:chgData name="Harold Greenberg" userId="d5c41c3ac8bf082f" providerId="LiveId" clId="{2935B787-CE20-474A-AA7B-95B10FC219FE}" dt="2021-11-11T14:52:28.854" v="240" actId="1076"/>
          <ac:picMkLst>
            <pc:docMk/>
            <pc:sldMk cId="3758319804" sldId="709"/>
            <ac:picMk id="6" creationId="{DCEE82B8-8727-406C-91D5-3897835102B7}"/>
          </ac:picMkLst>
        </pc:picChg>
      </pc:sldChg>
      <pc:sldChg chg="modTransition">
        <pc:chgData name="Harold Greenberg" userId="d5c41c3ac8bf082f" providerId="LiveId" clId="{2935B787-CE20-474A-AA7B-95B10FC219FE}" dt="2021-11-11T21:34:30.423" v="248"/>
        <pc:sldMkLst>
          <pc:docMk/>
          <pc:sldMk cId="4158018270" sldId="710"/>
        </pc:sldMkLst>
      </pc:sldChg>
      <pc:sldChg chg="modTransition modAnim">
        <pc:chgData name="Harold Greenberg" userId="d5c41c3ac8bf082f" providerId="LiveId" clId="{2935B787-CE20-474A-AA7B-95B10FC219FE}" dt="2021-11-11T21:34:30.423" v="248"/>
        <pc:sldMkLst>
          <pc:docMk/>
          <pc:sldMk cId="1881259816" sldId="711"/>
        </pc:sldMkLst>
      </pc:sldChg>
      <pc:sldChg chg="addSp modSp mod ord modTransition">
        <pc:chgData name="Harold Greenberg" userId="d5c41c3ac8bf082f" providerId="LiveId" clId="{2935B787-CE20-474A-AA7B-95B10FC219FE}" dt="2021-11-11T21:34:30.423" v="248"/>
        <pc:sldMkLst>
          <pc:docMk/>
          <pc:sldMk cId="3790230152" sldId="712"/>
        </pc:sldMkLst>
        <pc:spChg chg="mod">
          <ac:chgData name="Harold Greenberg" userId="d5c41c3ac8bf082f" providerId="LiveId" clId="{2935B787-CE20-474A-AA7B-95B10FC219FE}" dt="2021-11-11T13:41:38.728" v="192" actId="14100"/>
          <ac:spMkLst>
            <pc:docMk/>
            <pc:sldMk cId="3790230152" sldId="712"/>
            <ac:spMk id="7" creationId="{B3198F42-8334-464F-9A85-B5F958DCFE2C}"/>
          </ac:spMkLst>
        </pc:spChg>
        <pc:picChg chg="add mod">
          <ac:chgData name="Harold Greenberg" userId="d5c41c3ac8bf082f" providerId="LiveId" clId="{2935B787-CE20-474A-AA7B-95B10FC219FE}" dt="2021-11-11T13:39:37.336" v="167" actId="1035"/>
          <ac:picMkLst>
            <pc:docMk/>
            <pc:sldMk cId="3790230152" sldId="712"/>
            <ac:picMk id="3" creationId="{3F2F929B-0C85-4444-86AD-C536F1E456A2}"/>
          </ac:picMkLst>
        </pc:picChg>
        <pc:picChg chg="mod">
          <ac:chgData name="Harold Greenberg" userId="d5c41c3ac8bf082f" providerId="LiveId" clId="{2935B787-CE20-474A-AA7B-95B10FC219FE}" dt="2021-11-11T13:26:51.100" v="118" actId="1076"/>
          <ac:picMkLst>
            <pc:docMk/>
            <pc:sldMk cId="3790230152" sldId="712"/>
            <ac:picMk id="5" creationId="{72836382-C802-47ED-95FB-64552C74CC50}"/>
          </ac:picMkLst>
        </pc:picChg>
      </pc:sldChg>
      <pc:sldChg chg="modTransition modAnim">
        <pc:chgData name="Harold Greenberg" userId="d5c41c3ac8bf082f" providerId="LiveId" clId="{2935B787-CE20-474A-AA7B-95B10FC219FE}" dt="2021-11-11T21:34:30.423" v="248"/>
        <pc:sldMkLst>
          <pc:docMk/>
          <pc:sldMk cId="1856002728" sldId="713"/>
        </pc:sldMkLst>
      </pc:sldChg>
      <pc:sldChg chg="modTransition">
        <pc:chgData name="Harold Greenberg" userId="d5c41c3ac8bf082f" providerId="LiveId" clId="{2935B787-CE20-474A-AA7B-95B10FC219FE}" dt="2021-11-11T21:34:30.423" v="248"/>
        <pc:sldMkLst>
          <pc:docMk/>
          <pc:sldMk cId="3839365418" sldId="714"/>
        </pc:sldMkLst>
      </pc:sldChg>
      <pc:sldChg chg="delSp mod modTransition delAnim">
        <pc:chgData name="Harold Greenberg" userId="d5c41c3ac8bf082f" providerId="LiveId" clId="{2935B787-CE20-474A-AA7B-95B10FC219FE}" dt="2021-11-11T21:34:30.423" v="248"/>
        <pc:sldMkLst>
          <pc:docMk/>
          <pc:sldMk cId="1524631391" sldId="715"/>
        </pc:sldMkLst>
        <pc:picChg chg="del">
          <ac:chgData name="Harold Greenberg" userId="d5c41c3ac8bf082f" providerId="LiveId" clId="{2935B787-CE20-474A-AA7B-95B10FC219FE}" dt="2021-11-11T13:24:12.566" v="115" actId="478"/>
          <ac:picMkLst>
            <pc:docMk/>
            <pc:sldMk cId="1524631391" sldId="715"/>
            <ac:picMk id="9" creationId="{C11CB307-4F40-446D-99A1-5F28C6D5D5DA}"/>
          </ac:picMkLst>
        </pc:picChg>
      </pc:sldChg>
      <pc:sldChg chg="modTransition">
        <pc:chgData name="Harold Greenberg" userId="d5c41c3ac8bf082f" providerId="LiveId" clId="{2935B787-CE20-474A-AA7B-95B10FC219FE}" dt="2021-11-11T21:34:30.423" v="248"/>
        <pc:sldMkLst>
          <pc:docMk/>
          <pc:sldMk cId="1969377311" sldId="716"/>
        </pc:sldMkLst>
      </pc:sldChg>
      <pc:sldChg chg="modTransition modAnim">
        <pc:chgData name="Harold Greenberg" userId="d5c41c3ac8bf082f" providerId="LiveId" clId="{2935B787-CE20-474A-AA7B-95B10FC219FE}" dt="2021-11-11T21:34:30.423" v="248"/>
        <pc:sldMkLst>
          <pc:docMk/>
          <pc:sldMk cId="1874793139" sldId="717"/>
        </pc:sldMkLst>
      </pc:sldChg>
      <pc:sldChg chg="modSp add del mod">
        <pc:chgData name="Harold Greenberg" userId="d5c41c3ac8bf082f" providerId="LiveId" clId="{2935B787-CE20-474A-AA7B-95B10FC219FE}" dt="2021-11-09T17:13:34.970" v="34" actId="47"/>
        <pc:sldMkLst>
          <pc:docMk/>
          <pc:sldMk cId="2835021704" sldId="718"/>
        </pc:sldMkLst>
        <pc:spChg chg="mod">
          <ac:chgData name="Harold Greenberg" userId="d5c41c3ac8bf082f" providerId="LiveId" clId="{2935B787-CE20-474A-AA7B-95B10FC219FE}" dt="2021-11-09T17:13:17.042" v="32" actId="21"/>
          <ac:spMkLst>
            <pc:docMk/>
            <pc:sldMk cId="2835021704" sldId="718"/>
            <ac:spMk id="3" creationId="{CA111074-9321-46C9-BD92-1037C01995E6}"/>
          </ac:spMkLst>
        </pc:spChg>
      </pc:sldChg>
      <pc:sldChg chg="modSp add mod modTransition modAnim">
        <pc:chgData name="Harold Greenberg" userId="d5c41c3ac8bf082f" providerId="LiveId" clId="{2935B787-CE20-474A-AA7B-95B10FC219FE}" dt="2021-11-11T21:34:30.423" v="248"/>
        <pc:sldMkLst>
          <pc:docMk/>
          <pc:sldMk cId="3503704635" sldId="718"/>
        </pc:sldMkLst>
        <pc:spChg chg="mod">
          <ac:chgData name="Harold Greenberg" userId="d5c41c3ac8bf082f" providerId="LiveId" clId="{2935B787-CE20-474A-AA7B-95B10FC219FE}" dt="2021-11-09T17:16:07.436" v="49" actId="14100"/>
          <ac:spMkLst>
            <pc:docMk/>
            <pc:sldMk cId="3503704635" sldId="718"/>
            <ac:spMk id="3" creationId="{CA111074-9321-46C9-BD92-1037C01995E6}"/>
          </ac:spMkLst>
        </pc:spChg>
      </pc:sldChg>
      <pc:sldChg chg="addSp delSp modSp new del modAnim">
        <pc:chgData name="Harold Greenberg" userId="d5c41c3ac8bf082f" providerId="LiveId" clId="{2935B787-CE20-474A-AA7B-95B10FC219FE}" dt="2021-11-11T17:02:21.585" v="246" actId="680"/>
        <pc:sldMkLst>
          <pc:docMk/>
          <pc:sldMk cId="2247616160" sldId="719"/>
        </pc:sldMkLst>
        <pc:spChg chg="add del">
          <ac:chgData name="Harold Greenberg" userId="d5c41c3ac8bf082f" providerId="LiveId" clId="{2935B787-CE20-474A-AA7B-95B10FC219FE}" dt="2021-11-11T17:02:21.065" v="245"/>
          <ac:spMkLst>
            <pc:docMk/>
            <pc:sldMk cId="2247616160" sldId="719"/>
            <ac:spMk id="3" creationId="{4E23B46C-19BF-4D89-AD6E-716C2F607354}"/>
          </ac:spMkLst>
        </pc:spChg>
        <pc:picChg chg="add del mod">
          <ac:chgData name="Harold Greenberg" userId="d5c41c3ac8bf082f" providerId="LiveId" clId="{2935B787-CE20-474A-AA7B-95B10FC219FE}" dt="2021-11-11T17:02:21.065" v="245"/>
          <ac:picMkLst>
            <pc:docMk/>
            <pc:sldMk cId="2247616160" sldId="719"/>
            <ac:picMk id="4" creationId="{E4C91175-C3A1-492D-82DD-D8329033545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493FEB-01C4-4844-9578-F5877646E1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8A96D04-123E-476F-9F15-6272C15549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DFE192-A274-428C-8AE1-2A6D7A3BB519}" type="datetimeFigureOut">
              <a:rPr lang="en-US" smtClean="0"/>
              <a:t>11/11/2021</a:t>
            </a:fld>
            <a:endParaRPr lang="en-US"/>
          </a:p>
        </p:txBody>
      </p:sp>
      <p:sp>
        <p:nvSpPr>
          <p:cNvPr id="4" name="Footer Placeholder 3">
            <a:extLst>
              <a:ext uri="{FF2B5EF4-FFF2-40B4-BE49-F238E27FC236}">
                <a16:creationId xmlns:a16="http://schemas.microsoft.com/office/drawing/2014/main" id="{55271F9A-ED1A-4609-8B08-F7AED4CEB5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A6F804D-8094-4639-9262-D6AAFCFE15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4D773A-3E74-4808-92A7-9F7E5F6B700A}" type="slidenum">
              <a:rPr lang="en-US" smtClean="0"/>
              <a:t>‹#›</a:t>
            </a:fld>
            <a:endParaRPr lang="en-US"/>
          </a:p>
        </p:txBody>
      </p:sp>
    </p:spTree>
    <p:extLst>
      <p:ext uri="{BB962C8B-B14F-4D97-AF65-F5344CB8AC3E}">
        <p14:creationId xmlns:p14="http://schemas.microsoft.com/office/powerpoint/2010/main" val="3365411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0ED8F-4A5E-47EC-B8F4-D1F691F8B5C2}" type="datetimeFigureOut">
              <a:rPr lang="en-US" smtClean="0"/>
              <a:t>11/11/2021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410F1-8EB8-4955-B946-D6090D4291EE}" type="slidenum">
              <a:rPr lang="en-US" smtClean="0"/>
              <a:t>‹#›</a:t>
            </a:fld>
            <a:endParaRPr lang="en-US"/>
          </a:p>
        </p:txBody>
      </p:sp>
    </p:spTree>
    <p:extLst>
      <p:ext uri="{BB962C8B-B14F-4D97-AF65-F5344CB8AC3E}">
        <p14:creationId xmlns:p14="http://schemas.microsoft.com/office/powerpoint/2010/main" val="181445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11/11/2021</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11/11/2021</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11/11/2021</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11/11/2021</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11/11/2021</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11/11/2021</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11/11/2021</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11/11/2021</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11/11/2021</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11/11/2021</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11/11/2021</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11/11/2021</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6.jpeg"/><Relationship Id="rId4" Type="http://schemas.microsoft.com/office/2007/relationships/hdphoto" Target="../media/hdphoto9.wdp"/></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6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4" Type="http://schemas.microsoft.com/office/2007/relationships/hdphoto" Target="../media/hdphoto3.wdp"/></Relationships>
</file>

<file path=ppt/slides/_rels/slide6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video" Target="NULL" TargetMode="External"/><Relationship Id="rId1" Type="http://schemas.openxmlformats.org/officeDocument/2006/relationships/tags" Target="../tags/tag28.xml"/><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4599802F-5782-4607-B19A-FB1CAA0312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272955" y="4617019"/>
            <a:ext cx="5022945" cy="2599608"/>
          </a:xfrm>
          <a:prstGeom prst="rect">
            <a:avLst/>
          </a:prstGeom>
        </p:spPr>
      </p:pic>
      <p:pic>
        <p:nvPicPr>
          <p:cNvPr id="26" name="Graphic 25">
            <a:extLst>
              <a:ext uri="{FF2B5EF4-FFF2-40B4-BE49-F238E27FC236}">
                <a16:creationId xmlns:a16="http://schemas.microsoft.com/office/drawing/2014/main" id="{DFA3521E-BE41-4D0E-9BDA-B445EF0389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52898"/>
            <a:ext cx="1965668" cy="2321054"/>
          </a:xfrm>
          <a:prstGeom prst="rect">
            <a:avLst/>
          </a:prstGeom>
        </p:spPr>
      </p:pic>
      <p:pic>
        <p:nvPicPr>
          <p:cNvPr id="25" name="Graphic 24">
            <a:extLst>
              <a:ext uri="{FF2B5EF4-FFF2-40B4-BE49-F238E27FC236}">
                <a16:creationId xmlns:a16="http://schemas.microsoft.com/office/drawing/2014/main" id="{A323FAED-8382-4A4E-8CA9-F116AF14B5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0216" y="1717539"/>
            <a:ext cx="1965668" cy="1451526"/>
          </a:xfrm>
          <a:prstGeom prst="rect">
            <a:avLst/>
          </a:prstGeom>
        </p:spPr>
      </p:pic>
      <p:pic>
        <p:nvPicPr>
          <p:cNvPr id="24" name="Graphic 23">
            <a:extLst>
              <a:ext uri="{FF2B5EF4-FFF2-40B4-BE49-F238E27FC236}">
                <a16:creationId xmlns:a16="http://schemas.microsoft.com/office/drawing/2014/main" id="{F4C9A7D5-1543-4B56-944D-D6C95FC28C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9220" y="230633"/>
            <a:ext cx="1965668" cy="1451526"/>
          </a:xfrm>
          <a:prstGeom prst="rect">
            <a:avLst/>
          </a:prstGeom>
        </p:spPr>
      </p:pic>
      <p:pic>
        <p:nvPicPr>
          <p:cNvPr id="6" name="Graphic 5">
            <a:extLst>
              <a:ext uri="{FF2B5EF4-FFF2-40B4-BE49-F238E27FC236}">
                <a16:creationId xmlns:a16="http://schemas.microsoft.com/office/drawing/2014/main" id="{DCEE82B8-8727-406C-91D5-3897835102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7022" y="-723898"/>
            <a:ext cx="6263772" cy="6858000"/>
          </a:xfrm>
          <a:prstGeom prst="rect">
            <a:avLst/>
          </a:prstGeom>
        </p:spPr>
      </p:pic>
      <p:sp>
        <p:nvSpPr>
          <p:cNvPr id="19" name="Explosion: 14 Points 18">
            <a:extLst>
              <a:ext uri="{FF2B5EF4-FFF2-40B4-BE49-F238E27FC236}">
                <a16:creationId xmlns:a16="http://schemas.microsoft.com/office/drawing/2014/main" id="{EED58292-3C17-410D-B151-F12D99C9A803}"/>
              </a:ext>
            </a:extLst>
          </p:cNvPr>
          <p:cNvSpPr/>
          <p:nvPr/>
        </p:nvSpPr>
        <p:spPr>
          <a:xfrm>
            <a:off x="1951981" y="-1742165"/>
            <a:ext cx="232957" cy="9971402"/>
          </a:xfrm>
          <a:prstGeom prst="irregularSeal2">
            <a:avLst/>
          </a:prstGeom>
          <a:solidFill>
            <a:schemeClr val="tx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2AEB82-C6D6-4B02-8E0A-D2E8830B70E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9000"/>
                    </a14:imgEffect>
                    <a14:imgEffect>
                      <a14:colorTemperature colorTemp="5591"/>
                    </a14:imgEffect>
                    <a14:imgEffect>
                      <a14:saturation sat="164000"/>
                    </a14:imgEffect>
                    <a14:imgEffect>
                      <a14:brightnessContrast bright="8000" contrast="3000"/>
                    </a14:imgEffect>
                  </a14:imgLayer>
                </a14:imgProps>
              </a:ext>
              <a:ext uri="{28A0092B-C50C-407E-A947-70E740481C1C}">
                <a14:useLocalDpi xmlns:a14="http://schemas.microsoft.com/office/drawing/2010/main" val="0"/>
              </a:ext>
            </a:extLst>
          </a:blip>
          <a:srcRect l="9127" t="6422" b="3487"/>
          <a:stretch/>
        </p:blipFill>
        <p:spPr>
          <a:xfrm>
            <a:off x="4153944" y="0"/>
            <a:ext cx="8309429" cy="6879455"/>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4" name="Explosion: 14 Points 3">
            <a:extLst>
              <a:ext uri="{FF2B5EF4-FFF2-40B4-BE49-F238E27FC236}">
                <a16:creationId xmlns:a16="http://schemas.microsoft.com/office/drawing/2014/main" id="{88510132-F611-4F55-8B93-83EB76BA45CC}"/>
              </a:ext>
            </a:extLst>
          </p:cNvPr>
          <p:cNvSpPr/>
          <p:nvPr/>
        </p:nvSpPr>
        <p:spPr>
          <a:xfrm>
            <a:off x="4113000" y="-2946371"/>
            <a:ext cx="302922" cy="11940246"/>
          </a:xfrm>
          <a:prstGeom prst="irregularSeal2">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2">
            <a:extLst>
              <a:ext uri="{FF2B5EF4-FFF2-40B4-BE49-F238E27FC236}">
                <a16:creationId xmlns:a16="http://schemas.microsoft.com/office/drawing/2014/main" id="{144D8AF4-339D-4CE6-A2C2-0B3BD74794D8}"/>
              </a:ext>
            </a:extLst>
          </p:cNvPr>
          <p:cNvSpPr txBox="1">
            <a:spLocks/>
          </p:cNvSpPr>
          <p:nvPr/>
        </p:nvSpPr>
        <p:spPr>
          <a:xfrm>
            <a:off x="5118264" y="570019"/>
            <a:ext cx="3777870" cy="5110255"/>
          </a:xfrm>
          <a:custGeom>
            <a:avLst/>
            <a:gdLst>
              <a:gd name="connsiteX0" fmla="*/ 0 w 3777870"/>
              <a:gd name="connsiteY0" fmla="*/ 0 h 5110255"/>
              <a:gd name="connsiteX1" fmla="*/ 464138 w 3777870"/>
              <a:gd name="connsiteY1" fmla="*/ 0 h 5110255"/>
              <a:gd name="connsiteX2" fmla="*/ 1003834 w 3777870"/>
              <a:gd name="connsiteY2" fmla="*/ 0 h 5110255"/>
              <a:gd name="connsiteX3" fmla="*/ 1619087 w 3777870"/>
              <a:gd name="connsiteY3" fmla="*/ 0 h 5110255"/>
              <a:gd name="connsiteX4" fmla="*/ 2083225 w 3777870"/>
              <a:gd name="connsiteY4" fmla="*/ 0 h 5110255"/>
              <a:gd name="connsiteX5" fmla="*/ 2660700 w 3777870"/>
              <a:gd name="connsiteY5" fmla="*/ 0 h 5110255"/>
              <a:gd name="connsiteX6" fmla="*/ 3124838 w 3777870"/>
              <a:gd name="connsiteY6" fmla="*/ 0 h 5110255"/>
              <a:gd name="connsiteX7" fmla="*/ 3777870 w 3777870"/>
              <a:gd name="connsiteY7" fmla="*/ 0 h 5110255"/>
              <a:gd name="connsiteX8" fmla="*/ 3777870 w 3777870"/>
              <a:gd name="connsiteY8" fmla="*/ 618909 h 5110255"/>
              <a:gd name="connsiteX9" fmla="*/ 3777870 w 3777870"/>
              <a:gd name="connsiteY9" fmla="*/ 1084510 h 5110255"/>
              <a:gd name="connsiteX10" fmla="*/ 3777870 w 3777870"/>
              <a:gd name="connsiteY10" fmla="*/ 1754521 h 5110255"/>
              <a:gd name="connsiteX11" fmla="*/ 3777870 w 3777870"/>
              <a:gd name="connsiteY11" fmla="*/ 2322327 h 5110255"/>
              <a:gd name="connsiteX12" fmla="*/ 3777870 w 3777870"/>
              <a:gd name="connsiteY12" fmla="*/ 2992338 h 5110255"/>
              <a:gd name="connsiteX13" fmla="*/ 3777870 w 3777870"/>
              <a:gd name="connsiteY13" fmla="*/ 3611247 h 5110255"/>
              <a:gd name="connsiteX14" fmla="*/ 3777870 w 3777870"/>
              <a:gd name="connsiteY14" fmla="*/ 4127950 h 5110255"/>
              <a:gd name="connsiteX15" fmla="*/ 3777870 w 3777870"/>
              <a:gd name="connsiteY15" fmla="*/ 5110255 h 5110255"/>
              <a:gd name="connsiteX16" fmla="*/ 3313732 w 3777870"/>
              <a:gd name="connsiteY16" fmla="*/ 5110255 h 5110255"/>
              <a:gd name="connsiteX17" fmla="*/ 2774036 w 3777870"/>
              <a:gd name="connsiteY17" fmla="*/ 5110255 h 5110255"/>
              <a:gd name="connsiteX18" fmla="*/ 2158783 w 3777870"/>
              <a:gd name="connsiteY18" fmla="*/ 5110255 h 5110255"/>
              <a:gd name="connsiteX19" fmla="*/ 1543530 w 3777870"/>
              <a:gd name="connsiteY19" fmla="*/ 5110255 h 5110255"/>
              <a:gd name="connsiteX20" fmla="*/ 966055 w 3777870"/>
              <a:gd name="connsiteY20" fmla="*/ 5110255 h 5110255"/>
              <a:gd name="connsiteX21" fmla="*/ 0 w 3777870"/>
              <a:gd name="connsiteY21" fmla="*/ 5110255 h 5110255"/>
              <a:gd name="connsiteX22" fmla="*/ 0 w 3777870"/>
              <a:gd name="connsiteY22" fmla="*/ 4491346 h 5110255"/>
              <a:gd name="connsiteX23" fmla="*/ 0 w 3777870"/>
              <a:gd name="connsiteY23" fmla="*/ 3923540 h 5110255"/>
              <a:gd name="connsiteX24" fmla="*/ 0 w 3777870"/>
              <a:gd name="connsiteY24" fmla="*/ 3355734 h 5110255"/>
              <a:gd name="connsiteX25" fmla="*/ 0 w 3777870"/>
              <a:gd name="connsiteY25" fmla="*/ 2787928 h 5110255"/>
              <a:gd name="connsiteX26" fmla="*/ 0 w 3777870"/>
              <a:gd name="connsiteY26" fmla="*/ 2373430 h 5110255"/>
              <a:gd name="connsiteX27" fmla="*/ 0 w 3777870"/>
              <a:gd name="connsiteY27" fmla="*/ 1754521 h 5110255"/>
              <a:gd name="connsiteX28" fmla="*/ 0 w 3777870"/>
              <a:gd name="connsiteY28" fmla="*/ 1340022 h 5110255"/>
              <a:gd name="connsiteX29" fmla="*/ 0 w 3777870"/>
              <a:gd name="connsiteY29" fmla="*/ 772216 h 5110255"/>
              <a:gd name="connsiteX30" fmla="*/ 0 w 3777870"/>
              <a:gd name="connsiteY30" fmla="*/ 0 h 511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77870" h="5110255" fill="none" extrusionOk="0">
                <a:moveTo>
                  <a:pt x="0" y="0"/>
                </a:moveTo>
                <a:cubicBezTo>
                  <a:pt x="112179" y="-45360"/>
                  <a:pt x="252749" y="25211"/>
                  <a:pt x="464138" y="0"/>
                </a:cubicBezTo>
                <a:cubicBezTo>
                  <a:pt x="675527" y="-25211"/>
                  <a:pt x="880999" y="13073"/>
                  <a:pt x="1003834" y="0"/>
                </a:cubicBezTo>
                <a:cubicBezTo>
                  <a:pt x="1126669" y="-13073"/>
                  <a:pt x="1379164" y="41372"/>
                  <a:pt x="1619087" y="0"/>
                </a:cubicBezTo>
                <a:cubicBezTo>
                  <a:pt x="1859010" y="-41372"/>
                  <a:pt x="1950903" y="27113"/>
                  <a:pt x="2083225" y="0"/>
                </a:cubicBezTo>
                <a:cubicBezTo>
                  <a:pt x="2215547" y="-27113"/>
                  <a:pt x="2446746" y="63141"/>
                  <a:pt x="2660700" y="0"/>
                </a:cubicBezTo>
                <a:cubicBezTo>
                  <a:pt x="2874655" y="-63141"/>
                  <a:pt x="3014990" y="1096"/>
                  <a:pt x="3124838" y="0"/>
                </a:cubicBezTo>
                <a:cubicBezTo>
                  <a:pt x="3234686" y="-1096"/>
                  <a:pt x="3483870" y="23259"/>
                  <a:pt x="3777870" y="0"/>
                </a:cubicBezTo>
                <a:cubicBezTo>
                  <a:pt x="3786720" y="271768"/>
                  <a:pt x="3716269" y="457659"/>
                  <a:pt x="3777870" y="618909"/>
                </a:cubicBezTo>
                <a:cubicBezTo>
                  <a:pt x="3839471" y="780159"/>
                  <a:pt x="3729223" y="965591"/>
                  <a:pt x="3777870" y="1084510"/>
                </a:cubicBezTo>
                <a:cubicBezTo>
                  <a:pt x="3826517" y="1203429"/>
                  <a:pt x="3759010" y="1527644"/>
                  <a:pt x="3777870" y="1754521"/>
                </a:cubicBezTo>
                <a:cubicBezTo>
                  <a:pt x="3796730" y="1981398"/>
                  <a:pt x="3753756" y="2169507"/>
                  <a:pt x="3777870" y="2322327"/>
                </a:cubicBezTo>
                <a:cubicBezTo>
                  <a:pt x="3801984" y="2475147"/>
                  <a:pt x="3771249" y="2762818"/>
                  <a:pt x="3777870" y="2992338"/>
                </a:cubicBezTo>
                <a:cubicBezTo>
                  <a:pt x="3784491" y="3221858"/>
                  <a:pt x="3776889" y="3338359"/>
                  <a:pt x="3777870" y="3611247"/>
                </a:cubicBezTo>
                <a:cubicBezTo>
                  <a:pt x="3778851" y="3884135"/>
                  <a:pt x="3767462" y="3888754"/>
                  <a:pt x="3777870" y="4127950"/>
                </a:cubicBezTo>
                <a:cubicBezTo>
                  <a:pt x="3788278" y="4367146"/>
                  <a:pt x="3681480" y="4645573"/>
                  <a:pt x="3777870" y="5110255"/>
                </a:cubicBezTo>
                <a:cubicBezTo>
                  <a:pt x="3571551" y="5165886"/>
                  <a:pt x="3458788" y="5104572"/>
                  <a:pt x="3313732" y="5110255"/>
                </a:cubicBezTo>
                <a:cubicBezTo>
                  <a:pt x="3168676" y="5115938"/>
                  <a:pt x="2981956" y="5086388"/>
                  <a:pt x="2774036" y="5110255"/>
                </a:cubicBezTo>
                <a:cubicBezTo>
                  <a:pt x="2566116" y="5134122"/>
                  <a:pt x="2448911" y="5055220"/>
                  <a:pt x="2158783" y="5110255"/>
                </a:cubicBezTo>
                <a:cubicBezTo>
                  <a:pt x="1868655" y="5165290"/>
                  <a:pt x="1781446" y="5081739"/>
                  <a:pt x="1543530" y="5110255"/>
                </a:cubicBezTo>
                <a:cubicBezTo>
                  <a:pt x="1305614" y="5138771"/>
                  <a:pt x="1109206" y="5100620"/>
                  <a:pt x="966055" y="5110255"/>
                </a:cubicBezTo>
                <a:cubicBezTo>
                  <a:pt x="822904" y="5119890"/>
                  <a:pt x="321617" y="5036662"/>
                  <a:pt x="0" y="5110255"/>
                </a:cubicBezTo>
                <a:cubicBezTo>
                  <a:pt x="-19255" y="4869645"/>
                  <a:pt x="70605" y="4636966"/>
                  <a:pt x="0" y="4491346"/>
                </a:cubicBezTo>
                <a:cubicBezTo>
                  <a:pt x="-70605" y="4345726"/>
                  <a:pt x="58950" y="4083920"/>
                  <a:pt x="0" y="3923540"/>
                </a:cubicBezTo>
                <a:cubicBezTo>
                  <a:pt x="-58950" y="3763160"/>
                  <a:pt x="20237" y="3574867"/>
                  <a:pt x="0" y="3355734"/>
                </a:cubicBezTo>
                <a:cubicBezTo>
                  <a:pt x="-20237" y="3136601"/>
                  <a:pt x="59418" y="2938222"/>
                  <a:pt x="0" y="2787928"/>
                </a:cubicBezTo>
                <a:cubicBezTo>
                  <a:pt x="-59418" y="2637634"/>
                  <a:pt x="250" y="2530885"/>
                  <a:pt x="0" y="2373430"/>
                </a:cubicBezTo>
                <a:cubicBezTo>
                  <a:pt x="-250" y="2215975"/>
                  <a:pt x="17722" y="2025351"/>
                  <a:pt x="0" y="1754521"/>
                </a:cubicBezTo>
                <a:cubicBezTo>
                  <a:pt x="-17722" y="1483691"/>
                  <a:pt x="15181" y="1456055"/>
                  <a:pt x="0" y="1340022"/>
                </a:cubicBezTo>
                <a:cubicBezTo>
                  <a:pt x="-15181" y="1223989"/>
                  <a:pt x="68053" y="972920"/>
                  <a:pt x="0" y="772216"/>
                </a:cubicBezTo>
                <a:cubicBezTo>
                  <a:pt x="-68053" y="571512"/>
                  <a:pt x="6089" y="164862"/>
                  <a:pt x="0" y="0"/>
                </a:cubicBezTo>
                <a:close/>
              </a:path>
              <a:path w="3777870" h="5110255" stroke="0" extrusionOk="0">
                <a:moveTo>
                  <a:pt x="0" y="0"/>
                </a:moveTo>
                <a:cubicBezTo>
                  <a:pt x="175464" y="-19215"/>
                  <a:pt x="355624" y="7796"/>
                  <a:pt x="501917" y="0"/>
                </a:cubicBezTo>
                <a:cubicBezTo>
                  <a:pt x="648210" y="-7796"/>
                  <a:pt x="783824" y="46452"/>
                  <a:pt x="928277" y="0"/>
                </a:cubicBezTo>
                <a:cubicBezTo>
                  <a:pt x="1072730" y="-46452"/>
                  <a:pt x="1255072" y="18977"/>
                  <a:pt x="1543530" y="0"/>
                </a:cubicBezTo>
                <a:cubicBezTo>
                  <a:pt x="1831988" y="-18977"/>
                  <a:pt x="1884952" y="29096"/>
                  <a:pt x="2045447" y="0"/>
                </a:cubicBezTo>
                <a:cubicBezTo>
                  <a:pt x="2205942" y="-29096"/>
                  <a:pt x="2316239" y="35003"/>
                  <a:pt x="2547364" y="0"/>
                </a:cubicBezTo>
                <a:cubicBezTo>
                  <a:pt x="2778489" y="-35003"/>
                  <a:pt x="2939223" y="33756"/>
                  <a:pt x="3162617" y="0"/>
                </a:cubicBezTo>
                <a:cubicBezTo>
                  <a:pt x="3386011" y="-33756"/>
                  <a:pt x="3505496" y="41897"/>
                  <a:pt x="3777870" y="0"/>
                </a:cubicBezTo>
                <a:cubicBezTo>
                  <a:pt x="3805851" y="147937"/>
                  <a:pt x="3758723" y="513867"/>
                  <a:pt x="3777870" y="670011"/>
                </a:cubicBezTo>
                <a:cubicBezTo>
                  <a:pt x="3797017" y="826155"/>
                  <a:pt x="3756362" y="988449"/>
                  <a:pt x="3777870" y="1135612"/>
                </a:cubicBezTo>
                <a:cubicBezTo>
                  <a:pt x="3799378" y="1282775"/>
                  <a:pt x="3739679" y="1453943"/>
                  <a:pt x="3777870" y="1601213"/>
                </a:cubicBezTo>
                <a:cubicBezTo>
                  <a:pt x="3816061" y="1748483"/>
                  <a:pt x="3741964" y="1978175"/>
                  <a:pt x="3777870" y="2169019"/>
                </a:cubicBezTo>
                <a:cubicBezTo>
                  <a:pt x="3813776" y="2359863"/>
                  <a:pt x="3718617" y="2574507"/>
                  <a:pt x="3777870" y="2787928"/>
                </a:cubicBezTo>
                <a:cubicBezTo>
                  <a:pt x="3837123" y="3001349"/>
                  <a:pt x="3748295" y="3095573"/>
                  <a:pt x="3777870" y="3202426"/>
                </a:cubicBezTo>
                <a:cubicBezTo>
                  <a:pt x="3807445" y="3309279"/>
                  <a:pt x="3751333" y="3640242"/>
                  <a:pt x="3777870" y="3770233"/>
                </a:cubicBezTo>
                <a:cubicBezTo>
                  <a:pt x="3804407" y="3900224"/>
                  <a:pt x="3760136" y="4161709"/>
                  <a:pt x="3777870" y="4338039"/>
                </a:cubicBezTo>
                <a:cubicBezTo>
                  <a:pt x="3795604" y="4514369"/>
                  <a:pt x="3691678" y="4924213"/>
                  <a:pt x="3777870" y="5110255"/>
                </a:cubicBezTo>
                <a:cubicBezTo>
                  <a:pt x="3634438" y="5120538"/>
                  <a:pt x="3429427" y="5054230"/>
                  <a:pt x="3200396" y="5110255"/>
                </a:cubicBezTo>
                <a:cubicBezTo>
                  <a:pt x="2971365" y="5166280"/>
                  <a:pt x="2843754" y="5048578"/>
                  <a:pt x="2660700" y="5110255"/>
                </a:cubicBezTo>
                <a:cubicBezTo>
                  <a:pt x="2477646" y="5171932"/>
                  <a:pt x="2339779" y="5084345"/>
                  <a:pt x="2234340" y="5110255"/>
                </a:cubicBezTo>
                <a:cubicBezTo>
                  <a:pt x="2128901" y="5136165"/>
                  <a:pt x="1868040" y="5099724"/>
                  <a:pt x="1770202" y="5110255"/>
                </a:cubicBezTo>
                <a:cubicBezTo>
                  <a:pt x="1672364" y="5120786"/>
                  <a:pt x="1370851" y="5049524"/>
                  <a:pt x="1154949" y="5110255"/>
                </a:cubicBezTo>
                <a:cubicBezTo>
                  <a:pt x="939047" y="5170986"/>
                  <a:pt x="884988" y="5083280"/>
                  <a:pt x="615253" y="5110255"/>
                </a:cubicBezTo>
                <a:cubicBezTo>
                  <a:pt x="345518" y="5137230"/>
                  <a:pt x="179987" y="5059667"/>
                  <a:pt x="0" y="5110255"/>
                </a:cubicBezTo>
                <a:cubicBezTo>
                  <a:pt x="-43881" y="4915947"/>
                  <a:pt x="59262" y="4789444"/>
                  <a:pt x="0" y="4542449"/>
                </a:cubicBezTo>
                <a:cubicBezTo>
                  <a:pt x="-59262" y="4295454"/>
                  <a:pt x="33024" y="4273513"/>
                  <a:pt x="0" y="4127950"/>
                </a:cubicBezTo>
                <a:cubicBezTo>
                  <a:pt x="-33024" y="3982387"/>
                  <a:pt x="37445" y="3814235"/>
                  <a:pt x="0" y="3713452"/>
                </a:cubicBezTo>
                <a:cubicBezTo>
                  <a:pt x="-37445" y="3612669"/>
                  <a:pt x="41332" y="3384574"/>
                  <a:pt x="0" y="3094543"/>
                </a:cubicBezTo>
                <a:cubicBezTo>
                  <a:pt x="-41332" y="2804512"/>
                  <a:pt x="36490" y="2739843"/>
                  <a:pt x="0" y="2628942"/>
                </a:cubicBezTo>
                <a:cubicBezTo>
                  <a:pt x="-36490" y="2518041"/>
                  <a:pt x="16136" y="2222546"/>
                  <a:pt x="0" y="1958931"/>
                </a:cubicBezTo>
                <a:cubicBezTo>
                  <a:pt x="-16136" y="1695316"/>
                  <a:pt x="39509" y="1598696"/>
                  <a:pt x="0" y="1442228"/>
                </a:cubicBezTo>
                <a:cubicBezTo>
                  <a:pt x="-39509" y="1285760"/>
                  <a:pt x="34888" y="1135809"/>
                  <a:pt x="0" y="1027729"/>
                </a:cubicBezTo>
                <a:cubicBezTo>
                  <a:pt x="-34888" y="919649"/>
                  <a:pt x="45949" y="420190"/>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On the </a:t>
            </a:r>
          </a:p>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Side </a:t>
            </a:r>
          </a:p>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of</a:t>
            </a:r>
          </a:p>
          <a:p>
            <a:pPr marL="0" indent="0">
              <a:buNone/>
            </a:pPr>
            <a:endParaRPr lang="en-US" sz="3200" b="1" dirty="0">
              <a:ln w="25400">
                <a:solidFill>
                  <a:schemeClr val="accent5">
                    <a:lumMod val="50000"/>
                  </a:schemeClr>
                </a:solidFill>
              </a:ln>
              <a:solidFill>
                <a:schemeClr val="bg1"/>
              </a:solidFill>
              <a:latin typeface="Arial Rounded MT Bold" panose="020F0704030504030204" pitchFamily="34" charset="0"/>
            </a:endParaRPr>
          </a:p>
          <a:p>
            <a:pPr marL="0" indent="0">
              <a:buNone/>
            </a:pPr>
            <a:r>
              <a:rPr lang="en-US" sz="26400" b="1" dirty="0">
                <a:ln w="25400">
                  <a:solidFill>
                    <a:schemeClr val="accent5">
                      <a:lumMod val="50000"/>
                    </a:schemeClr>
                  </a:solidFill>
                </a:ln>
                <a:solidFill>
                  <a:schemeClr val="bg1"/>
                </a:solidFill>
                <a:latin typeface="Algerian" panose="04020705040A02060702" pitchFamily="82" charset="0"/>
              </a:rPr>
              <a:t>THE</a:t>
            </a:r>
          </a:p>
          <a:p>
            <a:pPr marL="0" indent="0">
              <a:buNone/>
            </a:pPr>
            <a:r>
              <a:rPr lang="en-US" sz="26400" b="1" dirty="0">
                <a:ln w="25400">
                  <a:solidFill>
                    <a:schemeClr val="accent5">
                      <a:lumMod val="50000"/>
                    </a:schemeClr>
                  </a:solidFill>
                </a:ln>
                <a:solidFill>
                  <a:schemeClr val="bg1"/>
                </a:solidFill>
                <a:latin typeface="Algerian" panose="04020705040A02060702" pitchFamily="82" charset="0"/>
              </a:rPr>
              <a:t>ANGELS</a:t>
            </a:r>
          </a:p>
          <a:p>
            <a:pPr marL="0" indent="0" algn="ctr">
              <a:buNone/>
            </a:pPr>
            <a:r>
              <a:rPr lang="en-US" sz="12800" dirty="0">
                <a:ln w="0">
                  <a:solidFill>
                    <a:schemeClr val="accent5">
                      <a:lumMod val="50000"/>
                    </a:schemeClr>
                  </a:solidFill>
                </a:ln>
                <a:effectLst/>
              </a:rPr>
              <a:t>Part 4</a:t>
            </a:r>
            <a:br>
              <a:rPr lang="en-US" sz="12800" dirty="0">
                <a:ln w="0">
                  <a:solidFill>
                    <a:schemeClr val="accent5">
                      <a:lumMod val="50000"/>
                    </a:schemeClr>
                  </a:solidFill>
                </a:ln>
                <a:effectLst/>
              </a:rPr>
            </a:br>
            <a:r>
              <a:rPr lang="en-US" sz="12800" dirty="0">
                <a:ln w="0">
                  <a:solidFill>
                    <a:schemeClr val="accent5">
                      <a:lumMod val="50000"/>
                    </a:schemeClr>
                  </a:solidFill>
                </a:ln>
                <a:effectLst/>
              </a:rPr>
              <a:t>Caustic Kings</a:t>
            </a:r>
            <a:br>
              <a:rPr lang="en-US" sz="12800" dirty="0">
                <a:ln w="0">
                  <a:solidFill>
                    <a:schemeClr val="accent5">
                      <a:lumMod val="50000"/>
                    </a:schemeClr>
                  </a:solidFill>
                </a:ln>
                <a:effectLst/>
              </a:rPr>
            </a:br>
            <a:r>
              <a:rPr lang="en-US" sz="12800" dirty="0">
                <a:ln w="0">
                  <a:solidFill>
                    <a:schemeClr val="accent5">
                      <a:lumMod val="50000"/>
                    </a:schemeClr>
                  </a:solidFill>
                </a:ln>
                <a:effectLst/>
              </a:rPr>
              <a:t>(Their Methods)</a:t>
            </a:r>
          </a:p>
        </p:txBody>
      </p:sp>
      <p:pic>
        <p:nvPicPr>
          <p:cNvPr id="5" name="Picture 4" descr="A picture containing text, silhouette, vector graphics&#10;&#10;Description automatically generated">
            <a:extLst>
              <a:ext uri="{FF2B5EF4-FFF2-40B4-BE49-F238E27FC236}">
                <a16:creationId xmlns:a16="http://schemas.microsoft.com/office/drawing/2014/main" id="{C2B2FDDA-820E-48CA-B8AD-B5344531A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94058" y="3293740"/>
            <a:ext cx="2320040" cy="3480036"/>
          </a:xfrm>
          <a:prstGeom prst="rect">
            <a:avLst/>
          </a:prstGeom>
          <a:ln w="34925">
            <a:noFill/>
          </a:ln>
          <a:effectLst>
            <a:glow rad="25400">
              <a:schemeClr val="bg1"/>
            </a:glow>
          </a:effectLst>
        </p:spPr>
      </p:pic>
      <p:sp>
        <p:nvSpPr>
          <p:cNvPr id="28" name="Subtitle 2">
            <a:extLst>
              <a:ext uri="{FF2B5EF4-FFF2-40B4-BE49-F238E27FC236}">
                <a16:creationId xmlns:a16="http://schemas.microsoft.com/office/drawing/2014/main" id="{6AD0CDF1-FF8F-42E7-97A6-DBFE0D9C713E}"/>
              </a:ext>
            </a:extLst>
          </p:cNvPr>
          <p:cNvSpPr txBox="1">
            <a:spLocks/>
          </p:cNvSpPr>
          <p:nvPr/>
        </p:nvSpPr>
        <p:spPr>
          <a:xfrm>
            <a:off x="45140" y="851379"/>
            <a:ext cx="1796347" cy="257064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300" b="1" dirty="0">
                <a:ln>
                  <a:solidFill>
                    <a:schemeClr val="tx1"/>
                  </a:solidFill>
                </a:ln>
                <a:solidFill>
                  <a:srgbClr val="C00000"/>
                </a:solidFill>
                <a:effectLst>
                  <a:glow rad="152400">
                    <a:schemeClr val="bg1"/>
                  </a:glow>
                </a:effectLst>
              </a:rPr>
              <a:t>Black</a:t>
            </a:r>
          </a:p>
          <a:p>
            <a:pPr marL="0" indent="0" algn="r">
              <a:buNone/>
            </a:pPr>
            <a:r>
              <a:rPr lang="en-US" sz="3000" b="1" dirty="0">
                <a:ln>
                  <a:solidFill>
                    <a:schemeClr val="tx1"/>
                  </a:solidFill>
                </a:ln>
                <a:solidFill>
                  <a:srgbClr val="C00000"/>
                </a:solidFill>
                <a:effectLst>
                  <a:glow rad="152400">
                    <a:schemeClr val="bg1"/>
                  </a:glow>
                </a:effectLst>
              </a:rPr>
              <a:t>Our Party</a:t>
            </a:r>
          </a:p>
          <a:p>
            <a:pPr marL="0" indent="0" algn="r">
              <a:buNone/>
            </a:pPr>
            <a:r>
              <a:rPr lang="en-US" sz="4300" b="1" dirty="0">
                <a:ln>
                  <a:solidFill>
                    <a:schemeClr val="tx1"/>
                  </a:solidFill>
                </a:ln>
                <a:solidFill>
                  <a:srgbClr val="C00000"/>
                </a:solidFill>
                <a:effectLst>
                  <a:glow rad="152400">
                    <a:schemeClr val="bg1"/>
                  </a:glow>
                </a:effectLst>
              </a:rPr>
              <a:t>Us</a:t>
            </a:r>
          </a:p>
          <a:p>
            <a:pPr marL="0" indent="0" algn="r">
              <a:buNone/>
            </a:pPr>
            <a:r>
              <a:rPr lang="en-US" sz="4000" b="1" dirty="0">
                <a:ln>
                  <a:solidFill>
                    <a:schemeClr val="tx1"/>
                  </a:solidFill>
                </a:ln>
                <a:solidFill>
                  <a:srgbClr val="C00000"/>
                </a:solidFill>
                <a:effectLst>
                  <a:glow rad="152400">
                    <a:schemeClr val="bg1"/>
                  </a:glow>
                </a:effectLst>
              </a:rPr>
              <a:t>Athletes</a:t>
            </a:r>
          </a:p>
          <a:p>
            <a:pPr marL="0" indent="0" algn="r">
              <a:buNone/>
            </a:pPr>
            <a:endParaRPr lang="en-US" sz="3600" b="1" dirty="0">
              <a:ln>
                <a:solidFill>
                  <a:schemeClr val="tx1"/>
                </a:solidFill>
              </a:ln>
              <a:solidFill>
                <a:srgbClr val="C00000"/>
              </a:solidFill>
              <a:effectLst>
                <a:glow rad="76200">
                  <a:schemeClr val="bg1"/>
                </a:glow>
              </a:effectLst>
            </a:endParaRPr>
          </a:p>
        </p:txBody>
      </p:sp>
      <p:sp>
        <p:nvSpPr>
          <p:cNvPr id="42" name="Subtitle 2">
            <a:extLst>
              <a:ext uri="{FF2B5EF4-FFF2-40B4-BE49-F238E27FC236}">
                <a16:creationId xmlns:a16="http://schemas.microsoft.com/office/drawing/2014/main" id="{7F1DEEDE-19E9-4E8F-836B-024E59C56784}"/>
              </a:ext>
            </a:extLst>
          </p:cNvPr>
          <p:cNvSpPr txBox="1">
            <a:spLocks/>
          </p:cNvSpPr>
          <p:nvPr/>
        </p:nvSpPr>
        <p:spPr>
          <a:xfrm>
            <a:off x="2295432" y="874785"/>
            <a:ext cx="2120490" cy="260405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300" b="1" dirty="0">
                <a:ln>
                  <a:solidFill>
                    <a:schemeClr val="tx1"/>
                  </a:solidFill>
                </a:ln>
                <a:solidFill>
                  <a:srgbClr val="C00000"/>
                </a:solidFill>
                <a:effectLst>
                  <a:glow rad="152400">
                    <a:schemeClr val="bg1"/>
                  </a:glow>
                </a:effectLst>
              </a:rPr>
              <a:t>White</a:t>
            </a:r>
          </a:p>
          <a:p>
            <a:pPr marL="0" indent="0">
              <a:buNone/>
            </a:pPr>
            <a:r>
              <a:rPr lang="en-US" sz="3000" b="1" dirty="0">
                <a:ln>
                  <a:solidFill>
                    <a:schemeClr val="tx1"/>
                  </a:solidFill>
                </a:ln>
                <a:solidFill>
                  <a:srgbClr val="C00000"/>
                </a:solidFill>
                <a:effectLst>
                  <a:glow rad="152400">
                    <a:schemeClr val="bg1"/>
                  </a:glow>
                </a:effectLst>
              </a:rPr>
              <a:t>Their Party</a:t>
            </a:r>
          </a:p>
          <a:p>
            <a:pPr marL="0" indent="0">
              <a:buNone/>
            </a:pPr>
            <a:r>
              <a:rPr lang="en-US" sz="4300" b="1" dirty="0">
                <a:ln>
                  <a:solidFill>
                    <a:schemeClr val="tx1"/>
                  </a:solidFill>
                </a:ln>
                <a:solidFill>
                  <a:srgbClr val="C00000"/>
                </a:solidFill>
                <a:effectLst>
                  <a:glow rad="152400">
                    <a:schemeClr val="bg1"/>
                  </a:glow>
                </a:effectLst>
              </a:rPr>
              <a:t>Them</a:t>
            </a:r>
          </a:p>
          <a:p>
            <a:pPr marL="0" indent="0">
              <a:buNone/>
            </a:pPr>
            <a:r>
              <a:rPr lang="en-US" sz="4000" b="1" dirty="0">
                <a:ln>
                  <a:solidFill>
                    <a:schemeClr val="tx1"/>
                  </a:solidFill>
                </a:ln>
                <a:solidFill>
                  <a:srgbClr val="C00000"/>
                </a:solidFill>
                <a:effectLst>
                  <a:glow rad="152400">
                    <a:schemeClr val="bg1"/>
                  </a:glow>
                </a:effectLst>
              </a:rPr>
              <a:t>Nerds</a:t>
            </a:r>
          </a:p>
          <a:p>
            <a:pPr marL="0" indent="0" algn="ctr">
              <a:buNone/>
            </a:pPr>
            <a:endParaRPr lang="en-US" sz="3600" b="1" dirty="0">
              <a:ln>
                <a:solidFill>
                  <a:schemeClr val="tx1"/>
                </a:solidFill>
              </a:ln>
              <a:solidFill>
                <a:srgbClr val="C00000"/>
              </a:solidFill>
              <a:effectLst>
                <a:glow rad="76200">
                  <a:schemeClr val="bg1"/>
                </a:glow>
              </a:effectLst>
            </a:endParaRPr>
          </a:p>
        </p:txBody>
      </p:sp>
      <p:sp>
        <p:nvSpPr>
          <p:cNvPr id="43" name="Subtitle 2">
            <a:extLst>
              <a:ext uri="{FF2B5EF4-FFF2-40B4-BE49-F238E27FC236}">
                <a16:creationId xmlns:a16="http://schemas.microsoft.com/office/drawing/2014/main" id="{3BC047A4-B9ED-4466-BA73-89E371477C97}"/>
              </a:ext>
            </a:extLst>
          </p:cNvPr>
          <p:cNvSpPr txBox="1">
            <a:spLocks/>
          </p:cNvSpPr>
          <p:nvPr/>
        </p:nvSpPr>
        <p:spPr>
          <a:xfrm>
            <a:off x="-489857" y="3505227"/>
            <a:ext cx="2325954" cy="304290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ln>
                  <a:solidFill>
                    <a:schemeClr val="tx1"/>
                  </a:solidFill>
                </a:ln>
                <a:solidFill>
                  <a:srgbClr val="C00000"/>
                </a:solidFill>
                <a:effectLst>
                  <a:glow rad="152400">
                    <a:schemeClr val="bg1"/>
                  </a:glow>
                </a:effectLst>
              </a:rPr>
              <a:t>Born Here</a:t>
            </a:r>
          </a:p>
          <a:p>
            <a:pPr marL="0" indent="0" algn="r">
              <a:buNone/>
            </a:pPr>
            <a:r>
              <a:rPr lang="en-US" sz="4300" b="1" dirty="0">
                <a:ln>
                  <a:solidFill>
                    <a:schemeClr val="tx1"/>
                  </a:solidFill>
                </a:ln>
                <a:solidFill>
                  <a:srgbClr val="C00000"/>
                </a:solidFill>
                <a:effectLst>
                  <a:glow rad="152400">
                    <a:schemeClr val="bg1"/>
                  </a:glow>
                </a:effectLst>
              </a:rPr>
              <a:t>Rich</a:t>
            </a:r>
          </a:p>
          <a:p>
            <a:pPr marL="0" indent="0" algn="r">
              <a:buNone/>
            </a:pPr>
            <a:r>
              <a:rPr lang="en-US" sz="4300" b="1" dirty="0">
                <a:ln>
                  <a:solidFill>
                    <a:schemeClr val="tx1"/>
                  </a:solidFill>
                </a:ln>
                <a:solidFill>
                  <a:srgbClr val="C00000"/>
                </a:solidFill>
                <a:effectLst>
                  <a:glow rad="152400">
                    <a:schemeClr val="bg1"/>
                  </a:glow>
                </a:effectLst>
              </a:rPr>
              <a:t>College</a:t>
            </a:r>
          </a:p>
          <a:p>
            <a:pPr marL="0" indent="0" algn="r">
              <a:buNone/>
            </a:pPr>
            <a:r>
              <a:rPr lang="en-US" sz="4300" b="1" dirty="0">
                <a:ln>
                  <a:solidFill>
                    <a:schemeClr val="tx1"/>
                  </a:solidFill>
                </a:ln>
                <a:solidFill>
                  <a:srgbClr val="C00000"/>
                </a:solidFill>
                <a:effectLst>
                  <a:glow rad="152400">
                    <a:schemeClr val="bg1"/>
                  </a:glow>
                </a:effectLst>
              </a:rPr>
              <a:t>C.E.O.</a:t>
            </a:r>
          </a:p>
          <a:p>
            <a:pPr marL="0" indent="0" algn="r">
              <a:buNone/>
            </a:pPr>
            <a:endParaRPr lang="en-US" sz="3600" b="1" dirty="0">
              <a:ln>
                <a:solidFill>
                  <a:schemeClr val="tx1"/>
                </a:solidFill>
              </a:ln>
              <a:solidFill>
                <a:srgbClr val="C00000"/>
              </a:solidFill>
              <a:effectLst>
                <a:glow rad="76200">
                  <a:schemeClr val="bg1"/>
                </a:glow>
              </a:effectLst>
            </a:endParaRPr>
          </a:p>
        </p:txBody>
      </p:sp>
      <p:sp>
        <p:nvSpPr>
          <p:cNvPr id="44" name="Subtitle 2">
            <a:extLst>
              <a:ext uri="{FF2B5EF4-FFF2-40B4-BE49-F238E27FC236}">
                <a16:creationId xmlns:a16="http://schemas.microsoft.com/office/drawing/2014/main" id="{DA92D015-5765-404E-97BB-14F62B8FECC3}"/>
              </a:ext>
            </a:extLst>
          </p:cNvPr>
          <p:cNvSpPr txBox="1">
            <a:spLocks/>
          </p:cNvSpPr>
          <p:nvPr/>
        </p:nvSpPr>
        <p:spPr>
          <a:xfrm>
            <a:off x="2238124" y="3533639"/>
            <a:ext cx="3031367" cy="3042900"/>
          </a:xfrm>
          <a:prstGeom prst="rect">
            <a:avLst/>
          </a:prstGeom>
          <a:effectLst/>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n>
                  <a:solidFill>
                    <a:schemeClr val="tx1"/>
                  </a:solidFill>
                </a:ln>
                <a:solidFill>
                  <a:srgbClr val="C00000"/>
                </a:solidFill>
                <a:effectLst>
                  <a:glow rad="152400">
                    <a:schemeClr val="bg1"/>
                  </a:glow>
                </a:effectLst>
              </a:rPr>
              <a:t>Moved</a:t>
            </a:r>
            <a:r>
              <a:rPr lang="en-US" b="1" dirty="0">
                <a:ln>
                  <a:solidFill>
                    <a:schemeClr val="tx1"/>
                  </a:solidFill>
                </a:ln>
                <a:solidFill>
                  <a:srgbClr val="C00000"/>
                </a:solidFill>
              </a:rPr>
              <a:t> </a:t>
            </a:r>
            <a:r>
              <a:rPr lang="en-US" b="1" dirty="0">
                <a:ln>
                  <a:solidFill>
                    <a:schemeClr val="tx1"/>
                  </a:solidFill>
                </a:ln>
                <a:solidFill>
                  <a:srgbClr val="C00000"/>
                </a:solidFill>
                <a:effectLst>
                  <a:glow rad="152400">
                    <a:schemeClr val="bg1"/>
                  </a:glow>
                </a:effectLst>
              </a:rPr>
              <a:t>Here</a:t>
            </a:r>
          </a:p>
          <a:p>
            <a:pPr marL="0" indent="0">
              <a:buNone/>
            </a:pPr>
            <a:r>
              <a:rPr lang="en-US" sz="4300" b="1" dirty="0">
                <a:ln>
                  <a:solidFill>
                    <a:schemeClr val="tx1"/>
                  </a:solidFill>
                </a:ln>
                <a:solidFill>
                  <a:srgbClr val="C00000"/>
                </a:solidFill>
                <a:effectLst>
                  <a:glow rad="152400">
                    <a:schemeClr val="bg1"/>
                  </a:glow>
                </a:effectLst>
              </a:rPr>
              <a:t>Poor</a:t>
            </a:r>
          </a:p>
          <a:p>
            <a:pPr marL="0" indent="0">
              <a:buNone/>
            </a:pPr>
            <a:r>
              <a:rPr lang="en-US" sz="4300" b="1" dirty="0">
                <a:ln>
                  <a:solidFill>
                    <a:schemeClr val="tx1"/>
                  </a:solidFill>
                </a:ln>
                <a:solidFill>
                  <a:srgbClr val="C00000"/>
                </a:solidFill>
                <a:effectLst>
                  <a:glow rad="152400">
                    <a:schemeClr val="bg1"/>
                  </a:glow>
                </a:effectLst>
              </a:rPr>
              <a:t>Trades</a:t>
            </a:r>
          </a:p>
          <a:p>
            <a:pPr marL="0" indent="0">
              <a:buNone/>
            </a:pPr>
            <a:r>
              <a:rPr lang="en-US" sz="4300" b="1" dirty="0">
                <a:ln>
                  <a:solidFill>
                    <a:schemeClr val="tx1"/>
                  </a:solidFill>
                </a:ln>
                <a:solidFill>
                  <a:srgbClr val="C00000"/>
                </a:solidFill>
                <a:effectLst>
                  <a:glow rad="152400">
                    <a:schemeClr val="bg1"/>
                  </a:glow>
                </a:effectLst>
              </a:rPr>
              <a:t>Janitor</a:t>
            </a:r>
          </a:p>
          <a:p>
            <a:pPr marL="0" indent="0">
              <a:buNone/>
            </a:pPr>
            <a:endParaRPr lang="en-US" sz="3600" b="1" dirty="0">
              <a:ln>
                <a:solidFill>
                  <a:schemeClr val="tx1"/>
                </a:solidFill>
              </a:ln>
              <a:solidFill>
                <a:srgbClr val="C00000"/>
              </a:solidFill>
              <a:effectLst>
                <a:glow rad="76200">
                  <a:schemeClr val="bg1"/>
                </a:glow>
              </a:effectLst>
            </a:endParaRPr>
          </a:p>
        </p:txBody>
      </p:sp>
    </p:spTree>
    <p:extLst>
      <p:ext uri="{BB962C8B-B14F-4D97-AF65-F5344CB8AC3E}">
        <p14:creationId xmlns:p14="http://schemas.microsoft.com/office/powerpoint/2010/main" val="3758319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3986" y="457200"/>
            <a:ext cx="12068014" cy="6339839"/>
          </a:xfrm>
        </p:spPr>
        <p:txBody>
          <a:bodyPr rIns="0">
            <a:noAutofit/>
          </a:bodyPr>
          <a:lstStyle/>
          <a:p>
            <a:pPr algn="l">
              <a:lnSpc>
                <a:spcPct val="100000"/>
              </a:lnSpc>
              <a:spcBef>
                <a:spcPts val="0"/>
              </a:spcBef>
              <a:buFont typeface="Arial" panose="020B0604020202020204" pitchFamily="34" charset="0"/>
              <a:buChar char="•"/>
            </a:pPr>
            <a:r>
              <a:rPr lang="en-US" sz="5000" b="1" dirty="0"/>
              <a:t>Most self-serving leaders are very pleasant.</a:t>
            </a:r>
          </a:p>
          <a:p>
            <a:pPr algn="l">
              <a:lnSpc>
                <a:spcPct val="100000"/>
              </a:lnSpc>
              <a:spcBef>
                <a:spcPts val="0"/>
              </a:spcBef>
              <a:buFont typeface="Arial" panose="020B0604020202020204" pitchFamily="34" charset="0"/>
              <a:buChar char="•"/>
            </a:pPr>
            <a:r>
              <a:rPr lang="en-US" sz="5000" b="1" dirty="0"/>
              <a:t>They are charismatic, engaging and seemingly attentive to their followers.</a:t>
            </a:r>
          </a:p>
          <a:p>
            <a:pPr algn="l">
              <a:lnSpc>
                <a:spcPct val="100000"/>
              </a:lnSpc>
              <a:spcBef>
                <a:spcPts val="0"/>
              </a:spcBef>
              <a:buFont typeface="Arial" panose="020B0604020202020204" pitchFamily="34" charset="0"/>
              <a:buChar char="•"/>
            </a:pPr>
            <a:r>
              <a:rPr lang="en-US" sz="5000" b="1" dirty="0"/>
              <a:t>They seem to have wonderful plans for the future of their ministry and for all those  who will stick with them.</a:t>
            </a:r>
          </a:p>
          <a:p>
            <a:pPr algn="l">
              <a:lnSpc>
                <a:spcPts val="6000"/>
              </a:lnSpc>
              <a:spcBef>
                <a:spcPts val="0"/>
              </a:spcBef>
            </a:pPr>
            <a:endParaRPr lang="en-US" sz="5400" b="1" dirty="0"/>
          </a:p>
        </p:txBody>
      </p:sp>
    </p:spTree>
    <p:custDataLst>
      <p:tags r:id="rId1"/>
    </p:custDataLst>
    <p:extLst>
      <p:ext uri="{BB962C8B-B14F-4D97-AF65-F5344CB8AC3E}">
        <p14:creationId xmlns:p14="http://schemas.microsoft.com/office/powerpoint/2010/main" val="251173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olorful&#10;&#10;Description automatically generated">
            <a:extLst>
              <a:ext uri="{FF2B5EF4-FFF2-40B4-BE49-F238E27FC236}">
                <a16:creationId xmlns:a16="http://schemas.microsoft.com/office/drawing/2014/main" id="{2886496F-6D91-4BD4-805E-67E104DD6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37" y="150000"/>
            <a:ext cx="11101191" cy="6686733"/>
          </a:xfrm>
          <a:prstGeom prst="rect">
            <a:avLst/>
          </a:prstGeom>
        </p:spPr>
      </p:pic>
    </p:spTree>
    <p:extLst>
      <p:ext uri="{BB962C8B-B14F-4D97-AF65-F5344CB8AC3E}">
        <p14:creationId xmlns:p14="http://schemas.microsoft.com/office/powerpoint/2010/main" val="2966994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566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2 Corinthians 11:13-14 (NLV)</a:t>
            </a:r>
          </a:p>
          <a:p>
            <a:pPr algn="l">
              <a:lnSpc>
                <a:spcPts val="5800"/>
              </a:lnSpc>
              <a:spcBef>
                <a:spcPts val="1200"/>
              </a:spcBef>
            </a:pPr>
            <a:r>
              <a:rPr lang="en-US" sz="5400" b="1" dirty="0">
                <a:solidFill>
                  <a:schemeClr val="bg1"/>
                </a:solidFill>
                <a:effectLst>
                  <a:glow rad="88900">
                    <a:schemeClr val="tx1"/>
                  </a:glow>
                </a:effectLst>
              </a:rPr>
              <a:t>“Those men are false missionaries. They lie about their work. But they make themselves look like true missionaries of Christ. It is no surprise! The devil makes himself look like an angel of light.” </a:t>
            </a:r>
          </a:p>
        </p:txBody>
      </p:sp>
    </p:spTree>
    <p:extLst>
      <p:ext uri="{BB962C8B-B14F-4D97-AF65-F5344CB8AC3E}">
        <p14:creationId xmlns:p14="http://schemas.microsoft.com/office/powerpoint/2010/main" val="989401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flying, outdoor, clouds&#10;&#10;Description automatically generated">
            <a:extLst>
              <a:ext uri="{FF2B5EF4-FFF2-40B4-BE49-F238E27FC236}">
                <a16:creationId xmlns:a16="http://schemas.microsoft.com/office/drawing/2014/main" id="{89B8C932-96BD-4F83-9B3B-B711DE146F39}"/>
              </a:ext>
            </a:extLst>
          </p:cNvPr>
          <p:cNvPicPr>
            <a:picLocks noChangeAspect="1"/>
          </p:cNvPicPr>
          <p:nvPr/>
        </p:nvPicPr>
        <p:blipFill rotWithShape="1">
          <a:blip r:embed="rId2">
            <a:extLst>
              <a:ext uri="{28A0092B-C50C-407E-A947-70E740481C1C}">
                <a14:useLocalDpi xmlns:a14="http://schemas.microsoft.com/office/drawing/2010/main" val="0"/>
              </a:ext>
            </a:extLst>
          </a:blip>
          <a:srcRect b="1765"/>
          <a:stretch/>
        </p:blipFill>
        <p:spPr>
          <a:xfrm>
            <a:off x="20" y="0"/>
            <a:ext cx="12191980" cy="6856718"/>
          </a:xfrm>
          <a:prstGeom prst="rect">
            <a:avLst/>
          </a:prstGeom>
        </p:spPr>
      </p:pic>
      <p:sp>
        <p:nvSpPr>
          <p:cNvPr id="6" name="Subtitle 2">
            <a:extLst>
              <a:ext uri="{FF2B5EF4-FFF2-40B4-BE49-F238E27FC236}">
                <a16:creationId xmlns:a16="http://schemas.microsoft.com/office/drawing/2014/main" id="{3FB4D104-1711-4BE8-B972-57DE5FBD7B7E}"/>
              </a:ext>
            </a:extLst>
          </p:cNvPr>
          <p:cNvSpPr txBox="1">
            <a:spLocks/>
          </p:cNvSpPr>
          <p:nvPr/>
        </p:nvSpPr>
        <p:spPr>
          <a:xfrm>
            <a:off x="655911" y="2226367"/>
            <a:ext cx="3331154" cy="44991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5400" b="1" dirty="0">
                <a:solidFill>
                  <a:schemeClr val="bg1"/>
                </a:solidFill>
                <a:effectLst>
                  <a:glow rad="88900">
                    <a:schemeClr val="tx1"/>
                  </a:glow>
                </a:effectLst>
              </a:rPr>
              <a:t>“The devil makes himself look like an angel </a:t>
            </a:r>
          </a:p>
          <a:p>
            <a:pPr algn="l">
              <a:lnSpc>
                <a:spcPts val="5800"/>
              </a:lnSpc>
              <a:spcBef>
                <a:spcPts val="0"/>
              </a:spcBef>
            </a:pPr>
            <a:r>
              <a:rPr lang="en-US" sz="5400" b="1" dirty="0">
                <a:solidFill>
                  <a:schemeClr val="bg1"/>
                </a:solidFill>
                <a:effectLst>
                  <a:glow rad="88900">
                    <a:schemeClr val="tx1"/>
                  </a:glow>
                </a:effectLst>
              </a:rPr>
              <a:t>of light.” </a:t>
            </a:r>
          </a:p>
        </p:txBody>
      </p:sp>
    </p:spTree>
    <p:extLst>
      <p:ext uri="{BB962C8B-B14F-4D97-AF65-F5344CB8AC3E}">
        <p14:creationId xmlns:p14="http://schemas.microsoft.com/office/powerpoint/2010/main" val="1316996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3986" y="445770"/>
            <a:ext cx="12068014" cy="6351269"/>
          </a:xfrm>
        </p:spPr>
        <p:txBody>
          <a:bodyPr rIns="0">
            <a:noAutofit/>
          </a:bodyPr>
          <a:lstStyle/>
          <a:p>
            <a:pPr algn="l">
              <a:lnSpc>
                <a:spcPts val="5000"/>
              </a:lnSpc>
              <a:spcBef>
                <a:spcPts val="0"/>
              </a:spcBef>
              <a:buFont typeface="Arial" panose="020B0604020202020204" pitchFamily="34" charset="0"/>
              <a:buChar char="•"/>
            </a:pPr>
            <a:r>
              <a:rPr lang="en-US" sz="4800" b="1" dirty="0"/>
              <a:t>The problem with deception is that it wouldn’t work if it wasn’t attractive.</a:t>
            </a:r>
          </a:p>
          <a:p>
            <a:pPr algn="l">
              <a:lnSpc>
                <a:spcPts val="5000"/>
              </a:lnSpc>
              <a:spcBef>
                <a:spcPts val="0"/>
              </a:spcBef>
              <a:buFont typeface="Arial" panose="020B0604020202020204" pitchFamily="34" charset="0"/>
              <a:buChar char="•"/>
            </a:pPr>
            <a:r>
              <a:rPr lang="en-US" sz="4800" b="1" dirty="0"/>
              <a:t>No one chooses to swallow an ugly, bitter pill.</a:t>
            </a:r>
          </a:p>
          <a:p>
            <a:pPr algn="l">
              <a:lnSpc>
                <a:spcPts val="5000"/>
              </a:lnSpc>
              <a:spcBef>
                <a:spcPts val="0"/>
              </a:spcBef>
              <a:buFont typeface="Arial" panose="020B0604020202020204" pitchFamily="34" charset="0"/>
              <a:buChar char="•"/>
            </a:pPr>
            <a:r>
              <a:rPr lang="en-US" sz="4800" b="1" dirty="0"/>
              <a:t>Deception is usually a mixture of attractive truth, sprinkled with even more attractive  lies.</a:t>
            </a:r>
          </a:p>
          <a:p>
            <a:pPr algn="l">
              <a:lnSpc>
                <a:spcPts val="5000"/>
              </a:lnSpc>
              <a:spcBef>
                <a:spcPts val="0"/>
              </a:spcBef>
              <a:buFont typeface="Arial" panose="020B0604020202020204" pitchFamily="34" charset="0"/>
              <a:buChar char="•"/>
            </a:pPr>
            <a:r>
              <a:rPr lang="en-US" sz="4800" b="1" dirty="0"/>
              <a:t>It is evil disguised as goodness.</a:t>
            </a:r>
          </a:p>
          <a:p>
            <a:pPr algn="l">
              <a:lnSpc>
                <a:spcPts val="5000"/>
              </a:lnSpc>
              <a:spcBef>
                <a:spcPts val="0"/>
              </a:spcBef>
              <a:buFont typeface="Arial" panose="020B0604020202020204" pitchFamily="34" charset="0"/>
              <a:buChar char="•"/>
            </a:pPr>
            <a:r>
              <a:rPr lang="en-US" sz="4800" b="1" dirty="0"/>
              <a:t>Often, it claims to be fresh new revelation from God.</a:t>
            </a:r>
          </a:p>
          <a:p>
            <a:pPr algn="l">
              <a:lnSpc>
                <a:spcPts val="6000"/>
              </a:lnSpc>
              <a:spcBef>
                <a:spcPts val="0"/>
              </a:spcBef>
            </a:pPr>
            <a:endParaRPr lang="en-US" sz="5400" b="1" dirty="0"/>
          </a:p>
        </p:txBody>
      </p:sp>
    </p:spTree>
    <p:custDataLst>
      <p:tags r:id="rId1"/>
    </p:custDataLst>
    <p:extLst>
      <p:ext uri="{BB962C8B-B14F-4D97-AF65-F5344CB8AC3E}">
        <p14:creationId xmlns:p14="http://schemas.microsoft.com/office/powerpoint/2010/main" val="67893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men in suits&#10;&#10;Description automatically generated with low confidence">
            <a:extLst>
              <a:ext uri="{FF2B5EF4-FFF2-40B4-BE49-F238E27FC236}">
                <a16:creationId xmlns:a16="http://schemas.microsoft.com/office/drawing/2014/main" id="{D4A19557-ACAC-4413-AD21-B58EA69E85C4}"/>
              </a:ext>
            </a:extLst>
          </p:cNvPr>
          <p:cNvPicPr>
            <a:picLocks noChangeAspect="1"/>
          </p:cNvPicPr>
          <p:nvPr/>
        </p:nvPicPr>
        <p:blipFill rotWithShape="1">
          <a:blip r:embed="rId2">
            <a:extLst>
              <a:ext uri="{28A0092B-C50C-407E-A947-70E740481C1C}">
                <a14:useLocalDpi xmlns:a14="http://schemas.microsoft.com/office/drawing/2010/main" val="0"/>
              </a:ext>
            </a:extLst>
          </a:blip>
          <a:srcRect b="16682"/>
          <a:stretch/>
        </p:blipFill>
        <p:spPr>
          <a:xfrm>
            <a:off x="-1504" y="1282"/>
            <a:ext cx="12191980" cy="6856718"/>
          </a:xfrm>
          <a:prstGeom prst="rect">
            <a:avLst/>
          </a:prstGeom>
        </p:spPr>
      </p:pic>
      <p:sp>
        <p:nvSpPr>
          <p:cNvPr id="4" name="Subtitle 2">
            <a:extLst>
              <a:ext uri="{FF2B5EF4-FFF2-40B4-BE49-F238E27FC236}">
                <a16:creationId xmlns:a16="http://schemas.microsoft.com/office/drawing/2014/main" id="{29388C21-41E8-46CB-A509-3A1F0DB79689}"/>
              </a:ext>
            </a:extLst>
          </p:cNvPr>
          <p:cNvSpPr txBox="1">
            <a:spLocks/>
          </p:cNvSpPr>
          <p:nvPr/>
        </p:nvSpPr>
        <p:spPr>
          <a:xfrm>
            <a:off x="163022" y="4613097"/>
            <a:ext cx="4573365" cy="2054826"/>
          </a:xfrm>
          <a:prstGeom prst="rect">
            <a:avLst/>
          </a:prstGeom>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5000" b="1" dirty="0">
                <a:solidFill>
                  <a:schemeClr val="bg1"/>
                </a:solidFill>
                <a:effectLst>
                  <a:glow rad="127000">
                    <a:schemeClr val="tx1"/>
                  </a:glow>
                </a:effectLst>
              </a:rPr>
              <a:t>“You’re important here.”</a:t>
            </a:r>
          </a:p>
          <a:p>
            <a:pPr marL="0" indent="0">
              <a:lnSpc>
                <a:spcPts val="6000"/>
              </a:lnSpc>
              <a:spcBef>
                <a:spcPts val="0"/>
              </a:spcBef>
              <a:buNone/>
            </a:pPr>
            <a:endParaRPr lang="en-US" sz="5400" b="1" dirty="0"/>
          </a:p>
        </p:txBody>
      </p:sp>
      <p:sp>
        <p:nvSpPr>
          <p:cNvPr id="6" name="Subtitle 2">
            <a:extLst>
              <a:ext uri="{FF2B5EF4-FFF2-40B4-BE49-F238E27FC236}">
                <a16:creationId xmlns:a16="http://schemas.microsoft.com/office/drawing/2014/main" id="{19591728-1844-4364-AB15-A89B31EC2139}"/>
              </a:ext>
            </a:extLst>
          </p:cNvPr>
          <p:cNvSpPr txBox="1">
            <a:spLocks/>
          </p:cNvSpPr>
          <p:nvPr/>
        </p:nvSpPr>
        <p:spPr>
          <a:xfrm>
            <a:off x="8783054" y="169433"/>
            <a:ext cx="3168271" cy="1394671"/>
          </a:xfrm>
          <a:prstGeom prst="rect">
            <a:avLst/>
          </a:prstGeom>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7200" b="1" dirty="0">
                <a:solidFill>
                  <a:schemeClr val="bg1"/>
                </a:solidFill>
                <a:effectLst>
                  <a:glow rad="127000">
                    <a:schemeClr val="tx1"/>
                  </a:glow>
                </a:effectLst>
              </a:rPr>
              <a:t>Flattery</a:t>
            </a:r>
          </a:p>
          <a:p>
            <a:pPr marL="0" indent="0">
              <a:lnSpc>
                <a:spcPts val="6000"/>
              </a:lnSpc>
              <a:spcBef>
                <a:spcPts val="0"/>
              </a:spcBef>
              <a:buNone/>
            </a:pPr>
            <a:endParaRPr lang="en-US" sz="5400" b="1" dirty="0"/>
          </a:p>
        </p:txBody>
      </p:sp>
    </p:spTree>
    <p:extLst>
      <p:ext uri="{BB962C8B-B14F-4D97-AF65-F5344CB8AC3E}">
        <p14:creationId xmlns:p14="http://schemas.microsoft.com/office/powerpoint/2010/main" val="725753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52748" y="518161"/>
            <a:ext cx="11886504" cy="6339839"/>
          </a:xfrm>
        </p:spPr>
        <p:txBody>
          <a:bodyPr rIns="0">
            <a:noAutofit/>
          </a:bodyPr>
          <a:lstStyle/>
          <a:p>
            <a:pPr algn="l">
              <a:lnSpc>
                <a:spcPct val="100000"/>
              </a:lnSpc>
              <a:spcBef>
                <a:spcPts val="0"/>
              </a:spcBef>
              <a:buFont typeface="Arial" panose="020B0604020202020204" pitchFamily="34" charset="0"/>
              <a:buChar char="•"/>
            </a:pPr>
            <a:r>
              <a:rPr lang="en-US" sz="5000" b="1" dirty="0"/>
              <a:t>These leaders use common methods to win and hold the loyalty of their followers.</a:t>
            </a:r>
          </a:p>
          <a:p>
            <a:pPr algn="l">
              <a:lnSpc>
                <a:spcPct val="100000"/>
              </a:lnSpc>
              <a:spcBef>
                <a:spcPts val="0"/>
              </a:spcBef>
              <a:buFont typeface="Arial" panose="020B0604020202020204" pitchFamily="34" charset="0"/>
              <a:buChar char="•"/>
            </a:pPr>
            <a:r>
              <a:rPr lang="en-US" sz="5000" b="1" dirty="0"/>
              <a:t>Firstly, they use </a:t>
            </a:r>
            <a:r>
              <a:rPr lang="en-US" sz="5000" b="1" u="sng" dirty="0"/>
              <a:t>flattery</a:t>
            </a:r>
            <a:r>
              <a:rPr lang="en-US" sz="5000" b="1" dirty="0"/>
              <a:t> and hand out </a:t>
            </a:r>
            <a:r>
              <a:rPr lang="en-US" sz="5000" b="1" u="sng" dirty="0"/>
              <a:t>titles</a:t>
            </a:r>
            <a:r>
              <a:rPr lang="en-US" sz="5000" b="1" dirty="0"/>
              <a:t> and </a:t>
            </a:r>
            <a:r>
              <a:rPr lang="en-US" sz="5000" b="1" u="sng" dirty="0"/>
              <a:t>advancements</a:t>
            </a:r>
            <a:r>
              <a:rPr lang="en-US" sz="5000" b="1" dirty="0"/>
              <a:t>.</a:t>
            </a:r>
          </a:p>
          <a:p>
            <a:pPr algn="l">
              <a:lnSpc>
                <a:spcPct val="100000"/>
              </a:lnSpc>
              <a:spcBef>
                <a:spcPts val="0"/>
              </a:spcBef>
              <a:buFont typeface="Arial" panose="020B0604020202020204" pitchFamily="34" charset="0"/>
              <a:buChar char="•"/>
            </a:pPr>
            <a:r>
              <a:rPr lang="en-US" sz="5000" b="1" dirty="0"/>
              <a:t>Often, attempting to keep followers on their side, Caustic Kings will offer them important </a:t>
            </a:r>
            <a:r>
              <a:rPr lang="en-US" sz="5000" b="1" u="sng" dirty="0"/>
              <a:t>positions</a:t>
            </a:r>
            <a:r>
              <a:rPr lang="en-US" sz="5000" b="1" dirty="0"/>
              <a:t> in the organization.</a:t>
            </a:r>
          </a:p>
          <a:p>
            <a:pPr algn="l">
              <a:lnSpc>
                <a:spcPts val="6000"/>
              </a:lnSpc>
              <a:spcBef>
                <a:spcPts val="0"/>
              </a:spcBef>
            </a:pPr>
            <a:endParaRPr lang="en-US" sz="5400" b="1" dirty="0"/>
          </a:p>
        </p:txBody>
      </p:sp>
    </p:spTree>
    <p:custDataLst>
      <p:tags r:id="rId1"/>
    </p:custDataLst>
    <p:extLst>
      <p:ext uri="{BB962C8B-B14F-4D97-AF65-F5344CB8AC3E}">
        <p14:creationId xmlns:p14="http://schemas.microsoft.com/office/powerpoint/2010/main" val="265454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Romans 16:18 (CEB)</a:t>
            </a:r>
          </a:p>
          <a:p>
            <a:pPr algn="l">
              <a:lnSpc>
                <a:spcPts val="5800"/>
              </a:lnSpc>
              <a:spcBef>
                <a:spcPts val="1200"/>
              </a:spcBef>
            </a:pPr>
            <a:r>
              <a:rPr lang="en-US" sz="5400" b="1" dirty="0">
                <a:solidFill>
                  <a:schemeClr val="bg1"/>
                </a:solidFill>
                <a:effectLst>
                  <a:glow rad="88900">
                    <a:schemeClr val="tx1"/>
                  </a:glow>
                </a:effectLst>
              </a:rPr>
              <a:t>“People like that aren’t serving the Lord. They are serving their own feelings. They deceive the hearts of innocent people with </a:t>
            </a:r>
            <a:r>
              <a:rPr lang="en-US" sz="5400" b="1" u="sng" dirty="0">
                <a:solidFill>
                  <a:schemeClr val="bg1"/>
                </a:solidFill>
                <a:effectLst>
                  <a:glow rad="88900">
                    <a:schemeClr val="tx1"/>
                  </a:glow>
                </a:effectLst>
              </a:rPr>
              <a:t>smooth talk and flattery</a:t>
            </a:r>
            <a:r>
              <a:rPr lang="en-US" sz="5400" b="1" dirty="0">
                <a:solidFill>
                  <a:schemeClr val="bg1"/>
                </a:solidFill>
                <a:effectLst>
                  <a:glow rad="88900">
                    <a:schemeClr val="tx1"/>
                  </a:glow>
                </a:effectLst>
              </a:rPr>
              <a:t>.”</a:t>
            </a:r>
          </a:p>
        </p:txBody>
      </p:sp>
    </p:spTree>
    <p:extLst>
      <p:ext uri="{BB962C8B-B14F-4D97-AF65-F5344CB8AC3E}">
        <p14:creationId xmlns:p14="http://schemas.microsoft.com/office/powerpoint/2010/main" val="2026713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52748" y="518161"/>
            <a:ext cx="11886504" cy="6339839"/>
          </a:xfrm>
        </p:spPr>
        <p:txBody>
          <a:bodyPr rIns="0">
            <a:noAutofit/>
          </a:bodyPr>
          <a:lstStyle/>
          <a:p>
            <a:pPr algn="l">
              <a:lnSpc>
                <a:spcPct val="100000"/>
              </a:lnSpc>
              <a:spcBef>
                <a:spcPts val="0"/>
              </a:spcBef>
              <a:buFont typeface="Arial" panose="020B0604020202020204" pitchFamily="34" charset="0"/>
              <a:buChar char="•"/>
            </a:pPr>
            <a:r>
              <a:rPr lang="en-US" sz="5000" b="1" dirty="0"/>
              <a:t>The first person they flatter is themselves.</a:t>
            </a:r>
          </a:p>
          <a:p>
            <a:pPr algn="l">
              <a:lnSpc>
                <a:spcPct val="100000"/>
              </a:lnSpc>
              <a:spcBef>
                <a:spcPts val="0"/>
              </a:spcBef>
              <a:buFont typeface="Arial" panose="020B0604020202020204" pitchFamily="34" charset="0"/>
              <a:buChar char="•"/>
            </a:pPr>
            <a:r>
              <a:rPr lang="en-US" sz="5000" b="1" dirty="0"/>
              <a:t>They constantly deflect all criticism and reaffirm themselves.</a:t>
            </a:r>
          </a:p>
          <a:p>
            <a:pPr algn="l">
              <a:lnSpc>
                <a:spcPts val="6000"/>
              </a:lnSpc>
              <a:spcBef>
                <a:spcPts val="0"/>
              </a:spcBef>
            </a:pPr>
            <a:endParaRPr lang="en-US" sz="5400" b="1" dirty="0"/>
          </a:p>
        </p:txBody>
      </p:sp>
    </p:spTree>
    <p:custDataLst>
      <p:tags r:id="rId1"/>
    </p:custDataLst>
    <p:extLst>
      <p:ext uri="{BB962C8B-B14F-4D97-AF65-F5344CB8AC3E}">
        <p14:creationId xmlns:p14="http://schemas.microsoft.com/office/powerpoint/2010/main" val="215108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Jeremiah 14:14 (NLV)</a:t>
            </a:r>
          </a:p>
          <a:p>
            <a:pPr algn="l">
              <a:lnSpc>
                <a:spcPts val="5800"/>
              </a:lnSpc>
              <a:spcBef>
                <a:spcPts val="1200"/>
              </a:spcBef>
            </a:pPr>
            <a:r>
              <a:rPr lang="en-US" sz="5400" b="1" dirty="0">
                <a:solidFill>
                  <a:schemeClr val="bg1"/>
                </a:solidFill>
                <a:effectLst>
                  <a:glow rad="88900">
                    <a:schemeClr val="tx1"/>
                  </a:glow>
                </a:effectLst>
              </a:rPr>
              <a:t>“Then the Lord said to me, “Those men are speaking lies in My name. I have not sent them, or told them, or spoken to them. They are telling you a false dream of a false future that means nothing. They are speaking the lies of their own hearts.”</a:t>
            </a:r>
          </a:p>
        </p:txBody>
      </p:sp>
    </p:spTree>
    <p:extLst>
      <p:ext uri="{BB962C8B-B14F-4D97-AF65-F5344CB8AC3E}">
        <p14:creationId xmlns:p14="http://schemas.microsoft.com/office/powerpoint/2010/main" val="3728061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E55D9C-D1CD-421C-A77F-99799555E495}"/>
              </a:ext>
            </a:extLst>
          </p:cNvPr>
          <p:cNvSpPr/>
          <p:nvPr/>
        </p:nvSpPr>
        <p:spPr>
          <a:xfrm>
            <a:off x="358346" y="625683"/>
            <a:ext cx="963827" cy="14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4A27F576-4E38-4012-BC71-5E5E62E1B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103413"/>
            <a:ext cx="11049001" cy="6629401"/>
          </a:xfrm>
          <a:prstGeom prst="rect">
            <a:avLst/>
          </a:prstGeom>
        </p:spPr>
      </p:pic>
    </p:spTree>
    <p:extLst>
      <p:ext uri="{BB962C8B-B14F-4D97-AF65-F5344CB8AC3E}">
        <p14:creationId xmlns:p14="http://schemas.microsoft.com/office/powerpoint/2010/main" val="1524631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5422"/>
        </a:solidFill>
        <a:effectLst/>
      </p:bgPr>
    </p:bg>
    <p:spTree>
      <p:nvGrpSpPr>
        <p:cNvPr id="1" name=""/>
        <p:cNvGrpSpPr/>
        <p:nvPr/>
      </p:nvGrpSpPr>
      <p:grpSpPr>
        <a:xfrm>
          <a:off x="0" y="0"/>
          <a:ext cx="0" cy="0"/>
          <a:chOff x="0" y="0"/>
          <a:chExt cx="0" cy="0"/>
        </a:xfrm>
      </p:grpSpPr>
      <p:pic>
        <p:nvPicPr>
          <p:cNvPr id="5" name="Picture 4" descr="A person in a suit holding a megaphone&#10;&#10;Description automatically generated with low confidence">
            <a:extLst>
              <a:ext uri="{FF2B5EF4-FFF2-40B4-BE49-F238E27FC236}">
                <a16:creationId xmlns:a16="http://schemas.microsoft.com/office/drawing/2014/main" id="{75BF7162-5895-4B70-8E5F-792283877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8008" y="0"/>
            <a:ext cx="4215984" cy="6858000"/>
          </a:xfrm>
          <a:prstGeom prst="rect">
            <a:avLst/>
          </a:prstGeom>
        </p:spPr>
      </p:pic>
      <p:sp>
        <p:nvSpPr>
          <p:cNvPr id="6" name="Subtitle 2">
            <a:extLst>
              <a:ext uri="{FF2B5EF4-FFF2-40B4-BE49-F238E27FC236}">
                <a16:creationId xmlns:a16="http://schemas.microsoft.com/office/drawing/2014/main" id="{94AE8BC7-1BDB-4AB6-94B7-795151F5DE1D}"/>
              </a:ext>
            </a:extLst>
          </p:cNvPr>
          <p:cNvSpPr txBox="1">
            <a:spLocks/>
          </p:cNvSpPr>
          <p:nvPr/>
        </p:nvSpPr>
        <p:spPr>
          <a:xfrm>
            <a:off x="1752600" y="1943100"/>
            <a:ext cx="4029079" cy="4857748"/>
          </a:xfrm>
          <a:prstGeom prst="rect">
            <a:avLst/>
          </a:prstGeom>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6000" b="1" dirty="0">
                <a:solidFill>
                  <a:schemeClr val="bg1"/>
                </a:solidFill>
                <a:effectLst>
                  <a:glow rad="63500">
                    <a:schemeClr val="tx1"/>
                  </a:glow>
                </a:effectLst>
              </a:rPr>
              <a:t>“God is doing great things in my ministry.”</a:t>
            </a:r>
          </a:p>
          <a:p>
            <a:pPr>
              <a:lnSpc>
                <a:spcPts val="6000"/>
              </a:lnSpc>
              <a:spcBef>
                <a:spcPts val="0"/>
              </a:spcBef>
            </a:pPr>
            <a:endParaRPr lang="en-US" sz="5400" b="1" dirty="0"/>
          </a:p>
        </p:txBody>
      </p:sp>
    </p:spTree>
    <p:extLst>
      <p:ext uri="{BB962C8B-B14F-4D97-AF65-F5344CB8AC3E}">
        <p14:creationId xmlns:p14="http://schemas.microsoft.com/office/powerpoint/2010/main" val="2732227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Jude 16 (CEV)</a:t>
            </a:r>
          </a:p>
          <a:p>
            <a:pPr algn="l">
              <a:lnSpc>
                <a:spcPts val="5800"/>
              </a:lnSpc>
              <a:spcBef>
                <a:spcPts val="1200"/>
              </a:spcBef>
            </a:pPr>
            <a:r>
              <a:rPr lang="en-US" sz="5400" b="1" dirty="0">
                <a:solidFill>
                  <a:schemeClr val="bg1"/>
                </a:solidFill>
                <a:effectLst>
                  <a:glow rad="88900">
                    <a:schemeClr val="tx1"/>
                  </a:glow>
                </a:effectLst>
              </a:rPr>
              <a:t>“These people grumble and complain and live by their own selfish desires. </a:t>
            </a:r>
            <a:r>
              <a:rPr lang="en-US" sz="5400" b="1" u="sng" dirty="0">
                <a:solidFill>
                  <a:schemeClr val="bg1"/>
                </a:solidFill>
                <a:effectLst>
                  <a:glow rad="88900">
                    <a:schemeClr val="tx1"/>
                  </a:glow>
                </a:effectLst>
              </a:rPr>
              <a:t>They brag about themselves</a:t>
            </a:r>
            <a:r>
              <a:rPr lang="en-US" sz="5400" b="1" dirty="0">
                <a:solidFill>
                  <a:schemeClr val="bg1"/>
                </a:solidFill>
                <a:effectLst>
                  <a:glow rad="88900">
                    <a:schemeClr val="tx1"/>
                  </a:glow>
                </a:effectLst>
              </a:rPr>
              <a:t> and </a:t>
            </a:r>
            <a:r>
              <a:rPr lang="en-US" sz="5400" b="1" u="sng" dirty="0">
                <a:solidFill>
                  <a:schemeClr val="bg1"/>
                </a:solidFill>
                <a:effectLst>
                  <a:glow rad="88900">
                    <a:schemeClr val="tx1"/>
                  </a:glow>
                </a:effectLst>
              </a:rPr>
              <a:t>flatter others</a:t>
            </a:r>
            <a:r>
              <a:rPr lang="en-US" sz="5400" b="1" dirty="0">
                <a:solidFill>
                  <a:schemeClr val="bg1"/>
                </a:solidFill>
                <a:effectLst>
                  <a:glow rad="88900">
                    <a:schemeClr val="tx1"/>
                  </a:glow>
                </a:effectLst>
              </a:rPr>
              <a:t> to get what they want.”</a:t>
            </a:r>
          </a:p>
        </p:txBody>
      </p:sp>
    </p:spTree>
    <p:extLst>
      <p:ext uri="{BB962C8B-B14F-4D97-AF65-F5344CB8AC3E}">
        <p14:creationId xmlns:p14="http://schemas.microsoft.com/office/powerpoint/2010/main" val="1754252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FD0AE9-F5B3-4536-9619-F8BBCE5A899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t="3229" b="12517"/>
          <a:stretch/>
        </p:blipFill>
        <p:spPr>
          <a:xfrm>
            <a:off x="20" y="1282"/>
            <a:ext cx="12191980" cy="6856718"/>
          </a:xfrm>
          <a:prstGeom prst="rect">
            <a:avLst/>
          </a:prstGeom>
        </p:spPr>
      </p:pic>
    </p:spTree>
    <p:extLst>
      <p:ext uri="{BB962C8B-B14F-4D97-AF65-F5344CB8AC3E}">
        <p14:creationId xmlns:p14="http://schemas.microsoft.com/office/powerpoint/2010/main" val="2589140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4314" y="0"/>
            <a:ext cx="12068014" cy="6797039"/>
          </a:xfrm>
        </p:spPr>
        <p:txBody>
          <a:bodyPr rIns="0">
            <a:noAutofit/>
          </a:bodyPr>
          <a:lstStyle/>
          <a:p>
            <a:pPr algn="l">
              <a:lnSpc>
                <a:spcPct val="100000"/>
              </a:lnSpc>
              <a:spcBef>
                <a:spcPts val="0"/>
              </a:spcBef>
              <a:buFont typeface="Arial" panose="020B0604020202020204" pitchFamily="34" charset="0"/>
              <a:buChar char="•"/>
            </a:pPr>
            <a:r>
              <a:rPr lang="en-US" sz="5400" b="1" dirty="0"/>
              <a:t> In the world, a common method Caustic Kings use is: </a:t>
            </a:r>
            <a:r>
              <a:rPr lang="en-US" sz="5400" b="1" u="sng" dirty="0"/>
              <a:t>Twisting Words</a:t>
            </a:r>
            <a:r>
              <a:rPr lang="en-US" sz="5400" b="1" dirty="0"/>
              <a:t> to serve their personal interests.</a:t>
            </a:r>
          </a:p>
          <a:p>
            <a:pPr algn="l">
              <a:lnSpc>
                <a:spcPct val="100000"/>
              </a:lnSpc>
              <a:spcBef>
                <a:spcPts val="0"/>
              </a:spcBef>
              <a:buFont typeface="Arial" panose="020B0604020202020204" pitchFamily="34" charset="0"/>
              <a:buChar char="•"/>
            </a:pPr>
            <a:r>
              <a:rPr lang="en-US" sz="5400" b="1" dirty="0"/>
              <a:t>It may be in interpreting legal documents, contracts, the constitution, media coverage, alleged quotations, etc.</a:t>
            </a:r>
          </a:p>
          <a:p>
            <a:pPr algn="l">
              <a:lnSpc>
                <a:spcPct val="100000"/>
              </a:lnSpc>
              <a:spcBef>
                <a:spcPts val="0"/>
              </a:spcBef>
              <a:buFont typeface="Arial" panose="020B0604020202020204" pitchFamily="34" charset="0"/>
              <a:buChar char="•"/>
            </a:pPr>
            <a:r>
              <a:rPr lang="en-US" sz="5400" b="1" dirty="0"/>
              <a:t>Most egregiously, men also twist the God’s Word to serve their own kingdoms.</a:t>
            </a:r>
          </a:p>
        </p:txBody>
      </p:sp>
    </p:spTree>
    <p:custDataLst>
      <p:tags r:id="rId1"/>
    </p:custDataLst>
    <p:extLst>
      <p:ext uri="{BB962C8B-B14F-4D97-AF65-F5344CB8AC3E}">
        <p14:creationId xmlns:p14="http://schemas.microsoft.com/office/powerpoint/2010/main" val="169156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r of sunglasses on top of a book&#10;&#10;Description automatically generated with medium confidence">
            <a:extLst>
              <a:ext uri="{FF2B5EF4-FFF2-40B4-BE49-F238E27FC236}">
                <a16:creationId xmlns:a16="http://schemas.microsoft.com/office/drawing/2014/main" id="{BED57C04-3DA4-408C-9806-5180D924047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1000"/>
                    </a14:imgEffect>
                    <a14:imgEffect>
                      <a14:brightnessContrast bright="6000" contrast="18000"/>
                    </a14:imgEffect>
                  </a14:imgLayer>
                </a14:imgProps>
              </a:ext>
              <a:ext uri="{28A0092B-C50C-407E-A947-70E740481C1C}">
                <a14:useLocalDpi xmlns:a14="http://schemas.microsoft.com/office/drawing/2010/main" val="0"/>
              </a:ext>
            </a:extLst>
          </a:blip>
          <a:srcRect l="5269" r="1738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A934EB9-3A08-4334-A83D-664818E63A2F}"/>
              </a:ext>
            </a:extLst>
          </p:cNvPr>
          <p:cNvSpPr txBox="1"/>
          <p:nvPr/>
        </p:nvSpPr>
        <p:spPr>
          <a:xfrm>
            <a:off x="-24714" y="-49428"/>
            <a:ext cx="12381470" cy="1383957"/>
          </a:xfrm>
          <a:prstGeom prst="rect">
            <a:avLst/>
          </a:prstGeom>
          <a:noFill/>
        </p:spPr>
        <p:txBody>
          <a:bodyPr wrap="square" lIns="0" tIns="0" rIns="0" bIns="0">
            <a:noAutofit/>
          </a:bodyPr>
          <a:lstStyle/>
          <a:p>
            <a:pPr algn="ctr"/>
            <a:r>
              <a:rPr lang="en-US" sz="6600" b="1" dirty="0">
                <a:solidFill>
                  <a:schemeClr val="bg1">
                    <a:lumMod val="85000"/>
                  </a:schemeClr>
                </a:solidFill>
                <a:effectLst/>
                <a:ea typeface="Times New Roman" panose="02020603050405020304" pitchFamily="18" charset="0"/>
                <a:cs typeface="Times New Roman" panose="02020603050405020304" pitchFamily="18" charset="0"/>
              </a:rPr>
              <a:t>Twisting Scripture to Please Men</a:t>
            </a:r>
            <a:endParaRPr lang="en-US" sz="6600" b="1" dirty="0">
              <a:solidFill>
                <a:schemeClr val="bg1">
                  <a:lumMod val="85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8436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87393" y="-12700"/>
            <a:ext cx="12068014" cy="6737683"/>
          </a:xfrm>
        </p:spPr>
        <p:txBody>
          <a:bodyPr rIns="0">
            <a:noAutofit/>
          </a:bodyPr>
          <a:lstStyle/>
          <a:p>
            <a:pPr algn="l">
              <a:lnSpc>
                <a:spcPct val="100000"/>
              </a:lnSpc>
              <a:spcBef>
                <a:spcPts val="0"/>
              </a:spcBef>
              <a:buFont typeface="Arial" panose="020B0604020202020204" pitchFamily="34" charset="0"/>
              <a:buChar char="•"/>
            </a:pPr>
            <a:r>
              <a:rPr lang="en-US" sz="5000" b="1" dirty="0"/>
              <a:t>People are susceptible to this very enticing form of deceit.</a:t>
            </a:r>
          </a:p>
          <a:p>
            <a:pPr algn="l">
              <a:lnSpc>
                <a:spcPct val="100000"/>
              </a:lnSpc>
              <a:spcBef>
                <a:spcPts val="0"/>
              </a:spcBef>
              <a:buFont typeface="Arial" panose="020B0604020202020204" pitchFamily="34" charset="0"/>
              <a:buChar char="•"/>
            </a:pPr>
            <a:r>
              <a:rPr lang="en-US" sz="5000" b="1" dirty="0"/>
              <a:t>They love to think they have discovered a new, better, higher truth or experience.</a:t>
            </a:r>
          </a:p>
          <a:p>
            <a:pPr algn="l">
              <a:lnSpc>
                <a:spcPct val="100000"/>
              </a:lnSpc>
              <a:spcBef>
                <a:spcPts val="0"/>
              </a:spcBef>
              <a:buFont typeface="Arial" panose="020B0604020202020204" pitchFamily="34" charset="0"/>
              <a:buChar char="•"/>
            </a:pPr>
            <a:r>
              <a:rPr lang="en-US" sz="5000" b="1" dirty="0"/>
              <a:t>People get bored with the age-old, simple, tried &amp; true, plain “daily bread” Gospel of Jesus Christ crucified and resurrected.</a:t>
            </a:r>
          </a:p>
          <a:p>
            <a:pPr algn="l">
              <a:lnSpc>
                <a:spcPct val="100000"/>
              </a:lnSpc>
              <a:spcBef>
                <a:spcPts val="0"/>
              </a:spcBef>
              <a:buFont typeface="Arial" panose="020B0604020202020204" pitchFamily="34" charset="0"/>
              <a:buChar char="•"/>
            </a:pPr>
            <a:r>
              <a:rPr lang="en-US" sz="5000" b="1" dirty="0"/>
              <a:t>But please remember, “New waves” are often just huge swells of polluted water.</a:t>
            </a:r>
          </a:p>
        </p:txBody>
      </p:sp>
    </p:spTree>
    <p:custDataLst>
      <p:tags r:id="rId1"/>
    </p:custDataLst>
    <p:extLst>
      <p:ext uri="{BB962C8B-B14F-4D97-AF65-F5344CB8AC3E}">
        <p14:creationId xmlns:p14="http://schemas.microsoft.com/office/powerpoint/2010/main" val="133519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8371747-B30A-4669-B860-A303A71E4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3545" y="266208"/>
            <a:ext cx="4612005" cy="6684067"/>
          </a:xfrm>
          <a:prstGeom prst="rect">
            <a:avLst/>
          </a:prstGeom>
        </p:spPr>
      </p:pic>
      <p:sp>
        <p:nvSpPr>
          <p:cNvPr id="11" name="Subtitle 2">
            <a:extLst>
              <a:ext uri="{FF2B5EF4-FFF2-40B4-BE49-F238E27FC236}">
                <a16:creationId xmlns:a16="http://schemas.microsoft.com/office/drawing/2014/main" id="{646C574D-98E1-4400-92E7-5A1AB6D2227F}"/>
              </a:ext>
            </a:extLst>
          </p:cNvPr>
          <p:cNvSpPr txBox="1">
            <a:spLocks/>
          </p:cNvSpPr>
          <p:nvPr/>
        </p:nvSpPr>
        <p:spPr>
          <a:xfrm>
            <a:off x="364674" y="3429000"/>
            <a:ext cx="6019800" cy="30906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1200"/>
              </a:spcBef>
            </a:pPr>
            <a:r>
              <a:rPr lang="en-US" sz="5400" b="1" dirty="0">
                <a:solidFill>
                  <a:srgbClr val="FDA351"/>
                </a:solidFill>
                <a:effectLst>
                  <a:glow rad="88900">
                    <a:schemeClr val="tx1"/>
                  </a:glow>
                </a:effectLst>
              </a:rPr>
              <a:t>“God talked to me in a dream last night and He told me to tell you…”</a:t>
            </a:r>
          </a:p>
        </p:txBody>
      </p:sp>
    </p:spTree>
    <p:extLst>
      <p:ext uri="{BB962C8B-B14F-4D97-AF65-F5344CB8AC3E}">
        <p14:creationId xmlns:p14="http://schemas.microsoft.com/office/powerpoint/2010/main" val="1082909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87393" y="-12700"/>
            <a:ext cx="12068014" cy="6737683"/>
          </a:xfrm>
        </p:spPr>
        <p:txBody>
          <a:bodyPr rIns="0">
            <a:noAutofit/>
          </a:bodyPr>
          <a:lstStyle/>
          <a:p>
            <a:pPr algn="l">
              <a:lnSpc>
                <a:spcPct val="100000"/>
              </a:lnSpc>
              <a:spcBef>
                <a:spcPts val="0"/>
              </a:spcBef>
              <a:buFont typeface="Arial" panose="020B0604020202020204" pitchFamily="34" charset="0"/>
              <a:buChar char="•"/>
            </a:pPr>
            <a:r>
              <a:rPr lang="en-US" sz="5000" b="1" dirty="0"/>
              <a:t>False teaching often comes in two forms.</a:t>
            </a:r>
          </a:p>
          <a:p>
            <a:pPr algn="l">
              <a:lnSpc>
                <a:spcPct val="100000"/>
              </a:lnSpc>
              <a:spcBef>
                <a:spcPts val="0"/>
              </a:spcBef>
              <a:buFont typeface="Arial" panose="020B0604020202020204" pitchFamily="34" charset="0"/>
              <a:buChar char="•"/>
            </a:pPr>
            <a:r>
              <a:rPr lang="en-US" sz="5000" b="1" dirty="0"/>
              <a:t>The first is; adding to scripture… new revelation, new ways, new manifestations, new approaches to reaching God, etc.</a:t>
            </a:r>
          </a:p>
          <a:p>
            <a:pPr algn="l">
              <a:lnSpc>
                <a:spcPct val="100000"/>
              </a:lnSpc>
              <a:spcBef>
                <a:spcPts val="0"/>
              </a:spcBef>
              <a:buFont typeface="Arial" panose="020B0604020202020204" pitchFamily="34" charset="0"/>
              <a:buChar char="•"/>
            </a:pPr>
            <a:r>
              <a:rPr lang="en-US" sz="5000" b="1" dirty="0"/>
              <a:t>The second is; taking away from scripture.</a:t>
            </a:r>
          </a:p>
          <a:p>
            <a:pPr algn="l">
              <a:lnSpc>
                <a:spcPct val="100000"/>
              </a:lnSpc>
              <a:spcBef>
                <a:spcPts val="0"/>
              </a:spcBef>
              <a:buFont typeface="Arial" panose="020B0604020202020204" pitchFamily="34" charset="0"/>
              <a:buChar char="•"/>
            </a:pPr>
            <a:r>
              <a:rPr lang="en-US" sz="5000" b="1" dirty="0"/>
              <a:t>Usually this comes in the form of cutting out the scriptural challenges to discipleship and concentrating of the services we would like God to preform for us!!!</a:t>
            </a:r>
          </a:p>
        </p:txBody>
      </p:sp>
    </p:spTree>
    <p:custDataLst>
      <p:tags r:id="rId1"/>
    </p:custDataLst>
    <p:extLst>
      <p:ext uri="{BB962C8B-B14F-4D97-AF65-F5344CB8AC3E}">
        <p14:creationId xmlns:p14="http://schemas.microsoft.com/office/powerpoint/2010/main" val="185600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30822"/>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2800"/>
              </a:lnSpc>
              <a:spcBef>
                <a:spcPts val="0"/>
              </a:spcBef>
            </a:pPr>
            <a:r>
              <a:rPr lang="en-US" sz="2800" b="1" u="sng" dirty="0">
                <a:solidFill>
                  <a:schemeClr val="bg1"/>
                </a:solidFill>
                <a:effectLst>
                  <a:glow rad="88900">
                    <a:schemeClr val="tx1"/>
                  </a:glow>
                </a:effectLst>
              </a:rPr>
              <a:t>Revelation 22:18-19 (WE)</a:t>
            </a:r>
          </a:p>
          <a:p>
            <a:pPr algn="l">
              <a:lnSpc>
                <a:spcPts val="5400"/>
              </a:lnSpc>
              <a:spcBef>
                <a:spcPts val="1500"/>
              </a:spcBef>
            </a:pPr>
            <a:r>
              <a:rPr lang="en-US" sz="5400" b="1" dirty="0">
                <a:solidFill>
                  <a:schemeClr val="bg1"/>
                </a:solidFill>
                <a:effectLst>
                  <a:glow rad="88900">
                    <a:schemeClr val="tx1"/>
                  </a:glow>
                </a:effectLst>
              </a:rPr>
              <a:t>“…If anyone </a:t>
            </a:r>
            <a:r>
              <a:rPr lang="en-US" sz="5400" b="1" u="sng" dirty="0">
                <a:solidFill>
                  <a:schemeClr val="bg1"/>
                </a:solidFill>
                <a:effectLst>
                  <a:glow rad="88900">
                    <a:schemeClr val="tx1"/>
                  </a:glow>
                </a:effectLst>
              </a:rPr>
              <a:t>adds anything </a:t>
            </a:r>
            <a:r>
              <a:rPr lang="en-US" sz="5400" b="1" dirty="0">
                <a:solidFill>
                  <a:schemeClr val="bg1"/>
                </a:solidFill>
                <a:effectLst>
                  <a:glow rad="88900">
                    <a:schemeClr val="tx1"/>
                  </a:glow>
                </a:effectLst>
              </a:rPr>
              <a:t>to this book, God will add to him the troubles that are written in this book. If anyone </a:t>
            </a:r>
            <a:r>
              <a:rPr lang="en-US" sz="5400" b="1" u="sng" dirty="0">
                <a:solidFill>
                  <a:schemeClr val="bg1"/>
                </a:solidFill>
                <a:effectLst>
                  <a:glow rad="88900">
                    <a:schemeClr val="tx1"/>
                  </a:glow>
                </a:effectLst>
              </a:rPr>
              <a:t>takes away any of the words</a:t>
            </a:r>
            <a:r>
              <a:rPr lang="en-US" sz="5400" b="1" dirty="0">
                <a:solidFill>
                  <a:schemeClr val="bg1"/>
                </a:solidFill>
                <a:effectLst>
                  <a:glow rad="88900">
                    <a:schemeClr val="tx1"/>
                  </a:glow>
                </a:effectLst>
              </a:rPr>
              <a:t> of God's message, God will take away from him his share of the tree which gives life and the holy city…”</a:t>
            </a:r>
          </a:p>
        </p:txBody>
      </p:sp>
    </p:spTree>
    <p:extLst>
      <p:ext uri="{BB962C8B-B14F-4D97-AF65-F5344CB8AC3E}">
        <p14:creationId xmlns:p14="http://schemas.microsoft.com/office/powerpoint/2010/main" val="3839365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61256" y="32659"/>
            <a:ext cx="11850533" cy="6705598"/>
          </a:xfrm>
        </p:spPr>
        <p:txBody>
          <a:bodyPr rIns="0">
            <a:noAutofit/>
          </a:bodyPr>
          <a:lstStyle/>
          <a:p>
            <a:pPr algn="l">
              <a:lnSpc>
                <a:spcPts val="6000"/>
              </a:lnSpc>
              <a:spcBef>
                <a:spcPts val="0"/>
              </a:spcBef>
              <a:buFont typeface="Arial" panose="020B0604020202020204" pitchFamily="34" charset="0"/>
              <a:buChar char="•"/>
            </a:pPr>
            <a:r>
              <a:rPr lang="en-US" sz="6000" b="1" dirty="0"/>
              <a:t>This is the essence of the modern “motivational speaker.”</a:t>
            </a:r>
          </a:p>
          <a:p>
            <a:pPr algn="l">
              <a:lnSpc>
                <a:spcPts val="6000"/>
              </a:lnSpc>
              <a:spcBef>
                <a:spcPts val="0"/>
              </a:spcBef>
              <a:buFont typeface="Arial" panose="020B0604020202020204" pitchFamily="34" charset="0"/>
              <a:buChar char="•"/>
            </a:pPr>
            <a:r>
              <a:rPr lang="en-US" sz="6000" b="1" dirty="0"/>
              <a:t>They concentrate on raising the listener’s self-worth and personal confidence. Motivational speakers tell us that we should be living an amazing life.</a:t>
            </a:r>
          </a:p>
          <a:p>
            <a:pPr algn="l">
              <a:lnSpc>
                <a:spcPts val="6000"/>
              </a:lnSpc>
              <a:spcBef>
                <a:spcPts val="0"/>
              </a:spcBef>
              <a:buFont typeface="Arial" panose="020B0604020202020204" pitchFamily="34" charset="0"/>
              <a:buChar char="•"/>
            </a:pPr>
            <a:r>
              <a:rPr lang="en-US" sz="6000" b="1" dirty="0"/>
              <a:t>Let’s look some typical motivational speaker babble…</a:t>
            </a:r>
          </a:p>
          <a:p>
            <a:pPr algn="l">
              <a:lnSpc>
                <a:spcPct val="100000"/>
              </a:lnSpc>
              <a:spcBef>
                <a:spcPts val="0"/>
              </a:spcBef>
              <a:buFont typeface="Arial" panose="020B0604020202020204" pitchFamily="34" charset="0"/>
              <a:buChar char="•"/>
            </a:pPr>
            <a:endParaRPr lang="en-US" sz="5400" b="1" dirty="0"/>
          </a:p>
        </p:txBody>
      </p:sp>
    </p:spTree>
    <p:custDataLst>
      <p:tags r:id="rId1"/>
    </p:custDataLst>
    <p:extLst>
      <p:ext uri="{BB962C8B-B14F-4D97-AF65-F5344CB8AC3E}">
        <p14:creationId xmlns:p14="http://schemas.microsoft.com/office/powerpoint/2010/main" val="93518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sky with white clouds&#10;&#10;Description automatically generated with medium confidence">
            <a:extLst>
              <a:ext uri="{FF2B5EF4-FFF2-40B4-BE49-F238E27FC236}">
                <a16:creationId xmlns:a16="http://schemas.microsoft.com/office/drawing/2014/main" id="{5DF2F5F1-A067-496A-8A08-32E13E3CE889}"/>
              </a:ext>
            </a:extLst>
          </p:cNvPr>
          <p:cNvPicPr>
            <a:picLocks noChangeAspect="1"/>
          </p:cNvPicPr>
          <p:nvPr/>
        </p:nvPicPr>
        <p:blipFill rotWithShape="1">
          <a:blip r:embed="rId2">
            <a:extLst>
              <a:ext uri="{28A0092B-C50C-407E-A947-70E740481C1C}">
                <a14:useLocalDpi xmlns:a14="http://schemas.microsoft.com/office/drawing/2010/main" val="0"/>
              </a:ext>
            </a:extLst>
          </a:blip>
          <a:srcRect t="7333" r="23298" b="1758"/>
          <a:stretch/>
        </p:blipFill>
        <p:spPr>
          <a:xfrm>
            <a:off x="3548540" y="10"/>
            <a:ext cx="8668512" cy="6857990"/>
          </a:xfrm>
          <a:prstGeom prst="rect">
            <a:avLst/>
          </a:prstGeom>
        </p:spPr>
      </p:pic>
      <p:sp>
        <p:nvSpPr>
          <p:cNvPr id="11" name="Rectangle 1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6E55D9C-D1CD-421C-A77F-99799555E495}"/>
              </a:ext>
            </a:extLst>
          </p:cNvPr>
          <p:cNvSpPr/>
          <p:nvPr/>
        </p:nvSpPr>
        <p:spPr>
          <a:xfrm>
            <a:off x="358346" y="625683"/>
            <a:ext cx="963827" cy="14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74EACF1-7974-4136-A095-55FE15DA2B5C}"/>
              </a:ext>
            </a:extLst>
          </p:cNvPr>
          <p:cNvSpPr>
            <a:spLocks noGrp="1"/>
          </p:cNvSpPr>
          <p:nvPr/>
        </p:nvSpPr>
        <p:spPr>
          <a:xfrm>
            <a:off x="63451" y="1701225"/>
            <a:ext cx="7599405" cy="352736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800" b="1" dirty="0">
                <a:solidFill>
                  <a:srgbClr val="1C6FC1"/>
                </a:solidFill>
                <a:effectLst>
                  <a:glow rad="127000">
                    <a:schemeClr val="bg1"/>
                  </a:glow>
                </a:effectLst>
                <a:latin typeface="Arial" panose="020B0604020202020204" pitchFamily="34" charset="0"/>
                <a:cs typeface="Arial" panose="020B0604020202020204" pitchFamily="34" charset="0"/>
              </a:rPr>
              <a:t>On the Side of the Angels</a:t>
            </a:r>
            <a:br>
              <a:rPr lang="en-US" sz="4800" b="1" dirty="0">
                <a:solidFill>
                  <a:srgbClr val="1C6FC1"/>
                </a:solidFill>
                <a:latin typeface="Arial" panose="020B0604020202020204" pitchFamily="34" charset="0"/>
                <a:cs typeface="Arial" panose="020B0604020202020204" pitchFamily="34" charset="0"/>
              </a:rPr>
            </a:br>
            <a:br>
              <a:rPr lang="en-US" sz="1600" b="1" dirty="0">
                <a:solidFill>
                  <a:srgbClr val="1C6FC1"/>
                </a:solidFill>
                <a:latin typeface="Arial" panose="020B0604020202020204" pitchFamily="34" charset="0"/>
                <a:cs typeface="Arial" panose="020B0604020202020204" pitchFamily="34" charset="0"/>
              </a:rPr>
            </a:br>
            <a:r>
              <a:rPr lang="en-US" sz="3600" b="1" dirty="0">
                <a:solidFill>
                  <a:srgbClr val="1C6FC1"/>
                </a:solidFill>
                <a:latin typeface="Arial" panose="020B0604020202020204" pitchFamily="34" charset="0"/>
                <a:cs typeface="Arial" panose="020B0604020202020204" pitchFamily="34" charset="0"/>
              </a:rPr>
              <a:t>Part 4 of 5</a:t>
            </a:r>
            <a:br>
              <a:rPr lang="en-US" sz="4000" b="1" dirty="0">
                <a:solidFill>
                  <a:srgbClr val="1C6FC1"/>
                </a:solidFill>
                <a:latin typeface="Arial" panose="020B0604020202020204" pitchFamily="34" charset="0"/>
                <a:cs typeface="Arial" panose="020B0604020202020204" pitchFamily="34" charset="0"/>
              </a:rPr>
            </a:br>
            <a:r>
              <a:rPr lang="en-US" sz="4000" b="1" dirty="0">
                <a:solidFill>
                  <a:srgbClr val="1C6FC1"/>
                </a:solidFill>
                <a:latin typeface="Arial" panose="020B0604020202020204" pitchFamily="34" charset="0"/>
                <a:cs typeface="Arial" panose="020B0604020202020204" pitchFamily="34" charset="0"/>
              </a:rPr>
              <a:t>Caustic Kings</a:t>
            </a:r>
            <a:br>
              <a:rPr lang="en-US" sz="4000" b="1" dirty="0">
                <a:solidFill>
                  <a:srgbClr val="1C6FC1"/>
                </a:solidFill>
                <a:latin typeface="Arial" panose="020B0604020202020204" pitchFamily="34" charset="0"/>
                <a:cs typeface="Arial" panose="020B0604020202020204" pitchFamily="34" charset="0"/>
              </a:rPr>
            </a:br>
            <a:r>
              <a:rPr lang="en-US" sz="3200" b="1" dirty="0">
                <a:solidFill>
                  <a:srgbClr val="1C6FC1"/>
                </a:solidFill>
                <a:latin typeface="Arial" panose="020B0604020202020204" pitchFamily="34" charset="0"/>
                <a:cs typeface="Arial" panose="020B0604020202020204" pitchFamily="34" charset="0"/>
              </a:rPr>
              <a:t>(Their Methods)</a:t>
            </a:r>
          </a:p>
        </p:txBody>
      </p:sp>
    </p:spTree>
    <p:extLst>
      <p:ext uri="{BB962C8B-B14F-4D97-AF65-F5344CB8AC3E}">
        <p14:creationId xmlns:p14="http://schemas.microsoft.com/office/powerpoint/2010/main" val="3943395721"/>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1"/>
            <a:ext cx="12068014" cy="6858000"/>
          </a:xfrm>
        </p:spPr>
        <p:txBody>
          <a:bodyPr rIns="0">
            <a:noAutofit/>
          </a:bodyPr>
          <a:lstStyle/>
          <a:p>
            <a:pPr algn="l">
              <a:lnSpc>
                <a:spcPts val="6000"/>
              </a:lnSpc>
              <a:spcBef>
                <a:spcPts val="0"/>
              </a:spcBef>
              <a:buFont typeface="Arial" panose="020B0604020202020204" pitchFamily="34" charset="0"/>
              <a:buChar char="•"/>
            </a:pPr>
            <a:r>
              <a:rPr lang="en-US" sz="5400" b="1" dirty="0"/>
              <a:t>"The future belongs to those who believe in the beauty of their dreams.”</a:t>
            </a:r>
          </a:p>
          <a:p>
            <a:pPr algn="l">
              <a:lnSpc>
                <a:spcPts val="6000"/>
              </a:lnSpc>
              <a:spcBef>
                <a:spcPts val="0"/>
              </a:spcBef>
              <a:buFont typeface="Arial" panose="020B0604020202020204" pitchFamily="34" charset="0"/>
              <a:buChar char="•"/>
            </a:pPr>
            <a:r>
              <a:rPr lang="en-US" sz="5400" b="1" dirty="0"/>
              <a:t>"Go confidently in the direction of your dreams! Live the life you've imagined."</a:t>
            </a:r>
          </a:p>
          <a:p>
            <a:pPr algn="l">
              <a:lnSpc>
                <a:spcPts val="6000"/>
              </a:lnSpc>
              <a:spcBef>
                <a:spcPts val="0"/>
              </a:spcBef>
              <a:buFont typeface="Arial" panose="020B0604020202020204" pitchFamily="34" charset="0"/>
              <a:buChar char="•"/>
            </a:pPr>
            <a:r>
              <a:rPr lang="en-US" sz="5400" b="1" dirty="0"/>
              <a:t>"Shoot for the moon. Even if you miss, you'll land among the stars."</a:t>
            </a:r>
          </a:p>
          <a:p>
            <a:pPr algn="l">
              <a:lnSpc>
                <a:spcPts val="6000"/>
              </a:lnSpc>
              <a:spcBef>
                <a:spcPts val="0"/>
              </a:spcBef>
              <a:buFont typeface="Arial" panose="020B0604020202020204" pitchFamily="34" charset="0"/>
              <a:buChar char="•"/>
            </a:pPr>
            <a:r>
              <a:rPr lang="en-US" sz="5400" b="1" dirty="0"/>
              <a:t>"Live, laugh, love."</a:t>
            </a:r>
          </a:p>
          <a:p>
            <a:pPr algn="l">
              <a:lnSpc>
                <a:spcPts val="6000"/>
              </a:lnSpc>
              <a:spcBef>
                <a:spcPts val="0"/>
              </a:spcBef>
              <a:buFont typeface="Arial" panose="020B0604020202020204" pitchFamily="34" charset="0"/>
              <a:buChar char="•"/>
            </a:pPr>
            <a:r>
              <a:rPr lang="en-US" sz="5400" b="1" dirty="0"/>
              <a:t>“High five yourself in the mirror.”</a:t>
            </a:r>
          </a:p>
          <a:p>
            <a:pPr algn="l">
              <a:lnSpc>
                <a:spcPts val="6000"/>
              </a:lnSpc>
              <a:spcBef>
                <a:spcPts val="0"/>
              </a:spcBef>
              <a:buFont typeface="Arial" panose="020B0604020202020204" pitchFamily="34" charset="0"/>
              <a:buChar char="•"/>
            </a:pPr>
            <a:r>
              <a:rPr lang="en-US" sz="5400" b="1" dirty="0"/>
              <a:t>“You… do you!”</a:t>
            </a:r>
          </a:p>
        </p:txBody>
      </p:sp>
    </p:spTree>
    <p:custDataLst>
      <p:tags r:id="rId1"/>
    </p:custDataLst>
    <p:extLst>
      <p:ext uri="{BB962C8B-B14F-4D97-AF65-F5344CB8AC3E}">
        <p14:creationId xmlns:p14="http://schemas.microsoft.com/office/powerpoint/2010/main" val="299930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Colossians 2:4 (AMP)</a:t>
            </a:r>
          </a:p>
          <a:p>
            <a:pPr algn="l">
              <a:lnSpc>
                <a:spcPts val="5800"/>
              </a:lnSpc>
              <a:spcBef>
                <a:spcPts val="1200"/>
              </a:spcBef>
            </a:pPr>
            <a:r>
              <a:rPr lang="en-US" sz="5400" b="1" dirty="0">
                <a:solidFill>
                  <a:schemeClr val="bg1"/>
                </a:solidFill>
                <a:effectLst>
                  <a:glow rad="88900">
                    <a:schemeClr val="tx1"/>
                  </a:glow>
                </a:effectLst>
              </a:rPr>
              <a:t>“I say this in order that no one may mislead and delude you by plausible and persuasive and attractive arguments and beguiling speech.”</a:t>
            </a:r>
          </a:p>
        </p:txBody>
      </p:sp>
    </p:spTree>
    <p:extLst>
      <p:ext uri="{BB962C8B-B14F-4D97-AF65-F5344CB8AC3E}">
        <p14:creationId xmlns:p14="http://schemas.microsoft.com/office/powerpoint/2010/main" val="1248118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Colossians 2:4 (WE)</a:t>
            </a:r>
          </a:p>
          <a:p>
            <a:pPr algn="l">
              <a:lnSpc>
                <a:spcPts val="5800"/>
              </a:lnSpc>
              <a:spcBef>
                <a:spcPts val="1200"/>
              </a:spcBef>
            </a:pPr>
            <a:r>
              <a:rPr lang="en-US" sz="5400" b="1" dirty="0">
                <a:solidFill>
                  <a:schemeClr val="bg1"/>
                </a:solidFill>
                <a:effectLst>
                  <a:glow rad="88900">
                    <a:schemeClr val="tx1"/>
                  </a:glow>
                </a:effectLst>
              </a:rPr>
              <a:t>“Do not let anyone fool you by his wise words. They are not true. They are what men say. They are the teachings of this world and not what Christ says.”</a:t>
            </a:r>
          </a:p>
        </p:txBody>
      </p:sp>
    </p:spTree>
    <p:extLst>
      <p:ext uri="{BB962C8B-B14F-4D97-AF65-F5344CB8AC3E}">
        <p14:creationId xmlns:p14="http://schemas.microsoft.com/office/powerpoint/2010/main" val="3081187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1420585"/>
            <a:ext cx="12068014" cy="5285013"/>
          </a:xfrm>
        </p:spPr>
        <p:txBody>
          <a:bodyPr rIns="0">
            <a:noAutofit/>
          </a:bodyPr>
          <a:lstStyle/>
          <a:p>
            <a:pPr algn="l">
              <a:lnSpc>
                <a:spcPts val="6000"/>
              </a:lnSpc>
              <a:spcBef>
                <a:spcPts val="0"/>
              </a:spcBef>
              <a:buFont typeface="Arial" panose="020B0604020202020204" pitchFamily="34" charset="0"/>
              <a:buChar char="•"/>
            </a:pPr>
            <a:r>
              <a:rPr lang="en-US" sz="6000" b="1" dirty="0"/>
              <a:t>Let’s look at one verse in the very expressive Passion Translation.</a:t>
            </a:r>
          </a:p>
          <a:p>
            <a:pPr algn="l">
              <a:lnSpc>
                <a:spcPct val="100000"/>
              </a:lnSpc>
              <a:spcBef>
                <a:spcPts val="0"/>
              </a:spcBef>
            </a:pPr>
            <a:endParaRPr lang="en-US" sz="5400" b="1" dirty="0"/>
          </a:p>
        </p:txBody>
      </p:sp>
    </p:spTree>
    <p:extLst>
      <p:ext uri="{BB962C8B-B14F-4D97-AF65-F5344CB8AC3E}">
        <p14:creationId xmlns:p14="http://schemas.microsoft.com/office/powerpoint/2010/main" val="1127976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Colossians 2:8 (TPT)</a:t>
            </a:r>
          </a:p>
          <a:p>
            <a:pPr algn="l">
              <a:lnSpc>
                <a:spcPts val="5800"/>
              </a:lnSpc>
              <a:spcBef>
                <a:spcPts val="1500"/>
              </a:spcBef>
            </a:pPr>
            <a:r>
              <a:rPr lang="en-US" sz="5400" b="1" dirty="0">
                <a:solidFill>
                  <a:schemeClr val="bg1"/>
                </a:solidFill>
                <a:effectLst>
                  <a:glow rad="88900">
                    <a:schemeClr val="tx1"/>
                  </a:glow>
                </a:effectLst>
              </a:rPr>
              <a:t>“Beware that no one distracts you or intimidates you in their attempt to lead you away from Christ’s fullness by pretending to be full of wisdom when they’re filled with endless arguments of human logic…</a:t>
            </a:r>
          </a:p>
        </p:txBody>
      </p:sp>
    </p:spTree>
    <p:extLst>
      <p:ext uri="{BB962C8B-B14F-4D97-AF65-F5344CB8AC3E}">
        <p14:creationId xmlns:p14="http://schemas.microsoft.com/office/powerpoint/2010/main" val="2613565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Colossians 2:8 (TPT)</a:t>
            </a:r>
          </a:p>
          <a:p>
            <a:pPr algn="l">
              <a:lnSpc>
                <a:spcPts val="5800"/>
              </a:lnSpc>
              <a:spcBef>
                <a:spcPts val="1200"/>
              </a:spcBef>
            </a:pPr>
            <a:r>
              <a:rPr lang="en-US" sz="5400" b="1" dirty="0">
                <a:solidFill>
                  <a:schemeClr val="bg1"/>
                </a:solidFill>
                <a:effectLst>
                  <a:glow rad="88900">
                    <a:schemeClr val="tx1"/>
                  </a:glow>
                </a:effectLst>
              </a:rPr>
              <a:t>“…For they operate with humanistic and clouded judgments based on the mindset of this world system, and not the anointed truths of the Anointed One.”</a:t>
            </a:r>
          </a:p>
        </p:txBody>
      </p:sp>
    </p:spTree>
    <p:extLst>
      <p:ext uri="{BB962C8B-B14F-4D97-AF65-F5344CB8AC3E}">
        <p14:creationId xmlns:p14="http://schemas.microsoft.com/office/powerpoint/2010/main" val="207414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ature, cloud, clouds&#10;&#10;Description automatically generated">
            <a:extLst>
              <a:ext uri="{FF2B5EF4-FFF2-40B4-BE49-F238E27FC236}">
                <a16:creationId xmlns:a16="http://schemas.microsoft.com/office/drawing/2014/main" id="{10572E7A-1153-455E-AB10-AD392E511F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66000"/>
                    </a14:imgEffect>
                    <a14:imgEffect>
                      <a14:saturation sat="84000"/>
                    </a14:imgEffect>
                    <a14:imgEffect>
                      <a14:brightnessContrast bright="9000" contrast="14000"/>
                    </a14:imgEffect>
                  </a14:imgLayer>
                </a14:imgProps>
              </a:ext>
              <a:ext uri="{28A0092B-C50C-407E-A947-70E740481C1C}">
                <a14:useLocalDpi xmlns:a14="http://schemas.microsoft.com/office/drawing/2010/main" val="0"/>
              </a:ext>
            </a:extLst>
          </a:blip>
          <a:stretch>
            <a:fillRect/>
          </a:stretch>
        </p:blipFill>
        <p:spPr>
          <a:xfrm>
            <a:off x="-30998" y="1617305"/>
            <a:ext cx="12222998" cy="5369103"/>
          </a:xfrm>
          <a:prstGeom prst="rect">
            <a:avLst/>
          </a:prstGeom>
        </p:spPr>
      </p:pic>
      <p:sp>
        <p:nvSpPr>
          <p:cNvPr id="6" name="TextBox 5">
            <a:extLst>
              <a:ext uri="{FF2B5EF4-FFF2-40B4-BE49-F238E27FC236}">
                <a16:creationId xmlns:a16="http://schemas.microsoft.com/office/drawing/2014/main" id="{2DD7D47C-62FA-4F94-BD15-DF40871C1DAD}"/>
              </a:ext>
            </a:extLst>
          </p:cNvPr>
          <p:cNvSpPr txBox="1"/>
          <p:nvPr/>
        </p:nvSpPr>
        <p:spPr>
          <a:xfrm>
            <a:off x="189571" y="183623"/>
            <a:ext cx="11648874" cy="1376915"/>
          </a:xfrm>
          <a:prstGeom prst="rect">
            <a:avLst/>
          </a:prstGeom>
          <a:noFill/>
          <a:ln w="12700">
            <a:solidFill>
              <a:srgbClr val="00B050"/>
            </a:solidFill>
          </a:ln>
        </p:spPr>
        <p:txBody>
          <a:bodyPr wrap="square" rtlCol="0">
            <a:spAutoFit/>
          </a:bodyPr>
          <a:lstStyle/>
          <a:p>
            <a:pPr algn="ctr">
              <a:lnSpc>
                <a:spcPts val="5000"/>
              </a:lnSpc>
            </a:pPr>
            <a:r>
              <a:rPr lang="en-US" sz="6600" b="1" dirty="0">
                <a:ln w="25400">
                  <a:solidFill>
                    <a:schemeClr val="accent5">
                      <a:lumMod val="50000"/>
                    </a:schemeClr>
                  </a:solidFill>
                </a:ln>
                <a:solidFill>
                  <a:schemeClr val="tx2">
                    <a:lumMod val="40000"/>
                    <a:lumOff val="60000"/>
                  </a:schemeClr>
                </a:solidFill>
              </a:rPr>
              <a:t>Like Clouds With No Rain</a:t>
            </a:r>
          </a:p>
          <a:p>
            <a:pPr algn="ctr">
              <a:lnSpc>
                <a:spcPts val="5000"/>
              </a:lnSpc>
            </a:pPr>
            <a:r>
              <a:rPr lang="en-US" sz="4800" b="1" dirty="0">
                <a:ln w="25400">
                  <a:solidFill>
                    <a:schemeClr val="accent5">
                      <a:lumMod val="50000"/>
                    </a:schemeClr>
                  </a:solidFill>
                </a:ln>
                <a:solidFill>
                  <a:schemeClr val="tx2">
                    <a:lumMod val="40000"/>
                    <a:lumOff val="60000"/>
                  </a:schemeClr>
                </a:solidFill>
              </a:rPr>
              <a:t>Mere Words Without the Power to Give Life</a:t>
            </a:r>
          </a:p>
        </p:txBody>
      </p:sp>
    </p:spTree>
    <p:extLst>
      <p:ext uri="{BB962C8B-B14F-4D97-AF65-F5344CB8AC3E}">
        <p14:creationId xmlns:p14="http://schemas.microsoft.com/office/powerpoint/2010/main" val="1854935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59080"/>
            <a:ext cx="11450320" cy="7117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Jude 12-13 (TPT)</a:t>
            </a:r>
            <a:endParaRPr lang="en-US" sz="800" b="1" dirty="0">
              <a:solidFill>
                <a:schemeClr val="bg1"/>
              </a:solidFill>
              <a:effectLst>
                <a:glow rad="88900">
                  <a:schemeClr val="tx1"/>
                </a:glow>
              </a:effectLst>
            </a:endParaRPr>
          </a:p>
          <a:p>
            <a:pPr algn="l">
              <a:lnSpc>
                <a:spcPts val="6000"/>
              </a:lnSpc>
              <a:spcBef>
                <a:spcPts val="200"/>
              </a:spcBef>
            </a:pPr>
            <a:r>
              <a:rPr lang="en-US" sz="5400" b="1" dirty="0">
                <a:solidFill>
                  <a:schemeClr val="bg1"/>
                </a:solidFill>
                <a:effectLst>
                  <a:glow rad="88900">
                    <a:schemeClr val="tx1"/>
                  </a:glow>
                </a:effectLst>
              </a:rPr>
              <a:t>“These false teachers are like dangerous hidden reefs at your love feasts, lying in wait to shipwreck the immature. They feast among you without reverence, having no shepherd but themselves. They are clouds with no rain, swept along by the winds…”</a:t>
            </a:r>
          </a:p>
          <a:p>
            <a:pPr algn="l">
              <a:lnSpc>
                <a:spcPts val="6000"/>
              </a:lnSpc>
              <a:spcBef>
                <a:spcPts val="0"/>
              </a:spcBef>
            </a:pPr>
            <a:endParaRPr lang="en-US" sz="3000" b="1" dirty="0">
              <a:solidFill>
                <a:srgbClr val="FF0000"/>
              </a:solidFill>
            </a:endParaRPr>
          </a:p>
        </p:txBody>
      </p:sp>
    </p:spTree>
    <p:extLst>
      <p:ext uri="{BB962C8B-B14F-4D97-AF65-F5344CB8AC3E}">
        <p14:creationId xmlns:p14="http://schemas.microsoft.com/office/powerpoint/2010/main" val="3247671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Colossians 2:4 (AMP)</a:t>
            </a:r>
          </a:p>
          <a:p>
            <a:pPr algn="l">
              <a:lnSpc>
                <a:spcPts val="5800"/>
              </a:lnSpc>
              <a:spcBef>
                <a:spcPts val="1200"/>
              </a:spcBef>
            </a:pPr>
            <a:r>
              <a:rPr lang="en-US" sz="5400" b="1" dirty="0">
                <a:solidFill>
                  <a:schemeClr val="bg1"/>
                </a:solidFill>
                <a:effectLst>
                  <a:glow rad="88900">
                    <a:schemeClr val="tx1"/>
                  </a:glow>
                </a:effectLst>
              </a:rPr>
              <a:t>“I say this in order that no one may mislead and delude you by plausible and persuasive and attractive arguments and beguiling speech.”</a:t>
            </a:r>
          </a:p>
        </p:txBody>
      </p:sp>
    </p:spTree>
    <p:extLst>
      <p:ext uri="{BB962C8B-B14F-4D97-AF65-F5344CB8AC3E}">
        <p14:creationId xmlns:p14="http://schemas.microsoft.com/office/powerpoint/2010/main" val="1776206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28600" y="832757"/>
            <a:ext cx="11883190" cy="5872842"/>
          </a:xfrm>
        </p:spPr>
        <p:txBody>
          <a:bodyPr rIns="0">
            <a:noAutofit/>
          </a:bodyPr>
          <a:lstStyle/>
          <a:p>
            <a:pPr algn="l">
              <a:lnSpc>
                <a:spcPct val="100000"/>
              </a:lnSpc>
              <a:spcBef>
                <a:spcPts val="0"/>
              </a:spcBef>
              <a:buFont typeface="Arial" panose="020B0604020202020204" pitchFamily="34" charset="0"/>
              <a:buChar char="•"/>
            </a:pPr>
            <a:r>
              <a:rPr lang="en-US" sz="5000" b="1" dirty="0"/>
              <a:t>Scripture and the Christian calling is not about High-Fiving ourselves.</a:t>
            </a:r>
          </a:p>
          <a:p>
            <a:pPr algn="l">
              <a:lnSpc>
                <a:spcPct val="100000"/>
              </a:lnSpc>
              <a:spcBef>
                <a:spcPts val="0"/>
              </a:spcBef>
              <a:buFont typeface="Arial" panose="020B0604020202020204" pitchFamily="34" charset="0"/>
              <a:buChar char="•"/>
            </a:pPr>
            <a:r>
              <a:rPr lang="en-US" sz="5000" b="1" dirty="0"/>
              <a:t>It’s not about reaching deep within and finding our inner strength.</a:t>
            </a:r>
          </a:p>
          <a:p>
            <a:pPr algn="l">
              <a:lnSpc>
                <a:spcPct val="100000"/>
              </a:lnSpc>
              <a:spcBef>
                <a:spcPts val="0"/>
              </a:spcBef>
              <a:buFont typeface="Arial" panose="020B0604020202020204" pitchFamily="34" charset="0"/>
              <a:buChar char="•"/>
            </a:pPr>
            <a:r>
              <a:rPr lang="en-US" sz="5000" b="1" dirty="0"/>
              <a:t>Scripture tells us that we should be laying down our lives for the glory of God.</a:t>
            </a:r>
          </a:p>
          <a:p>
            <a:pPr algn="l">
              <a:lnSpc>
                <a:spcPct val="100000"/>
              </a:lnSpc>
              <a:spcBef>
                <a:spcPts val="0"/>
              </a:spcBef>
              <a:buFont typeface="Arial" panose="020B0604020202020204" pitchFamily="34" charset="0"/>
              <a:buChar char="•"/>
            </a:pPr>
            <a:endParaRPr lang="en-US" sz="5000" b="1" dirty="0"/>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273164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4599802F-5782-4607-B19A-FB1CAA0312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272955" y="4617019"/>
            <a:ext cx="5022945" cy="2599608"/>
          </a:xfrm>
          <a:prstGeom prst="rect">
            <a:avLst/>
          </a:prstGeom>
        </p:spPr>
      </p:pic>
      <p:pic>
        <p:nvPicPr>
          <p:cNvPr id="26" name="Graphic 25">
            <a:extLst>
              <a:ext uri="{FF2B5EF4-FFF2-40B4-BE49-F238E27FC236}">
                <a16:creationId xmlns:a16="http://schemas.microsoft.com/office/drawing/2014/main" id="{DFA3521E-BE41-4D0E-9BDA-B445EF0389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152898"/>
            <a:ext cx="1965668" cy="2321054"/>
          </a:xfrm>
          <a:prstGeom prst="rect">
            <a:avLst/>
          </a:prstGeom>
        </p:spPr>
      </p:pic>
      <p:pic>
        <p:nvPicPr>
          <p:cNvPr id="25" name="Graphic 24">
            <a:extLst>
              <a:ext uri="{FF2B5EF4-FFF2-40B4-BE49-F238E27FC236}">
                <a16:creationId xmlns:a16="http://schemas.microsoft.com/office/drawing/2014/main" id="{A323FAED-8382-4A4E-8CA9-F116AF14B5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0216" y="1717539"/>
            <a:ext cx="1965668" cy="1451526"/>
          </a:xfrm>
          <a:prstGeom prst="rect">
            <a:avLst/>
          </a:prstGeom>
        </p:spPr>
      </p:pic>
      <p:pic>
        <p:nvPicPr>
          <p:cNvPr id="24" name="Graphic 23">
            <a:extLst>
              <a:ext uri="{FF2B5EF4-FFF2-40B4-BE49-F238E27FC236}">
                <a16:creationId xmlns:a16="http://schemas.microsoft.com/office/drawing/2014/main" id="{F4C9A7D5-1543-4B56-944D-D6C95FC28C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9220" y="230633"/>
            <a:ext cx="1965668" cy="1451526"/>
          </a:xfrm>
          <a:prstGeom prst="rect">
            <a:avLst/>
          </a:prstGeom>
        </p:spPr>
      </p:pic>
      <p:pic>
        <p:nvPicPr>
          <p:cNvPr id="6" name="Graphic 5">
            <a:extLst>
              <a:ext uri="{FF2B5EF4-FFF2-40B4-BE49-F238E27FC236}">
                <a16:creationId xmlns:a16="http://schemas.microsoft.com/office/drawing/2014/main" id="{DCEE82B8-8727-406C-91D5-3897835102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7022" y="-723898"/>
            <a:ext cx="6263772" cy="6858000"/>
          </a:xfrm>
          <a:prstGeom prst="rect">
            <a:avLst/>
          </a:prstGeom>
        </p:spPr>
      </p:pic>
      <p:sp>
        <p:nvSpPr>
          <p:cNvPr id="19" name="Explosion: 14 Points 18">
            <a:extLst>
              <a:ext uri="{FF2B5EF4-FFF2-40B4-BE49-F238E27FC236}">
                <a16:creationId xmlns:a16="http://schemas.microsoft.com/office/drawing/2014/main" id="{EED58292-3C17-410D-B151-F12D99C9A803}"/>
              </a:ext>
            </a:extLst>
          </p:cNvPr>
          <p:cNvSpPr/>
          <p:nvPr/>
        </p:nvSpPr>
        <p:spPr>
          <a:xfrm>
            <a:off x="1951981" y="-1742165"/>
            <a:ext cx="232957" cy="9971402"/>
          </a:xfrm>
          <a:prstGeom prst="irregularSeal2">
            <a:avLst/>
          </a:prstGeom>
          <a:solidFill>
            <a:schemeClr val="tx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2AEB82-C6D6-4B02-8E0A-D2E8830B70E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9000"/>
                    </a14:imgEffect>
                    <a14:imgEffect>
                      <a14:colorTemperature colorTemp="5591"/>
                    </a14:imgEffect>
                    <a14:imgEffect>
                      <a14:saturation sat="164000"/>
                    </a14:imgEffect>
                    <a14:imgEffect>
                      <a14:brightnessContrast bright="8000" contrast="3000"/>
                    </a14:imgEffect>
                  </a14:imgLayer>
                </a14:imgProps>
              </a:ext>
              <a:ext uri="{28A0092B-C50C-407E-A947-70E740481C1C}">
                <a14:useLocalDpi xmlns:a14="http://schemas.microsoft.com/office/drawing/2010/main" val="0"/>
              </a:ext>
            </a:extLst>
          </a:blip>
          <a:srcRect l="9127" t="6422" b="3487"/>
          <a:stretch/>
        </p:blipFill>
        <p:spPr>
          <a:xfrm>
            <a:off x="4153944" y="0"/>
            <a:ext cx="8309429" cy="6879455"/>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4" name="Explosion: 14 Points 3">
            <a:extLst>
              <a:ext uri="{FF2B5EF4-FFF2-40B4-BE49-F238E27FC236}">
                <a16:creationId xmlns:a16="http://schemas.microsoft.com/office/drawing/2014/main" id="{88510132-F611-4F55-8B93-83EB76BA45CC}"/>
              </a:ext>
            </a:extLst>
          </p:cNvPr>
          <p:cNvSpPr/>
          <p:nvPr/>
        </p:nvSpPr>
        <p:spPr>
          <a:xfrm>
            <a:off x="4113000" y="-2946371"/>
            <a:ext cx="302922" cy="11940246"/>
          </a:xfrm>
          <a:prstGeom prst="irregularSeal2">
            <a:avLst/>
          </a:prstGeom>
          <a:solidFill>
            <a:schemeClr val="tx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2">
            <a:extLst>
              <a:ext uri="{FF2B5EF4-FFF2-40B4-BE49-F238E27FC236}">
                <a16:creationId xmlns:a16="http://schemas.microsoft.com/office/drawing/2014/main" id="{144D8AF4-339D-4CE6-A2C2-0B3BD74794D8}"/>
              </a:ext>
            </a:extLst>
          </p:cNvPr>
          <p:cNvSpPr txBox="1">
            <a:spLocks/>
          </p:cNvSpPr>
          <p:nvPr/>
        </p:nvSpPr>
        <p:spPr>
          <a:xfrm>
            <a:off x="5118264" y="570019"/>
            <a:ext cx="3777870" cy="5110255"/>
          </a:xfrm>
          <a:custGeom>
            <a:avLst/>
            <a:gdLst>
              <a:gd name="connsiteX0" fmla="*/ 0 w 3777870"/>
              <a:gd name="connsiteY0" fmla="*/ 0 h 5110255"/>
              <a:gd name="connsiteX1" fmla="*/ 464138 w 3777870"/>
              <a:gd name="connsiteY1" fmla="*/ 0 h 5110255"/>
              <a:gd name="connsiteX2" fmla="*/ 1003834 w 3777870"/>
              <a:gd name="connsiteY2" fmla="*/ 0 h 5110255"/>
              <a:gd name="connsiteX3" fmla="*/ 1619087 w 3777870"/>
              <a:gd name="connsiteY3" fmla="*/ 0 h 5110255"/>
              <a:gd name="connsiteX4" fmla="*/ 2083225 w 3777870"/>
              <a:gd name="connsiteY4" fmla="*/ 0 h 5110255"/>
              <a:gd name="connsiteX5" fmla="*/ 2660700 w 3777870"/>
              <a:gd name="connsiteY5" fmla="*/ 0 h 5110255"/>
              <a:gd name="connsiteX6" fmla="*/ 3124838 w 3777870"/>
              <a:gd name="connsiteY6" fmla="*/ 0 h 5110255"/>
              <a:gd name="connsiteX7" fmla="*/ 3777870 w 3777870"/>
              <a:gd name="connsiteY7" fmla="*/ 0 h 5110255"/>
              <a:gd name="connsiteX8" fmla="*/ 3777870 w 3777870"/>
              <a:gd name="connsiteY8" fmla="*/ 618909 h 5110255"/>
              <a:gd name="connsiteX9" fmla="*/ 3777870 w 3777870"/>
              <a:gd name="connsiteY9" fmla="*/ 1084510 h 5110255"/>
              <a:gd name="connsiteX10" fmla="*/ 3777870 w 3777870"/>
              <a:gd name="connsiteY10" fmla="*/ 1754521 h 5110255"/>
              <a:gd name="connsiteX11" fmla="*/ 3777870 w 3777870"/>
              <a:gd name="connsiteY11" fmla="*/ 2322327 h 5110255"/>
              <a:gd name="connsiteX12" fmla="*/ 3777870 w 3777870"/>
              <a:gd name="connsiteY12" fmla="*/ 2992338 h 5110255"/>
              <a:gd name="connsiteX13" fmla="*/ 3777870 w 3777870"/>
              <a:gd name="connsiteY13" fmla="*/ 3611247 h 5110255"/>
              <a:gd name="connsiteX14" fmla="*/ 3777870 w 3777870"/>
              <a:gd name="connsiteY14" fmla="*/ 4127950 h 5110255"/>
              <a:gd name="connsiteX15" fmla="*/ 3777870 w 3777870"/>
              <a:gd name="connsiteY15" fmla="*/ 5110255 h 5110255"/>
              <a:gd name="connsiteX16" fmla="*/ 3313732 w 3777870"/>
              <a:gd name="connsiteY16" fmla="*/ 5110255 h 5110255"/>
              <a:gd name="connsiteX17" fmla="*/ 2774036 w 3777870"/>
              <a:gd name="connsiteY17" fmla="*/ 5110255 h 5110255"/>
              <a:gd name="connsiteX18" fmla="*/ 2158783 w 3777870"/>
              <a:gd name="connsiteY18" fmla="*/ 5110255 h 5110255"/>
              <a:gd name="connsiteX19" fmla="*/ 1543530 w 3777870"/>
              <a:gd name="connsiteY19" fmla="*/ 5110255 h 5110255"/>
              <a:gd name="connsiteX20" fmla="*/ 966055 w 3777870"/>
              <a:gd name="connsiteY20" fmla="*/ 5110255 h 5110255"/>
              <a:gd name="connsiteX21" fmla="*/ 0 w 3777870"/>
              <a:gd name="connsiteY21" fmla="*/ 5110255 h 5110255"/>
              <a:gd name="connsiteX22" fmla="*/ 0 w 3777870"/>
              <a:gd name="connsiteY22" fmla="*/ 4491346 h 5110255"/>
              <a:gd name="connsiteX23" fmla="*/ 0 w 3777870"/>
              <a:gd name="connsiteY23" fmla="*/ 3923540 h 5110255"/>
              <a:gd name="connsiteX24" fmla="*/ 0 w 3777870"/>
              <a:gd name="connsiteY24" fmla="*/ 3355734 h 5110255"/>
              <a:gd name="connsiteX25" fmla="*/ 0 w 3777870"/>
              <a:gd name="connsiteY25" fmla="*/ 2787928 h 5110255"/>
              <a:gd name="connsiteX26" fmla="*/ 0 w 3777870"/>
              <a:gd name="connsiteY26" fmla="*/ 2373430 h 5110255"/>
              <a:gd name="connsiteX27" fmla="*/ 0 w 3777870"/>
              <a:gd name="connsiteY27" fmla="*/ 1754521 h 5110255"/>
              <a:gd name="connsiteX28" fmla="*/ 0 w 3777870"/>
              <a:gd name="connsiteY28" fmla="*/ 1340022 h 5110255"/>
              <a:gd name="connsiteX29" fmla="*/ 0 w 3777870"/>
              <a:gd name="connsiteY29" fmla="*/ 772216 h 5110255"/>
              <a:gd name="connsiteX30" fmla="*/ 0 w 3777870"/>
              <a:gd name="connsiteY30" fmla="*/ 0 h 511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77870" h="5110255" fill="none" extrusionOk="0">
                <a:moveTo>
                  <a:pt x="0" y="0"/>
                </a:moveTo>
                <a:cubicBezTo>
                  <a:pt x="112179" y="-45360"/>
                  <a:pt x="252749" y="25211"/>
                  <a:pt x="464138" y="0"/>
                </a:cubicBezTo>
                <a:cubicBezTo>
                  <a:pt x="675527" y="-25211"/>
                  <a:pt x="880999" y="13073"/>
                  <a:pt x="1003834" y="0"/>
                </a:cubicBezTo>
                <a:cubicBezTo>
                  <a:pt x="1126669" y="-13073"/>
                  <a:pt x="1379164" y="41372"/>
                  <a:pt x="1619087" y="0"/>
                </a:cubicBezTo>
                <a:cubicBezTo>
                  <a:pt x="1859010" y="-41372"/>
                  <a:pt x="1950903" y="27113"/>
                  <a:pt x="2083225" y="0"/>
                </a:cubicBezTo>
                <a:cubicBezTo>
                  <a:pt x="2215547" y="-27113"/>
                  <a:pt x="2446746" y="63141"/>
                  <a:pt x="2660700" y="0"/>
                </a:cubicBezTo>
                <a:cubicBezTo>
                  <a:pt x="2874655" y="-63141"/>
                  <a:pt x="3014990" y="1096"/>
                  <a:pt x="3124838" y="0"/>
                </a:cubicBezTo>
                <a:cubicBezTo>
                  <a:pt x="3234686" y="-1096"/>
                  <a:pt x="3483870" y="23259"/>
                  <a:pt x="3777870" y="0"/>
                </a:cubicBezTo>
                <a:cubicBezTo>
                  <a:pt x="3786720" y="271768"/>
                  <a:pt x="3716269" y="457659"/>
                  <a:pt x="3777870" y="618909"/>
                </a:cubicBezTo>
                <a:cubicBezTo>
                  <a:pt x="3839471" y="780159"/>
                  <a:pt x="3729223" y="965591"/>
                  <a:pt x="3777870" y="1084510"/>
                </a:cubicBezTo>
                <a:cubicBezTo>
                  <a:pt x="3826517" y="1203429"/>
                  <a:pt x="3759010" y="1527644"/>
                  <a:pt x="3777870" y="1754521"/>
                </a:cubicBezTo>
                <a:cubicBezTo>
                  <a:pt x="3796730" y="1981398"/>
                  <a:pt x="3753756" y="2169507"/>
                  <a:pt x="3777870" y="2322327"/>
                </a:cubicBezTo>
                <a:cubicBezTo>
                  <a:pt x="3801984" y="2475147"/>
                  <a:pt x="3771249" y="2762818"/>
                  <a:pt x="3777870" y="2992338"/>
                </a:cubicBezTo>
                <a:cubicBezTo>
                  <a:pt x="3784491" y="3221858"/>
                  <a:pt x="3776889" y="3338359"/>
                  <a:pt x="3777870" y="3611247"/>
                </a:cubicBezTo>
                <a:cubicBezTo>
                  <a:pt x="3778851" y="3884135"/>
                  <a:pt x="3767462" y="3888754"/>
                  <a:pt x="3777870" y="4127950"/>
                </a:cubicBezTo>
                <a:cubicBezTo>
                  <a:pt x="3788278" y="4367146"/>
                  <a:pt x="3681480" y="4645573"/>
                  <a:pt x="3777870" y="5110255"/>
                </a:cubicBezTo>
                <a:cubicBezTo>
                  <a:pt x="3571551" y="5165886"/>
                  <a:pt x="3458788" y="5104572"/>
                  <a:pt x="3313732" y="5110255"/>
                </a:cubicBezTo>
                <a:cubicBezTo>
                  <a:pt x="3168676" y="5115938"/>
                  <a:pt x="2981956" y="5086388"/>
                  <a:pt x="2774036" y="5110255"/>
                </a:cubicBezTo>
                <a:cubicBezTo>
                  <a:pt x="2566116" y="5134122"/>
                  <a:pt x="2448911" y="5055220"/>
                  <a:pt x="2158783" y="5110255"/>
                </a:cubicBezTo>
                <a:cubicBezTo>
                  <a:pt x="1868655" y="5165290"/>
                  <a:pt x="1781446" y="5081739"/>
                  <a:pt x="1543530" y="5110255"/>
                </a:cubicBezTo>
                <a:cubicBezTo>
                  <a:pt x="1305614" y="5138771"/>
                  <a:pt x="1109206" y="5100620"/>
                  <a:pt x="966055" y="5110255"/>
                </a:cubicBezTo>
                <a:cubicBezTo>
                  <a:pt x="822904" y="5119890"/>
                  <a:pt x="321617" y="5036662"/>
                  <a:pt x="0" y="5110255"/>
                </a:cubicBezTo>
                <a:cubicBezTo>
                  <a:pt x="-19255" y="4869645"/>
                  <a:pt x="70605" y="4636966"/>
                  <a:pt x="0" y="4491346"/>
                </a:cubicBezTo>
                <a:cubicBezTo>
                  <a:pt x="-70605" y="4345726"/>
                  <a:pt x="58950" y="4083920"/>
                  <a:pt x="0" y="3923540"/>
                </a:cubicBezTo>
                <a:cubicBezTo>
                  <a:pt x="-58950" y="3763160"/>
                  <a:pt x="20237" y="3574867"/>
                  <a:pt x="0" y="3355734"/>
                </a:cubicBezTo>
                <a:cubicBezTo>
                  <a:pt x="-20237" y="3136601"/>
                  <a:pt x="59418" y="2938222"/>
                  <a:pt x="0" y="2787928"/>
                </a:cubicBezTo>
                <a:cubicBezTo>
                  <a:pt x="-59418" y="2637634"/>
                  <a:pt x="250" y="2530885"/>
                  <a:pt x="0" y="2373430"/>
                </a:cubicBezTo>
                <a:cubicBezTo>
                  <a:pt x="-250" y="2215975"/>
                  <a:pt x="17722" y="2025351"/>
                  <a:pt x="0" y="1754521"/>
                </a:cubicBezTo>
                <a:cubicBezTo>
                  <a:pt x="-17722" y="1483691"/>
                  <a:pt x="15181" y="1456055"/>
                  <a:pt x="0" y="1340022"/>
                </a:cubicBezTo>
                <a:cubicBezTo>
                  <a:pt x="-15181" y="1223989"/>
                  <a:pt x="68053" y="972920"/>
                  <a:pt x="0" y="772216"/>
                </a:cubicBezTo>
                <a:cubicBezTo>
                  <a:pt x="-68053" y="571512"/>
                  <a:pt x="6089" y="164862"/>
                  <a:pt x="0" y="0"/>
                </a:cubicBezTo>
                <a:close/>
              </a:path>
              <a:path w="3777870" h="5110255" stroke="0" extrusionOk="0">
                <a:moveTo>
                  <a:pt x="0" y="0"/>
                </a:moveTo>
                <a:cubicBezTo>
                  <a:pt x="175464" y="-19215"/>
                  <a:pt x="355624" y="7796"/>
                  <a:pt x="501917" y="0"/>
                </a:cubicBezTo>
                <a:cubicBezTo>
                  <a:pt x="648210" y="-7796"/>
                  <a:pt x="783824" y="46452"/>
                  <a:pt x="928277" y="0"/>
                </a:cubicBezTo>
                <a:cubicBezTo>
                  <a:pt x="1072730" y="-46452"/>
                  <a:pt x="1255072" y="18977"/>
                  <a:pt x="1543530" y="0"/>
                </a:cubicBezTo>
                <a:cubicBezTo>
                  <a:pt x="1831988" y="-18977"/>
                  <a:pt x="1884952" y="29096"/>
                  <a:pt x="2045447" y="0"/>
                </a:cubicBezTo>
                <a:cubicBezTo>
                  <a:pt x="2205942" y="-29096"/>
                  <a:pt x="2316239" y="35003"/>
                  <a:pt x="2547364" y="0"/>
                </a:cubicBezTo>
                <a:cubicBezTo>
                  <a:pt x="2778489" y="-35003"/>
                  <a:pt x="2939223" y="33756"/>
                  <a:pt x="3162617" y="0"/>
                </a:cubicBezTo>
                <a:cubicBezTo>
                  <a:pt x="3386011" y="-33756"/>
                  <a:pt x="3505496" y="41897"/>
                  <a:pt x="3777870" y="0"/>
                </a:cubicBezTo>
                <a:cubicBezTo>
                  <a:pt x="3805851" y="147937"/>
                  <a:pt x="3758723" y="513867"/>
                  <a:pt x="3777870" y="670011"/>
                </a:cubicBezTo>
                <a:cubicBezTo>
                  <a:pt x="3797017" y="826155"/>
                  <a:pt x="3756362" y="988449"/>
                  <a:pt x="3777870" y="1135612"/>
                </a:cubicBezTo>
                <a:cubicBezTo>
                  <a:pt x="3799378" y="1282775"/>
                  <a:pt x="3739679" y="1453943"/>
                  <a:pt x="3777870" y="1601213"/>
                </a:cubicBezTo>
                <a:cubicBezTo>
                  <a:pt x="3816061" y="1748483"/>
                  <a:pt x="3741964" y="1978175"/>
                  <a:pt x="3777870" y="2169019"/>
                </a:cubicBezTo>
                <a:cubicBezTo>
                  <a:pt x="3813776" y="2359863"/>
                  <a:pt x="3718617" y="2574507"/>
                  <a:pt x="3777870" y="2787928"/>
                </a:cubicBezTo>
                <a:cubicBezTo>
                  <a:pt x="3837123" y="3001349"/>
                  <a:pt x="3748295" y="3095573"/>
                  <a:pt x="3777870" y="3202426"/>
                </a:cubicBezTo>
                <a:cubicBezTo>
                  <a:pt x="3807445" y="3309279"/>
                  <a:pt x="3751333" y="3640242"/>
                  <a:pt x="3777870" y="3770233"/>
                </a:cubicBezTo>
                <a:cubicBezTo>
                  <a:pt x="3804407" y="3900224"/>
                  <a:pt x="3760136" y="4161709"/>
                  <a:pt x="3777870" y="4338039"/>
                </a:cubicBezTo>
                <a:cubicBezTo>
                  <a:pt x="3795604" y="4514369"/>
                  <a:pt x="3691678" y="4924213"/>
                  <a:pt x="3777870" y="5110255"/>
                </a:cubicBezTo>
                <a:cubicBezTo>
                  <a:pt x="3634438" y="5120538"/>
                  <a:pt x="3429427" y="5054230"/>
                  <a:pt x="3200396" y="5110255"/>
                </a:cubicBezTo>
                <a:cubicBezTo>
                  <a:pt x="2971365" y="5166280"/>
                  <a:pt x="2843754" y="5048578"/>
                  <a:pt x="2660700" y="5110255"/>
                </a:cubicBezTo>
                <a:cubicBezTo>
                  <a:pt x="2477646" y="5171932"/>
                  <a:pt x="2339779" y="5084345"/>
                  <a:pt x="2234340" y="5110255"/>
                </a:cubicBezTo>
                <a:cubicBezTo>
                  <a:pt x="2128901" y="5136165"/>
                  <a:pt x="1868040" y="5099724"/>
                  <a:pt x="1770202" y="5110255"/>
                </a:cubicBezTo>
                <a:cubicBezTo>
                  <a:pt x="1672364" y="5120786"/>
                  <a:pt x="1370851" y="5049524"/>
                  <a:pt x="1154949" y="5110255"/>
                </a:cubicBezTo>
                <a:cubicBezTo>
                  <a:pt x="939047" y="5170986"/>
                  <a:pt x="884988" y="5083280"/>
                  <a:pt x="615253" y="5110255"/>
                </a:cubicBezTo>
                <a:cubicBezTo>
                  <a:pt x="345518" y="5137230"/>
                  <a:pt x="179987" y="5059667"/>
                  <a:pt x="0" y="5110255"/>
                </a:cubicBezTo>
                <a:cubicBezTo>
                  <a:pt x="-43881" y="4915947"/>
                  <a:pt x="59262" y="4789444"/>
                  <a:pt x="0" y="4542449"/>
                </a:cubicBezTo>
                <a:cubicBezTo>
                  <a:pt x="-59262" y="4295454"/>
                  <a:pt x="33024" y="4273513"/>
                  <a:pt x="0" y="4127950"/>
                </a:cubicBezTo>
                <a:cubicBezTo>
                  <a:pt x="-33024" y="3982387"/>
                  <a:pt x="37445" y="3814235"/>
                  <a:pt x="0" y="3713452"/>
                </a:cubicBezTo>
                <a:cubicBezTo>
                  <a:pt x="-37445" y="3612669"/>
                  <a:pt x="41332" y="3384574"/>
                  <a:pt x="0" y="3094543"/>
                </a:cubicBezTo>
                <a:cubicBezTo>
                  <a:pt x="-41332" y="2804512"/>
                  <a:pt x="36490" y="2739843"/>
                  <a:pt x="0" y="2628942"/>
                </a:cubicBezTo>
                <a:cubicBezTo>
                  <a:pt x="-36490" y="2518041"/>
                  <a:pt x="16136" y="2222546"/>
                  <a:pt x="0" y="1958931"/>
                </a:cubicBezTo>
                <a:cubicBezTo>
                  <a:pt x="-16136" y="1695316"/>
                  <a:pt x="39509" y="1598696"/>
                  <a:pt x="0" y="1442228"/>
                </a:cubicBezTo>
                <a:cubicBezTo>
                  <a:pt x="-39509" y="1285760"/>
                  <a:pt x="34888" y="1135809"/>
                  <a:pt x="0" y="1027729"/>
                </a:cubicBezTo>
                <a:cubicBezTo>
                  <a:pt x="-34888" y="919649"/>
                  <a:pt x="45949" y="420190"/>
                  <a:pt x="0" y="0"/>
                </a:cubicBezTo>
                <a:close/>
              </a:path>
            </a:pathLst>
          </a:custGeom>
          <a:ln w="2222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On the </a:t>
            </a:r>
          </a:p>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Side </a:t>
            </a:r>
          </a:p>
          <a:p>
            <a:pPr marL="0" indent="0">
              <a:lnSpc>
                <a:spcPts val="4000"/>
              </a:lnSpc>
              <a:spcBef>
                <a:spcPts val="0"/>
              </a:spcBef>
              <a:buNone/>
            </a:pPr>
            <a:r>
              <a:rPr lang="en-US" sz="16000" b="1" dirty="0">
                <a:ln w="25400">
                  <a:solidFill>
                    <a:schemeClr val="accent5">
                      <a:lumMod val="50000"/>
                    </a:schemeClr>
                  </a:solidFill>
                </a:ln>
                <a:solidFill>
                  <a:schemeClr val="bg1"/>
                </a:solidFill>
                <a:latin typeface="Arial Rounded MT Bold" panose="020F0704030504030204" pitchFamily="34" charset="0"/>
              </a:rPr>
              <a:t>of</a:t>
            </a:r>
          </a:p>
          <a:p>
            <a:pPr marL="0" indent="0">
              <a:buNone/>
            </a:pPr>
            <a:endParaRPr lang="en-US" sz="3200" b="1" dirty="0">
              <a:ln w="25400">
                <a:solidFill>
                  <a:schemeClr val="accent5">
                    <a:lumMod val="50000"/>
                  </a:schemeClr>
                </a:solidFill>
              </a:ln>
              <a:solidFill>
                <a:schemeClr val="bg1"/>
              </a:solidFill>
              <a:latin typeface="Arial Rounded MT Bold" panose="020F0704030504030204" pitchFamily="34" charset="0"/>
            </a:endParaRPr>
          </a:p>
          <a:p>
            <a:pPr marL="0" indent="0">
              <a:buNone/>
            </a:pPr>
            <a:r>
              <a:rPr lang="en-US" sz="26400" b="1" dirty="0">
                <a:ln w="25400">
                  <a:solidFill>
                    <a:schemeClr val="accent5">
                      <a:lumMod val="50000"/>
                    </a:schemeClr>
                  </a:solidFill>
                </a:ln>
                <a:solidFill>
                  <a:schemeClr val="bg1"/>
                </a:solidFill>
                <a:latin typeface="Algerian" panose="04020705040A02060702" pitchFamily="82" charset="0"/>
              </a:rPr>
              <a:t>THE</a:t>
            </a:r>
          </a:p>
          <a:p>
            <a:pPr marL="0" indent="0">
              <a:buNone/>
            </a:pPr>
            <a:r>
              <a:rPr lang="en-US" sz="26400" b="1" dirty="0">
                <a:ln w="25400">
                  <a:solidFill>
                    <a:schemeClr val="accent5">
                      <a:lumMod val="50000"/>
                    </a:schemeClr>
                  </a:solidFill>
                </a:ln>
                <a:solidFill>
                  <a:schemeClr val="bg1"/>
                </a:solidFill>
                <a:latin typeface="Algerian" panose="04020705040A02060702" pitchFamily="82" charset="0"/>
              </a:rPr>
              <a:t>ANGELS</a:t>
            </a:r>
          </a:p>
          <a:p>
            <a:pPr marL="0" indent="0" algn="ctr">
              <a:buNone/>
            </a:pPr>
            <a:r>
              <a:rPr lang="en-US" sz="12800" dirty="0">
                <a:ln w="0">
                  <a:solidFill>
                    <a:schemeClr val="accent5">
                      <a:lumMod val="50000"/>
                    </a:schemeClr>
                  </a:solidFill>
                </a:ln>
                <a:effectLst/>
              </a:rPr>
              <a:t>Part 4</a:t>
            </a:r>
            <a:br>
              <a:rPr lang="en-US" sz="12800" dirty="0">
                <a:ln w="0">
                  <a:solidFill>
                    <a:schemeClr val="accent5">
                      <a:lumMod val="50000"/>
                    </a:schemeClr>
                  </a:solidFill>
                </a:ln>
                <a:effectLst/>
              </a:rPr>
            </a:br>
            <a:r>
              <a:rPr lang="en-US" sz="12800" dirty="0">
                <a:ln w="0">
                  <a:solidFill>
                    <a:schemeClr val="accent5">
                      <a:lumMod val="50000"/>
                    </a:schemeClr>
                  </a:solidFill>
                </a:ln>
                <a:effectLst/>
              </a:rPr>
              <a:t>Caustic Kings</a:t>
            </a:r>
            <a:br>
              <a:rPr lang="en-US" sz="12800" dirty="0">
                <a:ln w="0">
                  <a:solidFill>
                    <a:schemeClr val="accent5">
                      <a:lumMod val="50000"/>
                    </a:schemeClr>
                  </a:solidFill>
                </a:ln>
                <a:effectLst/>
              </a:rPr>
            </a:br>
            <a:r>
              <a:rPr lang="en-US" sz="12800" dirty="0">
                <a:ln w="0">
                  <a:solidFill>
                    <a:schemeClr val="accent5">
                      <a:lumMod val="50000"/>
                    </a:schemeClr>
                  </a:solidFill>
                </a:ln>
                <a:effectLst/>
              </a:rPr>
              <a:t>(Their Methods)</a:t>
            </a:r>
          </a:p>
        </p:txBody>
      </p:sp>
      <p:pic>
        <p:nvPicPr>
          <p:cNvPr id="5" name="Picture 4" descr="A picture containing text, silhouette, vector graphics&#10;&#10;Description automatically generated">
            <a:extLst>
              <a:ext uri="{FF2B5EF4-FFF2-40B4-BE49-F238E27FC236}">
                <a16:creationId xmlns:a16="http://schemas.microsoft.com/office/drawing/2014/main" id="{C2B2FDDA-820E-48CA-B8AD-B5344531A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94058" y="3293740"/>
            <a:ext cx="2320040" cy="3480036"/>
          </a:xfrm>
          <a:prstGeom prst="rect">
            <a:avLst/>
          </a:prstGeom>
          <a:ln w="34925">
            <a:noFill/>
          </a:ln>
          <a:effectLst>
            <a:glow rad="25400">
              <a:schemeClr val="bg1"/>
            </a:glow>
          </a:effectLst>
        </p:spPr>
      </p:pic>
      <p:sp>
        <p:nvSpPr>
          <p:cNvPr id="28" name="Subtitle 2">
            <a:extLst>
              <a:ext uri="{FF2B5EF4-FFF2-40B4-BE49-F238E27FC236}">
                <a16:creationId xmlns:a16="http://schemas.microsoft.com/office/drawing/2014/main" id="{6AD0CDF1-FF8F-42E7-97A6-DBFE0D9C713E}"/>
              </a:ext>
            </a:extLst>
          </p:cNvPr>
          <p:cNvSpPr txBox="1">
            <a:spLocks/>
          </p:cNvSpPr>
          <p:nvPr/>
        </p:nvSpPr>
        <p:spPr>
          <a:xfrm>
            <a:off x="45140" y="851379"/>
            <a:ext cx="1796347" cy="257064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300" b="1" dirty="0">
                <a:ln>
                  <a:solidFill>
                    <a:schemeClr val="tx1"/>
                  </a:solidFill>
                </a:ln>
                <a:solidFill>
                  <a:srgbClr val="C00000"/>
                </a:solidFill>
                <a:effectLst>
                  <a:glow rad="152400">
                    <a:schemeClr val="bg1"/>
                  </a:glow>
                </a:effectLst>
              </a:rPr>
              <a:t>Black</a:t>
            </a:r>
          </a:p>
          <a:p>
            <a:pPr marL="0" indent="0" algn="r">
              <a:buNone/>
            </a:pPr>
            <a:r>
              <a:rPr lang="en-US" sz="3000" b="1" dirty="0">
                <a:ln>
                  <a:solidFill>
                    <a:schemeClr val="tx1"/>
                  </a:solidFill>
                </a:ln>
                <a:solidFill>
                  <a:srgbClr val="C00000"/>
                </a:solidFill>
                <a:effectLst>
                  <a:glow rad="152400">
                    <a:schemeClr val="bg1"/>
                  </a:glow>
                </a:effectLst>
              </a:rPr>
              <a:t>Our Party</a:t>
            </a:r>
          </a:p>
          <a:p>
            <a:pPr marL="0" indent="0" algn="r">
              <a:buNone/>
            </a:pPr>
            <a:r>
              <a:rPr lang="en-US" sz="4300" b="1" dirty="0">
                <a:ln>
                  <a:solidFill>
                    <a:schemeClr val="tx1"/>
                  </a:solidFill>
                </a:ln>
                <a:solidFill>
                  <a:srgbClr val="C00000"/>
                </a:solidFill>
                <a:effectLst>
                  <a:glow rad="152400">
                    <a:schemeClr val="bg1"/>
                  </a:glow>
                </a:effectLst>
              </a:rPr>
              <a:t>Us</a:t>
            </a:r>
          </a:p>
          <a:p>
            <a:pPr marL="0" indent="0" algn="r">
              <a:buNone/>
            </a:pPr>
            <a:r>
              <a:rPr lang="en-US" sz="4000" b="1" dirty="0">
                <a:ln>
                  <a:solidFill>
                    <a:schemeClr val="tx1"/>
                  </a:solidFill>
                </a:ln>
                <a:solidFill>
                  <a:srgbClr val="C00000"/>
                </a:solidFill>
                <a:effectLst>
                  <a:glow rad="152400">
                    <a:schemeClr val="bg1"/>
                  </a:glow>
                </a:effectLst>
              </a:rPr>
              <a:t>Athletes</a:t>
            </a:r>
          </a:p>
          <a:p>
            <a:pPr marL="0" indent="0" algn="r">
              <a:buNone/>
            </a:pPr>
            <a:endParaRPr lang="en-US" sz="3600" b="1" dirty="0">
              <a:ln>
                <a:solidFill>
                  <a:schemeClr val="tx1"/>
                </a:solidFill>
              </a:ln>
              <a:solidFill>
                <a:srgbClr val="C00000"/>
              </a:solidFill>
              <a:effectLst>
                <a:glow rad="76200">
                  <a:schemeClr val="bg1"/>
                </a:glow>
              </a:effectLst>
            </a:endParaRPr>
          </a:p>
        </p:txBody>
      </p:sp>
      <p:sp>
        <p:nvSpPr>
          <p:cNvPr id="42" name="Subtitle 2">
            <a:extLst>
              <a:ext uri="{FF2B5EF4-FFF2-40B4-BE49-F238E27FC236}">
                <a16:creationId xmlns:a16="http://schemas.microsoft.com/office/drawing/2014/main" id="{7F1DEEDE-19E9-4E8F-836B-024E59C56784}"/>
              </a:ext>
            </a:extLst>
          </p:cNvPr>
          <p:cNvSpPr txBox="1">
            <a:spLocks/>
          </p:cNvSpPr>
          <p:nvPr/>
        </p:nvSpPr>
        <p:spPr>
          <a:xfrm>
            <a:off x="2295432" y="874785"/>
            <a:ext cx="2120490" cy="260405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300" b="1" dirty="0">
                <a:ln>
                  <a:solidFill>
                    <a:schemeClr val="tx1"/>
                  </a:solidFill>
                </a:ln>
                <a:solidFill>
                  <a:srgbClr val="C00000"/>
                </a:solidFill>
                <a:effectLst>
                  <a:glow rad="152400">
                    <a:schemeClr val="bg1"/>
                  </a:glow>
                </a:effectLst>
              </a:rPr>
              <a:t>White</a:t>
            </a:r>
          </a:p>
          <a:p>
            <a:pPr marL="0" indent="0">
              <a:buNone/>
            </a:pPr>
            <a:r>
              <a:rPr lang="en-US" sz="3000" b="1" dirty="0">
                <a:ln>
                  <a:solidFill>
                    <a:schemeClr val="tx1"/>
                  </a:solidFill>
                </a:ln>
                <a:solidFill>
                  <a:srgbClr val="C00000"/>
                </a:solidFill>
                <a:effectLst>
                  <a:glow rad="152400">
                    <a:schemeClr val="bg1"/>
                  </a:glow>
                </a:effectLst>
              </a:rPr>
              <a:t>Their Party</a:t>
            </a:r>
          </a:p>
          <a:p>
            <a:pPr marL="0" indent="0">
              <a:buNone/>
            </a:pPr>
            <a:r>
              <a:rPr lang="en-US" sz="4300" b="1" dirty="0">
                <a:ln>
                  <a:solidFill>
                    <a:schemeClr val="tx1"/>
                  </a:solidFill>
                </a:ln>
                <a:solidFill>
                  <a:srgbClr val="C00000"/>
                </a:solidFill>
                <a:effectLst>
                  <a:glow rad="152400">
                    <a:schemeClr val="bg1"/>
                  </a:glow>
                </a:effectLst>
              </a:rPr>
              <a:t>Them</a:t>
            </a:r>
          </a:p>
          <a:p>
            <a:pPr marL="0" indent="0">
              <a:buNone/>
            </a:pPr>
            <a:r>
              <a:rPr lang="en-US" sz="4000" b="1" dirty="0">
                <a:ln>
                  <a:solidFill>
                    <a:schemeClr val="tx1"/>
                  </a:solidFill>
                </a:ln>
                <a:solidFill>
                  <a:srgbClr val="C00000"/>
                </a:solidFill>
                <a:effectLst>
                  <a:glow rad="152400">
                    <a:schemeClr val="bg1"/>
                  </a:glow>
                </a:effectLst>
              </a:rPr>
              <a:t>Nerds</a:t>
            </a:r>
          </a:p>
          <a:p>
            <a:pPr marL="0" indent="0" algn="ctr">
              <a:buNone/>
            </a:pPr>
            <a:endParaRPr lang="en-US" sz="3600" b="1" dirty="0">
              <a:ln>
                <a:solidFill>
                  <a:schemeClr val="tx1"/>
                </a:solidFill>
              </a:ln>
              <a:solidFill>
                <a:srgbClr val="C00000"/>
              </a:solidFill>
              <a:effectLst>
                <a:glow rad="76200">
                  <a:schemeClr val="bg1"/>
                </a:glow>
              </a:effectLst>
            </a:endParaRPr>
          </a:p>
        </p:txBody>
      </p:sp>
      <p:sp>
        <p:nvSpPr>
          <p:cNvPr id="43" name="Subtitle 2">
            <a:extLst>
              <a:ext uri="{FF2B5EF4-FFF2-40B4-BE49-F238E27FC236}">
                <a16:creationId xmlns:a16="http://schemas.microsoft.com/office/drawing/2014/main" id="{3BC047A4-B9ED-4466-BA73-89E371477C97}"/>
              </a:ext>
            </a:extLst>
          </p:cNvPr>
          <p:cNvSpPr txBox="1">
            <a:spLocks/>
          </p:cNvSpPr>
          <p:nvPr/>
        </p:nvSpPr>
        <p:spPr>
          <a:xfrm>
            <a:off x="-489857" y="3505227"/>
            <a:ext cx="2325954" cy="304290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ln>
                  <a:solidFill>
                    <a:schemeClr val="tx1"/>
                  </a:solidFill>
                </a:ln>
                <a:solidFill>
                  <a:srgbClr val="C00000"/>
                </a:solidFill>
                <a:effectLst>
                  <a:glow rad="152400">
                    <a:schemeClr val="bg1"/>
                  </a:glow>
                </a:effectLst>
              </a:rPr>
              <a:t>Born Here</a:t>
            </a:r>
          </a:p>
          <a:p>
            <a:pPr marL="0" indent="0" algn="r">
              <a:buNone/>
            </a:pPr>
            <a:r>
              <a:rPr lang="en-US" sz="4300" b="1" dirty="0">
                <a:ln>
                  <a:solidFill>
                    <a:schemeClr val="tx1"/>
                  </a:solidFill>
                </a:ln>
                <a:solidFill>
                  <a:srgbClr val="C00000"/>
                </a:solidFill>
                <a:effectLst>
                  <a:glow rad="152400">
                    <a:schemeClr val="bg1"/>
                  </a:glow>
                </a:effectLst>
              </a:rPr>
              <a:t>Rich</a:t>
            </a:r>
          </a:p>
          <a:p>
            <a:pPr marL="0" indent="0" algn="r">
              <a:buNone/>
            </a:pPr>
            <a:r>
              <a:rPr lang="en-US" sz="4300" b="1" dirty="0">
                <a:ln>
                  <a:solidFill>
                    <a:schemeClr val="tx1"/>
                  </a:solidFill>
                </a:ln>
                <a:solidFill>
                  <a:srgbClr val="C00000"/>
                </a:solidFill>
                <a:effectLst>
                  <a:glow rad="152400">
                    <a:schemeClr val="bg1"/>
                  </a:glow>
                </a:effectLst>
              </a:rPr>
              <a:t>College</a:t>
            </a:r>
          </a:p>
          <a:p>
            <a:pPr marL="0" indent="0" algn="r">
              <a:buNone/>
            </a:pPr>
            <a:r>
              <a:rPr lang="en-US" sz="4300" b="1" dirty="0">
                <a:ln>
                  <a:solidFill>
                    <a:schemeClr val="tx1"/>
                  </a:solidFill>
                </a:ln>
                <a:solidFill>
                  <a:srgbClr val="C00000"/>
                </a:solidFill>
                <a:effectLst>
                  <a:glow rad="152400">
                    <a:schemeClr val="bg1"/>
                  </a:glow>
                </a:effectLst>
              </a:rPr>
              <a:t>C.E.O.</a:t>
            </a:r>
          </a:p>
          <a:p>
            <a:pPr marL="0" indent="0" algn="r">
              <a:buNone/>
            </a:pPr>
            <a:endParaRPr lang="en-US" sz="3600" b="1" dirty="0">
              <a:ln>
                <a:solidFill>
                  <a:schemeClr val="tx1"/>
                </a:solidFill>
              </a:ln>
              <a:solidFill>
                <a:srgbClr val="C00000"/>
              </a:solidFill>
              <a:effectLst>
                <a:glow rad="76200">
                  <a:schemeClr val="bg1"/>
                </a:glow>
              </a:effectLst>
            </a:endParaRPr>
          </a:p>
        </p:txBody>
      </p:sp>
      <p:sp>
        <p:nvSpPr>
          <p:cNvPr id="44" name="Subtitle 2">
            <a:extLst>
              <a:ext uri="{FF2B5EF4-FFF2-40B4-BE49-F238E27FC236}">
                <a16:creationId xmlns:a16="http://schemas.microsoft.com/office/drawing/2014/main" id="{DA92D015-5765-404E-97BB-14F62B8FECC3}"/>
              </a:ext>
            </a:extLst>
          </p:cNvPr>
          <p:cNvSpPr txBox="1">
            <a:spLocks/>
          </p:cNvSpPr>
          <p:nvPr/>
        </p:nvSpPr>
        <p:spPr>
          <a:xfrm>
            <a:off x="2238124" y="3533639"/>
            <a:ext cx="3031367" cy="3042900"/>
          </a:xfrm>
          <a:prstGeom prst="rect">
            <a:avLst/>
          </a:prstGeom>
          <a:effectLst/>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n>
                  <a:solidFill>
                    <a:schemeClr val="tx1"/>
                  </a:solidFill>
                </a:ln>
                <a:solidFill>
                  <a:srgbClr val="C00000"/>
                </a:solidFill>
                <a:effectLst>
                  <a:glow rad="152400">
                    <a:schemeClr val="bg1"/>
                  </a:glow>
                </a:effectLst>
              </a:rPr>
              <a:t>Moved</a:t>
            </a:r>
            <a:r>
              <a:rPr lang="en-US" b="1" dirty="0">
                <a:ln>
                  <a:solidFill>
                    <a:schemeClr val="tx1"/>
                  </a:solidFill>
                </a:ln>
                <a:solidFill>
                  <a:srgbClr val="C00000"/>
                </a:solidFill>
              </a:rPr>
              <a:t> </a:t>
            </a:r>
            <a:r>
              <a:rPr lang="en-US" b="1" dirty="0">
                <a:ln>
                  <a:solidFill>
                    <a:schemeClr val="tx1"/>
                  </a:solidFill>
                </a:ln>
                <a:solidFill>
                  <a:srgbClr val="C00000"/>
                </a:solidFill>
                <a:effectLst>
                  <a:glow rad="152400">
                    <a:schemeClr val="bg1"/>
                  </a:glow>
                </a:effectLst>
              </a:rPr>
              <a:t>Here</a:t>
            </a:r>
          </a:p>
          <a:p>
            <a:pPr marL="0" indent="0">
              <a:buNone/>
            </a:pPr>
            <a:r>
              <a:rPr lang="en-US" sz="4300" b="1" dirty="0">
                <a:ln>
                  <a:solidFill>
                    <a:schemeClr val="tx1"/>
                  </a:solidFill>
                </a:ln>
                <a:solidFill>
                  <a:srgbClr val="C00000"/>
                </a:solidFill>
                <a:effectLst>
                  <a:glow rad="152400">
                    <a:schemeClr val="bg1"/>
                  </a:glow>
                </a:effectLst>
              </a:rPr>
              <a:t>Poor</a:t>
            </a:r>
          </a:p>
          <a:p>
            <a:pPr marL="0" indent="0">
              <a:buNone/>
            </a:pPr>
            <a:r>
              <a:rPr lang="en-US" sz="4300" b="1" dirty="0">
                <a:ln>
                  <a:solidFill>
                    <a:schemeClr val="tx1"/>
                  </a:solidFill>
                </a:ln>
                <a:solidFill>
                  <a:srgbClr val="C00000"/>
                </a:solidFill>
                <a:effectLst>
                  <a:glow rad="152400">
                    <a:schemeClr val="bg1"/>
                  </a:glow>
                </a:effectLst>
              </a:rPr>
              <a:t>Trades</a:t>
            </a:r>
          </a:p>
          <a:p>
            <a:pPr marL="0" indent="0">
              <a:buNone/>
            </a:pPr>
            <a:r>
              <a:rPr lang="en-US" sz="4300" b="1" dirty="0">
                <a:ln>
                  <a:solidFill>
                    <a:schemeClr val="tx1"/>
                  </a:solidFill>
                </a:ln>
                <a:solidFill>
                  <a:srgbClr val="C00000"/>
                </a:solidFill>
                <a:effectLst>
                  <a:glow rad="152400">
                    <a:schemeClr val="bg1"/>
                  </a:glow>
                </a:effectLst>
              </a:rPr>
              <a:t>Janitor</a:t>
            </a:r>
          </a:p>
          <a:p>
            <a:pPr marL="0" indent="0">
              <a:buNone/>
            </a:pPr>
            <a:endParaRPr lang="en-US" sz="3600" b="1" dirty="0">
              <a:ln>
                <a:solidFill>
                  <a:schemeClr val="tx1"/>
                </a:solidFill>
              </a:ln>
              <a:solidFill>
                <a:srgbClr val="C00000"/>
              </a:solidFill>
              <a:effectLst>
                <a:glow rad="76200">
                  <a:schemeClr val="bg1"/>
                </a:glow>
              </a:effectLst>
            </a:endParaRPr>
          </a:p>
        </p:txBody>
      </p:sp>
    </p:spTree>
    <p:extLst>
      <p:ext uri="{BB962C8B-B14F-4D97-AF65-F5344CB8AC3E}">
        <p14:creationId xmlns:p14="http://schemas.microsoft.com/office/powerpoint/2010/main" val="4158018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Matthew 16:24 (ESV)</a:t>
            </a:r>
          </a:p>
          <a:p>
            <a:pPr algn="l">
              <a:lnSpc>
                <a:spcPts val="5800"/>
              </a:lnSpc>
              <a:spcBef>
                <a:spcPts val="1500"/>
              </a:spcBef>
            </a:pPr>
            <a:r>
              <a:rPr lang="en-US" sz="5400" b="1" dirty="0">
                <a:solidFill>
                  <a:schemeClr val="bg1"/>
                </a:solidFill>
                <a:effectLst>
                  <a:glow rad="88900">
                    <a:schemeClr val="tx1"/>
                  </a:glow>
                </a:effectLst>
              </a:rPr>
              <a:t>“Then Jesus told his disciples, “If anyone would come after me, let him deny himself and take up his cross and follow me.”</a:t>
            </a:r>
          </a:p>
        </p:txBody>
      </p:sp>
    </p:spTree>
    <p:extLst>
      <p:ext uri="{BB962C8B-B14F-4D97-AF65-F5344CB8AC3E}">
        <p14:creationId xmlns:p14="http://schemas.microsoft.com/office/powerpoint/2010/main" val="728470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0"/>
            <a:ext cx="12148224" cy="6858000"/>
          </a:xfrm>
        </p:spPr>
        <p:txBody>
          <a:bodyPr rIns="0">
            <a:noAutofit/>
          </a:bodyPr>
          <a:lstStyle/>
          <a:p>
            <a:pPr algn="l">
              <a:lnSpc>
                <a:spcPts val="5400"/>
              </a:lnSpc>
              <a:spcBef>
                <a:spcPts val="0"/>
              </a:spcBef>
              <a:buFont typeface="Arial" panose="020B0604020202020204" pitchFamily="34" charset="0"/>
              <a:buChar char="•"/>
            </a:pPr>
            <a:r>
              <a:rPr lang="en-US" sz="5000" b="1" dirty="0"/>
              <a:t>False Christian leaders tend to stress human happy feelings and neglect the biblical truths about suffering as an integral part of the Christian experience.</a:t>
            </a:r>
          </a:p>
          <a:p>
            <a:pPr algn="l">
              <a:lnSpc>
                <a:spcPts val="5400"/>
              </a:lnSpc>
              <a:spcBef>
                <a:spcPts val="0"/>
              </a:spcBef>
              <a:buFont typeface="Arial" panose="020B0604020202020204" pitchFamily="34" charset="0"/>
              <a:buChar char="•"/>
            </a:pPr>
            <a:r>
              <a:rPr lang="en-US" sz="5000" b="1" dirty="0"/>
              <a:t>The sense is that God exists to grant our wishes rather than God using us for His purposes.</a:t>
            </a:r>
          </a:p>
          <a:p>
            <a:pPr algn="l">
              <a:lnSpc>
                <a:spcPts val="5400"/>
              </a:lnSpc>
              <a:spcBef>
                <a:spcPts val="0"/>
              </a:spcBef>
              <a:buFont typeface="Arial" panose="020B0604020202020204" pitchFamily="34" charset="0"/>
              <a:buChar char="•"/>
            </a:pPr>
            <a:r>
              <a:rPr lang="en-US" sz="5000" b="1" dirty="0"/>
              <a:t>False wisdom not only comes from delusional cult leaders, &amp; pseudo-Christian teachers…</a:t>
            </a:r>
          </a:p>
        </p:txBody>
      </p:sp>
    </p:spTree>
    <p:custDataLst>
      <p:tags r:id="rId1"/>
    </p:custDataLst>
    <p:extLst>
      <p:ext uri="{BB962C8B-B14F-4D97-AF65-F5344CB8AC3E}">
        <p14:creationId xmlns:p14="http://schemas.microsoft.com/office/powerpoint/2010/main" val="342151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506186"/>
            <a:ext cx="12148224" cy="6351814"/>
          </a:xfrm>
        </p:spPr>
        <p:txBody>
          <a:bodyPr rIns="0">
            <a:noAutofit/>
          </a:bodyPr>
          <a:lstStyle/>
          <a:p>
            <a:pPr algn="l">
              <a:lnSpc>
                <a:spcPts val="5400"/>
              </a:lnSpc>
              <a:spcBef>
                <a:spcPts val="0"/>
              </a:spcBef>
              <a:buFont typeface="Arial" panose="020B0604020202020204" pitchFamily="34" charset="0"/>
              <a:buChar char="•"/>
            </a:pPr>
            <a:r>
              <a:rPr lang="en-US" sz="5000" b="1" dirty="0"/>
              <a:t>It also appeals to the people-pleaser abiding in the heart of each of us.</a:t>
            </a:r>
          </a:p>
          <a:p>
            <a:pPr algn="l">
              <a:lnSpc>
                <a:spcPts val="5400"/>
              </a:lnSpc>
              <a:spcBef>
                <a:spcPts val="0"/>
              </a:spcBef>
              <a:buFont typeface="Arial" panose="020B0604020202020204" pitchFamily="34" charset="0"/>
              <a:buChar char="•"/>
            </a:pPr>
            <a:r>
              <a:rPr lang="en-US" sz="5000" b="1" dirty="0"/>
              <a:t>Even Christian leaders are tempted to preach what they think people want to hear. </a:t>
            </a:r>
          </a:p>
          <a:p>
            <a:pPr algn="l">
              <a:lnSpc>
                <a:spcPts val="5400"/>
              </a:lnSpc>
              <a:spcBef>
                <a:spcPts val="0"/>
              </a:spcBef>
              <a:buFont typeface="Arial" panose="020B0604020202020204" pitchFamily="34" charset="0"/>
              <a:buChar char="•"/>
            </a:pPr>
            <a:r>
              <a:rPr lang="en-US" sz="5000" b="1" dirty="0"/>
              <a:t>They soften the truths that tend to drive people down the block to another church.</a:t>
            </a:r>
          </a:p>
          <a:p>
            <a:pPr algn="l">
              <a:lnSpc>
                <a:spcPts val="5400"/>
              </a:lnSpc>
              <a:spcBef>
                <a:spcPts val="0"/>
              </a:spcBef>
              <a:buFont typeface="Arial" panose="020B0604020202020204" pitchFamily="34" charset="0"/>
              <a:buChar char="•"/>
            </a:pPr>
            <a:r>
              <a:rPr lang="en-US" sz="5000" b="1" dirty="0"/>
              <a:t>Paul made every effort to teach the whole Word of God.</a:t>
            </a:r>
          </a:p>
          <a:p>
            <a:pPr algn="l">
              <a:lnSpc>
                <a:spcPts val="5400"/>
              </a:lnSpc>
              <a:spcBef>
                <a:spcPts val="0"/>
              </a:spcBef>
            </a:pPr>
            <a:endParaRPr lang="en-US" sz="5000" b="1" dirty="0"/>
          </a:p>
        </p:txBody>
      </p:sp>
    </p:spTree>
    <p:custDataLst>
      <p:tags r:id="rId1"/>
    </p:custDataLst>
    <p:extLst>
      <p:ext uri="{BB962C8B-B14F-4D97-AF65-F5344CB8AC3E}">
        <p14:creationId xmlns:p14="http://schemas.microsoft.com/office/powerpoint/2010/main" val="328956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2 Corinthians 4:2 (NLT)</a:t>
            </a:r>
          </a:p>
          <a:p>
            <a:pPr algn="l">
              <a:lnSpc>
                <a:spcPts val="5800"/>
              </a:lnSpc>
              <a:spcBef>
                <a:spcPts val="1200"/>
              </a:spcBef>
            </a:pPr>
            <a:r>
              <a:rPr lang="en-US" sz="5400" b="1" dirty="0">
                <a:solidFill>
                  <a:schemeClr val="bg1"/>
                </a:solidFill>
                <a:effectLst>
                  <a:glow rad="88900">
                    <a:schemeClr val="tx1"/>
                  </a:glow>
                </a:effectLst>
              </a:rPr>
              <a:t>“We reject all shameful deeds and underhanded methods. We don’t try to trick anyone or distort the word of God. We tell the truth before God, and all who are honest know this.”</a:t>
            </a:r>
          </a:p>
        </p:txBody>
      </p:sp>
    </p:spTree>
    <p:extLst>
      <p:ext uri="{BB962C8B-B14F-4D97-AF65-F5344CB8AC3E}">
        <p14:creationId xmlns:p14="http://schemas.microsoft.com/office/powerpoint/2010/main" val="1412167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automaton&#10;&#10;Description automatically generated">
            <a:extLst>
              <a:ext uri="{FF2B5EF4-FFF2-40B4-BE49-F238E27FC236}">
                <a16:creationId xmlns:a16="http://schemas.microsoft.com/office/drawing/2014/main" id="{8EFE1E85-B445-44CB-B6B2-58DD8F85716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8000"/>
                    </a14:imgEffect>
                    <a14:imgEffect>
                      <a14:colorTemperature colorTemp="6197"/>
                    </a14:imgEffect>
                    <a14:imgEffect>
                      <a14:saturation sat="181000"/>
                    </a14:imgEffect>
                    <a14:imgEffect>
                      <a14:brightnessContrast contrast="-1000"/>
                    </a14:imgEffect>
                  </a14:imgLayer>
                </a14:imgProps>
              </a:ext>
              <a:ext uri="{28A0092B-C50C-407E-A947-70E740481C1C}">
                <a14:useLocalDpi xmlns:a14="http://schemas.microsoft.com/office/drawing/2010/main" val="0"/>
              </a:ext>
            </a:extLst>
          </a:blip>
          <a:srcRect t="19"/>
          <a:stretch/>
        </p:blipFill>
        <p:spPr>
          <a:xfrm>
            <a:off x="20" y="-32658"/>
            <a:ext cx="12191980" cy="6856718"/>
          </a:xfrm>
          <a:prstGeom prst="rect">
            <a:avLst/>
          </a:prstGeom>
        </p:spPr>
      </p:pic>
      <p:sp>
        <p:nvSpPr>
          <p:cNvPr id="3" name="Content Placeholder 2">
            <a:extLst>
              <a:ext uri="{FF2B5EF4-FFF2-40B4-BE49-F238E27FC236}">
                <a16:creationId xmlns:a16="http://schemas.microsoft.com/office/drawing/2014/main" id="{8A45C1D8-2944-4CA8-8771-B38B075F6C84}"/>
              </a:ext>
            </a:extLst>
          </p:cNvPr>
          <p:cNvSpPr>
            <a:spLocks noGrp="1"/>
          </p:cNvSpPr>
          <p:nvPr>
            <p:ph idx="1"/>
          </p:nvPr>
        </p:nvSpPr>
        <p:spPr>
          <a:xfrm>
            <a:off x="462643" y="-2174875"/>
            <a:ext cx="2721429" cy="1848304"/>
          </a:xfrm>
        </p:spPr>
        <p:txBody>
          <a:bodyPr/>
          <a:lstStyle/>
          <a:p>
            <a:r>
              <a:rPr lang="en-US" dirty="0" err="1"/>
              <a:t>nnn</a:t>
            </a:r>
            <a:endParaRPr lang="en-US" dirty="0"/>
          </a:p>
        </p:txBody>
      </p:sp>
      <p:sp>
        <p:nvSpPr>
          <p:cNvPr id="8" name="TextBox 7">
            <a:extLst>
              <a:ext uri="{FF2B5EF4-FFF2-40B4-BE49-F238E27FC236}">
                <a16:creationId xmlns:a16="http://schemas.microsoft.com/office/drawing/2014/main" id="{0C276533-CE4B-4F8B-A3F7-1C9E0F5A3F12}"/>
              </a:ext>
            </a:extLst>
          </p:cNvPr>
          <p:cNvSpPr txBox="1"/>
          <p:nvPr/>
        </p:nvSpPr>
        <p:spPr>
          <a:xfrm>
            <a:off x="1616529" y="6008915"/>
            <a:ext cx="10590276" cy="881743"/>
          </a:xfrm>
          <a:prstGeom prst="rect">
            <a:avLst/>
          </a:prstGeom>
          <a:noFill/>
        </p:spPr>
        <p:txBody>
          <a:bodyPr wrap="square" lIns="0" rIns="0">
            <a:noAutofit/>
          </a:bodyPr>
          <a:lstStyle/>
          <a:p>
            <a:r>
              <a:rPr lang="en-US" sz="44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Shortsighted Scriptural Understanding</a:t>
            </a:r>
          </a:p>
        </p:txBody>
      </p:sp>
    </p:spTree>
    <p:extLst>
      <p:ext uri="{BB962C8B-B14F-4D97-AF65-F5344CB8AC3E}">
        <p14:creationId xmlns:p14="http://schemas.microsoft.com/office/powerpoint/2010/main" val="3193004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127000"/>
            <a:ext cx="12148224" cy="6718300"/>
          </a:xfrm>
        </p:spPr>
        <p:txBody>
          <a:bodyPr rIns="0">
            <a:noAutofit/>
          </a:bodyPr>
          <a:lstStyle/>
          <a:p>
            <a:pPr algn="l">
              <a:lnSpc>
                <a:spcPts val="4800"/>
              </a:lnSpc>
              <a:spcBef>
                <a:spcPts val="0"/>
              </a:spcBef>
              <a:buFont typeface="Arial" panose="020B0604020202020204" pitchFamily="34" charset="0"/>
              <a:buChar char="•"/>
            </a:pPr>
            <a:r>
              <a:rPr lang="en-US" sz="5000" b="1" dirty="0"/>
              <a:t>This teacher sees the bible as a black and white book with black and white interpretations.</a:t>
            </a:r>
          </a:p>
          <a:p>
            <a:pPr algn="l">
              <a:lnSpc>
                <a:spcPts val="4800"/>
              </a:lnSpc>
              <a:spcBef>
                <a:spcPts val="0"/>
              </a:spcBef>
              <a:buFont typeface="Arial" panose="020B0604020202020204" pitchFamily="34" charset="0"/>
              <a:buChar char="•"/>
            </a:pPr>
            <a:r>
              <a:rPr lang="en-US" sz="5000" b="1" dirty="0"/>
              <a:t>Much the same as a law book or a phone book.</a:t>
            </a:r>
          </a:p>
          <a:p>
            <a:pPr algn="l">
              <a:lnSpc>
                <a:spcPts val="4800"/>
              </a:lnSpc>
              <a:spcBef>
                <a:spcPts val="0"/>
              </a:spcBef>
              <a:buFont typeface="Arial" panose="020B0604020202020204" pitchFamily="34" charset="0"/>
              <a:buChar char="•"/>
            </a:pPr>
            <a:r>
              <a:rPr lang="en-US" sz="5000" b="1" dirty="0"/>
              <a:t>It doesn’t resonate with his heart, only his head—nothing moves him to grateful tears. </a:t>
            </a:r>
          </a:p>
          <a:p>
            <a:pPr algn="l">
              <a:lnSpc>
                <a:spcPts val="4800"/>
              </a:lnSpc>
              <a:spcBef>
                <a:spcPts val="0"/>
              </a:spcBef>
              <a:buFont typeface="Arial" panose="020B0604020202020204" pitchFamily="34" charset="0"/>
              <a:buChar char="•"/>
            </a:pPr>
            <a:r>
              <a:rPr lang="en-US" sz="5000" b="1" dirty="0"/>
              <a:t>It doesn’t make him want to jump to his feet and worship…</a:t>
            </a:r>
          </a:p>
          <a:p>
            <a:pPr algn="l">
              <a:lnSpc>
                <a:spcPts val="4800"/>
              </a:lnSpc>
              <a:spcBef>
                <a:spcPts val="0"/>
              </a:spcBef>
              <a:buFont typeface="Arial" panose="020B0604020202020204" pitchFamily="34" charset="0"/>
              <a:buChar char="•"/>
            </a:pPr>
            <a:r>
              <a:rPr lang="en-US" sz="5000" b="1" dirty="0"/>
              <a:t>Or fall on his face and repent.</a:t>
            </a:r>
          </a:p>
          <a:p>
            <a:pPr algn="l">
              <a:lnSpc>
                <a:spcPts val="4800"/>
              </a:lnSpc>
              <a:spcBef>
                <a:spcPts val="0"/>
              </a:spcBef>
              <a:buFont typeface="Arial" panose="020B0604020202020204" pitchFamily="34" charset="0"/>
              <a:buChar char="•"/>
            </a:pPr>
            <a:r>
              <a:rPr lang="en-US" sz="5000" b="1" dirty="0"/>
              <a:t>His is but a scholarly, academic approach.</a:t>
            </a:r>
          </a:p>
        </p:txBody>
      </p:sp>
    </p:spTree>
    <p:custDataLst>
      <p:tags r:id="rId1"/>
    </p:custDataLst>
    <p:extLst>
      <p:ext uri="{BB962C8B-B14F-4D97-AF65-F5344CB8AC3E}">
        <p14:creationId xmlns:p14="http://schemas.microsoft.com/office/powerpoint/2010/main" val="134602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72836382-C802-47ED-95FB-64552C74CC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0510"/>
          <a:stretch/>
        </p:blipFill>
        <p:spPr>
          <a:xfrm>
            <a:off x="20" y="0"/>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Subtitle 2">
            <a:extLst>
              <a:ext uri="{FF2B5EF4-FFF2-40B4-BE49-F238E27FC236}">
                <a16:creationId xmlns:a16="http://schemas.microsoft.com/office/drawing/2014/main" id="{B3198F42-8334-464F-9A85-B5F958DCFE2C}"/>
              </a:ext>
            </a:extLst>
          </p:cNvPr>
          <p:cNvSpPr txBox="1">
            <a:spLocks/>
          </p:cNvSpPr>
          <p:nvPr/>
        </p:nvSpPr>
        <p:spPr>
          <a:xfrm>
            <a:off x="96252" y="108283"/>
            <a:ext cx="12092699" cy="6748435"/>
          </a:xfrm>
          <a:prstGeom prst="rect">
            <a:avLst/>
          </a:prstGeom>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7000"/>
              </a:lnSpc>
              <a:spcBef>
                <a:spcPts val="0"/>
              </a:spcBef>
              <a:buNone/>
            </a:pPr>
            <a:r>
              <a:rPr lang="en-US" sz="7200" b="1" dirty="0">
                <a:solidFill>
                  <a:schemeClr val="bg1"/>
                </a:solidFill>
                <a:effectLst>
                  <a:glow rad="127000">
                    <a:schemeClr val="tx1"/>
                  </a:glow>
                </a:effectLst>
              </a:rPr>
              <a:t>There are many debates</a:t>
            </a:r>
          </a:p>
          <a:p>
            <a:pPr marL="0" indent="0" algn="ctr">
              <a:lnSpc>
                <a:spcPts val="7000"/>
              </a:lnSpc>
              <a:spcBef>
                <a:spcPts val="0"/>
              </a:spcBef>
              <a:buNone/>
            </a:pPr>
            <a:r>
              <a:rPr lang="en-US" sz="7200" b="1" dirty="0">
                <a:solidFill>
                  <a:schemeClr val="bg1"/>
                </a:solidFill>
                <a:effectLst>
                  <a:glow rad="127000">
                    <a:schemeClr val="tx1"/>
                  </a:glow>
                </a:effectLst>
              </a:rPr>
              <a:t>regarding the Christmas star:</a:t>
            </a:r>
          </a:p>
          <a:p>
            <a:pPr>
              <a:lnSpc>
                <a:spcPts val="7000"/>
              </a:lnSpc>
              <a:spcBef>
                <a:spcPts val="0"/>
              </a:spcBef>
              <a:buFont typeface="Wingdings" panose="05000000000000000000" pitchFamily="2" charset="2"/>
              <a:buChar char=""/>
            </a:pPr>
            <a:endParaRPr lang="en-US" sz="7200" b="1" dirty="0">
              <a:solidFill>
                <a:schemeClr val="bg1"/>
              </a:solidFill>
            </a:endParaRPr>
          </a:p>
          <a:p>
            <a:pPr>
              <a:lnSpc>
                <a:spcPts val="7000"/>
              </a:lnSpc>
              <a:spcBef>
                <a:spcPts val="0"/>
              </a:spcBef>
              <a:buFont typeface="Wingdings" panose="05000000000000000000" pitchFamily="2" charset="2"/>
              <a:buChar char=""/>
            </a:pPr>
            <a:r>
              <a:rPr lang="en-US" sz="5400" b="1" dirty="0">
                <a:solidFill>
                  <a:schemeClr val="bg1"/>
                </a:solidFill>
              </a:rPr>
              <a:t>The Comet Theory</a:t>
            </a:r>
          </a:p>
          <a:p>
            <a:pPr>
              <a:lnSpc>
                <a:spcPts val="7000"/>
              </a:lnSpc>
              <a:spcBef>
                <a:spcPts val="0"/>
              </a:spcBef>
              <a:buFont typeface="Wingdings" panose="05000000000000000000" pitchFamily="2" charset="2"/>
              <a:buChar char=""/>
            </a:pPr>
            <a:r>
              <a:rPr lang="en-US" sz="5400" b="1" dirty="0">
                <a:solidFill>
                  <a:schemeClr val="bg1"/>
                </a:solidFill>
              </a:rPr>
              <a:t>The Planet Uranus Theory</a:t>
            </a:r>
          </a:p>
          <a:p>
            <a:pPr>
              <a:lnSpc>
                <a:spcPts val="7000"/>
              </a:lnSpc>
              <a:spcBef>
                <a:spcPts val="0"/>
              </a:spcBef>
              <a:buFont typeface="Wingdings" panose="05000000000000000000" pitchFamily="2" charset="2"/>
              <a:buChar char=""/>
            </a:pPr>
            <a:r>
              <a:rPr lang="en-US" sz="5400" b="1" dirty="0">
                <a:solidFill>
                  <a:schemeClr val="bg1"/>
                </a:solidFill>
              </a:rPr>
              <a:t>The Conjunction between </a:t>
            </a:r>
          </a:p>
          <a:p>
            <a:pPr marL="0" indent="0">
              <a:lnSpc>
                <a:spcPts val="7000"/>
              </a:lnSpc>
              <a:spcBef>
                <a:spcPts val="0"/>
              </a:spcBef>
              <a:buNone/>
            </a:pPr>
            <a:r>
              <a:rPr lang="en-US" sz="5400" b="1" dirty="0">
                <a:solidFill>
                  <a:schemeClr val="bg1"/>
                </a:solidFill>
              </a:rPr>
              <a:t>Saturn &amp; Jupiter Theory</a:t>
            </a:r>
          </a:p>
          <a:p>
            <a:pPr>
              <a:lnSpc>
                <a:spcPts val="4800"/>
              </a:lnSpc>
              <a:spcBef>
                <a:spcPts val="0"/>
              </a:spcBef>
            </a:pPr>
            <a:endParaRPr lang="en-US" sz="5000" b="1" dirty="0">
              <a:solidFill>
                <a:schemeClr val="bg1"/>
              </a:solidFill>
            </a:endParaRPr>
          </a:p>
          <a:p>
            <a:pPr>
              <a:lnSpc>
                <a:spcPts val="4800"/>
              </a:lnSpc>
              <a:spcBef>
                <a:spcPts val="0"/>
              </a:spcBef>
            </a:pPr>
            <a:endParaRPr lang="en-US" sz="5000" b="1" dirty="0">
              <a:solidFill>
                <a:schemeClr val="bg1"/>
              </a:solidFill>
            </a:endParaRPr>
          </a:p>
          <a:p>
            <a:pPr>
              <a:lnSpc>
                <a:spcPts val="4800"/>
              </a:lnSpc>
              <a:spcBef>
                <a:spcPts val="0"/>
              </a:spcBef>
            </a:pPr>
            <a:endParaRPr lang="en-US" sz="5000" b="1" dirty="0">
              <a:solidFill>
                <a:schemeClr val="bg1"/>
              </a:solidFill>
            </a:endParaRPr>
          </a:p>
          <a:p>
            <a:pPr>
              <a:lnSpc>
                <a:spcPts val="4800"/>
              </a:lnSpc>
              <a:spcBef>
                <a:spcPts val="0"/>
              </a:spcBef>
            </a:pPr>
            <a:r>
              <a:rPr lang="en-US" sz="5000" b="1" dirty="0">
                <a:solidFill>
                  <a:schemeClr val="bg1"/>
                </a:solidFill>
              </a:rPr>
              <a:t>;</a:t>
            </a:r>
          </a:p>
          <a:p>
            <a:pPr>
              <a:lnSpc>
                <a:spcPts val="4800"/>
              </a:lnSpc>
              <a:spcBef>
                <a:spcPts val="0"/>
              </a:spcBef>
            </a:pPr>
            <a:endParaRPr lang="en-US" sz="5000" b="1" dirty="0">
              <a:solidFill>
                <a:schemeClr val="bg1"/>
              </a:solidFill>
            </a:endParaRPr>
          </a:p>
        </p:txBody>
      </p:sp>
      <p:pic>
        <p:nvPicPr>
          <p:cNvPr id="3" name="Picture 2" descr="A picture containing person, dark&#10;&#10;Description automatically generated">
            <a:extLst>
              <a:ext uri="{FF2B5EF4-FFF2-40B4-BE49-F238E27FC236}">
                <a16:creationId xmlns:a16="http://schemas.microsoft.com/office/drawing/2014/main" id="{3F2F929B-0C85-4444-86AD-C536F1E45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196" y="1292053"/>
            <a:ext cx="8346989" cy="5564659"/>
          </a:xfrm>
          <a:prstGeom prst="rect">
            <a:avLst/>
          </a:prstGeom>
        </p:spPr>
      </p:pic>
    </p:spTree>
    <p:extLst>
      <p:ext uri="{BB962C8B-B14F-4D97-AF65-F5344CB8AC3E}">
        <p14:creationId xmlns:p14="http://schemas.microsoft.com/office/powerpoint/2010/main" val="3790230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127000"/>
            <a:ext cx="12148224" cy="6705600"/>
          </a:xfrm>
        </p:spPr>
        <p:txBody>
          <a:bodyPr rIns="0">
            <a:noAutofit/>
          </a:bodyPr>
          <a:lstStyle/>
          <a:p>
            <a:pPr algn="l">
              <a:lnSpc>
                <a:spcPts val="4800"/>
              </a:lnSpc>
              <a:spcBef>
                <a:spcPts val="0"/>
              </a:spcBef>
              <a:buFont typeface="Arial" panose="020B0604020202020204" pitchFamily="34" charset="0"/>
              <a:buChar char="•"/>
            </a:pPr>
            <a:r>
              <a:rPr lang="en-US" sz="5000" b="1" dirty="0"/>
              <a:t>But the bible is not a book for academia, &amp; such an approach has always ended in error.</a:t>
            </a:r>
          </a:p>
          <a:p>
            <a:pPr algn="l">
              <a:lnSpc>
                <a:spcPts val="4800"/>
              </a:lnSpc>
              <a:spcBef>
                <a:spcPts val="0"/>
              </a:spcBef>
              <a:buFont typeface="Arial" panose="020B0604020202020204" pitchFamily="34" charset="0"/>
              <a:buChar char="•"/>
            </a:pPr>
            <a:r>
              <a:rPr lang="en-US" sz="5000" b="1" dirty="0"/>
              <a:t>The error is not necessarily in what the teacher is saying, but in what he is not saying and not seeing and not feeling about it.</a:t>
            </a:r>
          </a:p>
          <a:p>
            <a:pPr algn="l">
              <a:lnSpc>
                <a:spcPts val="4800"/>
              </a:lnSpc>
              <a:spcBef>
                <a:spcPts val="0"/>
              </a:spcBef>
              <a:buFont typeface="Arial" panose="020B0604020202020204" pitchFamily="34" charset="0"/>
              <a:buChar char="•"/>
            </a:pPr>
            <a:r>
              <a:rPr lang="en-US" sz="5000" b="1" dirty="0"/>
              <a:t>If our approach to the Word is nitpicking at this word and that word… i.e., was the Christmas “star” a real “star,” –missing the greater picture, “Unto us a  Son is given!!!” –we are not benefiting from God’s Word the way He wants for us. </a:t>
            </a:r>
          </a:p>
        </p:txBody>
      </p:sp>
    </p:spTree>
    <p:custDataLst>
      <p:tags r:id="rId1"/>
    </p:custDataLst>
    <p:extLst>
      <p:ext uri="{BB962C8B-B14F-4D97-AF65-F5344CB8AC3E}">
        <p14:creationId xmlns:p14="http://schemas.microsoft.com/office/powerpoint/2010/main" val="187696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46DD9336-FBFD-4AB9-8393-E72CF4784FBB}"/>
              </a:ext>
            </a:extLst>
          </p:cNvPr>
          <p:cNvPicPr>
            <a:picLocks noChangeAspect="1"/>
          </p:cNvPicPr>
          <p:nvPr/>
        </p:nvPicPr>
        <p:blipFill rotWithShape="1">
          <a:blip r:embed="rId2">
            <a:extLst>
              <a:ext uri="{28A0092B-C50C-407E-A947-70E740481C1C}">
                <a14:useLocalDpi xmlns:a14="http://schemas.microsoft.com/office/drawing/2010/main" val="0"/>
              </a:ext>
            </a:extLst>
          </a:blip>
          <a:srcRect t="42228" b="20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048" y="49429"/>
            <a:ext cx="12353384" cy="842210"/>
          </a:xfrm>
          <a:effectLst>
            <a:outerShdw blurRad="50800" dist="38100" dir="2700000" algn="tl" rotWithShape="0">
              <a:prstClr val="black">
                <a:alpha val="40000"/>
              </a:prstClr>
            </a:outerShdw>
          </a:effectLst>
        </p:spPr>
        <p:txBody>
          <a:bodyPr rIns="0">
            <a:noAutofit/>
          </a:bodyPr>
          <a:lstStyle/>
          <a:p>
            <a:pPr>
              <a:spcBef>
                <a:spcPts val="0"/>
              </a:spcBef>
              <a:spcAft>
                <a:spcPts val="600"/>
              </a:spcAft>
            </a:pPr>
            <a:r>
              <a:rPr lang="en-US" sz="8000" b="1" dirty="0">
                <a:solidFill>
                  <a:srgbClr val="FFFFFF"/>
                </a:solidFill>
                <a:effectLst>
                  <a:glow rad="127000">
                    <a:srgbClr val="002060"/>
                  </a:glow>
                </a:effectLst>
              </a:rPr>
              <a:t>“Unto us a  Son is given!!!” </a:t>
            </a:r>
          </a:p>
        </p:txBody>
      </p:sp>
    </p:spTree>
    <p:extLst>
      <p:ext uri="{BB962C8B-B14F-4D97-AF65-F5344CB8AC3E}">
        <p14:creationId xmlns:p14="http://schemas.microsoft.com/office/powerpoint/2010/main" val="1881259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63951"/>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84318"/>
            <a:ext cx="11450320" cy="71510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1 Timothy 6:4-5 (ERV)</a:t>
            </a:r>
          </a:p>
          <a:p>
            <a:pPr algn="l">
              <a:lnSpc>
                <a:spcPts val="5400"/>
              </a:lnSpc>
              <a:spcBef>
                <a:spcPts val="1200"/>
              </a:spcBef>
            </a:pPr>
            <a:r>
              <a:rPr lang="en-US" sz="5400" b="1" dirty="0">
                <a:solidFill>
                  <a:schemeClr val="bg1"/>
                </a:solidFill>
                <a:effectLst>
                  <a:glow rad="88900">
                    <a:schemeClr val="tx1"/>
                  </a:glow>
                </a:effectLst>
              </a:rPr>
              <a:t>“They are proud of what they know, but they understand nothing. They are sick with a love for arguing and fighting about words. And that brings jealousy, quarrels, insults, and evil mistrust. They are always making trouble, because they are people whose thinking has been confused. They have lost their understanding of the truth…”</a:t>
            </a:r>
          </a:p>
        </p:txBody>
      </p:sp>
    </p:spTree>
    <p:extLst>
      <p:ext uri="{BB962C8B-B14F-4D97-AF65-F5344CB8AC3E}">
        <p14:creationId xmlns:p14="http://schemas.microsoft.com/office/powerpoint/2010/main" val="3286095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304799"/>
            <a:ext cx="12022667" cy="6553201"/>
          </a:xfrm>
        </p:spPr>
        <p:txBody>
          <a:bodyPr rIns="0">
            <a:noAutofit/>
          </a:bodyPr>
          <a:lstStyle/>
          <a:p>
            <a:pPr marL="685800" indent="-685800" algn="l">
              <a:buFont typeface="Arial" panose="020B0604020202020204" pitchFamily="34" charset="0"/>
              <a:buChar char="•"/>
            </a:pPr>
            <a:r>
              <a:rPr lang="en-US" sz="4800" b="1" dirty="0"/>
              <a:t>We have been looking at the tendency of humans to form groups and take sides. </a:t>
            </a:r>
          </a:p>
          <a:p>
            <a:pPr marL="685800" indent="-685800" algn="l">
              <a:buFont typeface="Arial" panose="020B0604020202020204" pitchFamily="34" charset="0"/>
              <a:buChar char="•"/>
            </a:pPr>
            <a:r>
              <a:rPr lang="en-US" sz="4800" b="1" dirty="0"/>
              <a:t>Race, politics, natural abilities, territorial interests, classism, education levels, ageism, dress tastes, taste in music, etc., etc., etc.,</a:t>
            </a:r>
          </a:p>
          <a:p>
            <a:pPr marL="685800" indent="-685800" algn="l">
              <a:buFont typeface="Arial" panose="020B0604020202020204" pitchFamily="34" charset="0"/>
              <a:buChar char="•"/>
            </a:pPr>
            <a:r>
              <a:rPr lang="en-US" sz="4800" b="1" dirty="0"/>
              <a:t>There is an old saying that goes like this, “I’m on the side of the Angels.”</a:t>
            </a:r>
          </a:p>
          <a:p>
            <a:pPr marL="685800" indent="-685800" algn="l">
              <a:buFont typeface="Arial" panose="020B0604020202020204" pitchFamily="34" charset="0"/>
              <a:buChar char="•"/>
            </a:pPr>
            <a:r>
              <a:rPr lang="en-US" sz="4800" b="1" dirty="0"/>
              <a:t>And this is the title of this series.</a:t>
            </a:r>
          </a:p>
          <a:p>
            <a:pPr marL="685800" indent="-685800" algn="l">
              <a:buFont typeface="Arial" panose="020B0604020202020204" pitchFamily="34" charset="0"/>
              <a:buChar char="•"/>
            </a:pPr>
            <a:r>
              <a:rPr lang="en-US" sz="4800" b="1" dirty="0"/>
              <a:t>This is message #4 of 5 in the series.</a:t>
            </a:r>
          </a:p>
          <a:p>
            <a:pPr algn="l"/>
            <a:endParaRPr lang="en-US" sz="4800" b="1" dirty="0"/>
          </a:p>
        </p:txBody>
      </p:sp>
    </p:spTree>
    <p:custDataLst>
      <p:tags r:id="rId1"/>
    </p:custDataLst>
    <p:extLst>
      <p:ext uri="{BB962C8B-B14F-4D97-AF65-F5344CB8AC3E}">
        <p14:creationId xmlns:p14="http://schemas.microsoft.com/office/powerpoint/2010/main" val="34369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7000" y="1219200"/>
            <a:ext cx="11899900" cy="5613400"/>
          </a:xfrm>
        </p:spPr>
        <p:txBody>
          <a:bodyPr rIns="0">
            <a:noAutofit/>
          </a:bodyPr>
          <a:lstStyle/>
          <a:p>
            <a:pPr algn="l">
              <a:lnSpc>
                <a:spcPts val="4800"/>
              </a:lnSpc>
              <a:spcBef>
                <a:spcPts val="0"/>
              </a:spcBef>
              <a:buFont typeface="Arial" panose="020B0604020202020204" pitchFamily="34" charset="0"/>
              <a:buChar char="•"/>
            </a:pPr>
            <a:r>
              <a:rPr lang="en-US" sz="5000" b="1" dirty="0"/>
              <a:t>This was the case with the Pharisees, who, by the way, knew the Word better than anyone.</a:t>
            </a:r>
          </a:p>
          <a:p>
            <a:pPr algn="l">
              <a:lnSpc>
                <a:spcPts val="4800"/>
              </a:lnSpc>
              <a:spcBef>
                <a:spcPts val="0"/>
              </a:spcBef>
              <a:buFont typeface="Arial" panose="020B0604020202020204" pitchFamily="34" charset="0"/>
              <a:buChar char="•"/>
            </a:pPr>
            <a:r>
              <a:rPr lang="en-US" sz="5000" b="1" dirty="0"/>
              <a:t>But knowing the words in the Word and understanding the significance of the Word are two different things. </a:t>
            </a:r>
          </a:p>
          <a:p>
            <a:pPr algn="l">
              <a:lnSpc>
                <a:spcPts val="4800"/>
              </a:lnSpc>
              <a:spcBef>
                <a:spcPts val="0"/>
              </a:spcBef>
              <a:buFont typeface="Arial" panose="020B0604020202020204" pitchFamily="34" charset="0"/>
              <a:buChar char="•"/>
            </a:pPr>
            <a:r>
              <a:rPr lang="en-US" sz="5000" b="1" dirty="0"/>
              <a:t>God’s Word is meant to move us and change our hearts, not just be learned and analyzed. </a:t>
            </a:r>
          </a:p>
        </p:txBody>
      </p:sp>
    </p:spTree>
    <p:custDataLst>
      <p:tags r:id="rId1"/>
    </p:custDataLst>
    <p:extLst>
      <p:ext uri="{BB962C8B-B14F-4D97-AF65-F5344CB8AC3E}">
        <p14:creationId xmlns:p14="http://schemas.microsoft.com/office/powerpoint/2010/main" val="244885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228600"/>
            <a:ext cx="11450320" cy="7086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Matthew 23:23-24 (WE)</a:t>
            </a:r>
          </a:p>
          <a:p>
            <a:pPr algn="l">
              <a:lnSpc>
                <a:spcPts val="5000"/>
              </a:lnSpc>
              <a:spcBef>
                <a:spcPts val="400"/>
              </a:spcBef>
            </a:pPr>
            <a:r>
              <a:rPr lang="en-US" sz="5400" b="1" dirty="0">
                <a:solidFill>
                  <a:schemeClr val="bg1"/>
                </a:solidFill>
                <a:effectLst>
                  <a:glow rad="88900">
                    <a:schemeClr val="tx1"/>
                  </a:glow>
                </a:effectLst>
              </a:rPr>
              <a:t>“…You give God a tenth part of small garden plants. But you have not done those bigger matters of the law. You have not judged in the right way. You have not been kind. You have not believed God. You should be doing these things and the other things too. You blind leaders! You take a fly out of your cup, but you drink down a big animal like a camel!”</a:t>
            </a:r>
          </a:p>
        </p:txBody>
      </p:sp>
    </p:spTree>
    <p:extLst>
      <p:ext uri="{BB962C8B-B14F-4D97-AF65-F5344CB8AC3E}">
        <p14:creationId xmlns:p14="http://schemas.microsoft.com/office/powerpoint/2010/main" val="204001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876287" y="438913"/>
            <a:ext cx="4515589" cy="5459844"/>
          </a:xfrm>
        </p:spPr>
        <p:txBody>
          <a:bodyPr rIns="0" anchor="t">
            <a:normAutofit lnSpcReduction="10000"/>
          </a:bodyPr>
          <a:lstStyle/>
          <a:p>
            <a:pPr algn="l">
              <a:spcBef>
                <a:spcPts val="0"/>
              </a:spcBef>
              <a:spcAft>
                <a:spcPts val="600"/>
              </a:spcAft>
            </a:pPr>
            <a:r>
              <a:rPr lang="en-US" sz="6000" b="1" dirty="0"/>
              <a:t>“You take a fly out of your cup, but you drink down a big animal like a camel!”</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lass jar with a drawing on it&#10;&#10;Description automatically generated with low confidence">
            <a:extLst>
              <a:ext uri="{FF2B5EF4-FFF2-40B4-BE49-F238E27FC236}">
                <a16:creationId xmlns:a16="http://schemas.microsoft.com/office/drawing/2014/main" id="{21268C7B-2E80-4B4E-BEF2-07C99A4081F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Effect>
                      <a14:colorTemperature colorTemp="6601"/>
                    </a14:imgEffect>
                    <a14:imgEffect>
                      <a14:saturation sat="152000"/>
                    </a14:imgEffect>
                    <a14:imgEffect>
                      <a14:brightnessContrast bright="10000" contrast="25000"/>
                    </a14:imgEffect>
                  </a14:imgLayer>
                </a14:imgProps>
              </a:ext>
              <a:ext uri="{28A0092B-C50C-407E-A947-70E740481C1C}">
                <a14:useLocalDpi xmlns:a14="http://schemas.microsoft.com/office/drawing/2010/main" val="0"/>
              </a:ext>
            </a:extLst>
          </a:blip>
          <a:srcRect t="7859" r="-1"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5543207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658760"/>
            <a:ext cx="12148224" cy="6173839"/>
          </a:xfrm>
        </p:spPr>
        <p:txBody>
          <a:bodyPr rIns="0">
            <a:noAutofit/>
          </a:bodyPr>
          <a:lstStyle/>
          <a:p>
            <a:pPr algn="l">
              <a:lnSpc>
                <a:spcPts val="4800"/>
              </a:lnSpc>
              <a:spcBef>
                <a:spcPts val="0"/>
              </a:spcBef>
              <a:buFont typeface="Arial" panose="020B0604020202020204" pitchFamily="34" charset="0"/>
              <a:buChar char="•"/>
            </a:pPr>
            <a:r>
              <a:rPr lang="en-US" sz="4800" b="1" dirty="0"/>
              <a:t>To these blind leaders, meticulous tithing, God’s love, and faith in God are all the same.</a:t>
            </a:r>
          </a:p>
          <a:p>
            <a:pPr algn="l">
              <a:lnSpc>
                <a:spcPts val="4800"/>
              </a:lnSpc>
              <a:spcBef>
                <a:spcPts val="0"/>
              </a:spcBef>
              <a:buFont typeface="Arial" panose="020B0604020202020204" pitchFamily="34" charset="0"/>
              <a:buChar char="•"/>
            </a:pPr>
            <a:r>
              <a:rPr lang="en-US" sz="4800" b="1" dirty="0"/>
              <a:t>But to God, tithing was never the true point of serving Him—not when done without the relationship He longs to have with us.</a:t>
            </a:r>
          </a:p>
          <a:p>
            <a:pPr algn="l">
              <a:lnSpc>
                <a:spcPts val="4800"/>
              </a:lnSpc>
              <a:spcBef>
                <a:spcPts val="0"/>
              </a:spcBef>
              <a:buFont typeface="Arial" panose="020B0604020202020204" pitchFamily="34" charset="0"/>
              <a:buChar char="•"/>
            </a:pPr>
            <a:r>
              <a:rPr lang="en-US" sz="4800" b="1" dirty="0"/>
              <a:t>Likewise, attending church, tithing, bible reading, good works, saying prayers etc. are all meaningless without the Holy Spirit imparting life to it all.</a:t>
            </a:r>
          </a:p>
        </p:txBody>
      </p:sp>
    </p:spTree>
    <p:custDataLst>
      <p:tags r:id="rId1"/>
    </p:custDataLst>
    <p:extLst>
      <p:ext uri="{BB962C8B-B14F-4D97-AF65-F5344CB8AC3E}">
        <p14:creationId xmlns:p14="http://schemas.microsoft.com/office/powerpoint/2010/main" val="27122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93CF487F-1A81-4DED-8ED0-087FB5DD8936}"/>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23"/>
                    </a14:imgEffect>
                    <a14:imgEffect>
                      <a14:saturation sat="84000"/>
                    </a14:imgEffect>
                    <a14:imgEffect>
                      <a14:brightnessContrast bright="10000" contrast="12000"/>
                    </a14:imgEffect>
                  </a14:imgLayer>
                </a14:imgProps>
              </a:ext>
              <a:ext uri="{28A0092B-C50C-407E-A947-70E740481C1C}">
                <a14:useLocalDpi xmlns:a14="http://schemas.microsoft.com/office/drawing/2010/main" val="0"/>
              </a:ext>
            </a:extLst>
          </a:blip>
          <a:srcRect t="13890" b="12036"/>
          <a:stretch/>
        </p:blipFill>
        <p:spPr>
          <a:xfrm>
            <a:off x="2136405" y="0"/>
            <a:ext cx="8104875" cy="6858000"/>
          </a:xfrm>
          <a:prstGeom prst="rect">
            <a:avLst/>
          </a:prstGeom>
          <a:blipFill>
            <a:blip r:embed="rId5"/>
            <a:tile tx="0" ty="0" sx="100000" sy="100000" flip="none" algn="tl"/>
          </a:blipFill>
          <a:effectLst/>
        </p:spPr>
      </p:pic>
    </p:spTree>
    <p:extLst>
      <p:ext uri="{BB962C8B-B14F-4D97-AF65-F5344CB8AC3E}">
        <p14:creationId xmlns:p14="http://schemas.microsoft.com/office/powerpoint/2010/main" val="12245244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47500"/>
            <a:ext cx="12021554" cy="6832600"/>
          </a:xfrm>
        </p:spPr>
        <p:txBody>
          <a:bodyPr rIns="0">
            <a:noAutofit/>
          </a:bodyPr>
          <a:lstStyle/>
          <a:p>
            <a:pPr algn="l">
              <a:lnSpc>
                <a:spcPts val="4800"/>
              </a:lnSpc>
              <a:spcBef>
                <a:spcPts val="0"/>
              </a:spcBef>
              <a:buFont typeface="Arial" panose="020B0604020202020204" pitchFamily="34" charset="0"/>
              <a:buChar char="•"/>
            </a:pPr>
            <a:r>
              <a:rPr lang="en-US" sz="5400" b="1" dirty="0"/>
              <a:t>Remember, Martha washed the dishes while Mary sat at Jesus feet </a:t>
            </a:r>
            <a:r>
              <a:rPr lang="en-US" sz="5400" b="1" u="sng" dirty="0"/>
              <a:t>as her heart </a:t>
            </a:r>
            <a:r>
              <a:rPr lang="en-US" sz="5400" b="1" dirty="0"/>
              <a:t>was washed. </a:t>
            </a:r>
          </a:p>
          <a:p>
            <a:pPr algn="l">
              <a:lnSpc>
                <a:spcPts val="4800"/>
              </a:lnSpc>
              <a:spcBef>
                <a:spcPts val="0"/>
              </a:spcBef>
              <a:buFont typeface="Arial" panose="020B0604020202020204" pitchFamily="34" charset="0"/>
              <a:buChar char="•"/>
            </a:pPr>
            <a:r>
              <a:rPr lang="en-US" sz="5400" b="1" dirty="0"/>
              <a:t>Those who have the letter of the law— that is the dead Word which is written on the page…</a:t>
            </a:r>
          </a:p>
          <a:p>
            <a:pPr algn="l">
              <a:lnSpc>
                <a:spcPts val="4800"/>
              </a:lnSpc>
              <a:spcBef>
                <a:spcPts val="0"/>
              </a:spcBef>
              <a:buFont typeface="Arial" panose="020B0604020202020204" pitchFamily="34" charset="0"/>
              <a:buChar char="•"/>
            </a:pPr>
            <a:r>
              <a:rPr lang="en-US" sz="5400" b="1" dirty="0"/>
              <a:t>But lack a living relationship with Jesus…</a:t>
            </a:r>
          </a:p>
          <a:p>
            <a:pPr algn="l">
              <a:lnSpc>
                <a:spcPts val="4800"/>
              </a:lnSpc>
              <a:spcBef>
                <a:spcPts val="0"/>
              </a:spcBef>
              <a:buFont typeface="Arial" panose="020B0604020202020204" pitchFamily="34" charset="0"/>
              <a:buChar char="•"/>
            </a:pPr>
            <a:r>
              <a:rPr lang="en-US" sz="5400" b="1" dirty="0"/>
              <a:t>And lack the Holy Spirit’s anointing, will get entangled in words and deeds, but miss the essence, the heart and life changing power of the gospel.</a:t>
            </a:r>
          </a:p>
        </p:txBody>
      </p:sp>
    </p:spTree>
    <p:custDataLst>
      <p:tags r:id="rId1"/>
    </p:custDataLst>
    <p:extLst>
      <p:ext uri="{BB962C8B-B14F-4D97-AF65-F5344CB8AC3E}">
        <p14:creationId xmlns:p14="http://schemas.microsoft.com/office/powerpoint/2010/main" val="17693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688257"/>
            <a:ext cx="12148224" cy="6203717"/>
          </a:xfrm>
        </p:spPr>
        <p:txBody>
          <a:bodyPr rIns="0">
            <a:noAutofit/>
          </a:bodyPr>
          <a:lstStyle/>
          <a:p>
            <a:pPr algn="l">
              <a:lnSpc>
                <a:spcPts val="4800"/>
              </a:lnSpc>
              <a:spcBef>
                <a:spcPts val="0"/>
              </a:spcBef>
              <a:buFont typeface="Arial" panose="020B0604020202020204" pitchFamily="34" charset="0"/>
              <a:buChar char="•"/>
            </a:pPr>
            <a:r>
              <a:rPr lang="en-US" sz="5400" b="1" dirty="0"/>
              <a:t>They will argue about text, compare themselves to other ministers, and engage in “good” works, but…</a:t>
            </a:r>
          </a:p>
          <a:p>
            <a:pPr algn="l">
              <a:lnSpc>
                <a:spcPts val="4400"/>
              </a:lnSpc>
              <a:spcBef>
                <a:spcPts val="0"/>
              </a:spcBef>
              <a:buFont typeface="Arial" panose="020B0604020202020204" pitchFamily="34" charset="0"/>
              <a:buChar char="•"/>
            </a:pPr>
            <a:r>
              <a:rPr lang="en-US" sz="5400" b="1" dirty="0"/>
              <a:t>Their hearts will lack devotion, love, worship…</a:t>
            </a:r>
          </a:p>
          <a:p>
            <a:pPr algn="l">
              <a:lnSpc>
                <a:spcPts val="4400"/>
              </a:lnSpc>
              <a:spcBef>
                <a:spcPts val="0"/>
              </a:spcBef>
              <a:buFont typeface="Arial" panose="020B0604020202020204" pitchFamily="34" charset="0"/>
              <a:buChar char="•"/>
            </a:pPr>
            <a:r>
              <a:rPr lang="en-US" sz="5400" b="1" dirty="0"/>
              <a:t>And they will fail to magnify Jesus and focus on Him as the central theme of all scripture.</a:t>
            </a:r>
          </a:p>
          <a:p>
            <a:pPr algn="l">
              <a:lnSpc>
                <a:spcPts val="4400"/>
              </a:lnSpc>
              <a:spcBef>
                <a:spcPts val="0"/>
              </a:spcBef>
              <a:buFont typeface="Arial" panose="020B0604020202020204" pitchFamily="34" charset="0"/>
              <a:buChar char="•"/>
            </a:pPr>
            <a:r>
              <a:rPr lang="en-US" sz="5400" b="1" dirty="0"/>
              <a:t>They will preach from their heads and not their hearts.</a:t>
            </a:r>
          </a:p>
        </p:txBody>
      </p:sp>
    </p:spTree>
    <p:custDataLst>
      <p:tags r:id="rId1"/>
    </p:custDataLst>
    <p:extLst>
      <p:ext uri="{BB962C8B-B14F-4D97-AF65-F5344CB8AC3E}">
        <p14:creationId xmlns:p14="http://schemas.microsoft.com/office/powerpoint/2010/main" val="123815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855406"/>
            <a:ext cx="12148224" cy="6036569"/>
          </a:xfrm>
        </p:spPr>
        <p:txBody>
          <a:bodyPr rIns="0">
            <a:noAutofit/>
          </a:bodyPr>
          <a:lstStyle/>
          <a:p>
            <a:pPr algn="l">
              <a:lnSpc>
                <a:spcPts val="4400"/>
              </a:lnSpc>
              <a:spcBef>
                <a:spcPts val="0"/>
              </a:spcBef>
              <a:buFont typeface="Arial" panose="020B0604020202020204" pitchFamily="34" charset="0"/>
              <a:buChar char="•"/>
            </a:pPr>
            <a:r>
              <a:rPr lang="en-US" sz="5400" b="1" dirty="0"/>
              <a:t>They will seek human approval rather than God’s</a:t>
            </a:r>
          </a:p>
          <a:p>
            <a:pPr algn="l">
              <a:lnSpc>
                <a:spcPts val="4400"/>
              </a:lnSpc>
              <a:spcBef>
                <a:spcPts val="0"/>
              </a:spcBef>
              <a:buFont typeface="Arial" panose="020B0604020202020204" pitchFamily="34" charset="0"/>
              <a:buChar char="•"/>
            </a:pPr>
            <a:r>
              <a:rPr lang="en-US" sz="5400" b="1" dirty="0"/>
              <a:t>Their hearers will not be spiritually moved.</a:t>
            </a:r>
          </a:p>
          <a:p>
            <a:pPr algn="l">
              <a:lnSpc>
                <a:spcPts val="4400"/>
              </a:lnSpc>
              <a:spcBef>
                <a:spcPts val="0"/>
              </a:spcBef>
              <a:buFont typeface="Arial" panose="020B0604020202020204" pitchFamily="34" charset="0"/>
              <a:buChar char="•"/>
            </a:pPr>
            <a:r>
              <a:rPr lang="en-US" sz="5400" b="1" dirty="0"/>
              <a:t>Nothing will change!!!</a:t>
            </a:r>
          </a:p>
        </p:txBody>
      </p:sp>
    </p:spTree>
    <p:custDataLst>
      <p:tags r:id="rId1"/>
    </p:custDataLst>
    <p:extLst>
      <p:ext uri="{BB962C8B-B14F-4D97-AF65-F5344CB8AC3E}">
        <p14:creationId xmlns:p14="http://schemas.microsoft.com/office/powerpoint/2010/main" val="350370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63951"/>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79439" y="-127902"/>
            <a:ext cx="11364913"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Thessalonians 1:5 (TPT)</a:t>
            </a:r>
          </a:p>
          <a:p>
            <a:pPr algn="l">
              <a:lnSpc>
                <a:spcPts val="5800"/>
              </a:lnSpc>
              <a:spcBef>
                <a:spcPts val="1200"/>
              </a:spcBef>
            </a:pPr>
            <a:r>
              <a:rPr lang="en-US" sz="5400" b="1" dirty="0">
                <a:solidFill>
                  <a:schemeClr val="bg1"/>
                </a:solidFill>
                <a:effectLst>
                  <a:glow rad="88900">
                    <a:schemeClr val="tx1"/>
                  </a:glow>
                </a:effectLst>
              </a:rPr>
              <a:t>“For our gospel came to you not merely in the form of words but in </a:t>
            </a:r>
            <a:r>
              <a:rPr lang="en-US" sz="5400" b="1" u="sng" dirty="0">
                <a:solidFill>
                  <a:schemeClr val="bg1"/>
                </a:solidFill>
                <a:effectLst>
                  <a:glow rad="88900">
                    <a:schemeClr val="tx1"/>
                  </a:glow>
                </a:effectLst>
              </a:rPr>
              <a:t>mighty power </a:t>
            </a:r>
            <a:r>
              <a:rPr lang="en-US" sz="5400" b="1" dirty="0">
                <a:solidFill>
                  <a:schemeClr val="bg1"/>
                </a:solidFill>
                <a:effectLst>
                  <a:glow rad="88900">
                    <a:schemeClr val="tx1"/>
                  </a:glow>
                </a:effectLst>
              </a:rPr>
              <a:t>infused with the </a:t>
            </a:r>
            <a:r>
              <a:rPr lang="en-US" sz="5400" b="1" u="sng" dirty="0">
                <a:solidFill>
                  <a:schemeClr val="bg1"/>
                </a:solidFill>
                <a:effectLst>
                  <a:glow rad="88900">
                    <a:schemeClr val="tx1"/>
                  </a:glow>
                </a:effectLst>
              </a:rPr>
              <a:t>Holy Spirit</a:t>
            </a:r>
            <a:r>
              <a:rPr lang="en-US" sz="5400" b="1" dirty="0">
                <a:solidFill>
                  <a:schemeClr val="bg1"/>
                </a:solidFill>
                <a:effectLst>
                  <a:glow rad="88900">
                    <a:schemeClr val="tx1"/>
                  </a:glow>
                </a:effectLst>
              </a:rPr>
              <a:t> and </a:t>
            </a:r>
            <a:r>
              <a:rPr lang="en-US" sz="5400" b="1" u="sng" dirty="0">
                <a:solidFill>
                  <a:schemeClr val="bg1"/>
                </a:solidFill>
                <a:effectLst>
                  <a:glow rad="88900">
                    <a:schemeClr val="tx1"/>
                  </a:glow>
                </a:effectLst>
              </a:rPr>
              <a:t>deep conviction</a:t>
            </a:r>
            <a:r>
              <a:rPr lang="en-US" sz="5400" b="1" dirty="0">
                <a:solidFill>
                  <a:schemeClr val="bg1"/>
                </a:solidFill>
                <a:effectLst>
                  <a:glow rad="88900">
                    <a:schemeClr val="tx1"/>
                  </a:glow>
                </a:effectLst>
              </a:rPr>
              <a:t>.”</a:t>
            </a:r>
          </a:p>
        </p:txBody>
      </p:sp>
    </p:spTree>
    <p:extLst>
      <p:ext uri="{BB962C8B-B14F-4D97-AF65-F5344CB8AC3E}">
        <p14:creationId xmlns:p14="http://schemas.microsoft.com/office/powerpoint/2010/main" val="129584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79439" y="-127902"/>
            <a:ext cx="11364913"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2 Timothy 3:5 (CEV)</a:t>
            </a:r>
          </a:p>
          <a:p>
            <a:pPr algn="l">
              <a:lnSpc>
                <a:spcPts val="5800"/>
              </a:lnSpc>
              <a:spcBef>
                <a:spcPts val="1200"/>
              </a:spcBef>
            </a:pPr>
            <a:r>
              <a:rPr lang="en-US" sz="5400" b="1" dirty="0">
                <a:solidFill>
                  <a:schemeClr val="bg1"/>
                </a:solidFill>
                <a:effectLst>
                  <a:glow rad="88900">
                    <a:schemeClr val="tx1"/>
                  </a:glow>
                </a:effectLst>
              </a:rPr>
              <a:t>“…and will act as if they serve God but </a:t>
            </a:r>
            <a:r>
              <a:rPr lang="en-US" sz="5400" b="1" u="sng" dirty="0">
                <a:solidFill>
                  <a:schemeClr val="bg1"/>
                </a:solidFill>
                <a:effectLst>
                  <a:glow rad="88900">
                    <a:schemeClr val="tx1"/>
                  </a:glow>
                </a:effectLst>
              </a:rPr>
              <a:t>will not have his power</a:t>
            </a:r>
            <a:r>
              <a:rPr lang="en-US" sz="5400" b="1" dirty="0">
                <a:solidFill>
                  <a:schemeClr val="bg1"/>
                </a:solidFill>
                <a:effectLst>
                  <a:glow rad="88900">
                    <a:schemeClr val="tx1"/>
                  </a:glow>
                </a:effectLst>
              </a:rPr>
              <a:t>…”</a:t>
            </a:r>
          </a:p>
        </p:txBody>
      </p:sp>
    </p:spTree>
    <p:extLst>
      <p:ext uri="{BB962C8B-B14F-4D97-AF65-F5344CB8AC3E}">
        <p14:creationId xmlns:p14="http://schemas.microsoft.com/office/powerpoint/2010/main" val="745131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ark&#10;&#10;Description automatically generated">
            <a:extLst>
              <a:ext uri="{FF2B5EF4-FFF2-40B4-BE49-F238E27FC236}">
                <a16:creationId xmlns:a16="http://schemas.microsoft.com/office/drawing/2014/main" id="{69F80942-54B5-4BAC-B8EF-ECEC8982F03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 y="718456"/>
            <a:ext cx="12192001" cy="5551715"/>
          </a:xfrm>
          <a:prstGeom prst="rect">
            <a:avLst/>
          </a:prstGeom>
          <a:noFill/>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566160" y="4173045"/>
            <a:ext cx="8149589" cy="2719243"/>
          </a:xfrm>
        </p:spPr>
        <p:txBody>
          <a:bodyPr rIns="0">
            <a:noAutofit/>
          </a:bodyPr>
          <a:lstStyle/>
          <a:p>
            <a:pPr algn="l">
              <a:lnSpc>
                <a:spcPts val="4000"/>
              </a:lnSpc>
              <a:spcBef>
                <a:spcPts val="0"/>
              </a:spcBef>
              <a:buFont typeface="Arial" panose="020B0604020202020204" pitchFamily="34" charset="0"/>
              <a:buChar char="•"/>
            </a:pPr>
            <a:r>
              <a:rPr lang="en-US" sz="4400" b="1" dirty="0"/>
              <a:t>Worldly War Games</a:t>
            </a:r>
          </a:p>
          <a:p>
            <a:pPr algn="l">
              <a:lnSpc>
                <a:spcPts val="4000"/>
              </a:lnSpc>
              <a:spcBef>
                <a:spcPts val="0"/>
              </a:spcBef>
              <a:buFont typeface="Arial" panose="020B0604020202020204" pitchFamily="34" charset="0"/>
              <a:buChar char="•"/>
            </a:pPr>
            <a:r>
              <a:rPr lang="en-US" sz="4400" b="1" dirty="0"/>
              <a:t>Emboldening Rebellion </a:t>
            </a:r>
          </a:p>
          <a:p>
            <a:pPr algn="l">
              <a:lnSpc>
                <a:spcPts val="4000"/>
              </a:lnSpc>
              <a:spcBef>
                <a:spcPts val="0"/>
              </a:spcBef>
              <a:buFont typeface="Arial" panose="020B0604020202020204" pitchFamily="34" charset="0"/>
              <a:buChar char="•"/>
            </a:pPr>
            <a:r>
              <a:rPr lang="en-US" sz="4400" b="1" dirty="0"/>
              <a:t>Groupthink  </a:t>
            </a:r>
          </a:p>
          <a:p>
            <a:pPr algn="l">
              <a:lnSpc>
                <a:spcPts val="4000"/>
              </a:lnSpc>
              <a:spcBef>
                <a:spcPts val="0"/>
              </a:spcBef>
              <a:buFont typeface="Arial" panose="020B0604020202020204" pitchFamily="34" charset="0"/>
              <a:buChar char="•"/>
            </a:pPr>
            <a:r>
              <a:rPr lang="en-US" sz="4400" b="1" dirty="0"/>
              <a:t>Caustic Kings </a:t>
            </a:r>
            <a:r>
              <a:rPr lang="en-US" sz="3200" b="1" dirty="0"/>
              <a:t>(Their Motive &amp; Methods)</a:t>
            </a:r>
          </a:p>
          <a:p>
            <a:pPr algn="l">
              <a:lnSpc>
                <a:spcPts val="4000"/>
              </a:lnSpc>
              <a:spcBef>
                <a:spcPts val="0"/>
              </a:spcBef>
              <a:buFont typeface="Arial" panose="020B0604020202020204" pitchFamily="34" charset="0"/>
              <a:buChar char="•"/>
            </a:pPr>
            <a:r>
              <a:rPr lang="en-US" sz="4400" b="1" dirty="0"/>
              <a:t>Dangerous Duplicity </a:t>
            </a:r>
            <a:br>
              <a:rPr lang="en-US" sz="4400" b="1" dirty="0"/>
            </a:br>
            <a:endParaRPr lang="en-US" sz="4400" b="1" dirty="0"/>
          </a:p>
        </p:txBody>
      </p:sp>
      <p:sp>
        <p:nvSpPr>
          <p:cNvPr id="5" name="Subtitle 2">
            <a:extLst>
              <a:ext uri="{FF2B5EF4-FFF2-40B4-BE49-F238E27FC236}">
                <a16:creationId xmlns:a16="http://schemas.microsoft.com/office/drawing/2014/main" id="{CF0D1D99-A739-4E71-A479-260A2B8425BA}"/>
              </a:ext>
            </a:extLst>
          </p:cNvPr>
          <p:cNvSpPr txBox="1">
            <a:spLocks/>
          </p:cNvSpPr>
          <p:nvPr/>
        </p:nvSpPr>
        <p:spPr>
          <a:xfrm>
            <a:off x="0" y="-52251"/>
            <a:ext cx="12096206" cy="1985554"/>
          </a:xfrm>
          <a:prstGeom prst="rect">
            <a:avLst/>
          </a:prstGeom>
        </p:spPr>
        <p:txBody>
          <a:bodyPr vert="horz" lIns="91440" tIns="4572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5000"/>
              </a:lnSpc>
              <a:spcBef>
                <a:spcPts val="0"/>
              </a:spcBef>
            </a:pPr>
            <a:r>
              <a:rPr lang="en-US" sz="4400" b="1" dirty="0"/>
              <a:t>Although grouping can be a good thing, it has many dangers. We will examine Five Biblical Dangers </a:t>
            </a:r>
          </a:p>
          <a:p>
            <a:pPr>
              <a:lnSpc>
                <a:spcPts val="5000"/>
              </a:lnSpc>
              <a:spcBef>
                <a:spcPts val="0"/>
              </a:spcBef>
            </a:pPr>
            <a:r>
              <a:rPr lang="en-US" sz="4400" b="1" dirty="0"/>
              <a:t>&amp; Pitfalls.</a:t>
            </a:r>
          </a:p>
        </p:txBody>
      </p:sp>
    </p:spTree>
    <p:custDataLst>
      <p:tags r:id="rId1"/>
    </p:custDataLst>
    <p:extLst>
      <p:ext uri="{BB962C8B-B14F-4D97-AF65-F5344CB8AC3E}">
        <p14:creationId xmlns:p14="http://schemas.microsoft.com/office/powerpoint/2010/main" val="187479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59375"/>
            <a:ext cx="12148224" cy="6832600"/>
          </a:xfrm>
        </p:spPr>
        <p:txBody>
          <a:bodyPr rIns="0">
            <a:noAutofit/>
          </a:bodyPr>
          <a:lstStyle/>
          <a:p>
            <a:pPr algn="l">
              <a:lnSpc>
                <a:spcPts val="4400"/>
              </a:lnSpc>
              <a:spcBef>
                <a:spcPts val="0"/>
              </a:spcBef>
              <a:buFont typeface="Arial" panose="020B0604020202020204" pitchFamily="34" charset="0"/>
              <a:buChar char="•"/>
            </a:pPr>
            <a:r>
              <a:rPr lang="en-US" sz="5000" b="1" dirty="0"/>
              <a:t>Ministry without the power of the Holy Ghost (be it loud, soft, with or without organ, pulpit, laying on of hands, neon lights, worship teams, old or new songs), will end in a powerless service.</a:t>
            </a:r>
          </a:p>
          <a:p>
            <a:pPr algn="l">
              <a:lnSpc>
                <a:spcPts val="4400"/>
              </a:lnSpc>
              <a:spcBef>
                <a:spcPts val="0"/>
              </a:spcBef>
              <a:buFont typeface="Arial" panose="020B0604020202020204" pitchFamily="34" charset="0"/>
              <a:buChar char="•"/>
            </a:pPr>
            <a:r>
              <a:rPr lang="en-US" sz="5000" b="1" dirty="0"/>
              <a:t>The people will not be moved or changed, and the preacher himself will not be moved or changed—but he will still want to hear those “Amens!” </a:t>
            </a:r>
          </a:p>
          <a:p>
            <a:pPr algn="l">
              <a:lnSpc>
                <a:spcPts val="4400"/>
              </a:lnSpc>
              <a:spcBef>
                <a:spcPts val="0"/>
              </a:spcBef>
              <a:buFont typeface="Arial" panose="020B0604020202020204" pitchFamily="34" charset="0"/>
              <a:buChar char="•"/>
            </a:pPr>
            <a:r>
              <a:rPr lang="en-US" sz="5000" b="1" dirty="0"/>
              <a:t>If the Holy Spirit anoints, the listeners </a:t>
            </a:r>
            <a:r>
              <a:rPr lang="en-US" sz="5000" b="1" u="sng" dirty="0"/>
              <a:t>will be moved </a:t>
            </a:r>
            <a:r>
              <a:rPr lang="en-US" sz="5000" b="1" dirty="0"/>
              <a:t>to change, repent, worship, or (mentally) throw rotten tomatoes-something.</a:t>
            </a:r>
          </a:p>
        </p:txBody>
      </p:sp>
    </p:spTree>
    <p:custDataLst>
      <p:tags r:id="rId1"/>
    </p:custDataLst>
    <p:extLst>
      <p:ext uri="{BB962C8B-B14F-4D97-AF65-F5344CB8AC3E}">
        <p14:creationId xmlns:p14="http://schemas.microsoft.com/office/powerpoint/2010/main" val="211654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12790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79439" y="-127902"/>
            <a:ext cx="11364913"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800"/>
              </a:lnSpc>
              <a:spcBef>
                <a:spcPts val="0"/>
              </a:spcBef>
            </a:pPr>
            <a:r>
              <a:rPr lang="en-US" sz="2800" b="1" u="sng" dirty="0">
                <a:solidFill>
                  <a:schemeClr val="bg1"/>
                </a:solidFill>
                <a:effectLst>
                  <a:glow rad="88900">
                    <a:schemeClr val="tx1"/>
                  </a:glow>
                </a:effectLst>
              </a:rPr>
              <a:t>2 Corinthians 3:5-6 (CEB)</a:t>
            </a:r>
          </a:p>
          <a:p>
            <a:pPr algn="l">
              <a:lnSpc>
                <a:spcPts val="5800"/>
              </a:lnSpc>
              <a:spcBef>
                <a:spcPts val="1200"/>
              </a:spcBef>
            </a:pPr>
            <a:r>
              <a:rPr lang="en-US" sz="5400" b="1" dirty="0">
                <a:solidFill>
                  <a:schemeClr val="bg1"/>
                </a:solidFill>
                <a:effectLst>
                  <a:glow rad="88900">
                    <a:schemeClr val="tx1"/>
                  </a:glow>
                </a:effectLst>
              </a:rPr>
              <a:t>“…No, our qualification is from God. He has qualified us as ministers of a new covenant, </a:t>
            </a:r>
            <a:r>
              <a:rPr lang="en-US" sz="5400" b="1" u="sng" dirty="0">
                <a:solidFill>
                  <a:schemeClr val="bg1"/>
                </a:solidFill>
                <a:effectLst>
                  <a:glow rad="88900">
                    <a:schemeClr val="tx1"/>
                  </a:glow>
                </a:effectLst>
              </a:rPr>
              <a:t>not based on what is written but on the Spirit</a:t>
            </a:r>
            <a:r>
              <a:rPr lang="en-US" sz="5400" b="1" dirty="0">
                <a:solidFill>
                  <a:schemeClr val="bg1"/>
                </a:solidFill>
                <a:effectLst>
                  <a:glow rad="88900">
                    <a:schemeClr val="tx1"/>
                  </a:glow>
                </a:effectLst>
              </a:rPr>
              <a:t>, because what is written kills, but </a:t>
            </a:r>
            <a:r>
              <a:rPr lang="en-US" sz="5400" b="1" u="sng" dirty="0">
                <a:solidFill>
                  <a:schemeClr val="bg1"/>
                </a:solidFill>
                <a:effectLst>
                  <a:glow rad="88900">
                    <a:schemeClr val="tx1"/>
                  </a:glow>
                </a:effectLst>
              </a:rPr>
              <a:t>the Spirit gives life</a:t>
            </a:r>
            <a:r>
              <a:rPr lang="en-US" sz="5400" b="1" dirty="0">
                <a:solidFill>
                  <a:schemeClr val="bg1"/>
                </a:solidFill>
                <a:effectLst>
                  <a:glow rad="88900">
                    <a:schemeClr val="tx1"/>
                  </a:glow>
                </a:effectLst>
              </a:rPr>
              <a:t>.”</a:t>
            </a:r>
          </a:p>
        </p:txBody>
      </p:sp>
    </p:spTree>
    <p:extLst>
      <p:ext uri="{BB962C8B-B14F-4D97-AF65-F5344CB8AC3E}">
        <p14:creationId xmlns:p14="http://schemas.microsoft.com/office/powerpoint/2010/main" val="34571820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3776" y="99390"/>
            <a:ext cx="12148224" cy="6891975"/>
          </a:xfrm>
        </p:spPr>
        <p:txBody>
          <a:bodyPr rIns="0">
            <a:noAutofit/>
          </a:bodyPr>
          <a:lstStyle/>
          <a:p>
            <a:pPr algn="l">
              <a:lnSpc>
                <a:spcPts val="4400"/>
              </a:lnSpc>
              <a:spcBef>
                <a:spcPts val="0"/>
              </a:spcBef>
              <a:buFont typeface="Arial" panose="020B0604020202020204" pitchFamily="34" charset="0"/>
              <a:buChar char="•"/>
            </a:pPr>
            <a:r>
              <a:rPr lang="en-US" sz="5400" b="1" dirty="0"/>
              <a:t>So, you may be thinking, “If I ever run into one of these guys, I’ll be sure to avoid them.”</a:t>
            </a:r>
          </a:p>
          <a:p>
            <a:pPr algn="l">
              <a:lnSpc>
                <a:spcPts val="4400"/>
              </a:lnSpc>
              <a:spcBef>
                <a:spcPts val="0"/>
              </a:spcBef>
              <a:buFont typeface="Arial" panose="020B0604020202020204" pitchFamily="34" charset="0"/>
              <a:buChar char="•"/>
            </a:pPr>
            <a:r>
              <a:rPr lang="en-US" sz="5400" b="1" dirty="0"/>
              <a:t>The truth is, you can’t avoid it, they are everywhere!!</a:t>
            </a:r>
          </a:p>
          <a:p>
            <a:pPr algn="l">
              <a:lnSpc>
                <a:spcPts val="4400"/>
              </a:lnSpc>
              <a:spcBef>
                <a:spcPts val="0"/>
              </a:spcBef>
              <a:buFont typeface="Arial" panose="020B0604020202020204" pitchFamily="34" charset="0"/>
              <a:buChar char="•"/>
            </a:pPr>
            <a:r>
              <a:rPr lang="en-US" sz="5400" b="1" dirty="0"/>
              <a:t>Even in bible days, they were everywhere.</a:t>
            </a:r>
          </a:p>
          <a:p>
            <a:pPr algn="l">
              <a:lnSpc>
                <a:spcPts val="4400"/>
              </a:lnSpc>
              <a:spcBef>
                <a:spcPts val="0"/>
              </a:spcBef>
              <a:buFont typeface="Arial" panose="020B0604020202020204" pitchFamily="34" charset="0"/>
              <a:buChar char="•"/>
            </a:pPr>
            <a:r>
              <a:rPr lang="en-US" sz="5400" b="1" dirty="0"/>
              <a:t>It is only getting worse.</a:t>
            </a:r>
          </a:p>
          <a:p>
            <a:pPr algn="l">
              <a:lnSpc>
                <a:spcPts val="4400"/>
              </a:lnSpc>
              <a:spcBef>
                <a:spcPts val="0"/>
              </a:spcBef>
              <a:buFont typeface="Arial" panose="020B0604020202020204" pitchFamily="34" charset="0"/>
              <a:buChar char="•"/>
            </a:pPr>
            <a:r>
              <a:rPr lang="en-US" sz="5400" b="1" dirty="0"/>
              <a:t>This is the problem with Kings, few can resist the pitfalls.</a:t>
            </a:r>
          </a:p>
          <a:p>
            <a:pPr algn="l">
              <a:lnSpc>
                <a:spcPts val="4400"/>
              </a:lnSpc>
              <a:spcBef>
                <a:spcPts val="0"/>
              </a:spcBef>
              <a:buFont typeface="Arial" panose="020B0604020202020204" pitchFamily="34" charset="0"/>
              <a:buChar char="•"/>
            </a:pPr>
            <a:r>
              <a:rPr lang="en-US" sz="5400" b="1" dirty="0"/>
              <a:t>Pray earnestly for the Holy Spirit’s discernment, and watch you own heart.</a:t>
            </a:r>
          </a:p>
          <a:p>
            <a:pPr algn="l">
              <a:lnSpc>
                <a:spcPts val="4400"/>
              </a:lnSpc>
              <a:spcBef>
                <a:spcPts val="0"/>
              </a:spcBef>
              <a:buFont typeface="Arial" panose="020B0604020202020204" pitchFamily="34" charset="0"/>
              <a:buChar char="•"/>
            </a:pPr>
            <a:endParaRPr lang="en-US" sz="5400" b="1" dirty="0"/>
          </a:p>
        </p:txBody>
      </p:sp>
    </p:spTree>
    <p:custDataLst>
      <p:tags r:id="rId1"/>
    </p:custDataLst>
    <p:extLst>
      <p:ext uri="{BB962C8B-B14F-4D97-AF65-F5344CB8AC3E}">
        <p14:creationId xmlns:p14="http://schemas.microsoft.com/office/powerpoint/2010/main" val="24966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lves running&#10;&#10;Description automatically generated with medium confidence">
            <a:extLst>
              <a:ext uri="{FF2B5EF4-FFF2-40B4-BE49-F238E27FC236}">
                <a16:creationId xmlns:a16="http://schemas.microsoft.com/office/drawing/2014/main" id="{1276A97A-2984-4472-9D38-2486A370A27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1000"/>
                    </a14:imgEffect>
                    <a14:imgEffect>
                      <a14:brightnessContrast contrast="8000"/>
                    </a14:imgEffect>
                  </a14:imgLayer>
                </a14:imgProps>
              </a:ext>
              <a:ext uri="{28A0092B-C50C-407E-A947-70E740481C1C}">
                <a14:useLocalDpi xmlns:a14="http://schemas.microsoft.com/office/drawing/2010/main" val="0"/>
              </a:ext>
            </a:extLst>
          </a:blip>
          <a:srcRect r="-949"/>
          <a:stretch/>
        </p:blipFill>
        <p:spPr>
          <a:xfrm>
            <a:off x="-737387" y="0"/>
            <a:ext cx="13199167" cy="6858000"/>
          </a:xfrm>
          <a:prstGeom prst="rect">
            <a:avLst/>
          </a:prstGeom>
        </p:spPr>
      </p:pic>
      <p:sp>
        <p:nvSpPr>
          <p:cNvPr id="3" name="Content Placeholder 2">
            <a:extLst>
              <a:ext uri="{FF2B5EF4-FFF2-40B4-BE49-F238E27FC236}">
                <a16:creationId xmlns:a16="http://schemas.microsoft.com/office/drawing/2014/main" id="{5F7B7305-87B7-4EA6-9AD3-49F651E45B15}"/>
              </a:ext>
            </a:extLst>
          </p:cNvPr>
          <p:cNvSpPr>
            <a:spLocks noGrp="1"/>
          </p:cNvSpPr>
          <p:nvPr>
            <p:ph idx="1"/>
          </p:nvPr>
        </p:nvSpPr>
        <p:spPr>
          <a:xfrm>
            <a:off x="4064898" y="4771330"/>
            <a:ext cx="7257269" cy="1663463"/>
          </a:xfrm>
        </p:spPr>
        <p:txBody>
          <a:bodyPr>
            <a:normAutofit fontScale="77500" lnSpcReduction="20000"/>
          </a:bodyPr>
          <a:lstStyle/>
          <a:p>
            <a:pPr marL="0" indent="0">
              <a:buNone/>
            </a:pPr>
            <a:r>
              <a:rPr lang="en-US" sz="5400" b="1" dirty="0">
                <a:effectLst>
                  <a:glow rad="127000">
                    <a:schemeClr val="bg1"/>
                  </a:glow>
                </a:effectLst>
              </a:rPr>
              <a:t>Many, many, more &amp; more </a:t>
            </a:r>
          </a:p>
          <a:p>
            <a:pPr marL="0" indent="0">
              <a:buNone/>
            </a:pPr>
            <a:r>
              <a:rPr lang="en-US" sz="5400" b="1" dirty="0">
                <a:effectLst>
                  <a:glow rad="127000">
                    <a:schemeClr val="bg1"/>
                  </a:glow>
                </a:effectLst>
              </a:rPr>
              <a:t>false ministers of the Lord’s gospel keep coming &amp; coming</a:t>
            </a:r>
            <a:r>
              <a:rPr lang="en-US" sz="4800" b="1" dirty="0">
                <a:effectLst>
                  <a:glow rad="127000">
                    <a:schemeClr val="bg1"/>
                  </a:glow>
                </a:effectLst>
              </a:rPr>
              <a:t>.</a:t>
            </a:r>
          </a:p>
        </p:txBody>
      </p:sp>
    </p:spTree>
    <p:extLst>
      <p:ext uri="{BB962C8B-B14F-4D97-AF65-F5344CB8AC3E}">
        <p14:creationId xmlns:p14="http://schemas.microsoft.com/office/powerpoint/2010/main" val="38836176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79439" y="-156416"/>
            <a:ext cx="11364913"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900"/>
              </a:lnSpc>
              <a:spcBef>
                <a:spcPts val="0"/>
              </a:spcBef>
            </a:pPr>
            <a:r>
              <a:rPr lang="en-US" sz="2800" b="1" u="sng" dirty="0">
                <a:solidFill>
                  <a:schemeClr val="bg1"/>
                </a:solidFill>
                <a:effectLst>
                  <a:glow rad="88900">
                    <a:schemeClr val="tx1"/>
                  </a:glow>
                </a:effectLst>
              </a:rPr>
              <a:t>Matthew 24:11 (ESV)</a:t>
            </a:r>
          </a:p>
          <a:p>
            <a:pPr algn="l">
              <a:lnSpc>
                <a:spcPts val="4900"/>
              </a:lnSpc>
              <a:spcBef>
                <a:spcPts val="1200"/>
              </a:spcBef>
            </a:pPr>
            <a:r>
              <a:rPr lang="en-US" sz="5400" b="1" dirty="0">
                <a:solidFill>
                  <a:schemeClr val="bg1"/>
                </a:solidFill>
                <a:effectLst>
                  <a:glow rad="88900">
                    <a:schemeClr val="tx1"/>
                  </a:glow>
                </a:effectLst>
              </a:rPr>
              <a:t>“…“And many false prophets will arise and lead many astray.”</a:t>
            </a:r>
          </a:p>
          <a:p>
            <a:pPr algn="l">
              <a:lnSpc>
                <a:spcPts val="4900"/>
              </a:lnSpc>
              <a:spcBef>
                <a:spcPts val="1200"/>
              </a:spcBef>
            </a:pPr>
            <a:r>
              <a:rPr lang="en-US" sz="2800" b="1" dirty="0">
                <a:solidFill>
                  <a:schemeClr val="bg1"/>
                </a:solidFill>
                <a:effectLst>
                  <a:glow rad="88900">
                    <a:schemeClr val="tx1"/>
                  </a:glow>
                </a:effectLst>
              </a:rPr>
              <a:t>2 Timothy 4:3 (ESV)</a:t>
            </a:r>
          </a:p>
          <a:p>
            <a:pPr algn="l">
              <a:lnSpc>
                <a:spcPts val="4900"/>
              </a:lnSpc>
              <a:spcBef>
                <a:spcPts val="1200"/>
              </a:spcBef>
            </a:pPr>
            <a:r>
              <a:rPr lang="en-US" sz="5400" b="1" dirty="0">
                <a:solidFill>
                  <a:schemeClr val="bg1"/>
                </a:solidFill>
                <a:effectLst>
                  <a:glow rad="88900">
                    <a:schemeClr val="tx1"/>
                  </a:glow>
                </a:effectLst>
              </a:rPr>
              <a:t>“For the time will come when people will not put up with sound doctrine. Instead, to suit their own desires, they will gather around them a great number of teachers to say what their itching ears want to hear.”</a:t>
            </a:r>
          </a:p>
        </p:txBody>
      </p:sp>
    </p:spTree>
    <p:custDataLst>
      <p:tags r:id="rId1"/>
    </p:custDataLst>
    <p:extLst>
      <p:ext uri="{BB962C8B-B14F-4D97-AF65-F5344CB8AC3E}">
        <p14:creationId xmlns:p14="http://schemas.microsoft.com/office/powerpoint/2010/main" val="400360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9000">
              <a:schemeClr val="accent1">
                <a:lumMod val="45000"/>
                <a:lumOff val="55000"/>
              </a:schemeClr>
            </a:gs>
            <a:gs pos="87000">
              <a:srgbClr val="E9CC04">
                <a:lumMod val="70000"/>
                <a:lumOff val="30000"/>
                <a:alpha val="60000"/>
              </a:srgbClr>
            </a:gs>
            <a:gs pos="100000">
              <a:srgbClr val="E24B90">
                <a:alpha val="75000"/>
              </a:srgbClr>
            </a:gs>
          </a:gsLst>
          <a:lin ang="5400000" scaled="1"/>
        </a:gra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28C5394-F7FE-46FC-BA88-B9855B8253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1000"/>
                    </a14:imgEffect>
                    <a14:imgEffect>
                      <a14:saturation sat="232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13567"/>
            <a:ext cx="10000254" cy="6858000"/>
          </a:xfrm>
          <a:prstGeom prst="rect">
            <a:avLst/>
          </a:prstGeom>
        </p:spPr>
      </p:pic>
      <p:sp>
        <p:nvSpPr>
          <p:cNvPr id="3" name="Content Placeholder 2">
            <a:extLst>
              <a:ext uri="{FF2B5EF4-FFF2-40B4-BE49-F238E27FC236}">
                <a16:creationId xmlns:a16="http://schemas.microsoft.com/office/drawing/2014/main" id="{5F7B7305-87B7-4EA6-9AD3-49F651E45B15}"/>
              </a:ext>
            </a:extLst>
          </p:cNvPr>
          <p:cNvSpPr>
            <a:spLocks noGrp="1"/>
          </p:cNvSpPr>
          <p:nvPr>
            <p:ph idx="1"/>
          </p:nvPr>
        </p:nvSpPr>
        <p:spPr>
          <a:xfrm>
            <a:off x="9799983" y="0"/>
            <a:ext cx="2392018" cy="6772176"/>
          </a:xfrm>
          <a:noFill/>
        </p:spPr>
        <p:txBody>
          <a:bodyPr>
            <a:normAutofit/>
          </a:bodyPr>
          <a:lstStyle/>
          <a:p>
            <a:pPr marL="0" indent="0">
              <a:buNone/>
            </a:pPr>
            <a:r>
              <a:rPr lang="en-US" sz="5400" b="1" dirty="0">
                <a:solidFill>
                  <a:srgbClr val="C00000"/>
                </a:solidFill>
                <a:effectLst>
                  <a:glow rad="127000">
                    <a:schemeClr val="bg1"/>
                  </a:glow>
                </a:effectLst>
              </a:rPr>
              <a:t>Sadly, many will happily climb on board.</a:t>
            </a:r>
            <a:endParaRPr lang="en-US" sz="4800" b="1" dirty="0">
              <a:solidFill>
                <a:srgbClr val="C00000"/>
              </a:solidFill>
              <a:effectLst>
                <a:glow rad="127000">
                  <a:schemeClr val="bg1"/>
                </a:glow>
              </a:effectLst>
            </a:endParaRPr>
          </a:p>
        </p:txBody>
      </p:sp>
    </p:spTree>
    <p:extLst>
      <p:ext uri="{BB962C8B-B14F-4D97-AF65-F5344CB8AC3E}">
        <p14:creationId xmlns:p14="http://schemas.microsoft.com/office/powerpoint/2010/main" val="1594035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red, plastic, orange, tool&#10;&#10;Description automatically generated">
            <a:extLst>
              <a:ext uri="{FF2B5EF4-FFF2-40B4-BE49-F238E27FC236}">
                <a16:creationId xmlns:a16="http://schemas.microsoft.com/office/drawing/2014/main" id="{7F84C8A1-A74C-49C4-89F1-A6F438881967}"/>
              </a:ext>
            </a:extLst>
          </p:cNvPr>
          <p:cNvPicPr>
            <a:picLocks noChangeAspect="1"/>
          </p:cNvPicPr>
          <p:nvPr/>
        </p:nvPicPr>
        <p:blipFill rotWithShape="1">
          <a:blip r:embed="rId3">
            <a:extLst>
              <a:ext uri="{28A0092B-C50C-407E-A947-70E740481C1C}">
                <a14:useLocalDpi xmlns:a14="http://schemas.microsoft.com/office/drawing/2010/main" val="0"/>
              </a:ext>
            </a:extLst>
          </a:blip>
          <a:srcRect l="10998" b="826"/>
          <a:stretch/>
        </p:blipFill>
        <p:spPr>
          <a:xfrm>
            <a:off x="0" y="-1"/>
            <a:ext cx="8668492" cy="6857990"/>
          </a:xfrm>
          <a:prstGeom prst="rect">
            <a:avLst/>
          </a:prstGeom>
        </p:spPr>
      </p:pic>
      <p:sp>
        <p:nvSpPr>
          <p:cNvPr id="14" name="Rectangle 18">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4D97AA3-1816-4DF4-93AC-8FF71FA4A0CE}"/>
              </a:ext>
            </a:extLst>
          </p:cNvPr>
          <p:cNvSpPr>
            <a:spLocks noGrp="1"/>
          </p:cNvSpPr>
          <p:nvPr>
            <p:ph idx="1"/>
          </p:nvPr>
        </p:nvSpPr>
        <p:spPr>
          <a:xfrm>
            <a:off x="7243012" y="114300"/>
            <a:ext cx="4948968" cy="6743689"/>
          </a:xfrm>
          <a:solidFill>
            <a:schemeClr val="bg1"/>
          </a:solidFill>
        </p:spPr>
        <p:txBody>
          <a:bodyPr>
            <a:normAutofit lnSpcReduction="10000"/>
          </a:bodyPr>
          <a:lstStyle/>
          <a:p>
            <a:pPr marL="0" indent="0" algn="ctr">
              <a:lnSpc>
                <a:spcPts val="4000"/>
              </a:lnSpc>
              <a:buNone/>
            </a:pPr>
            <a:r>
              <a:rPr lang="en-US" sz="4800" b="1" dirty="0">
                <a:solidFill>
                  <a:srgbClr val="C00000"/>
                </a:solidFill>
              </a:rPr>
              <a:t>Four Methods of False Christian Leaders</a:t>
            </a:r>
          </a:p>
          <a:p>
            <a:pPr marL="742950" indent="-742950">
              <a:spcBef>
                <a:spcPts val="1500"/>
              </a:spcBef>
              <a:buFont typeface="+mj-lt"/>
              <a:buAutoNum type="arabicPeriod"/>
            </a:pPr>
            <a:r>
              <a:rPr lang="en-US" sz="36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False Beauty &amp; Righteousness</a:t>
            </a:r>
          </a:p>
          <a:p>
            <a:pPr marL="742950" indent="-742950">
              <a:buFont typeface="+mj-lt"/>
              <a:buAutoNum type="arabicPeriod"/>
            </a:pPr>
            <a:r>
              <a:rPr lang="en-US" sz="36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Flattery (beginning with themselves)</a:t>
            </a:r>
            <a:endParaRPr lang="en-US" sz="3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buFont typeface="+mj-lt"/>
              <a:buAutoNum type="arabicPeriod"/>
            </a:pPr>
            <a:r>
              <a:rPr lang="en-US" sz="36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Twisting Scripture to Please Men</a:t>
            </a:r>
            <a:endParaRPr lang="en-US" sz="3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buFont typeface="+mj-lt"/>
              <a:buAutoNum type="arabicPeriod"/>
            </a:pPr>
            <a:r>
              <a:rPr lang="en-US" sz="36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Shortsighted Scriptural Understanding</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4000" b="1" dirty="0">
              <a:solidFill>
                <a:srgbClr val="C00000"/>
              </a:solidFill>
            </a:endParaRPr>
          </a:p>
        </p:txBody>
      </p:sp>
      <p:sp>
        <p:nvSpPr>
          <p:cNvPr id="10" name="Subtitle 2">
            <a:extLst>
              <a:ext uri="{FF2B5EF4-FFF2-40B4-BE49-F238E27FC236}">
                <a16:creationId xmlns:a16="http://schemas.microsoft.com/office/drawing/2014/main" id="{625ECC86-6452-4A7E-988B-9C6176399D9F}"/>
              </a:ext>
            </a:extLst>
          </p:cNvPr>
          <p:cNvSpPr txBox="1">
            <a:spLocks/>
          </p:cNvSpPr>
          <p:nvPr/>
        </p:nvSpPr>
        <p:spPr>
          <a:xfrm>
            <a:off x="853174" y="5362360"/>
            <a:ext cx="3602039" cy="1286304"/>
          </a:xfrm>
          <a:prstGeom prst="rect">
            <a:avLst/>
          </a:prstGeom>
        </p:spPr>
        <p:txBody>
          <a:bodyPr vert="horz" lIns="9144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400"/>
              </a:lnSpc>
              <a:spcBef>
                <a:spcPts val="0"/>
              </a:spcBef>
              <a:buNone/>
            </a:pPr>
            <a:r>
              <a:rPr lang="en-US" sz="5400" b="1" dirty="0">
                <a:solidFill>
                  <a:schemeClr val="bg1"/>
                </a:solidFill>
              </a:rPr>
              <a:t>In Review</a:t>
            </a:r>
          </a:p>
          <a:p>
            <a:pPr>
              <a:lnSpc>
                <a:spcPts val="4400"/>
              </a:lnSpc>
              <a:spcBef>
                <a:spcPts val="0"/>
              </a:spcBef>
            </a:pPr>
            <a:endParaRPr lang="en-US" sz="5400" b="1" dirty="0"/>
          </a:p>
        </p:txBody>
      </p:sp>
    </p:spTree>
    <p:custDataLst>
      <p:tags r:id="rId1"/>
    </p:custDataLst>
    <p:extLst>
      <p:ext uri="{BB962C8B-B14F-4D97-AF65-F5344CB8AC3E}">
        <p14:creationId xmlns:p14="http://schemas.microsoft.com/office/powerpoint/2010/main" val="376881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sky with white clouds&#10;&#10;Description automatically generated with medium confidence">
            <a:extLst>
              <a:ext uri="{FF2B5EF4-FFF2-40B4-BE49-F238E27FC236}">
                <a16:creationId xmlns:a16="http://schemas.microsoft.com/office/drawing/2014/main" id="{5DF2F5F1-A067-496A-8A08-32E13E3CE889}"/>
              </a:ext>
            </a:extLst>
          </p:cNvPr>
          <p:cNvPicPr>
            <a:picLocks noChangeAspect="1"/>
          </p:cNvPicPr>
          <p:nvPr/>
        </p:nvPicPr>
        <p:blipFill rotWithShape="1">
          <a:blip r:embed="rId2">
            <a:extLst>
              <a:ext uri="{28A0092B-C50C-407E-A947-70E740481C1C}">
                <a14:useLocalDpi xmlns:a14="http://schemas.microsoft.com/office/drawing/2010/main" val="0"/>
              </a:ext>
            </a:extLst>
          </a:blip>
          <a:srcRect t="7333" r="23298" b="1758"/>
          <a:stretch/>
        </p:blipFill>
        <p:spPr>
          <a:xfrm>
            <a:off x="3548540" y="10"/>
            <a:ext cx="8668512" cy="6857990"/>
          </a:xfrm>
          <a:prstGeom prst="rect">
            <a:avLst/>
          </a:prstGeom>
        </p:spPr>
      </p:pic>
      <p:sp>
        <p:nvSpPr>
          <p:cNvPr id="11" name="Rectangle 1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6E55D9C-D1CD-421C-A77F-99799555E495}"/>
              </a:ext>
            </a:extLst>
          </p:cNvPr>
          <p:cNvSpPr/>
          <p:nvPr/>
        </p:nvSpPr>
        <p:spPr>
          <a:xfrm>
            <a:off x="358346" y="625683"/>
            <a:ext cx="963827" cy="14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74EACF1-7974-4136-A095-55FE15DA2B5C}"/>
              </a:ext>
            </a:extLst>
          </p:cNvPr>
          <p:cNvSpPr>
            <a:spLocks noGrp="1"/>
          </p:cNvSpPr>
          <p:nvPr/>
        </p:nvSpPr>
        <p:spPr>
          <a:xfrm>
            <a:off x="63451" y="1701225"/>
            <a:ext cx="7599405" cy="39040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600" b="1" dirty="0">
                <a:solidFill>
                  <a:srgbClr val="1C6FC1"/>
                </a:solidFill>
                <a:effectLst>
                  <a:glow rad="127000">
                    <a:schemeClr val="bg1"/>
                  </a:glow>
                </a:effectLst>
                <a:latin typeface="Arial" panose="020B0604020202020204" pitchFamily="34" charset="0"/>
                <a:cs typeface="Arial" panose="020B0604020202020204" pitchFamily="34" charset="0"/>
              </a:rPr>
              <a:t>Next Time:</a:t>
            </a:r>
          </a:p>
          <a:p>
            <a:pPr algn="ctr">
              <a:lnSpc>
                <a:spcPct val="100000"/>
              </a:lnSpc>
            </a:pPr>
            <a:r>
              <a:rPr lang="en-US" sz="4800" b="1" dirty="0">
                <a:solidFill>
                  <a:srgbClr val="1C6FC1"/>
                </a:solidFill>
                <a:effectLst>
                  <a:glow rad="127000">
                    <a:schemeClr val="bg1"/>
                  </a:glow>
                </a:effectLst>
                <a:latin typeface="Arial" panose="020B0604020202020204" pitchFamily="34" charset="0"/>
                <a:cs typeface="Arial" panose="020B0604020202020204" pitchFamily="34" charset="0"/>
              </a:rPr>
              <a:t>On the Side of the Angels</a:t>
            </a:r>
            <a:br>
              <a:rPr lang="en-US" sz="4800" b="1" dirty="0">
                <a:solidFill>
                  <a:srgbClr val="1C6FC1"/>
                </a:solidFill>
                <a:latin typeface="Arial" panose="020B0604020202020204" pitchFamily="34" charset="0"/>
                <a:cs typeface="Arial" panose="020B0604020202020204" pitchFamily="34" charset="0"/>
              </a:rPr>
            </a:br>
            <a:br>
              <a:rPr lang="en-US" sz="1600" b="1" dirty="0">
                <a:solidFill>
                  <a:srgbClr val="1C6FC1"/>
                </a:solidFill>
                <a:latin typeface="Arial" panose="020B0604020202020204" pitchFamily="34" charset="0"/>
                <a:cs typeface="Arial" panose="020B0604020202020204" pitchFamily="34" charset="0"/>
              </a:rPr>
            </a:br>
            <a:r>
              <a:rPr lang="en-US" sz="3600" b="1" dirty="0">
                <a:solidFill>
                  <a:srgbClr val="1C6FC1"/>
                </a:solidFill>
                <a:latin typeface="Arial" panose="020B0604020202020204" pitchFamily="34" charset="0"/>
                <a:cs typeface="Arial" panose="020B0604020202020204" pitchFamily="34" charset="0"/>
              </a:rPr>
              <a:t>Part 5</a:t>
            </a:r>
          </a:p>
          <a:p>
            <a:pPr algn="ctr">
              <a:lnSpc>
                <a:spcPct val="100000"/>
              </a:lnSpc>
            </a:pPr>
            <a:r>
              <a:rPr lang="en-US" sz="3600" b="1" dirty="0">
                <a:solidFill>
                  <a:srgbClr val="1C6FC1"/>
                </a:solidFill>
                <a:latin typeface="Arial" panose="020B0604020202020204" pitchFamily="34" charset="0"/>
                <a:cs typeface="Arial" panose="020B0604020202020204" pitchFamily="34" charset="0"/>
              </a:rPr>
              <a:t>Dangerous Duplicity </a:t>
            </a:r>
          </a:p>
          <a:p>
            <a:pPr algn="ctr">
              <a:lnSpc>
                <a:spcPct val="100000"/>
              </a:lnSpc>
            </a:pPr>
            <a:r>
              <a:rPr lang="en-US" sz="3600" b="1" dirty="0">
                <a:solidFill>
                  <a:srgbClr val="1C6FC1"/>
                </a:solidFill>
                <a:latin typeface="Arial" panose="020B0604020202020204" pitchFamily="34" charset="0"/>
                <a:cs typeface="Arial" panose="020B0604020202020204" pitchFamily="34" charset="0"/>
              </a:rPr>
              <a:t>(Slaves to One Master)</a:t>
            </a:r>
          </a:p>
          <a:p>
            <a:pPr algn="ctr">
              <a:lnSpc>
                <a:spcPct val="100000"/>
              </a:lnSpc>
            </a:pPr>
            <a:endParaRPr lang="en-US" sz="3200" b="1" dirty="0">
              <a:solidFill>
                <a:srgbClr val="1C6FC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9377311"/>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ltar Time">
            <a:hlinkClick r:id="" action="ppaction://media"/>
            <a:extLst>
              <a:ext uri="{FF2B5EF4-FFF2-40B4-BE49-F238E27FC236}">
                <a16:creationId xmlns:a16="http://schemas.microsoft.com/office/drawing/2014/main" id="{590F3480-AEF8-454E-8575-EFE64E6B80B8}"/>
              </a:ext>
            </a:extLst>
          </p:cNvPr>
          <p:cNvPicPr>
            <a:picLocks noChangeAspect="1"/>
          </p:cNvPicPr>
          <p:nvPr>
            <a:videoFile r:link="rId2"/>
            <p:extLst>
              <p:ext uri="{DAA4B4D4-6D71-4841-9C94-3DE7FCFB9230}">
                <p14:media xmlns:p14="http://schemas.microsoft.com/office/powerpoint/2010/main" r:embed="rId3">
                  <p14:trim end="604116"/>
                </p14:media>
              </p:ext>
            </p:extLst>
          </p:nvPr>
        </p:nvPicPr>
        <p:blipFill rotWithShape="1">
          <a:blip r:embed="rId5"/>
          <a:srcRect l="-5651" t="20566" r="10448" b="20358"/>
          <a:stretch>
            <a:fillRect/>
          </a:stretch>
        </p:blipFill>
        <p:spPr>
          <a:xfrm>
            <a:off x="-821801" y="0"/>
            <a:ext cx="13013801" cy="6858000"/>
          </a:xfrm>
          <a:prstGeom prst="rect">
            <a:avLst/>
          </a:prstGeom>
        </p:spPr>
      </p:pic>
    </p:spTree>
    <p:custDataLst>
      <p:tags r:id="rId1"/>
    </p:custDataLst>
    <p:extLst>
      <p:ext uri="{BB962C8B-B14F-4D97-AF65-F5344CB8AC3E}">
        <p14:creationId xmlns:p14="http://schemas.microsoft.com/office/powerpoint/2010/main" val="403297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3986" y="457200"/>
            <a:ext cx="12068014" cy="6339839"/>
          </a:xfrm>
        </p:spPr>
        <p:txBody>
          <a:bodyPr rIns="0">
            <a:noAutofit/>
          </a:bodyPr>
          <a:lstStyle/>
          <a:p>
            <a:pPr algn="l">
              <a:lnSpc>
                <a:spcPct val="100000"/>
              </a:lnSpc>
              <a:spcBef>
                <a:spcPts val="0"/>
              </a:spcBef>
              <a:buFont typeface="Arial" panose="020B0604020202020204" pitchFamily="34" charset="0"/>
              <a:buChar char="•"/>
            </a:pPr>
            <a:r>
              <a:rPr lang="en-US" sz="5000" b="1" dirty="0"/>
              <a:t>We have looked at the </a:t>
            </a:r>
            <a:r>
              <a:rPr lang="en-US" sz="5000" b="1" u="sng" dirty="0"/>
              <a:t>motives</a:t>
            </a:r>
            <a:r>
              <a:rPr lang="en-US" sz="5000" b="1" dirty="0"/>
              <a:t> of Caustic Kings, now let’s look  at their </a:t>
            </a:r>
            <a:r>
              <a:rPr lang="en-US" sz="5000" b="1" u="sng" dirty="0"/>
              <a:t>methods</a:t>
            </a:r>
            <a:r>
              <a:rPr lang="en-US" sz="5000" b="1" dirty="0"/>
              <a:t>.</a:t>
            </a:r>
          </a:p>
          <a:p>
            <a:pPr algn="l">
              <a:lnSpc>
                <a:spcPct val="100000"/>
              </a:lnSpc>
              <a:spcBef>
                <a:spcPts val="0"/>
              </a:spcBef>
              <a:buFont typeface="Arial" panose="020B0604020202020204" pitchFamily="34" charset="0"/>
              <a:buChar char="•"/>
            </a:pPr>
            <a:r>
              <a:rPr lang="en-US" sz="5000" b="1" dirty="0"/>
              <a:t>We will look at four basic methods of false Christian leaders</a:t>
            </a:r>
          </a:p>
          <a:p>
            <a:pPr algn="l">
              <a:lnSpc>
                <a:spcPts val="6000"/>
              </a:lnSpc>
              <a:spcBef>
                <a:spcPts val="0"/>
              </a:spcBef>
            </a:pPr>
            <a:endParaRPr lang="en-US" sz="5400" b="1" dirty="0"/>
          </a:p>
        </p:txBody>
      </p:sp>
    </p:spTree>
    <p:custDataLst>
      <p:tags r:id="rId1"/>
    </p:custDataLst>
    <p:extLst>
      <p:ext uri="{BB962C8B-B14F-4D97-AF65-F5344CB8AC3E}">
        <p14:creationId xmlns:p14="http://schemas.microsoft.com/office/powerpoint/2010/main" val="412019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red, plastic, orange, tool&#10;&#10;Description automatically generated">
            <a:extLst>
              <a:ext uri="{FF2B5EF4-FFF2-40B4-BE49-F238E27FC236}">
                <a16:creationId xmlns:a16="http://schemas.microsoft.com/office/drawing/2014/main" id="{7F84C8A1-A74C-49C4-89F1-A6F438881967}"/>
              </a:ext>
            </a:extLst>
          </p:cNvPr>
          <p:cNvPicPr>
            <a:picLocks noChangeAspect="1"/>
          </p:cNvPicPr>
          <p:nvPr/>
        </p:nvPicPr>
        <p:blipFill rotWithShape="1">
          <a:blip r:embed="rId3">
            <a:extLst>
              <a:ext uri="{28A0092B-C50C-407E-A947-70E740481C1C}">
                <a14:useLocalDpi xmlns:a14="http://schemas.microsoft.com/office/drawing/2010/main" val="0"/>
              </a:ext>
            </a:extLst>
          </a:blip>
          <a:srcRect l="10998" b="826"/>
          <a:stretch/>
        </p:blipFill>
        <p:spPr>
          <a:xfrm>
            <a:off x="20" y="10"/>
            <a:ext cx="8668492" cy="6857990"/>
          </a:xfrm>
          <a:prstGeom prst="rect">
            <a:avLst/>
          </a:prstGeom>
        </p:spPr>
      </p:pic>
      <p:sp>
        <p:nvSpPr>
          <p:cNvPr id="14" name="Rectangle 18">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4D97AA3-1816-4DF4-93AC-8FF71FA4A0CE}"/>
              </a:ext>
            </a:extLst>
          </p:cNvPr>
          <p:cNvSpPr>
            <a:spLocks noGrp="1"/>
          </p:cNvSpPr>
          <p:nvPr>
            <p:ph idx="1"/>
          </p:nvPr>
        </p:nvSpPr>
        <p:spPr>
          <a:xfrm>
            <a:off x="7243012" y="114300"/>
            <a:ext cx="4948968" cy="6743689"/>
          </a:xfrm>
          <a:solidFill>
            <a:schemeClr val="bg1"/>
          </a:solidFill>
        </p:spPr>
        <p:txBody>
          <a:bodyPr>
            <a:normAutofit lnSpcReduction="10000"/>
          </a:bodyPr>
          <a:lstStyle/>
          <a:p>
            <a:pPr marL="0" indent="0" algn="ctr">
              <a:lnSpc>
                <a:spcPts val="4000"/>
              </a:lnSpc>
              <a:buNone/>
            </a:pPr>
            <a:r>
              <a:rPr lang="en-US" sz="4800" b="1" dirty="0">
                <a:solidFill>
                  <a:srgbClr val="C00000"/>
                </a:solidFill>
              </a:rPr>
              <a:t>Four Methods of False Christian Leaders</a:t>
            </a:r>
          </a:p>
          <a:p>
            <a:pPr marL="742950" indent="-742950">
              <a:spcBef>
                <a:spcPts val="1500"/>
              </a:spcBef>
              <a:buFont typeface="+mj-lt"/>
              <a:buAutoNum type="arabicPeriod"/>
            </a:pPr>
            <a:r>
              <a:rPr lang="en-US" sz="36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False Beauty &amp; Righteousness</a:t>
            </a:r>
          </a:p>
          <a:p>
            <a:pPr marL="742950" indent="-742950">
              <a:buFont typeface="+mj-lt"/>
              <a:buAutoNum type="arabicPeriod"/>
            </a:pPr>
            <a:r>
              <a:rPr lang="en-US" sz="36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Flattery (beginning with themselves)</a:t>
            </a:r>
            <a:endParaRPr lang="en-US" sz="3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buFont typeface="+mj-lt"/>
              <a:buAutoNum type="arabicPeriod"/>
            </a:pPr>
            <a:r>
              <a:rPr lang="en-US" sz="36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Twisting Scripture to Please Men</a:t>
            </a:r>
            <a:endParaRPr lang="en-US" sz="3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indent="-742950">
              <a:buFont typeface="+mj-lt"/>
              <a:buAutoNum type="arabicPeriod"/>
            </a:pPr>
            <a:r>
              <a:rPr lang="en-US" sz="36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Shortsighted Scriptural Understanding</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4000" b="1" dirty="0">
              <a:solidFill>
                <a:srgbClr val="C00000"/>
              </a:solidFill>
            </a:endParaRPr>
          </a:p>
        </p:txBody>
      </p:sp>
    </p:spTree>
    <p:custDataLst>
      <p:tags r:id="rId1"/>
    </p:custDataLst>
    <p:extLst>
      <p:ext uri="{BB962C8B-B14F-4D97-AF65-F5344CB8AC3E}">
        <p14:creationId xmlns:p14="http://schemas.microsoft.com/office/powerpoint/2010/main" val="422415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B4E0"/>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F6D3F146-10E0-40BA-ABC8-080FDB85F5FC}"/>
              </a:ext>
            </a:extLst>
          </p:cNvPr>
          <p:cNvPicPr>
            <a:picLocks noChangeAspect="1"/>
          </p:cNvPicPr>
          <p:nvPr/>
        </p:nvPicPr>
        <p:blipFill rotWithShape="1">
          <a:blip r:embed="rId2">
            <a:extLst>
              <a:ext uri="{28A0092B-C50C-407E-A947-70E740481C1C}">
                <a14:useLocalDpi xmlns:a14="http://schemas.microsoft.com/office/drawing/2010/main" val="0"/>
              </a:ext>
            </a:extLst>
          </a:blip>
          <a:srcRect t="13595"/>
          <a:stretch/>
        </p:blipFill>
        <p:spPr>
          <a:xfrm>
            <a:off x="0" y="0"/>
            <a:ext cx="7936992" cy="6858000"/>
          </a:xfrm>
          <a:prstGeom prst="rect">
            <a:avLst/>
          </a:prstGeom>
        </p:spPr>
      </p:pic>
      <p:sp>
        <p:nvSpPr>
          <p:cNvPr id="3" name="Content Placeholder 2">
            <a:extLst>
              <a:ext uri="{FF2B5EF4-FFF2-40B4-BE49-F238E27FC236}">
                <a16:creationId xmlns:a16="http://schemas.microsoft.com/office/drawing/2014/main" id="{96A52E59-B632-4334-AB9C-A0C0B5C68BF9}"/>
              </a:ext>
            </a:extLst>
          </p:cNvPr>
          <p:cNvSpPr>
            <a:spLocks noGrp="1"/>
          </p:cNvSpPr>
          <p:nvPr>
            <p:ph idx="1"/>
          </p:nvPr>
        </p:nvSpPr>
        <p:spPr>
          <a:xfrm>
            <a:off x="6455664" y="4901184"/>
            <a:ext cx="5386402" cy="2103119"/>
          </a:xfrm>
        </p:spPr>
        <p:txBody>
          <a:bodyPr lIns="0" tIns="0" rIns="0" bIns="0">
            <a:noAutofit/>
          </a:bodyPr>
          <a:lstStyle/>
          <a:p>
            <a:pPr marL="0" indent="0" algn="ctr">
              <a:buNone/>
            </a:pPr>
            <a:r>
              <a:rPr lang="en-US" sz="6600" b="1" dirty="0">
                <a:solidFill>
                  <a:srgbClr val="FFFF00"/>
                </a:solidFill>
                <a:effectLst>
                  <a:glow rad="152400">
                    <a:srgbClr val="002060"/>
                  </a:glow>
                </a:effectLst>
                <a:ea typeface="Times New Roman" panose="02020603050405020304" pitchFamily="18" charset="0"/>
                <a:cs typeface="Times New Roman" panose="02020603050405020304" pitchFamily="18" charset="0"/>
              </a:rPr>
              <a:t>False Beauty &amp; Righteousness</a:t>
            </a:r>
            <a:endParaRPr lang="en-US" sz="6600" b="1" dirty="0">
              <a:solidFill>
                <a:srgbClr val="FFFF00"/>
              </a:solidFill>
              <a:effectLst>
                <a:glow rad="152400">
                  <a:srgbClr val="002060"/>
                </a:glow>
              </a:effectLst>
              <a:ea typeface="Calibri" panose="020F0502020204030204" pitchFamily="34" charset="0"/>
              <a:cs typeface="Times New Roman" panose="02020603050405020304" pitchFamily="18" charset="0"/>
            </a:endParaRPr>
          </a:p>
          <a:p>
            <a:pPr marL="0" indent="0" algn="ctr">
              <a:buNone/>
            </a:pPr>
            <a:endParaRPr lang="en-US" dirty="0"/>
          </a:p>
        </p:txBody>
      </p:sp>
    </p:spTree>
    <p:extLst>
      <p:ext uri="{BB962C8B-B14F-4D97-AF65-F5344CB8AC3E}">
        <p14:creationId xmlns:p14="http://schemas.microsoft.com/office/powerpoint/2010/main" val="1583262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4.5|3.1|2.9"/>
</p:tagLst>
</file>

<file path=ppt/tags/tag10.xml><?xml version="1.0" encoding="utf-8"?>
<p:tagLst xmlns:a="http://schemas.openxmlformats.org/drawingml/2006/main" xmlns:r="http://schemas.openxmlformats.org/officeDocument/2006/relationships" xmlns:p="http://schemas.openxmlformats.org/presentationml/2006/main">
  <p:tag name="TIMING" val="|2.7|3.7|5.6"/>
</p:tagLst>
</file>

<file path=ppt/tags/tag11.xml><?xml version="1.0" encoding="utf-8"?>
<p:tagLst xmlns:a="http://schemas.openxmlformats.org/drawingml/2006/main" xmlns:r="http://schemas.openxmlformats.org/officeDocument/2006/relationships" xmlns:p="http://schemas.openxmlformats.org/presentationml/2006/main">
  <p:tag name="TIMING" val="|2.6|4.2|1.9"/>
</p:tagLst>
</file>

<file path=ppt/tags/tag12.xml><?xml version="1.0" encoding="utf-8"?>
<p:tagLst xmlns:a="http://schemas.openxmlformats.org/drawingml/2006/main" xmlns:r="http://schemas.openxmlformats.org/officeDocument/2006/relationships" xmlns:p="http://schemas.openxmlformats.org/presentationml/2006/main">
  <p:tag name="TIMING" val="|3.2|7.6"/>
</p:tagLst>
</file>

<file path=ppt/tags/tag13.xml><?xml version="1.0" encoding="utf-8"?>
<p:tagLst xmlns:a="http://schemas.openxmlformats.org/drawingml/2006/main" xmlns:r="http://schemas.openxmlformats.org/officeDocument/2006/relationships" xmlns:p="http://schemas.openxmlformats.org/presentationml/2006/main">
  <p:tag name="TIMING" val="|3|3|3.1|1.7|1.5"/>
</p:tagLst>
</file>

<file path=ppt/tags/tag14.xml><?xml version="1.0" encoding="utf-8"?>
<p:tagLst xmlns:a="http://schemas.openxmlformats.org/drawingml/2006/main" xmlns:r="http://schemas.openxmlformats.org/officeDocument/2006/relationships" xmlns:p="http://schemas.openxmlformats.org/presentationml/2006/main">
  <p:tag name="TIMING" val="|2.7|2.8"/>
</p:tagLst>
</file>

<file path=ppt/tags/tag15.xml><?xml version="1.0" encoding="utf-8"?>
<p:tagLst xmlns:a="http://schemas.openxmlformats.org/drawingml/2006/main" xmlns:r="http://schemas.openxmlformats.org/officeDocument/2006/relationships" xmlns:p="http://schemas.openxmlformats.org/presentationml/2006/main">
  <p:tag name="TIMING" val="|5.2|4.9"/>
</p:tagLst>
</file>

<file path=ppt/tags/tag16.xml><?xml version="1.0" encoding="utf-8"?>
<p:tagLst xmlns:a="http://schemas.openxmlformats.org/drawingml/2006/main" xmlns:r="http://schemas.openxmlformats.org/officeDocument/2006/relationships" xmlns:p="http://schemas.openxmlformats.org/presentationml/2006/main">
  <p:tag name="TIMING" val="|3.6|3.2|3.1"/>
</p:tagLst>
</file>

<file path=ppt/tags/tag17.xml><?xml version="1.0" encoding="utf-8"?>
<p:tagLst xmlns:a="http://schemas.openxmlformats.org/drawingml/2006/main" xmlns:r="http://schemas.openxmlformats.org/officeDocument/2006/relationships" xmlns:p="http://schemas.openxmlformats.org/presentationml/2006/main">
  <p:tag name="TIMING" val="|4.4|2.6|3.4|2.6|1.8"/>
</p:tagLst>
</file>

<file path=ppt/tags/tag18.xml><?xml version="1.0" encoding="utf-8"?>
<p:tagLst xmlns:a="http://schemas.openxmlformats.org/drawingml/2006/main" xmlns:r="http://schemas.openxmlformats.org/officeDocument/2006/relationships" xmlns:p="http://schemas.openxmlformats.org/presentationml/2006/main">
  <p:tag name="TIMING" val="|5.2|4.1"/>
</p:tagLst>
</file>

<file path=ppt/tags/tag19.xml><?xml version="1.0" encoding="utf-8"?>
<p:tagLst xmlns:a="http://schemas.openxmlformats.org/drawingml/2006/main" xmlns:r="http://schemas.openxmlformats.org/officeDocument/2006/relationships" xmlns:p="http://schemas.openxmlformats.org/presentationml/2006/main">
  <p:tag name="TIMING" val="|4.4|4.3"/>
</p:tagLst>
</file>

<file path=ppt/tags/tag2.xml><?xml version="1.0" encoding="utf-8"?>
<p:tagLst xmlns:a="http://schemas.openxmlformats.org/drawingml/2006/main" xmlns:r="http://schemas.openxmlformats.org/officeDocument/2006/relationships" xmlns:p="http://schemas.openxmlformats.org/presentationml/2006/main">
  <p:tag name="TIMING" val="|1.2|2|1.9|1.9|1.8"/>
</p:tagLst>
</file>

<file path=ppt/tags/tag20.xml><?xml version="1.0" encoding="utf-8"?>
<p:tagLst xmlns:a="http://schemas.openxmlformats.org/drawingml/2006/main" xmlns:r="http://schemas.openxmlformats.org/officeDocument/2006/relationships" xmlns:p="http://schemas.openxmlformats.org/presentationml/2006/main">
  <p:tag name="TIMING" val="|3.2|4.6"/>
</p:tagLst>
</file>

<file path=ppt/tags/tag21.xml><?xml version="1.0" encoding="utf-8"?>
<p:tagLst xmlns:a="http://schemas.openxmlformats.org/drawingml/2006/main" xmlns:r="http://schemas.openxmlformats.org/officeDocument/2006/relationships" xmlns:p="http://schemas.openxmlformats.org/presentationml/2006/main">
  <p:tag name="TIMING" val="|5|5.8|3.3"/>
</p:tagLst>
</file>

<file path=ppt/tags/tag22.xml><?xml version="1.0" encoding="utf-8"?>
<p:tagLst xmlns:a="http://schemas.openxmlformats.org/drawingml/2006/main" xmlns:r="http://schemas.openxmlformats.org/officeDocument/2006/relationships" xmlns:p="http://schemas.openxmlformats.org/presentationml/2006/main">
  <p:tag name="TIMING" val="|5.3|3.8|4.4"/>
</p:tagLst>
</file>

<file path=ppt/tags/tag23.xml><?xml version="1.0" encoding="utf-8"?>
<p:tagLst xmlns:a="http://schemas.openxmlformats.org/drawingml/2006/main" xmlns:r="http://schemas.openxmlformats.org/officeDocument/2006/relationships" xmlns:p="http://schemas.openxmlformats.org/presentationml/2006/main">
  <p:tag name="TIMING" val="|4.2|2.6"/>
</p:tagLst>
</file>

<file path=ppt/tags/tag24.xml><?xml version="1.0" encoding="utf-8"?>
<p:tagLst xmlns:a="http://schemas.openxmlformats.org/drawingml/2006/main" xmlns:r="http://schemas.openxmlformats.org/officeDocument/2006/relationships" xmlns:p="http://schemas.openxmlformats.org/presentationml/2006/main">
  <p:tag name="TIMING" val="|7.8|5.1"/>
</p:tagLst>
</file>

<file path=ppt/tags/tag25.xml><?xml version="1.0" encoding="utf-8"?>
<p:tagLst xmlns:a="http://schemas.openxmlformats.org/drawingml/2006/main" xmlns:r="http://schemas.openxmlformats.org/officeDocument/2006/relationships" xmlns:p="http://schemas.openxmlformats.org/presentationml/2006/main">
  <p:tag name="TIMING" val="|3.5|3.9|2.9|1.8|2.8"/>
</p:tagLst>
</file>

<file path=ppt/tags/tag26.xml><?xml version="1.0" encoding="utf-8"?>
<p:tagLst xmlns:a="http://schemas.openxmlformats.org/drawingml/2006/main" xmlns:r="http://schemas.openxmlformats.org/officeDocument/2006/relationships" xmlns:p="http://schemas.openxmlformats.org/presentationml/2006/main">
  <p:tag name="TIMING" val="|2.8"/>
</p:tagLst>
</file>

<file path=ppt/tags/tag27.xml><?xml version="1.0" encoding="utf-8"?>
<p:tagLst xmlns:a="http://schemas.openxmlformats.org/drawingml/2006/main" xmlns:r="http://schemas.openxmlformats.org/officeDocument/2006/relationships" xmlns:p="http://schemas.openxmlformats.org/presentationml/2006/main">
  <p:tag name="TIMING" val="|2.1|1.7|1.7|1.7"/>
</p:tagLst>
</file>

<file path=ppt/tags/tag28.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2"/>
</p:tagLst>
</file>

<file path=ppt/tags/tag4.xml><?xml version="1.0" encoding="utf-8"?>
<p:tagLst xmlns:a="http://schemas.openxmlformats.org/drawingml/2006/main" xmlns:r="http://schemas.openxmlformats.org/officeDocument/2006/relationships" xmlns:p="http://schemas.openxmlformats.org/presentationml/2006/main">
  <p:tag name="TIMING" val="|1.6|1.6|1.8|1.6"/>
</p:tagLst>
</file>

<file path=ppt/tags/tag5.xml><?xml version="1.0" encoding="utf-8"?>
<p:tagLst xmlns:a="http://schemas.openxmlformats.org/drawingml/2006/main" xmlns:r="http://schemas.openxmlformats.org/officeDocument/2006/relationships" xmlns:p="http://schemas.openxmlformats.org/presentationml/2006/main">
  <p:tag name="TIMING" val="|1.6|1.9"/>
</p:tagLst>
</file>

<file path=ppt/tags/tag6.xml><?xml version="1.0" encoding="utf-8"?>
<p:tagLst xmlns:a="http://schemas.openxmlformats.org/drawingml/2006/main" xmlns:r="http://schemas.openxmlformats.org/officeDocument/2006/relationships" xmlns:p="http://schemas.openxmlformats.org/presentationml/2006/main">
  <p:tag name="TIMING" val="|2.4|1.7|1.5|2.1"/>
</p:tagLst>
</file>

<file path=ppt/tags/tag7.xml><?xml version="1.0" encoding="utf-8"?>
<p:tagLst xmlns:a="http://schemas.openxmlformats.org/drawingml/2006/main" xmlns:r="http://schemas.openxmlformats.org/officeDocument/2006/relationships" xmlns:p="http://schemas.openxmlformats.org/presentationml/2006/main">
  <p:tag name="TIMING" val="|2.5|2.2"/>
</p:tagLst>
</file>

<file path=ppt/tags/tag8.xml><?xml version="1.0" encoding="utf-8"?>
<p:tagLst xmlns:a="http://schemas.openxmlformats.org/drawingml/2006/main" xmlns:r="http://schemas.openxmlformats.org/officeDocument/2006/relationships" xmlns:p="http://schemas.openxmlformats.org/presentationml/2006/main">
  <p:tag name="TIMING" val="|1.8"/>
</p:tagLst>
</file>

<file path=ppt/tags/tag9.xml><?xml version="1.0" encoding="utf-8"?>
<p:tagLst xmlns:a="http://schemas.openxmlformats.org/drawingml/2006/main" xmlns:r="http://schemas.openxmlformats.org/officeDocument/2006/relationships" xmlns:p="http://schemas.openxmlformats.org/presentationml/2006/main">
  <p:tag name="TIMING" val="|5.3|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23797</TotalTime>
  <Words>2649</Words>
  <Application>Microsoft Office PowerPoint</Application>
  <PresentationFormat>Widescreen</PresentationFormat>
  <Paragraphs>225</Paragraphs>
  <Slides>68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Algerian</vt:lpstr>
      <vt:lpstr>Arial</vt:lpstr>
      <vt:lpstr>Arial Rounded MT Bold</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145</cp:revision>
  <dcterms:created xsi:type="dcterms:W3CDTF">2020-06-23T08:19:45Z</dcterms:created>
  <dcterms:modified xsi:type="dcterms:W3CDTF">2021-11-11T21:34:34Z</dcterms:modified>
</cp:coreProperties>
</file>