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89" r:id="rId2"/>
    <p:sldId id="676" r:id="rId3"/>
    <p:sldId id="622" r:id="rId4"/>
    <p:sldId id="675" r:id="rId5"/>
    <p:sldId id="497" r:id="rId6"/>
    <p:sldId id="688" r:id="rId7"/>
    <p:sldId id="494" r:id="rId8"/>
    <p:sldId id="650" r:id="rId9"/>
    <p:sldId id="682" r:id="rId10"/>
    <p:sldId id="647" r:id="rId11"/>
    <p:sldId id="628" r:id="rId12"/>
    <p:sldId id="379" r:id="rId13"/>
    <p:sldId id="669" r:id="rId14"/>
    <p:sldId id="648" r:id="rId15"/>
    <p:sldId id="670" r:id="rId16"/>
    <p:sldId id="652" r:id="rId17"/>
    <p:sldId id="649" r:id="rId18"/>
    <p:sldId id="653" r:id="rId19"/>
    <p:sldId id="683" r:id="rId20"/>
    <p:sldId id="651" r:id="rId21"/>
    <p:sldId id="511" r:id="rId22"/>
    <p:sldId id="513" r:id="rId23"/>
    <p:sldId id="629" r:id="rId24"/>
    <p:sldId id="684" r:id="rId25"/>
    <p:sldId id="659" r:id="rId26"/>
    <p:sldId id="516" r:id="rId27"/>
    <p:sldId id="630" r:id="rId28"/>
    <p:sldId id="685" r:id="rId29"/>
    <p:sldId id="517" r:id="rId30"/>
    <p:sldId id="656" r:id="rId31"/>
    <p:sldId id="655" r:id="rId32"/>
    <p:sldId id="657" r:id="rId33"/>
    <p:sldId id="658" r:id="rId34"/>
    <p:sldId id="663" r:id="rId35"/>
    <p:sldId id="674" r:id="rId36"/>
    <p:sldId id="672" r:id="rId37"/>
    <p:sldId id="671" r:id="rId38"/>
    <p:sldId id="662" r:id="rId39"/>
    <p:sldId id="518" r:id="rId40"/>
    <p:sldId id="661" r:id="rId41"/>
    <p:sldId id="519" r:id="rId42"/>
    <p:sldId id="631" r:id="rId43"/>
    <p:sldId id="664" r:id="rId44"/>
    <p:sldId id="520" r:id="rId45"/>
    <p:sldId id="632" r:id="rId46"/>
    <p:sldId id="686" r:id="rId47"/>
    <p:sldId id="633" r:id="rId48"/>
    <p:sldId id="521" r:id="rId49"/>
    <p:sldId id="634" r:id="rId50"/>
    <p:sldId id="522" r:id="rId51"/>
    <p:sldId id="523" r:id="rId52"/>
    <p:sldId id="635" r:id="rId53"/>
    <p:sldId id="687" r:id="rId54"/>
    <p:sldId id="636" r:id="rId55"/>
    <p:sldId id="637" r:id="rId56"/>
    <p:sldId id="524" r:id="rId57"/>
    <p:sldId id="525" r:id="rId58"/>
    <p:sldId id="639" r:id="rId59"/>
    <p:sldId id="640" r:id="rId60"/>
    <p:sldId id="641" r:id="rId61"/>
    <p:sldId id="643" r:id="rId62"/>
    <p:sldId id="638" r:id="rId63"/>
    <p:sldId id="526" r:id="rId64"/>
    <p:sldId id="667" r:id="rId65"/>
    <p:sldId id="666" r:id="rId66"/>
    <p:sldId id="668" r:id="rId67"/>
    <p:sldId id="665" r:id="rId68"/>
    <p:sldId id="642" r:id="rId69"/>
    <p:sldId id="681" r:id="rId70"/>
    <p:sldId id="335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F12D978-C7FD-4018-8040-C10AB6DB59B5}">
          <p14:sldIdLst>
            <p14:sldId id="689"/>
            <p14:sldId id="676"/>
            <p14:sldId id="622"/>
            <p14:sldId id="675"/>
            <p14:sldId id="497"/>
            <p14:sldId id="688"/>
            <p14:sldId id="494"/>
            <p14:sldId id="650"/>
            <p14:sldId id="682"/>
            <p14:sldId id="647"/>
            <p14:sldId id="628"/>
            <p14:sldId id="379"/>
            <p14:sldId id="669"/>
            <p14:sldId id="648"/>
            <p14:sldId id="670"/>
            <p14:sldId id="652"/>
            <p14:sldId id="649"/>
            <p14:sldId id="653"/>
            <p14:sldId id="683"/>
            <p14:sldId id="651"/>
            <p14:sldId id="511"/>
            <p14:sldId id="513"/>
            <p14:sldId id="629"/>
            <p14:sldId id="684"/>
            <p14:sldId id="659"/>
            <p14:sldId id="516"/>
            <p14:sldId id="630"/>
            <p14:sldId id="685"/>
            <p14:sldId id="517"/>
            <p14:sldId id="656"/>
            <p14:sldId id="655"/>
            <p14:sldId id="657"/>
            <p14:sldId id="658"/>
            <p14:sldId id="663"/>
            <p14:sldId id="674"/>
            <p14:sldId id="672"/>
            <p14:sldId id="671"/>
            <p14:sldId id="662"/>
            <p14:sldId id="518"/>
            <p14:sldId id="661"/>
            <p14:sldId id="519"/>
            <p14:sldId id="631"/>
            <p14:sldId id="664"/>
            <p14:sldId id="520"/>
            <p14:sldId id="632"/>
            <p14:sldId id="686"/>
            <p14:sldId id="633"/>
            <p14:sldId id="521"/>
            <p14:sldId id="634"/>
            <p14:sldId id="522"/>
            <p14:sldId id="523"/>
            <p14:sldId id="635"/>
            <p14:sldId id="687"/>
            <p14:sldId id="636"/>
            <p14:sldId id="637"/>
            <p14:sldId id="524"/>
            <p14:sldId id="525"/>
            <p14:sldId id="639"/>
            <p14:sldId id="640"/>
            <p14:sldId id="641"/>
            <p14:sldId id="643"/>
            <p14:sldId id="638"/>
            <p14:sldId id="526"/>
            <p14:sldId id="667"/>
            <p14:sldId id="666"/>
            <p14:sldId id="668"/>
            <p14:sldId id="665"/>
            <p14:sldId id="642"/>
            <p14:sldId id="681"/>
            <p14:sldId id="33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A3BE"/>
    <a:srgbClr val="F7FCB6"/>
    <a:srgbClr val="110F0D"/>
    <a:srgbClr val="342F2A"/>
    <a:srgbClr val="151411"/>
    <a:srgbClr val="137696"/>
    <a:srgbClr val="6CDDFF"/>
    <a:srgbClr val="415EBA"/>
    <a:srgbClr val="6D7967"/>
    <a:srgbClr val="EBE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D0F800-4EA7-4DEB-BB17-11F48A33D18E}" v="234" dt="2021-11-02T15:15:56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13" autoAdjust="0"/>
    <p:restoredTop sz="94660"/>
  </p:normalViewPr>
  <p:slideViewPr>
    <p:cSldViewPr snapToGrid="0">
      <p:cViewPr varScale="1">
        <p:scale>
          <a:sx n="53" d="100"/>
          <a:sy n="53" d="100"/>
        </p:scale>
        <p:origin x="9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old Greenberg" userId="d5c41c3ac8bf082f" providerId="LiveId" clId="{60D0F800-4EA7-4DEB-BB17-11F48A33D18E}"/>
    <pc:docChg chg="undo custSel addSld delSld modSld sldOrd modSection">
      <pc:chgData name="Harold Greenberg" userId="d5c41c3ac8bf082f" providerId="LiveId" clId="{60D0F800-4EA7-4DEB-BB17-11F48A33D18E}" dt="2021-11-02T15:15:56.364" v="594"/>
      <pc:docMkLst>
        <pc:docMk/>
      </pc:docMkLst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4032970070" sldId="335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3535179811" sldId="379"/>
        </pc:sldMkLst>
      </pc:sldChg>
      <pc:sldChg chg="modSp mod modTransition modAnim">
        <pc:chgData name="Harold Greenberg" userId="d5c41c3ac8bf082f" providerId="LiveId" clId="{60D0F800-4EA7-4DEB-BB17-11F48A33D18E}" dt="2021-11-02T14:33:39.957" v="591"/>
        <pc:sldMkLst>
          <pc:docMk/>
          <pc:sldMk cId="4091841251" sldId="494"/>
        </pc:sldMkLst>
        <pc:spChg chg="mod">
          <ac:chgData name="Harold Greenberg" userId="d5c41c3ac8bf082f" providerId="LiveId" clId="{60D0F800-4EA7-4DEB-BB17-11F48A33D18E}" dt="2021-11-01T20:57:20.352" v="9" actId="14100"/>
          <ac:spMkLst>
            <pc:docMk/>
            <pc:sldMk cId="4091841251" sldId="494"/>
            <ac:spMk id="3" creationId="{CA111074-9321-46C9-BD92-1037C01995E6}"/>
          </ac:spMkLst>
        </pc:spChg>
      </pc:sldChg>
      <pc:sldChg chg="modTransition modAnim">
        <pc:chgData name="Harold Greenberg" userId="d5c41c3ac8bf082f" providerId="LiveId" clId="{60D0F800-4EA7-4DEB-BB17-11F48A33D18E}" dt="2021-11-02T14:33:39.957" v="591"/>
        <pc:sldMkLst>
          <pc:docMk/>
          <pc:sldMk cId="3436997403" sldId="497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3918873968" sldId="511"/>
        </pc:sldMkLst>
      </pc:sldChg>
      <pc:sldChg chg="modSp mod modTransition modAnim">
        <pc:chgData name="Harold Greenberg" userId="d5c41c3ac8bf082f" providerId="LiveId" clId="{60D0F800-4EA7-4DEB-BB17-11F48A33D18E}" dt="2021-11-02T14:33:39.957" v="591"/>
        <pc:sldMkLst>
          <pc:docMk/>
          <pc:sldMk cId="1887471753" sldId="513"/>
        </pc:sldMkLst>
        <pc:spChg chg="mod">
          <ac:chgData name="Harold Greenberg" userId="d5c41c3ac8bf082f" providerId="LiveId" clId="{60D0F800-4EA7-4DEB-BB17-11F48A33D18E}" dt="2021-11-01T21:00:41.898" v="29" actId="14100"/>
          <ac:spMkLst>
            <pc:docMk/>
            <pc:sldMk cId="1887471753" sldId="513"/>
            <ac:spMk id="3" creationId="{CA111074-9321-46C9-BD92-1037C01995E6}"/>
          </ac:spMkLst>
        </pc:spChg>
      </pc:sldChg>
      <pc:sldChg chg="modSp mod modTransition modAnim">
        <pc:chgData name="Harold Greenberg" userId="d5c41c3ac8bf082f" providerId="LiveId" clId="{60D0F800-4EA7-4DEB-BB17-11F48A33D18E}" dt="2021-11-02T14:33:39.957" v="591"/>
        <pc:sldMkLst>
          <pc:docMk/>
          <pc:sldMk cId="1656549357" sldId="516"/>
        </pc:sldMkLst>
        <pc:spChg chg="mod">
          <ac:chgData name="Harold Greenberg" userId="d5c41c3ac8bf082f" providerId="LiveId" clId="{60D0F800-4EA7-4DEB-BB17-11F48A33D18E}" dt="2021-11-01T21:01:34.029" v="38" actId="14100"/>
          <ac:spMkLst>
            <pc:docMk/>
            <pc:sldMk cId="1656549357" sldId="516"/>
            <ac:spMk id="3" creationId="{CA111074-9321-46C9-BD92-1037C01995E6}"/>
          </ac:spMkLst>
        </pc:spChg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3760887601" sldId="517"/>
        </pc:sldMkLst>
      </pc:sldChg>
      <pc:sldChg chg="modTransition modAnim">
        <pc:chgData name="Harold Greenberg" userId="d5c41c3ac8bf082f" providerId="LiveId" clId="{60D0F800-4EA7-4DEB-BB17-11F48A33D18E}" dt="2021-11-02T14:33:39.957" v="591"/>
        <pc:sldMkLst>
          <pc:docMk/>
          <pc:sldMk cId="2919917901" sldId="518"/>
        </pc:sldMkLst>
      </pc:sldChg>
      <pc:sldChg chg="modSp mod modTransition modAnim">
        <pc:chgData name="Harold Greenberg" userId="d5c41c3ac8bf082f" providerId="LiveId" clId="{60D0F800-4EA7-4DEB-BB17-11F48A33D18E}" dt="2021-11-02T14:33:39.957" v="591"/>
        <pc:sldMkLst>
          <pc:docMk/>
          <pc:sldMk cId="2174207737" sldId="519"/>
        </pc:sldMkLst>
        <pc:spChg chg="mod">
          <ac:chgData name="Harold Greenberg" userId="d5c41c3ac8bf082f" providerId="LiveId" clId="{60D0F800-4EA7-4DEB-BB17-11F48A33D18E}" dt="2021-11-01T21:05:13.881" v="42" actId="20577"/>
          <ac:spMkLst>
            <pc:docMk/>
            <pc:sldMk cId="2174207737" sldId="519"/>
            <ac:spMk id="3" creationId="{CA111074-9321-46C9-BD92-1037C01995E6}"/>
          </ac:spMkLst>
        </pc:spChg>
      </pc:sldChg>
      <pc:sldChg chg="modSp mod modTransition modAnim">
        <pc:chgData name="Harold Greenberg" userId="d5c41c3ac8bf082f" providerId="LiveId" clId="{60D0F800-4EA7-4DEB-BB17-11F48A33D18E}" dt="2021-11-02T14:33:39.957" v="591"/>
        <pc:sldMkLst>
          <pc:docMk/>
          <pc:sldMk cId="3894568560" sldId="520"/>
        </pc:sldMkLst>
        <pc:spChg chg="mod">
          <ac:chgData name="Harold Greenberg" userId="d5c41c3ac8bf082f" providerId="LiveId" clId="{60D0F800-4EA7-4DEB-BB17-11F48A33D18E}" dt="2021-11-02T14:33:26.353" v="590" actId="20577"/>
          <ac:spMkLst>
            <pc:docMk/>
            <pc:sldMk cId="3894568560" sldId="520"/>
            <ac:spMk id="3" creationId="{CA111074-9321-46C9-BD92-1037C01995E6}"/>
          </ac:spMkLst>
        </pc:spChg>
      </pc:sldChg>
      <pc:sldChg chg="modSp mod modTransition modAnim">
        <pc:chgData name="Harold Greenberg" userId="d5c41c3ac8bf082f" providerId="LiveId" clId="{60D0F800-4EA7-4DEB-BB17-11F48A33D18E}" dt="2021-11-02T14:33:39.957" v="591"/>
        <pc:sldMkLst>
          <pc:docMk/>
          <pc:sldMk cId="773057360" sldId="521"/>
        </pc:sldMkLst>
        <pc:spChg chg="mod">
          <ac:chgData name="Harold Greenberg" userId="d5c41c3ac8bf082f" providerId="LiveId" clId="{60D0F800-4EA7-4DEB-BB17-11F48A33D18E}" dt="2021-11-01T21:08:18.079" v="65" actId="14100"/>
          <ac:spMkLst>
            <pc:docMk/>
            <pc:sldMk cId="773057360" sldId="521"/>
            <ac:spMk id="3" creationId="{CA111074-9321-46C9-BD92-1037C01995E6}"/>
          </ac:spMkLst>
        </pc:spChg>
      </pc:sldChg>
      <pc:sldChg chg="modSp mod modTransition modAnim">
        <pc:chgData name="Harold Greenberg" userId="d5c41c3ac8bf082f" providerId="LiveId" clId="{60D0F800-4EA7-4DEB-BB17-11F48A33D18E}" dt="2021-11-02T14:33:39.957" v="591"/>
        <pc:sldMkLst>
          <pc:docMk/>
          <pc:sldMk cId="2867839695" sldId="522"/>
        </pc:sldMkLst>
        <pc:spChg chg="mod">
          <ac:chgData name="Harold Greenberg" userId="d5c41c3ac8bf082f" providerId="LiveId" clId="{60D0F800-4EA7-4DEB-BB17-11F48A33D18E}" dt="2021-11-01T21:08:42.395" v="68" actId="14100"/>
          <ac:spMkLst>
            <pc:docMk/>
            <pc:sldMk cId="2867839695" sldId="522"/>
            <ac:spMk id="3" creationId="{CA111074-9321-46C9-BD92-1037C01995E6}"/>
          </ac:spMkLst>
        </pc:spChg>
      </pc:sldChg>
      <pc:sldChg chg="modSp mod modTransition modAnim">
        <pc:chgData name="Harold Greenberg" userId="d5c41c3ac8bf082f" providerId="LiveId" clId="{60D0F800-4EA7-4DEB-BB17-11F48A33D18E}" dt="2021-11-02T14:33:39.957" v="591"/>
        <pc:sldMkLst>
          <pc:docMk/>
          <pc:sldMk cId="3039493723" sldId="523"/>
        </pc:sldMkLst>
        <pc:spChg chg="mod">
          <ac:chgData name="Harold Greenberg" userId="d5c41c3ac8bf082f" providerId="LiveId" clId="{60D0F800-4EA7-4DEB-BB17-11F48A33D18E}" dt="2021-11-01T21:09:29.755" v="75" actId="14100"/>
          <ac:spMkLst>
            <pc:docMk/>
            <pc:sldMk cId="3039493723" sldId="523"/>
            <ac:spMk id="3" creationId="{CA111074-9321-46C9-BD92-1037C01995E6}"/>
          </ac:spMkLst>
        </pc:spChg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2354470671" sldId="524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2717350867" sldId="525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1579570116" sldId="526"/>
        </pc:sldMkLst>
      </pc:sldChg>
      <pc:sldChg chg="ord modTransition">
        <pc:chgData name="Harold Greenberg" userId="d5c41c3ac8bf082f" providerId="LiveId" clId="{60D0F800-4EA7-4DEB-BB17-11F48A33D18E}" dt="2021-11-02T15:15:07.966" v="593"/>
        <pc:sldMkLst>
          <pc:docMk/>
          <pc:sldMk cId="2205134937" sldId="622"/>
        </pc:sldMkLst>
      </pc:sldChg>
      <pc:sldChg chg="ord modTransition">
        <pc:chgData name="Harold Greenberg" userId="d5c41c3ac8bf082f" providerId="LiveId" clId="{60D0F800-4EA7-4DEB-BB17-11F48A33D18E}" dt="2021-11-02T14:33:39.957" v="591"/>
        <pc:sldMkLst>
          <pc:docMk/>
          <pc:sldMk cId="624522231" sldId="628"/>
        </pc:sldMkLst>
      </pc:sldChg>
      <pc:sldChg chg="modSp mod ord modTransition modAnim">
        <pc:chgData name="Harold Greenberg" userId="d5c41c3ac8bf082f" providerId="LiveId" clId="{60D0F800-4EA7-4DEB-BB17-11F48A33D18E}" dt="2021-11-02T14:33:39.957" v="591"/>
        <pc:sldMkLst>
          <pc:docMk/>
          <pc:sldMk cId="2235578211" sldId="629"/>
        </pc:sldMkLst>
        <pc:spChg chg="mod">
          <ac:chgData name="Harold Greenberg" userId="d5c41c3ac8bf082f" providerId="LiveId" clId="{60D0F800-4EA7-4DEB-BB17-11F48A33D18E}" dt="2021-11-02T13:09:10.811" v="463" actId="1076"/>
          <ac:spMkLst>
            <pc:docMk/>
            <pc:sldMk cId="2235578211" sldId="629"/>
            <ac:spMk id="4" creationId="{D8B3F790-E264-4A2E-94BE-FA83AFB764AD}"/>
          </ac:spMkLst>
        </pc:spChg>
        <pc:picChg chg="mod">
          <ac:chgData name="Harold Greenberg" userId="d5c41c3ac8bf082f" providerId="LiveId" clId="{60D0F800-4EA7-4DEB-BB17-11F48A33D18E}" dt="2021-11-02T13:08:58.106" v="462" actId="1076"/>
          <ac:picMkLst>
            <pc:docMk/>
            <pc:sldMk cId="2235578211" sldId="629"/>
            <ac:picMk id="5" creationId="{6586962D-16CB-4349-A560-7EC967DBEB58}"/>
          </ac:picMkLst>
        </pc:picChg>
      </pc:sldChg>
      <pc:sldChg chg="ord modTransition">
        <pc:chgData name="Harold Greenberg" userId="d5c41c3ac8bf082f" providerId="LiveId" clId="{60D0F800-4EA7-4DEB-BB17-11F48A33D18E}" dt="2021-11-02T14:33:39.957" v="591"/>
        <pc:sldMkLst>
          <pc:docMk/>
          <pc:sldMk cId="867449456" sldId="630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880743358" sldId="631"/>
        </pc:sldMkLst>
      </pc:sldChg>
      <pc:sldChg chg="ord modTransition modAnim">
        <pc:chgData name="Harold Greenberg" userId="d5c41c3ac8bf082f" providerId="LiveId" clId="{60D0F800-4EA7-4DEB-BB17-11F48A33D18E}" dt="2021-11-02T14:33:39.957" v="591"/>
        <pc:sldMkLst>
          <pc:docMk/>
          <pc:sldMk cId="2184091405" sldId="632"/>
        </pc:sldMkLst>
      </pc:sldChg>
      <pc:sldChg chg="ord modTransition">
        <pc:chgData name="Harold Greenberg" userId="d5c41c3ac8bf082f" providerId="LiveId" clId="{60D0F800-4EA7-4DEB-BB17-11F48A33D18E}" dt="2021-11-02T14:33:39.957" v="591"/>
        <pc:sldMkLst>
          <pc:docMk/>
          <pc:sldMk cId="1725912433" sldId="633"/>
        </pc:sldMkLst>
      </pc:sldChg>
      <pc:sldChg chg="ord modTransition">
        <pc:chgData name="Harold Greenberg" userId="d5c41c3ac8bf082f" providerId="LiveId" clId="{60D0F800-4EA7-4DEB-BB17-11F48A33D18E}" dt="2021-11-02T14:33:39.957" v="591"/>
        <pc:sldMkLst>
          <pc:docMk/>
          <pc:sldMk cId="2008673054" sldId="634"/>
        </pc:sldMkLst>
      </pc:sldChg>
      <pc:sldChg chg="ord modTransition">
        <pc:chgData name="Harold Greenberg" userId="d5c41c3ac8bf082f" providerId="LiveId" clId="{60D0F800-4EA7-4DEB-BB17-11F48A33D18E}" dt="2021-11-02T14:33:39.957" v="591"/>
        <pc:sldMkLst>
          <pc:docMk/>
          <pc:sldMk cId="486726334" sldId="635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40041599" sldId="636"/>
        </pc:sldMkLst>
      </pc:sldChg>
      <pc:sldChg chg="ord modTransition">
        <pc:chgData name="Harold Greenberg" userId="d5c41c3ac8bf082f" providerId="LiveId" clId="{60D0F800-4EA7-4DEB-BB17-11F48A33D18E}" dt="2021-11-02T14:33:39.957" v="591"/>
        <pc:sldMkLst>
          <pc:docMk/>
          <pc:sldMk cId="322335992" sldId="637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3270823987" sldId="638"/>
        </pc:sldMkLst>
      </pc:sldChg>
      <pc:sldChg chg="modTransition modAnim">
        <pc:chgData name="Harold Greenberg" userId="d5c41c3ac8bf082f" providerId="LiveId" clId="{60D0F800-4EA7-4DEB-BB17-11F48A33D18E}" dt="2021-11-02T14:33:39.957" v="591"/>
        <pc:sldMkLst>
          <pc:docMk/>
          <pc:sldMk cId="165450986" sldId="639"/>
        </pc:sldMkLst>
      </pc:sldChg>
      <pc:sldChg chg="modSp mod modTransition modAnim">
        <pc:chgData name="Harold Greenberg" userId="d5c41c3ac8bf082f" providerId="LiveId" clId="{60D0F800-4EA7-4DEB-BB17-11F48A33D18E}" dt="2021-11-02T14:33:39.957" v="591"/>
        <pc:sldMkLst>
          <pc:docMk/>
          <pc:sldMk cId="53080863" sldId="640"/>
        </pc:sldMkLst>
        <pc:spChg chg="mod">
          <ac:chgData name="Harold Greenberg" userId="d5c41c3ac8bf082f" providerId="LiveId" clId="{60D0F800-4EA7-4DEB-BB17-11F48A33D18E}" dt="2021-11-01T21:12:29.564" v="86" actId="20577"/>
          <ac:spMkLst>
            <pc:docMk/>
            <pc:sldMk cId="53080863" sldId="640"/>
            <ac:spMk id="3" creationId="{CA111074-9321-46C9-BD92-1037C01995E6}"/>
          </ac:spMkLst>
        </pc:spChg>
      </pc:sldChg>
      <pc:sldChg chg="modSp mod modTransition modAnim">
        <pc:chgData name="Harold Greenberg" userId="d5c41c3ac8bf082f" providerId="LiveId" clId="{60D0F800-4EA7-4DEB-BB17-11F48A33D18E}" dt="2021-11-02T14:33:39.957" v="591"/>
        <pc:sldMkLst>
          <pc:docMk/>
          <pc:sldMk cId="2727156624" sldId="641"/>
        </pc:sldMkLst>
        <pc:spChg chg="mod">
          <ac:chgData name="Harold Greenberg" userId="d5c41c3ac8bf082f" providerId="LiveId" clId="{60D0F800-4EA7-4DEB-BB17-11F48A33D18E}" dt="2021-11-01T21:12:48.815" v="87" actId="14100"/>
          <ac:spMkLst>
            <pc:docMk/>
            <pc:sldMk cId="2727156624" sldId="641"/>
            <ac:spMk id="3" creationId="{CA111074-9321-46C9-BD92-1037C01995E6}"/>
          </ac:spMkLst>
        </pc:spChg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1666893011" sldId="642"/>
        </pc:sldMkLst>
      </pc:sldChg>
      <pc:sldChg chg="modTransition modAnim">
        <pc:chgData name="Harold Greenberg" userId="d5c41c3ac8bf082f" providerId="LiveId" clId="{60D0F800-4EA7-4DEB-BB17-11F48A33D18E}" dt="2021-11-02T14:33:39.957" v="591"/>
        <pc:sldMkLst>
          <pc:docMk/>
          <pc:sldMk cId="2832544818" sldId="643"/>
        </pc:sldMkLst>
      </pc:sldChg>
      <pc:sldChg chg="modTransition modAnim">
        <pc:chgData name="Harold Greenberg" userId="d5c41c3ac8bf082f" providerId="LiveId" clId="{60D0F800-4EA7-4DEB-BB17-11F48A33D18E}" dt="2021-11-02T14:33:39.957" v="591"/>
        <pc:sldMkLst>
          <pc:docMk/>
          <pc:sldMk cId="4017087382" sldId="647"/>
        </pc:sldMkLst>
      </pc:sldChg>
      <pc:sldChg chg="modTransition modAnim">
        <pc:chgData name="Harold Greenberg" userId="d5c41c3ac8bf082f" providerId="LiveId" clId="{60D0F800-4EA7-4DEB-BB17-11F48A33D18E}" dt="2021-11-02T14:33:39.957" v="591"/>
        <pc:sldMkLst>
          <pc:docMk/>
          <pc:sldMk cId="2118953569" sldId="648"/>
        </pc:sldMkLst>
      </pc:sldChg>
      <pc:sldChg chg="modSp mod modTransition modAnim">
        <pc:chgData name="Harold Greenberg" userId="d5c41c3ac8bf082f" providerId="LiveId" clId="{60D0F800-4EA7-4DEB-BB17-11F48A33D18E}" dt="2021-11-02T14:33:39.957" v="591"/>
        <pc:sldMkLst>
          <pc:docMk/>
          <pc:sldMk cId="446054172" sldId="649"/>
        </pc:sldMkLst>
        <pc:spChg chg="mod">
          <ac:chgData name="Harold Greenberg" userId="d5c41c3ac8bf082f" providerId="LiveId" clId="{60D0F800-4EA7-4DEB-BB17-11F48A33D18E}" dt="2021-11-01T20:59:25.751" v="20" actId="14100"/>
          <ac:spMkLst>
            <pc:docMk/>
            <pc:sldMk cId="446054172" sldId="649"/>
            <ac:spMk id="3" creationId="{CA111074-9321-46C9-BD92-1037C01995E6}"/>
          </ac:spMkLst>
        </pc:spChg>
      </pc:sldChg>
      <pc:sldChg chg="modSp mod ord modTransition modAnim">
        <pc:chgData name="Harold Greenberg" userId="d5c41c3ac8bf082f" providerId="LiveId" clId="{60D0F800-4EA7-4DEB-BB17-11F48A33D18E}" dt="2021-11-02T14:33:39.957" v="591"/>
        <pc:sldMkLst>
          <pc:docMk/>
          <pc:sldMk cId="950566257" sldId="650"/>
        </pc:sldMkLst>
        <pc:picChg chg="mod">
          <ac:chgData name="Harold Greenberg" userId="d5c41c3ac8bf082f" providerId="LiveId" clId="{60D0F800-4EA7-4DEB-BB17-11F48A33D18E}" dt="2021-11-02T13:00:15.712" v="432" actId="29295"/>
          <ac:picMkLst>
            <pc:docMk/>
            <pc:sldMk cId="950566257" sldId="650"/>
            <ac:picMk id="7" creationId="{5D908196-E68F-4006-86D5-8B3C5AD85427}"/>
          </ac:picMkLst>
        </pc:picChg>
      </pc:sldChg>
      <pc:sldChg chg="ord modTransition modAnim">
        <pc:chgData name="Harold Greenberg" userId="d5c41c3ac8bf082f" providerId="LiveId" clId="{60D0F800-4EA7-4DEB-BB17-11F48A33D18E}" dt="2021-11-02T14:33:39.957" v="591"/>
        <pc:sldMkLst>
          <pc:docMk/>
          <pc:sldMk cId="140304825" sldId="651"/>
        </pc:sldMkLst>
      </pc:sldChg>
      <pc:sldChg chg="modSp modTransition modAnim">
        <pc:chgData name="Harold Greenberg" userId="d5c41c3ac8bf082f" providerId="LiveId" clId="{60D0F800-4EA7-4DEB-BB17-11F48A33D18E}" dt="2021-11-02T14:33:39.957" v="591"/>
        <pc:sldMkLst>
          <pc:docMk/>
          <pc:sldMk cId="2080675108" sldId="652"/>
        </pc:sldMkLst>
        <pc:spChg chg="mod">
          <ac:chgData name="Harold Greenberg" userId="d5c41c3ac8bf082f" providerId="LiveId" clId="{60D0F800-4EA7-4DEB-BB17-11F48A33D18E}" dt="2021-11-02T13:05:14.870" v="447" actId="20577"/>
          <ac:spMkLst>
            <pc:docMk/>
            <pc:sldMk cId="2080675108" sldId="652"/>
            <ac:spMk id="3" creationId="{AD72579E-595B-4556-8502-A1EE0B7C380B}"/>
          </ac:spMkLst>
        </pc:spChg>
      </pc:sldChg>
      <pc:sldChg chg="ord modTransition">
        <pc:chgData name="Harold Greenberg" userId="d5c41c3ac8bf082f" providerId="LiveId" clId="{60D0F800-4EA7-4DEB-BB17-11F48A33D18E}" dt="2021-11-02T14:33:39.957" v="591"/>
        <pc:sldMkLst>
          <pc:docMk/>
          <pc:sldMk cId="4139525672" sldId="653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1031996973" sldId="655"/>
        </pc:sldMkLst>
      </pc:sldChg>
      <pc:sldChg chg="modSp mod modTransition">
        <pc:chgData name="Harold Greenberg" userId="d5c41c3ac8bf082f" providerId="LiveId" clId="{60D0F800-4EA7-4DEB-BB17-11F48A33D18E}" dt="2021-11-02T14:33:39.957" v="591"/>
        <pc:sldMkLst>
          <pc:docMk/>
          <pc:sldMk cId="2238607216" sldId="656"/>
        </pc:sldMkLst>
        <pc:spChg chg="mod">
          <ac:chgData name="Harold Greenberg" userId="d5c41c3ac8bf082f" providerId="LiveId" clId="{60D0F800-4EA7-4DEB-BB17-11F48A33D18E}" dt="2021-11-01T21:02:06.514" v="41" actId="14100"/>
          <ac:spMkLst>
            <pc:docMk/>
            <pc:sldMk cId="2238607216" sldId="656"/>
            <ac:spMk id="3" creationId="{CA111074-9321-46C9-BD92-1037C01995E6}"/>
          </ac:spMkLst>
        </pc:spChg>
      </pc:sldChg>
      <pc:sldChg chg="modTransition modAnim">
        <pc:chgData name="Harold Greenberg" userId="d5c41c3ac8bf082f" providerId="LiveId" clId="{60D0F800-4EA7-4DEB-BB17-11F48A33D18E}" dt="2021-11-02T14:33:39.957" v="591"/>
        <pc:sldMkLst>
          <pc:docMk/>
          <pc:sldMk cId="3239397653" sldId="657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1732871048" sldId="658"/>
        </pc:sldMkLst>
      </pc:sldChg>
      <pc:sldChg chg="ord modTransition">
        <pc:chgData name="Harold Greenberg" userId="d5c41c3ac8bf082f" providerId="LiveId" clId="{60D0F800-4EA7-4DEB-BB17-11F48A33D18E}" dt="2021-11-02T14:33:39.957" v="591"/>
        <pc:sldMkLst>
          <pc:docMk/>
          <pc:sldMk cId="3410026179" sldId="659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3608197147" sldId="661"/>
        </pc:sldMkLst>
      </pc:sldChg>
      <pc:sldChg chg="addSp modSp mod modTransition">
        <pc:chgData name="Harold Greenberg" userId="d5c41c3ac8bf082f" providerId="LiveId" clId="{60D0F800-4EA7-4DEB-BB17-11F48A33D18E}" dt="2021-11-02T14:33:39.957" v="591"/>
        <pc:sldMkLst>
          <pc:docMk/>
          <pc:sldMk cId="3766656177" sldId="662"/>
        </pc:sldMkLst>
        <pc:spChg chg="mod">
          <ac:chgData name="Harold Greenberg" userId="d5c41c3ac8bf082f" providerId="LiveId" clId="{60D0F800-4EA7-4DEB-BB17-11F48A33D18E}" dt="2021-11-02T13:15:05.194" v="557" actId="948"/>
          <ac:spMkLst>
            <pc:docMk/>
            <pc:sldMk cId="3766656177" sldId="662"/>
            <ac:spMk id="3" creationId="{043CC3BE-63C3-4AF9-B881-9F60543B7A51}"/>
          </ac:spMkLst>
        </pc:spChg>
        <pc:spChg chg="add mod">
          <ac:chgData name="Harold Greenberg" userId="d5c41c3ac8bf082f" providerId="LiveId" clId="{60D0F800-4EA7-4DEB-BB17-11F48A33D18E}" dt="2021-11-02T13:13:59.003" v="556" actId="1036"/>
          <ac:spMkLst>
            <pc:docMk/>
            <pc:sldMk cId="3766656177" sldId="662"/>
            <ac:spMk id="5" creationId="{037ACFCE-F3DA-40B8-9C97-75396DC449AC}"/>
          </ac:spMkLst>
        </pc:spChg>
        <pc:picChg chg="mod">
          <ac:chgData name="Harold Greenberg" userId="d5c41c3ac8bf082f" providerId="LiveId" clId="{60D0F800-4EA7-4DEB-BB17-11F48A33D18E}" dt="2021-11-02T13:12:27.026" v="470" actId="1076"/>
          <ac:picMkLst>
            <pc:docMk/>
            <pc:sldMk cId="3766656177" sldId="662"/>
            <ac:picMk id="4" creationId="{33DA276B-D7F7-49FB-8F53-2922D617750E}"/>
          </ac:picMkLst>
        </pc:picChg>
      </pc:sldChg>
      <pc:sldChg chg="modTransition modAnim">
        <pc:chgData name="Harold Greenberg" userId="d5c41c3ac8bf082f" providerId="LiveId" clId="{60D0F800-4EA7-4DEB-BB17-11F48A33D18E}" dt="2021-11-02T14:33:39.957" v="591"/>
        <pc:sldMkLst>
          <pc:docMk/>
          <pc:sldMk cId="1988869866" sldId="663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3718948843" sldId="664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1254529533" sldId="665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4292981193" sldId="666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3095657936" sldId="667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1346055136" sldId="668"/>
        </pc:sldMkLst>
      </pc:sldChg>
      <pc:sldChg chg="ord modTransition">
        <pc:chgData name="Harold Greenberg" userId="d5c41c3ac8bf082f" providerId="LiveId" clId="{60D0F800-4EA7-4DEB-BB17-11F48A33D18E}" dt="2021-11-02T14:33:39.957" v="591"/>
        <pc:sldMkLst>
          <pc:docMk/>
          <pc:sldMk cId="2207363045" sldId="669"/>
        </pc:sldMkLst>
      </pc:sldChg>
      <pc:sldChg chg="modSp modTransition modAnim">
        <pc:chgData name="Harold Greenberg" userId="d5c41c3ac8bf082f" providerId="LiveId" clId="{60D0F800-4EA7-4DEB-BB17-11F48A33D18E}" dt="2021-11-02T14:33:39.957" v="591"/>
        <pc:sldMkLst>
          <pc:docMk/>
          <pc:sldMk cId="3517936816" sldId="670"/>
        </pc:sldMkLst>
        <pc:spChg chg="mod">
          <ac:chgData name="Harold Greenberg" userId="d5c41c3ac8bf082f" providerId="LiveId" clId="{60D0F800-4EA7-4DEB-BB17-11F48A33D18E}" dt="2021-11-02T13:04:06.781" v="442"/>
          <ac:spMkLst>
            <pc:docMk/>
            <pc:sldMk cId="3517936816" sldId="670"/>
            <ac:spMk id="3" creationId="{CA111074-9321-46C9-BD92-1037C01995E6}"/>
          </ac:spMkLst>
        </pc:spChg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234405433" sldId="671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2159167162" sldId="672"/>
        </pc:sldMkLst>
      </pc:sldChg>
      <pc:sldChg chg="del modTransition">
        <pc:chgData name="Harold Greenberg" userId="d5c41c3ac8bf082f" providerId="LiveId" clId="{60D0F800-4EA7-4DEB-BB17-11F48A33D18E}" dt="2021-11-02T12:54:32.647" v="102" actId="47"/>
        <pc:sldMkLst>
          <pc:docMk/>
          <pc:sldMk cId="1874793139" sldId="673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1196983156" sldId="674"/>
        </pc:sldMkLst>
      </pc:sldChg>
      <pc:sldChg chg="modSp add modTransition">
        <pc:chgData name="Harold Greenberg" userId="d5c41c3ac8bf082f" providerId="LiveId" clId="{60D0F800-4EA7-4DEB-BB17-11F48A33D18E}" dt="2021-11-02T15:15:56.364" v="594"/>
        <pc:sldMkLst>
          <pc:docMk/>
          <pc:sldMk cId="1821196974" sldId="675"/>
        </pc:sldMkLst>
        <pc:spChg chg="mod">
          <ac:chgData name="Harold Greenberg" userId="d5c41c3ac8bf082f" providerId="LiveId" clId="{60D0F800-4EA7-4DEB-BB17-11F48A33D18E}" dt="2021-11-02T15:15:56.364" v="594"/>
          <ac:spMkLst>
            <pc:docMk/>
            <pc:sldMk cId="1821196974" sldId="675"/>
            <ac:spMk id="22" creationId="{144D8AF4-339D-4CE6-A2C2-0B3BD74794D8}"/>
          </ac:spMkLst>
        </pc:spChg>
      </pc:sldChg>
      <pc:sldChg chg="delSp mod modTransition delAnim">
        <pc:chgData name="Harold Greenberg" userId="d5c41c3ac8bf082f" providerId="LiveId" clId="{60D0F800-4EA7-4DEB-BB17-11F48A33D18E}" dt="2021-11-02T14:33:39.957" v="591"/>
        <pc:sldMkLst>
          <pc:docMk/>
          <pc:sldMk cId="1524631391" sldId="676"/>
        </pc:sldMkLst>
        <pc:picChg chg="del">
          <ac:chgData name="Harold Greenberg" userId="d5c41c3ac8bf082f" providerId="LiveId" clId="{60D0F800-4EA7-4DEB-BB17-11F48A33D18E}" dt="2021-11-02T13:24:15.136" v="588" actId="478"/>
          <ac:picMkLst>
            <pc:docMk/>
            <pc:sldMk cId="1524631391" sldId="676"/>
            <ac:picMk id="9" creationId="{C11CB307-4F40-446D-99A1-5F28C6D5D5DA}"/>
          </ac:picMkLst>
        </pc:picChg>
      </pc:sldChg>
      <pc:sldChg chg="delSp mod modTransition">
        <pc:chgData name="Harold Greenberg" userId="d5c41c3ac8bf082f" providerId="LiveId" clId="{60D0F800-4EA7-4DEB-BB17-11F48A33D18E}" dt="2021-11-02T14:33:39.957" v="591"/>
        <pc:sldMkLst>
          <pc:docMk/>
          <pc:sldMk cId="3758319804" sldId="679"/>
        </pc:sldMkLst>
        <pc:spChg chg="del">
          <ac:chgData name="Harold Greenberg" userId="d5c41c3ac8bf082f" providerId="LiveId" clId="{60D0F800-4EA7-4DEB-BB17-11F48A33D18E}" dt="2021-11-02T12:51:50.180" v="94" actId="478"/>
          <ac:spMkLst>
            <pc:docMk/>
            <pc:sldMk cId="3758319804" sldId="679"/>
            <ac:spMk id="28" creationId="{6AD0CDF1-FF8F-42E7-97A6-DBFE0D9C713E}"/>
          </ac:spMkLst>
        </pc:spChg>
        <pc:spChg chg="del">
          <ac:chgData name="Harold Greenberg" userId="d5c41c3ac8bf082f" providerId="LiveId" clId="{60D0F800-4EA7-4DEB-BB17-11F48A33D18E}" dt="2021-11-02T12:51:55.545" v="95" actId="478"/>
          <ac:spMkLst>
            <pc:docMk/>
            <pc:sldMk cId="3758319804" sldId="679"/>
            <ac:spMk id="42" creationId="{7F1DEEDE-19E9-4E8F-836B-024E59C56784}"/>
          </ac:spMkLst>
        </pc:spChg>
        <pc:spChg chg="del">
          <ac:chgData name="Harold Greenberg" userId="d5c41c3ac8bf082f" providerId="LiveId" clId="{60D0F800-4EA7-4DEB-BB17-11F48A33D18E}" dt="2021-11-02T12:52:08.180" v="96" actId="478"/>
          <ac:spMkLst>
            <pc:docMk/>
            <pc:sldMk cId="3758319804" sldId="679"/>
            <ac:spMk id="43" creationId="{3BC047A4-B9ED-4466-BA73-89E371477C97}"/>
          </ac:spMkLst>
        </pc:spChg>
        <pc:spChg chg="del">
          <ac:chgData name="Harold Greenberg" userId="d5c41c3ac8bf082f" providerId="LiveId" clId="{60D0F800-4EA7-4DEB-BB17-11F48A33D18E}" dt="2021-11-02T12:52:13.942" v="97" actId="478"/>
          <ac:spMkLst>
            <pc:docMk/>
            <pc:sldMk cId="3758319804" sldId="679"/>
            <ac:spMk id="44" creationId="{DA92D015-5765-404E-97BB-14F62B8FECC3}"/>
          </ac:spMkLst>
        </pc:spChg>
      </pc:sldChg>
      <pc:sldChg chg="del ord modTransition modAnim">
        <pc:chgData name="Harold Greenberg" userId="d5c41c3ac8bf082f" providerId="LiveId" clId="{60D0F800-4EA7-4DEB-BB17-11F48A33D18E}" dt="2021-11-02T12:51:37.407" v="93" actId="47"/>
        <pc:sldMkLst>
          <pc:docMk/>
          <pc:sldMk cId="956180288" sldId="680"/>
        </pc:sldMkLst>
      </pc:sldChg>
      <pc:sldChg chg="modTransition">
        <pc:chgData name="Harold Greenberg" userId="d5c41c3ac8bf082f" providerId="LiveId" clId="{60D0F800-4EA7-4DEB-BB17-11F48A33D18E}" dt="2021-11-02T14:33:39.957" v="591"/>
        <pc:sldMkLst>
          <pc:docMk/>
          <pc:sldMk cId="1666991506" sldId="681"/>
        </pc:sldMkLst>
      </pc:sldChg>
      <pc:sldChg chg="modSp add mod modTransition modAnim">
        <pc:chgData name="Harold Greenberg" userId="d5c41c3ac8bf082f" providerId="LiveId" clId="{60D0F800-4EA7-4DEB-BB17-11F48A33D18E}" dt="2021-11-02T14:33:39.957" v="591"/>
        <pc:sldMkLst>
          <pc:docMk/>
          <pc:sldMk cId="475333050" sldId="682"/>
        </pc:sldMkLst>
        <pc:spChg chg="mod">
          <ac:chgData name="Harold Greenberg" userId="d5c41c3ac8bf082f" providerId="LiveId" clId="{60D0F800-4EA7-4DEB-BB17-11F48A33D18E}" dt="2021-11-01T20:57:29.575" v="11" actId="14100"/>
          <ac:spMkLst>
            <pc:docMk/>
            <pc:sldMk cId="475333050" sldId="682"/>
            <ac:spMk id="3" creationId="{CA111074-9321-46C9-BD92-1037C01995E6}"/>
          </ac:spMkLst>
        </pc:spChg>
      </pc:sldChg>
      <pc:sldChg chg="del">
        <pc:chgData name="Harold Greenberg" userId="d5c41c3ac8bf082f" providerId="LiveId" clId="{60D0F800-4EA7-4DEB-BB17-11F48A33D18E}" dt="2021-11-01T20:55:50.833" v="1" actId="47"/>
        <pc:sldMkLst>
          <pc:docMk/>
          <pc:sldMk cId="3573667895" sldId="682"/>
        </pc:sldMkLst>
      </pc:sldChg>
      <pc:sldChg chg="del">
        <pc:chgData name="Harold Greenberg" userId="d5c41c3ac8bf082f" providerId="LiveId" clId="{60D0F800-4EA7-4DEB-BB17-11F48A33D18E}" dt="2021-11-01T20:55:52.855" v="2" actId="47"/>
        <pc:sldMkLst>
          <pc:docMk/>
          <pc:sldMk cId="2701849242" sldId="683"/>
        </pc:sldMkLst>
      </pc:sldChg>
      <pc:sldChg chg="modSp add mod modTransition modAnim">
        <pc:chgData name="Harold Greenberg" userId="d5c41c3ac8bf082f" providerId="LiveId" clId="{60D0F800-4EA7-4DEB-BB17-11F48A33D18E}" dt="2021-11-02T14:33:39.957" v="591"/>
        <pc:sldMkLst>
          <pc:docMk/>
          <pc:sldMk cId="3407943300" sldId="683"/>
        </pc:sldMkLst>
        <pc:spChg chg="mod">
          <ac:chgData name="Harold Greenberg" userId="d5c41c3ac8bf082f" providerId="LiveId" clId="{60D0F800-4EA7-4DEB-BB17-11F48A33D18E}" dt="2021-11-01T20:59:43.870" v="22" actId="14100"/>
          <ac:spMkLst>
            <pc:docMk/>
            <pc:sldMk cId="3407943300" sldId="683"/>
            <ac:spMk id="3" creationId="{CA111074-9321-46C9-BD92-1037C01995E6}"/>
          </ac:spMkLst>
        </pc:spChg>
      </pc:sldChg>
      <pc:sldChg chg="modSp add mod modTransition modAnim">
        <pc:chgData name="Harold Greenberg" userId="d5c41c3ac8bf082f" providerId="LiveId" clId="{60D0F800-4EA7-4DEB-BB17-11F48A33D18E}" dt="2021-11-02T14:33:39.957" v="591"/>
        <pc:sldMkLst>
          <pc:docMk/>
          <pc:sldMk cId="1302443314" sldId="684"/>
        </pc:sldMkLst>
        <pc:spChg chg="mod">
          <ac:chgData name="Harold Greenberg" userId="d5c41c3ac8bf082f" providerId="LiveId" clId="{60D0F800-4EA7-4DEB-BB17-11F48A33D18E}" dt="2021-11-01T21:00:53.871" v="31" actId="14100"/>
          <ac:spMkLst>
            <pc:docMk/>
            <pc:sldMk cId="1302443314" sldId="684"/>
            <ac:spMk id="3" creationId="{CA111074-9321-46C9-BD92-1037C01995E6}"/>
          </ac:spMkLst>
        </pc:spChg>
      </pc:sldChg>
      <pc:sldChg chg="del">
        <pc:chgData name="Harold Greenberg" userId="d5c41c3ac8bf082f" providerId="LiveId" clId="{60D0F800-4EA7-4DEB-BB17-11F48A33D18E}" dt="2021-11-01T20:30:18.980" v="0" actId="47"/>
        <pc:sldMkLst>
          <pc:docMk/>
          <pc:sldMk cId="3542747523" sldId="684"/>
        </pc:sldMkLst>
      </pc:sldChg>
      <pc:sldChg chg="modSp add mod modTransition">
        <pc:chgData name="Harold Greenberg" userId="d5c41c3ac8bf082f" providerId="LiveId" clId="{60D0F800-4EA7-4DEB-BB17-11F48A33D18E}" dt="2021-11-02T14:33:39.957" v="591"/>
        <pc:sldMkLst>
          <pc:docMk/>
          <pc:sldMk cId="1193675056" sldId="685"/>
        </pc:sldMkLst>
        <pc:spChg chg="mod">
          <ac:chgData name="Harold Greenberg" userId="d5c41c3ac8bf082f" providerId="LiveId" clId="{60D0F800-4EA7-4DEB-BB17-11F48A33D18E}" dt="2021-11-01T21:01:47.035" v="40" actId="14100"/>
          <ac:spMkLst>
            <pc:docMk/>
            <pc:sldMk cId="1193675056" sldId="685"/>
            <ac:spMk id="3" creationId="{CA111074-9321-46C9-BD92-1037C01995E6}"/>
          </ac:spMkLst>
        </pc:spChg>
      </pc:sldChg>
      <pc:sldChg chg="modSp add mod modTransition modAnim">
        <pc:chgData name="Harold Greenberg" userId="d5c41c3ac8bf082f" providerId="LiveId" clId="{60D0F800-4EA7-4DEB-BB17-11F48A33D18E}" dt="2021-11-02T14:33:39.957" v="591"/>
        <pc:sldMkLst>
          <pc:docMk/>
          <pc:sldMk cId="3206339790" sldId="686"/>
        </pc:sldMkLst>
        <pc:spChg chg="mod">
          <ac:chgData name="Harold Greenberg" userId="d5c41c3ac8bf082f" providerId="LiveId" clId="{60D0F800-4EA7-4DEB-BB17-11F48A33D18E}" dt="2021-11-01T21:07:10.183" v="56" actId="12"/>
          <ac:spMkLst>
            <pc:docMk/>
            <pc:sldMk cId="3206339790" sldId="686"/>
            <ac:spMk id="3" creationId="{CA111074-9321-46C9-BD92-1037C01995E6}"/>
          </ac:spMkLst>
        </pc:spChg>
      </pc:sldChg>
      <pc:sldChg chg="modSp add mod modTransition modAnim">
        <pc:chgData name="Harold Greenberg" userId="d5c41c3ac8bf082f" providerId="LiveId" clId="{60D0F800-4EA7-4DEB-BB17-11F48A33D18E}" dt="2021-11-02T14:33:39.957" v="591"/>
        <pc:sldMkLst>
          <pc:docMk/>
          <pc:sldMk cId="3018730297" sldId="687"/>
        </pc:sldMkLst>
        <pc:spChg chg="mod">
          <ac:chgData name="Harold Greenberg" userId="d5c41c3ac8bf082f" providerId="LiveId" clId="{60D0F800-4EA7-4DEB-BB17-11F48A33D18E}" dt="2021-11-01T21:10:27.012" v="79" actId="14100"/>
          <ac:spMkLst>
            <pc:docMk/>
            <pc:sldMk cId="3018730297" sldId="687"/>
            <ac:spMk id="3" creationId="{CA111074-9321-46C9-BD92-1037C01995E6}"/>
          </ac:spMkLst>
        </pc:spChg>
      </pc:sldChg>
      <pc:sldChg chg="add modTransition">
        <pc:chgData name="Harold Greenberg" userId="d5c41c3ac8bf082f" providerId="LiveId" clId="{60D0F800-4EA7-4DEB-BB17-11F48A33D18E}" dt="2021-11-02T14:33:39.957" v="591"/>
        <pc:sldMkLst>
          <pc:docMk/>
          <pc:sldMk cId="153101633" sldId="688"/>
        </pc:sldMkLst>
      </pc:sldChg>
    </pc:docChg>
  </pc:docChgLst>
  <pc:docChgLst>
    <pc:chgData name="Harold Greenberg" userId="d5c41c3ac8bf082f" providerId="LiveId" clId="{75CCC5A7-4C34-4829-BB43-EB84E9C779A4}"/>
    <pc:docChg chg="delSld modSld modSection">
      <pc:chgData name="Harold Greenberg" userId="d5c41c3ac8bf082f" providerId="LiveId" clId="{75CCC5A7-4C34-4829-BB43-EB84E9C779A4}" dt="2021-09-22T00:53:53.224" v="1" actId="115"/>
      <pc:docMkLst>
        <pc:docMk/>
      </pc:docMkLst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1284800108" sldId="499"/>
        </pc:sldMkLst>
      </pc:sldChg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2045589648" sldId="501"/>
        </pc:sldMkLst>
      </pc:sldChg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4293322905" sldId="502"/>
        </pc:sldMkLst>
      </pc:sldChg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2761076083" sldId="503"/>
        </pc:sldMkLst>
      </pc:sldChg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1152246826" sldId="504"/>
        </pc:sldMkLst>
      </pc:sldChg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3635393378" sldId="505"/>
        </pc:sldMkLst>
      </pc:sldChg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529656760" sldId="506"/>
        </pc:sldMkLst>
      </pc:sldChg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699069249" sldId="507"/>
        </pc:sldMkLst>
      </pc:sldChg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2432740755" sldId="508"/>
        </pc:sldMkLst>
      </pc:sldChg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349533221" sldId="509"/>
        </pc:sldMkLst>
      </pc:sldChg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190451680" sldId="510"/>
        </pc:sldMkLst>
      </pc:sldChg>
      <pc:sldChg chg="modSp mod">
        <pc:chgData name="Harold Greenberg" userId="d5c41c3ac8bf082f" providerId="LiveId" clId="{75CCC5A7-4C34-4829-BB43-EB84E9C779A4}" dt="2021-09-22T00:53:53.224" v="1" actId="115"/>
        <pc:sldMkLst>
          <pc:docMk/>
          <pc:sldMk cId="3918873968" sldId="511"/>
        </pc:sldMkLst>
        <pc:spChg chg="mod">
          <ac:chgData name="Harold Greenberg" userId="d5c41c3ac8bf082f" providerId="LiveId" clId="{75CCC5A7-4C34-4829-BB43-EB84E9C779A4}" dt="2021-09-22T00:53:53.224" v="1" actId="115"/>
          <ac:spMkLst>
            <pc:docMk/>
            <pc:sldMk cId="3918873968" sldId="511"/>
            <ac:spMk id="4" creationId="{6B84CAF5-C94B-48D4-910D-97DF728371AE}"/>
          </ac:spMkLst>
        </pc:spChg>
      </pc:sldChg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2169699827" sldId="512"/>
        </pc:sldMkLst>
      </pc:sldChg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1996178181" sldId="515"/>
        </pc:sldMkLst>
      </pc:sldChg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1013728840" sldId="626"/>
        </pc:sldMkLst>
      </pc:sldChg>
      <pc:sldChg chg="del">
        <pc:chgData name="Harold Greenberg" userId="d5c41c3ac8bf082f" providerId="LiveId" clId="{75CCC5A7-4C34-4829-BB43-EB84E9C779A4}" dt="2021-09-22T00:53:38.873" v="0" actId="47"/>
        <pc:sldMkLst>
          <pc:docMk/>
          <pc:sldMk cId="1337489822" sldId="627"/>
        </pc:sldMkLst>
      </pc:sldChg>
    </pc:docChg>
  </pc:docChgLst>
  <pc:docChgLst>
    <pc:chgData name="Harold Greenberg" userId="d5c41c3ac8bf082f" providerId="LiveId" clId="{F92514BB-E8C0-4E9B-AB0F-31B88F7019F9}"/>
    <pc:docChg chg="delSld modSection">
      <pc:chgData name="Harold Greenberg" userId="d5c41c3ac8bf082f" providerId="LiveId" clId="{F92514BB-E8C0-4E9B-AB0F-31B88F7019F9}" dt="2021-09-22T03:50:06.397" v="0" actId="47"/>
      <pc:docMkLst>
        <pc:docMk/>
      </pc:docMkLst>
      <pc:sldChg chg="del">
        <pc:chgData name="Harold Greenberg" userId="d5c41c3ac8bf082f" providerId="LiveId" clId="{F92514BB-E8C0-4E9B-AB0F-31B88F7019F9}" dt="2021-09-22T03:50:06.397" v="0" actId="47"/>
        <pc:sldMkLst>
          <pc:docMk/>
          <pc:sldMk cId="2755064248" sldId="330"/>
        </pc:sldMkLst>
      </pc:sldChg>
    </pc:docChg>
  </pc:docChgLst>
  <pc:docChgLst>
    <pc:chgData name="Harold Greenberg" userId="d5c41c3ac8bf082f" providerId="LiveId" clId="{B9D9609E-6EC2-4AAC-9F5D-506843B058F5}"/>
    <pc:docChg chg="undo custSel addSld delSld modSld sldOrd modSection">
      <pc:chgData name="Harold Greenberg" userId="d5c41c3ac8bf082f" providerId="LiveId" clId="{B9D9609E-6EC2-4AAC-9F5D-506843B058F5}" dt="2021-09-25T17:53:25.835" v="1889" actId="14100"/>
      <pc:docMkLst>
        <pc:docMk/>
      </pc:docMkLst>
      <pc:sldChg chg="modSp mod">
        <pc:chgData name="Harold Greenberg" userId="d5c41c3ac8bf082f" providerId="LiveId" clId="{B9D9609E-6EC2-4AAC-9F5D-506843B058F5}" dt="2021-09-25T12:36:31.040" v="4" actId="20577"/>
        <pc:sldMkLst>
          <pc:docMk/>
          <pc:sldMk cId="4091841251" sldId="494"/>
        </pc:sldMkLst>
        <pc:spChg chg="mod">
          <ac:chgData name="Harold Greenberg" userId="d5c41c3ac8bf082f" providerId="LiveId" clId="{B9D9609E-6EC2-4AAC-9F5D-506843B058F5}" dt="2021-09-25T12:36:31.040" v="4" actId="20577"/>
          <ac:spMkLst>
            <pc:docMk/>
            <pc:sldMk cId="4091841251" sldId="494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B9D9609E-6EC2-4AAC-9F5D-506843B058F5}" dt="2021-09-25T12:46:40.274" v="67" actId="313"/>
        <pc:sldMkLst>
          <pc:docMk/>
          <pc:sldMk cId="1656549357" sldId="516"/>
        </pc:sldMkLst>
        <pc:spChg chg="mod">
          <ac:chgData name="Harold Greenberg" userId="d5c41c3ac8bf082f" providerId="LiveId" clId="{B9D9609E-6EC2-4AAC-9F5D-506843B058F5}" dt="2021-09-25T12:46:40.274" v="67" actId="313"/>
          <ac:spMkLst>
            <pc:docMk/>
            <pc:sldMk cId="1656549357" sldId="516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B9D9609E-6EC2-4AAC-9F5D-506843B058F5}" dt="2021-09-25T17:20:13.974" v="1094" actId="14100"/>
        <pc:sldMkLst>
          <pc:docMk/>
          <pc:sldMk cId="2919917901" sldId="518"/>
        </pc:sldMkLst>
        <pc:spChg chg="mod">
          <ac:chgData name="Harold Greenberg" userId="d5c41c3ac8bf082f" providerId="LiveId" clId="{B9D9609E-6EC2-4AAC-9F5D-506843B058F5}" dt="2021-09-25T17:20:13.974" v="1094" actId="14100"/>
          <ac:spMkLst>
            <pc:docMk/>
            <pc:sldMk cId="2919917901" sldId="518"/>
            <ac:spMk id="3" creationId="{CA111074-9321-46C9-BD92-1037C01995E6}"/>
          </ac:spMkLst>
        </pc:spChg>
      </pc:sldChg>
      <pc:sldChg chg="modSp mod ord">
        <pc:chgData name="Harold Greenberg" userId="d5c41c3ac8bf082f" providerId="LiveId" clId="{B9D9609E-6EC2-4AAC-9F5D-506843B058F5}" dt="2021-09-25T17:20:55.775" v="1096"/>
        <pc:sldMkLst>
          <pc:docMk/>
          <pc:sldMk cId="2174207737" sldId="519"/>
        </pc:sldMkLst>
        <pc:spChg chg="mod">
          <ac:chgData name="Harold Greenberg" userId="d5c41c3ac8bf082f" providerId="LiveId" clId="{B9D9609E-6EC2-4AAC-9F5D-506843B058F5}" dt="2021-09-25T17:09:00.308" v="864" actId="14100"/>
          <ac:spMkLst>
            <pc:docMk/>
            <pc:sldMk cId="2174207737" sldId="519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B9D9609E-6EC2-4AAC-9F5D-506843B058F5}" dt="2021-09-25T17:26:46.612" v="1164" actId="20577"/>
        <pc:sldMkLst>
          <pc:docMk/>
          <pc:sldMk cId="3894568560" sldId="520"/>
        </pc:sldMkLst>
        <pc:spChg chg="mod">
          <ac:chgData name="Harold Greenberg" userId="d5c41c3ac8bf082f" providerId="LiveId" clId="{B9D9609E-6EC2-4AAC-9F5D-506843B058F5}" dt="2021-09-25T17:26:46.612" v="1164" actId="20577"/>
          <ac:spMkLst>
            <pc:docMk/>
            <pc:sldMk cId="3894568560" sldId="520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B9D9609E-6EC2-4AAC-9F5D-506843B058F5}" dt="2021-09-25T17:29:58.662" v="1191" actId="20577"/>
        <pc:sldMkLst>
          <pc:docMk/>
          <pc:sldMk cId="2867839695" sldId="522"/>
        </pc:sldMkLst>
        <pc:spChg chg="mod">
          <ac:chgData name="Harold Greenberg" userId="d5c41c3ac8bf082f" providerId="LiveId" clId="{B9D9609E-6EC2-4AAC-9F5D-506843B058F5}" dt="2021-09-25T17:29:58.662" v="1191" actId="20577"/>
          <ac:spMkLst>
            <pc:docMk/>
            <pc:sldMk cId="2867839695" sldId="522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B9D9609E-6EC2-4AAC-9F5D-506843B058F5}" dt="2021-09-25T17:33:52.538" v="1220" actId="20577"/>
        <pc:sldMkLst>
          <pc:docMk/>
          <pc:sldMk cId="3039493723" sldId="523"/>
        </pc:sldMkLst>
        <pc:spChg chg="mod">
          <ac:chgData name="Harold Greenberg" userId="d5c41c3ac8bf082f" providerId="LiveId" clId="{B9D9609E-6EC2-4AAC-9F5D-506843B058F5}" dt="2021-09-25T17:33:52.538" v="1220" actId="20577"/>
          <ac:spMkLst>
            <pc:docMk/>
            <pc:sldMk cId="3039493723" sldId="523"/>
            <ac:spMk id="3" creationId="{CA111074-9321-46C9-BD92-1037C01995E6}"/>
          </ac:spMkLst>
        </pc:spChg>
      </pc:sldChg>
      <pc:sldChg chg="ord">
        <pc:chgData name="Harold Greenberg" userId="d5c41c3ac8bf082f" providerId="LiveId" clId="{B9D9609E-6EC2-4AAC-9F5D-506843B058F5}" dt="2021-09-25T17:42:05.268" v="1273"/>
        <pc:sldMkLst>
          <pc:docMk/>
          <pc:sldMk cId="1579570116" sldId="526"/>
        </pc:sldMkLst>
      </pc:sldChg>
      <pc:sldChg chg="modSp mod">
        <pc:chgData name="Harold Greenberg" userId="d5c41c3ac8bf082f" providerId="LiveId" clId="{B9D9609E-6EC2-4AAC-9F5D-506843B058F5}" dt="2021-09-25T17:21:55.416" v="1103" actId="255"/>
        <pc:sldMkLst>
          <pc:docMk/>
          <pc:sldMk cId="880743358" sldId="631"/>
        </pc:sldMkLst>
        <pc:spChg chg="mod">
          <ac:chgData name="Harold Greenberg" userId="d5c41c3ac8bf082f" providerId="LiveId" clId="{B9D9609E-6EC2-4AAC-9F5D-506843B058F5}" dt="2021-09-25T17:21:55.416" v="1103" actId="255"/>
          <ac:spMkLst>
            <pc:docMk/>
            <pc:sldMk cId="880743358" sldId="631"/>
            <ac:spMk id="2" creationId="{922A9683-1CAD-4907-8482-76DA47795B5A}"/>
          </ac:spMkLst>
        </pc:spChg>
      </pc:sldChg>
      <pc:sldChg chg="addSp delSp modSp mod setBg">
        <pc:chgData name="Harold Greenberg" userId="d5c41c3ac8bf082f" providerId="LiveId" clId="{B9D9609E-6EC2-4AAC-9F5D-506843B058F5}" dt="2021-09-25T17:32:50.401" v="1207"/>
        <pc:sldMkLst>
          <pc:docMk/>
          <pc:sldMk cId="486726334" sldId="635"/>
        </pc:sldMkLst>
        <pc:picChg chg="add mod">
          <ac:chgData name="Harold Greenberg" userId="d5c41c3ac8bf082f" providerId="LiveId" clId="{B9D9609E-6EC2-4AAC-9F5D-506843B058F5}" dt="2021-09-25T17:31:22.869" v="1195" actId="962"/>
          <ac:picMkLst>
            <pc:docMk/>
            <pc:sldMk cId="486726334" sldId="635"/>
            <ac:picMk id="3" creationId="{5771CA7C-87A5-467C-A59B-EB91BA72BE62}"/>
          </ac:picMkLst>
        </pc:picChg>
        <pc:picChg chg="del">
          <ac:chgData name="Harold Greenberg" userId="d5c41c3ac8bf082f" providerId="LiveId" clId="{B9D9609E-6EC2-4AAC-9F5D-506843B058F5}" dt="2021-09-25T17:31:16.955" v="1192" actId="478"/>
          <ac:picMkLst>
            <pc:docMk/>
            <pc:sldMk cId="486726334" sldId="635"/>
            <ac:picMk id="8" creationId="{76997B10-23C5-415B-AD8F-F84F2F99EC11}"/>
          </ac:picMkLst>
        </pc:picChg>
      </pc:sldChg>
      <pc:sldChg chg="modSp mod">
        <pc:chgData name="Harold Greenberg" userId="d5c41c3ac8bf082f" providerId="LiveId" clId="{B9D9609E-6EC2-4AAC-9F5D-506843B058F5}" dt="2021-09-25T17:34:05.207" v="1221" actId="1076"/>
        <pc:sldMkLst>
          <pc:docMk/>
          <pc:sldMk cId="40041599" sldId="636"/>
        </pc:sldMkLst>
        <pc:picChg chg="mod">
          <ac:chgData name="Harold Greenberg" userId="d5c41c3ac8bf082f" providerId="LiveId" clId="{B9D9609E-6EC2-4AAC-9F5D-506843B058F5}" dt="2021-09-25T17:34:05.207" v="1221" actId="1076"/>
          <ac:picMkLst>
            <pc:docMk/>
            <pc:sldMk cId="40041599" sldId="636"/>
            <ac:picMk id="6" creationId="{DE4CE85D-2EE7-405E-BE41-6C9516782802}"/>
          </ac:picMkLst>
        </pc:picChg>
      </pc:sldChg>
      <pc:sldChg chg="ord">
        <pc:chgData name="Harold Greenberg" userId="d5c41c3ac8bf082f" providerId="LiveId" clId="{B9D9609E-6EC2-4AAC-9F5D-506843B058F5}" dt="2021-09-25T17:41:22.334" v="1264"/>
        <pc:sldMkLst>
          <pc:docMk/>
          <pc:sldMk cId="3270823987" sldId="638"/>
        </pc:sldMkLst>
      </pc:sldChg>
      <pc:sldChg chg="modSp mod">
        <pc:chgData name="Harold Greenberg" userId="d5c41c3ac8bf082f" providerId="LiveId" clId="{B9D9609E-6EC2-4AAC-9F5D-506843B058F5}" dt="2021-09-25T17:36:20.066" v="1242" actId="20577"/>
        <pc:sldMkLst>
          <pc:docMk/>
          <pc:sldMk cId="165450986" sldId="639"/>
        </pc:sldMkLst>
        <pc:spChg chg="mod">
          <ac:chgData name="Harold Greenberg" userId="d5c41c3ac8bf082f" providerId="LiveId" clId="{B9D9609E-6EC2-4AAC-9F5D-506843B058F5}" dt="2021-09-25T17:36:20.066" v="1242" actId="20577"/>
          <ac:spMkLst>
            <pc:docMk/>
            <pc:sldMk cId="165450986" sldId="639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B9D9609E-6EC2-4AAC-9F5D-506843B058F5}" dt="2021-09-25T17:38:31.729" v="1248" actId="20577"/>
        <pc:sldMkLst>
          <pc:docMk/>
          <pc:sldMk cId="53080863" sldId="640"/>
        </pc:sldMkLst>
        <pc:spChg chg="mod">
          <ac:chgData name="Harold Greenberg" userId="d5c41c3ac8bf082f" providerId="LiveId" clId="{B9D9609E-6EC2-4AAC-9F5D-506843B058F5}" dt="2021-09-25T17:38:31.729" v="1248" actId="20577"/>
          <ac:spMkLst>
            <pc:docMk/>
            <pc:sldMk cId="53080863" sldId="640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B9D9609E-6EC2-4AAC-9F5D-506843B058F5}" dt="2021-09-25T17:51:59.681" v="1867" actId="14100"/>
        <pc:sldMkLst>
          <pc:docMk/>
          <pc:sldMk cId="1666893011" sldId="642"/>
        </pc:sldMkLst>
        <pc:spChg chg="mod">
          <ac:chgData name="Harold Greenberg" userId="d5c41c3ac8bf082f" providerId="LiveId" clId="{B9D9609E-6EC2-4AAC-9F5D-506843B058F5}" dt="2021-09-25T17:51:59.681" v="1867" actId="14100"/>
          <ac:spMkLst>
            <pc:docMk/>
            <pc:sldMk cId="1666893011" sldId="642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B9D9609E-6EC2-4AAC-9F5D-506843B058F5}" dt="2021-09-25T17:40:14.712" v="1262" actId="20577"/>
        <pc:sldMkLst>
          <pc:docMk/>
          <pc:sldMk cId="2832544818" sldId="643"/>
        </pc:sldMkLst>
        <pc:spChg chg="mod">
          <ac:chgData name="Harold Greenberg" userId="d5c41c3ac8bf082f" providerId="LiveId" clId="{B9D9609E-6EC2-4AAC-9F5D-506843B058F5}" dt="2021-09-25T17:40:14.712" v="1262" actId="20577"/>
          <ac:spMkLst>
            <pc:docMk/>
            <pc:sldMk cId="2832544818" sldId="643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B9D9609E-6EC2-4AAC-9F5D-506843B058F5}" dt="2021-09-25T12:41:22.427" v="21" actId="20577"/>
        <pc:sldMkLst>
          <pc:docMk/>
          <pc:sldMk cId="446054172" sldId="649"/>
        </pc:sldMkLst>
        <pc:spChg chg="mod">
          <ac:chgData name="Harold Greenberg" userId="d5c41c3ac8bf082f" providerId="LiveId" clId="{B9D9609E-6EC2-4AAC-9F5D-506843B058F5}" dt="2021-09-25T12:41:22.427" v="21" actId="20577"/>
          <ac:spMkLst>
            <pc:docMk/>
            <pc:sldMk cId="446054172" sldId="649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B9D9609E-6EC2-4AAC-9F5D-506843B058F5}" dt="2021-09-25T17:52:33.757" v="1879" actId="1035"/>
        <pc:sldMkLst>
          <pc:docMk/>
          <pc:sldMk cId="950566257" sldId="650"/>
        </pc:sldMkLst>
        <pc:spChg chg="mod">
          <ac:chgData name="Harold Greenberg" userId="d5c41c3ac8bf082f" providerId="LiveId" clId="{B9D9609E-6EC2-4AAC-9F5D-506843B058F5}" dt="2021-09-25T17:52:33.757" v="1879" actId="1035"/>
          <ac:spMkLst>
            <pc:docMk/>
            <pc:sldMk cId="950566257" sldId="650"/>
            <ac:spMk id="15" creationId="{F6F7977F-B104-4BAF-B388-464D5E271ED4}"/>
          </ac:spMkLst>
        </pc:spChg>
        <pc:spChg chg="mod">
          <ac:chgData name="Harold Greenberg" userId="d5c41c3ac8bf082f" providerId="LiveId" clId="{B9D9609E-6EC2-4AAC-9F5D-506843B058F5}" dt="2021-09-25T12:36:50.312" v="6" actId="20577"/>
          <ac:spMkLst>
            <pc:docMk/>
            <pc:sldMk cId="950566257" sldId="650"/>
            <ac:spMk id="17" creationId="{AEEC2932-A107-4564-8AD4-D0E00E8C4517}"/>
          </ac:spMkLst>
        </pc:spChg>
      </pc:sldChg>
      <pc:sldChg chg="modSp mod">
        <pc:chgData name="Harold Greenberg" userId="d5c41c3ac8bf082f" providerId="LiveId" clId="{B9D9609E-6EC2-4AAC-9F5D-506843B058F5}" dt="2021-09-25T17:53:25.835" v="1889" actId="14100"/>
        <pc:sldMkLst>
          <pc:docMk/>
          <pc:sldMk cId="2080675108" sldId="652"/>
        </pc:sldMkLst>
        <pc:spChg chg="mod">
          <ac:chgData name="Harold Greenberg" userId="d5c41c3ac8bf082f" providerId="LiveId" clId="{B9D9609E-6EC2-4AAC-9F5D-506843B058F5}" dt="2021-09-25T17:53:25.835" v="1889" actId="14100"/>
          <ac:spMkLst>
            <pc:docMk/>
            <pc:sldMk cId="2080675108" sldId="652"/>
            <ac:spMk id="3" creationId="{AD72579E-595B-4556-8502-A1EE0B7C380B}"/>
          </ac:spMkLst>
        </pc:spChg>
      </pc:sldChg>
      <pc:sldChg chg="modSp mod">
        <pc:chgData name="Harold Greenberg" userId="d5c41c3ac8bf082f" providerId="LiveId" clId="{B9D9609E-6EC2-4AAC-9F5D-506843B058F5}" dt="2021-09-25T12:44:36.607" v="55" actId="14100"/>
        <pc:sldMkLst>
          <pc:docMk/>
          <pc:sldMk cId="4139525672" sldId="653"/>
        </pc:sldMkLst>
        <pc:spChg chg="mod">
          <ac:chgData name="Harold Greenberg" userId="d5c41c3ac8bf082f" providerId="LiveId" clId="{B9D9609E-6EC2-4AAC-9F5D-506843B058F5}" dt="2021-09-25T12:44:36.607" v="55" actId="14100"/>
          <ac:spMkLst>
            <pc:docMk/>
            <pc:sldMk cId="4139525672" sldId="653"/>
            <ac:spMk id="3" creationId="{E4377E3B-2B6F-457A-B134-80FA846EB332}"/>
          </ac:spMkLst>
        </pc:spChg>
        <pc:picChg chg="mod">
          <ac:chgData name="Harold Greenberg" userId="d5c41c3ac8bf082f" providerId="LiveId" clId="{B9D9609E-6EC2-4AAC-9F5D-506843B058F5}" dt="2021-09-25T12:42:30.024" v="46" actId="1037"/>
          <ac:picMkLst>
            <pc:docMk/>
            <pc:sldMk cId="4139525672" sldId="653"/>
            <ac:picMk id="5" creationId="{9761B5C9-7EAA-4753-A7F0-65FD07E93591}"/>
          </ac:picMkLst>
        </pc:picChg>
      </pc:sldChg>
      <pc:sldChg chg="modSp mod">
        <pc:chgData name="Harold Greenberg" userId="d5c41c3ac8bf082f" providerId="LiveId" clId="{B9D9609E-6EC2-4AAC-9F5D-506843B058F5}" dt="2021-09-25T12:49:46.343" v="75" actId="20577"/>
        <pc:sldMkLst>
          <pc:docMk/>
          <pc:sldMk cId="2238607216" sldId="656"/>
        </pc:sldMkLst>
        <pc:spChg chg="mod">
          <ac:chgData name="Harold Greenberg" userId="d5c41c3ac8bf082f" providerId="LiveId" clId="{B9D9609E-6EC2-4AAC-9F5D-506843B058F5}" dt="2021-09-25T12:49:46.343" v="75" actId="20577"/>
          <ac:spMkLst>
            <pc:docMk/>
            <pc:sldMk cId="2238607216" sldId="656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B9D9609E-6EC2-4AAC-9F5D-506843B058F5}" dt="2021-09-25T12:51:03.560" v="85" actId="20577"/>
        <pc:sldMkLst>
          <pc:docMk/>
          <pc:sldMk cId="3239397653" sldId="657"/>
        </pc:sldMkLst>
        <pc:spChg chg="mod">
          <ac:chgData name="Harold Greenberg" userId="d5c41c3ac8bf082f" providerId="LiveId" clId="{B9D9609E-6EC2-4AAC-9F5D-506843B058F5}" dt="2021-09-25T12:51:03.560" v="85" actId="20577"/>
          <ac:spMkLst>
            <pc:docMk/>
            <pc:sldMk cId="3239397653" sldId="657"/>
            <ac:spMk id="3" creationId="{CA111074-9321-46C9-BD92-1037C01995E6}"/>
          </ac:spMkLst>
        </pc:spChg>
      </pc:sldChg>
      <pc:sldChg chg="addSp delSp modSp mod ord">
        <pc:chgData name="Harold Greenberg" userId="d5c41c3ac8bf082f" providerId="LiveId" clId="{B9D9609E-6EC2-4AAC-9F5D-506843B058F5}" dt="2021-09-25T17:18:17.061" v="1085"/>
        <pc:sldMkLst>
          <pc:docMk/>
          <pc:sldMk cId="4158828359" sldId="660"/>
        </pc:sldMkLst>
        <pc:spChg chg="del">
          <ac:chgData name="Harold Greenberg" userId="d5c41c3ac8bf082f" providerId="LiveId" clId="{B9D9609E-6EC2-4AAC-9F5D-506843B058F5}" dt="2021-09-25T16:46:45.455" v="97" actId="478"/>
          <ac:spMkLst>
            <pc:docMk/>
            <pc:sldMk cId="4158828359" sldId="660"/>
            <ac:spMk id="2" creationId="{BCEA82EB-7D18-4169-BE13-797D87F60DDC}"/>
          </ac:spMkLst>
        </pc:spChg>
        <pc:spChg chg="mod">
          <ac:chgData name="Harold Greenberg" userId="d5c41c3ac8bf082f" providerId="LiveId" clId="{B9D9609E-6EC2-4AAC-9F5D-506843B058F5}" dt="2021-09-25T16:53:25.251" v="279" actId="1036"/>
          <ac:spMkLst>
            <pc:docMk/>
            <pc:sldMk cId="4158828359" sldId="660"/>
            <ac:spMk id="3" creationId="{043CC3BE-63C3-4AF9-B881-9F60543B7A51}"/>
          </ac:spMkLst>
        </pc:spChg>
        <pc:spChg chg="add mod">
          <ac:chgData name="Harold Greenberg" userId="d5c41c3ac8bf082f" providerId="LiveId" clId="{B9D9609E-6EC2-4AAC-9F5D-506843B058F5}" dt="2021-09-25T16:53:39.192" v="286" actId="20577"/>
          <ac:spMkLst>
            <pc:docMk/>
            <pc:sldMk cId="4158828359" sldId="660"/>
            <ac:spMk id="6" creationId="{CC67316A-96FF-4483-98AF-ABC04D7ABAC4}"/>
          </ac:spMkLst>
        </pc:spChg>
        <pc:picChg chg="add mod">
          <ac:chgData name="Harold Greenberg" userId="d5c41c3ac8bf082f" providerId="LiveId" clId="{B9D9609E-6EC2-4AAC-9F5D-506843B058F5}" dt="2021-09-25T16:53:12.838" v="277" actId="14861"/>
          <ac:picMkLst>
            <pc:docMk/>
            <pc:sldMk cId="4158828359" sldId="660"/>
            <ac:picMk id="5" creationId="{98B3287E-7EA9-4AA6-B4AE-80A51120AE7C}"/>
          </ac:picMkLst>
        </pc:picChg>
      </pc:sldChg>
      <pc:sldChg chg="addSp delSp modSp add mod ord setBg">
        <pc:chgData name="Harold Greenberg" userId="d5c41c3ac8bf082f" providerId="LiveId" clId="{B9D9609E-6EC2-4AAC-9F5D-506843B058F5}" dt="2021-09-25T17:21:06.794" v="1098"/>
        <pc:sldMkLst>
          <pc:docMk/>
          <pc:sldMk cId="3608197147" sldId="661"/>
        </pc:sldMkLst>
        <pc:spChg chg="mod">
          <ac:chgData name="Harold Greenberg" userId="d5c41c3ac8bf082f" providerId="LiveId" clId="{B9D9609E-6EC2-4AAC-9F5D-506843B058F5}" dt="2021-09-25T17:17:03.391" v="1081" actId="20577"/>
          <ac:spMkLst>
            <pc:docMk/>
            <pc:sldMk cId="3608197147" sldId="661"/>
            <ac:spMk id="3" creationId="{CA111074-9321-46C9-BD92-1037C01995E6}"/>
          </ac:spMkLst>
        </pc:spChg>
        <pc:spChg chg="add del">
          <ac:chgData name="Harold Greenberg" userId="d5c41c3ac8bf082f" providerId="LiveId" clId="{B9D9609E-6EC2-4AAC-9F5D-506843B058F5}" dt="2021-09-25T17:14:26.036" v="985" actId="26606"/>
          <ac:spMkLst>
            <pc:docMk/>
            <pc:sldMk cId="3608197147" sldId="661"/>
            <ac:spMk id="11" creationId="{FB5B0058-AF13-4859-B429-4EDDE2A26F7F}"/>
          </ac:spMkLst>
        </pc:spChg>
        <pc:spChg chg="add del">
          <ac:chgData name="Harold Greenberg" userId="d5c41c3ac8bf082f" providerId="LiveId" clId="{B9D9609E-6EC2-4AAC-9F5D-506843B058F5}" dt="2021-09-25T17:14:26.036" v="985" actId="26606"/>
          <ac:spMkLst>
            <pc:docMk/>
            <pc:sldMk cId="3608197147" sldId="661"/>
            <ac:spMk id="13" creationId="{0277405F-0B4F-4418-B773-1B38814125B6}"/>
          </ac:spMkLst>
        </pc:spChg>
        <pc:picChg chg="add mod ord">
          <ac:chgData name="Harold Greenberg" userId="d5c41c3ac8bf082f" providerId="LiveId" clId="{B9D9609E-6EC2-4AAC-9F5D-506843B058F5}" dt="2021-09-25T17:16:06.904" v="1077" actId="14100"/>
          <ac:picMkLst>
            <pc:docMk/>
            <pc:sldMk cId="3608197147" sldId="661"/>
            <ac:picMk id="4" creationId="{97EF5FE1-409B-42BC-AB28-4B496F838E11}"/>
          </ac:picMkLst>
        </pc:picChg>
        <pc:picChg chg="add mod">
          <ac:chgData name="Harold Greenberg" userId="d5c41c3ac8bf082f" providerId="LiveId" clId="{B9D9609E-6EC2-4AAC-9F5D-506843B058F5}" dt="2021-09-25T17:14:26.036" v="985" actId="26606"/>
          <ac:picMkLst>
            <pc:docMk/>
            <pc:sldMk cId="3608197147" sldId="661"/>
            <ac:picMk id="6" creationId="{BA6D7038-3A6C-450F-86AE-0DC33BF10370}"/>
          </ac:picMkLst>
        </pc:picChg>
      </pc:sldChg>
      <pc:sldChg chg="addSp delSp modSp add mod ord">
        <pc:chgData name="Harold Greenberg" userId="d5c41c3ac8bf082f" providerId="LiveId" clId="{B9D9609E-6EC2-4AAC-9F5D-506843B058F5}" dt="2021-09-25T17:18:23.420" v="1087"/>
        <pc:sldMkLst>
          <pc:docMk/>
          <pc:sldMk cId="3766656177" sldId="662"/>
        </pc:sldMkLst>
        <pc:spChg chg="mod">
          <ac:chgData name="Harold Greenberg" userId="d5c41c3ac8bf082f" providerId="LiveId" clId="{B9D9609E-6EC2-4AAC-9F5D-506843B058F5}" dt="2021-09-25T17:06:25.263" v="827" actId="1036"/>
          <ac:spMkLst>
            <pc:docMk/>
            <pc:sldMk cId="3766656177" sldId="662"/>
            <ac:spMk id="3" creationId="{043CC3BE-63C3-4AF9-B881-9F60543B7A51}"/>
          </ac:spMkLst>
        </pc:spChg>
        <pc:spChg chg="del mod">
          <ac:chgData name="Harold Greenberg" userId="d5c41c3ac8bf082f" providerId="LiveId" clId="{B9D9609E-6EC2-4AAC-9F5D-506843B058F5}" dt="2021-09-25T16:54:18.852" v="293" actId="478"/>
          <ac:spMkLst>
            <pc:docMk/>
            <pc:sldMk cId="3766656177" sldId="662"/>
            <ac:spMk id="6" creationId="{CC67316A-96FF-4483-98AF-ABC04D7ABAC4}"/>
          </ac:spMkLst>
        </pc:spChg>
        <pc:picChg chg="add mod ord modCrop">
          <ac:chgData name="Harold Greenberg" userId="d5c41c3ac8bf082f" providerId="LiveId" clId="{B9D9609E-6EC2-4AAC-9F5D-506843B058F5}" dt="2021-09-25T17:06:07.052" v="814" actId="1076"/>
          <ac:picMkLst>
            <pc:docMk/>
            <pc:sldMk cId="3766656177" sldId="662"/>
            <ac:picMk id="4" creationId="{33DA276B-D7F7-49FB-8F53-2922D617750E}"/>
          </ac:picMkLst>
        </pc:picChg>
        <pc:picChg chg="del">
          <ac:chgData name="Harold Greenberg" userId="d5c41c3ac8bf082f" providerId="LiveId" clId="{B9D9609E-6EC2-4AAC-9F5D-506843B058F5}" dt="2021-09-25T16:54:04.244" v="288" actId="478"/>
          <ac:picMkLst>
            <pc:docMk/>
            <pc:sldMk cId="3766656177" sldId="662"/>
            <ac:picMk id="5" creationId="{98B3287E-7EA9-4AA6-B4AE-80A51120AE7C}"/>
          </ac:picMkLst>
        </pc:picChg>
      </pc:sldChg>
      <pc:sldChg chg="modSp add mod ord">
        <pc:chgData name="Harold Greenberg" userId="d5c41c3ac8bf082f" providerId="LiveId" clId="{B9D9609E-6EC2-4AAC-9F5D-506843B058F5}" dt="2021-09-25T17:19:35.641" v="1092" actId="20577"/>
        <pc:sldMkLst>
          <pc:docMk/>
          <pc:sldMk cId="1988869866" sldId="663"/>
        </pc:sldMkLst>
        <pc:spChg chg="mod">
          <ac:chgData name="Harold Greenberg" userId="d5c41c3ac8bf082f" providerId="LiveId" clId="{B9D9609E-6EC2-4AAC-9F5D-506843B058F5}" dt="2021-09-25T17:19:35.641" v="1092" actId="20577"/>
          <ac:spMkLst>
            <pc:docMk/>
            <pc:sldMk cId="1988869866" sldId="663"/>
            <ac:spMk id="3" creationId="{CA111074-9321-46C9-BD92-1037C01995E6}"/>
          </ac:spMkLst>
        </pc:spChg>
      </pc:sldChg>
      <pc:sldChg chg="addSp delSp modSp add mod setBg">
        <pc:chgData name="Harold Greenberg" userId="d5c41c3ac8bf082f" providerId="LiveId" clId="{B9D9609E-6EC2-4AAC-9F5D-506843B058F5}" dt="2021-09-25T17:24:03.725" v="1162"/>
        <pc:sldMkLst>
          <pc:docMk/>
          <pc:sldMk cId="3718948843" sldId="664"/>
        </pc:sldMkLst>
        <pc:spChg chg="del">
          <ac:chgData name="Harold Greenberg" userId="d5c41c3ac8bf082f" providerId="LiveId" clId="{B9D9609E-6EC2-4AAC-9F5D-506843B058F5}" dt="2021-09-25T17:22:51.209" v="1106" actId="478"/>
          <ac:spMkLst>
            <pc:docMk/>
            <pc:sldMk cId="3718948843" sldId="664"/>
            <ac:spMk id="2" creationId="{922A9683-1CAD-4907-8482-76DA47795B5A}"/>
          </ac:spMkLst>
        </pc:spChg>
        <pc:spChg chg="add del mod">
          <ac:chgData name="Harold Greenberg" userId="d5c41c3ac8bf082f" providerId="LiveId" clId="{B9D9609E-6EC2-4AAC-9F5D-506843B058F5}" dt="2021-09-25T17:22:55.058" v="1107" actId="478"/>
          <ac:spMkLst>
            <pc:docMk/>
            <pc:sldMk cId="3718948843" sldId="664"/>
            <ac:spMk id="4" creationId="{31FEA891-F3CC-4349-9180-7926277ADE6F}"/>
          </ac:spMkLst>
        </pc:spChg>
        <pc:picChg chg="del">
          <ac:chgData name="Harold Greenberg" userId="d5c41c3ac8bf082f" providerId="LiveId" clId="{B9D9609E-6EC2-4AAC-9F5D-506843B058F5}" dt="2021-09-25T17:22:46.863" v="1105" actId="478"/>
          <ac:picMkLst>
            <pc:docMk/>
            <pc:sldMk cId="3718948843" sldId="664"/>
            <ac:picMk id="5" creationId="{0B6C92AD-26BA-4AF3-B5D9-84F71684D6A0}"/>
          </ac:picMkLst>
        </pc:picChg>
        <pc:picChg chg="add mod">
          <ac:chgData name="Harold Greenberg" userId="d5c41c3ac8bf082f" providerId="LiveId" clId="{B9D9609E-6EC2-4AAC-9F5D-506843B058F5}" dt="2021-09-25T17:24:03.725" v="1162"/>
          <ac:picMkLst>
            <pc:docMk/>
            <pc:sldMk cId="3718948843" sldId="664"/>
            <ac:picMk id="7" creationId="{BF2B1371-171E-4314-9076-5A70592710D7}"/>
          </ac:picMkLst>
        </pc:picChg>
      </pc:sldChg>
      <pc:sldChg chg="add del">
        <pc:chgData name="Harold Greenberg" userId="d5c41c3ac8bf082f" providerId="LiveId" clId="{B9D9609E-6EC2-4AAC-9F5D-506843B058F5}" dt="2021-09-25T17:28:09.236" v="1166" actId="47"/>
        <pc:sldMkLst>
          <pc:docMk/>
          <pc:sldMk cId="407815882" sldId="665"/>
        </pc:sldMkLst>
      </pc:sldChg>
      <pc:sldChg chg="addSp delSp modSp add mod setBg">
        <pc:chgData name="Harold Greenberg" userId="d5c41c3ac8bf082f" providerId="LiveId" clId="{B9D9609E-6EC2-4AAC-9F5D-506843B058F5}" dt="2021-09-25T17:47:29.226" v="1518" actId="1037"/>
        <pc:sldMkLst>
          <pc:docMk/>
          <pc:sldMk cId="1254529533" sldId="665"/>
        </pc:sldMkLst>
        <pc:picChg chg="add mod">
          <ac:chgData name="Harold Greenberg" userId="d5c41c3ac8bf082f" providerId="LiveId" clId="{B9D9609E-6EC2-4AAC-9F5D-506843B058F5}" dt="2021-09-25T17:47:29.226" v="1518" actId="1037"/>
          <ac:picMkLst>
            <pc:docMk/>
            <pc:sldMk cId="1254529533" sldId="665"/>
            <ac:picMk id="3" creationId="{DA000AA8-41E6-4008-9D57-F95E6220FC9E}"/>
          </ac:picMkLst>
        </pc:picChg>
        <pc:picChg chg="del">
          <ac:chgData name="Harold Greenberg" userId="d5c41c3ac8bf082f" providerId="LiveId" clId="{B9D9609E-6EC2-4AAC-9F5D-506843B058F5}" dt="2021-09-25T17:43:05.791" v="1274" actId="478"/>
          <ac:picMkLst>
            <pc:docMk/>
            <pc:sldMk cId="1254529533" sldId="665"/>
            <ac:picMk id="5" creationId="{F8963919-F37D-40AE-9A99-5A89EDF6972E}"/>
          </ac:picMkLst>
        </pc:picChg>
      </pc:sldChg>
      <pc:sldChg chg="addSp delSp modSp add mod ord setBg">
        <pc:chgData name="Harold Greenberg" userId="d5c41c3ac8bf082f" providerId="LiveId" clId="{B9D9609E-6EC2-4AAC-9F5D-506843B058F5}" dt="2021-09-25T17:51:00.246" v="1864" actId="14861"/>
        <pc:sldMkLst>
          <pc:docMk/>
          <pc:sldMk cId="4292981193" sldId="666"/>
        </pc:sldMkLst>
        <pc:picChg chg="del">
          <ac:chgData name="Harold Greenberg" userId="d5c41c3ac8bf082f" providerId="LiveId" clId="{B9D9609E-6EC2-4AAC-9F5D-506843B058F5}" dt="2021-09-25T17:44:05.771" v="1295" actId="478"/>
          <ac:picMkLst>
            <pc:docMk/>
            <pc:sldMk cId="4292981193" sldId="666"/>
            <ac:picMk id="3" creationId="{DA000AA8-41E6-4008-9D57-F95E6220FC9E}"/>
          </ac:picMkLst>
        </pc:picChg>
        <pc:picChg chg="add mod">
          <ac:chgData name="Harold Greenberg" userId="d5c41c3ac8bf082f" providerId="LiveId" clId="{B9D9609E-6EC2-4AAC-9F5D-506843B058F5}" dt="2021-09-25T17:51:00.246" v="1864" actId="14861"/>
          <ac:picMkLst>
            <pc:docMk/>
            <pc:sldMk cId="4292981193" sldId="666"/>
            <ac:picMk id="4" creationId="{2D86D654-F123-44A6-8362-0EBCA10E082E}"/>
          </ac:picMkLst>
        </pc:picChg>
      </pc:sldChg>
      <pc:sldChg chg="modSp add mod">
        <pc:chgData name="Harold Greenberg" userId="d5c41c3ac8bf082f" providerId="LiveId" clId="{B9D9609E-6EC2-4AAC-9F5D-506843B058F5}" dt="2021-09-25T17:51:45.212" v="1865" actId="14100"/>
        <pc:sldMkLst>
          <pc:docMk/>
          <pc:sldMk cId="3095657936" sldId="667"/>
        </pc:sldMkLst>
        <pc:spChg chg="mod">
          <ac:chgData name="Harold Greenberg" userId="d5c41c3ac8bf082f" providerId="LiveId" clId="{B9D9609E-6EC2-4AAC-9F5D-506843B058F5}" dt="2021-09-25T17:51:45.212" v="1865" actId="14100"/>
          <ac:spMkLst>
            <pc:docMk/>
            <pc:sldMk cId="3095657936" sldId="667"/>
            <ac:spMk id="3" creationId="{CA111074-9321-46C9-BD92-1037C01995E6}"/>
          </ac:spMkLst>
        </pc:spChg>
      </pc:sldChg>
      <pc:sldChg chg="modSp add mod">
        <pc:chgData name="Harold Greenberg" userId="d5c41c3ac8bf082f" providerId="LiveId" clId="{B9D9609E-6EC2-4AAC-9F5D-506843B058F5}" dt="2021-09-25T17:51:50.145" v="1866" actId="14100"/>
        <pc:sldMkLst>
          <pc:docMk/>
          <pc:sldMk cId="1346055136" sldId="668"/>
        </pc:sldMkLst>
        <pc:spChg chg="mod">
          <ac:chgData name="Harold Greenberg" userId="d5c41c3ac8bf082f" providerId="LiveId" clId="{B9D9609E-6EC2-4AAC-9F5D-506843B058F5}" dt="2021-09-25T17:51:50.145" v="1866" actId="14100"/>
          <ac:spMkLst>
            <pc:docMk/>
            <pc:sldMk cId="1346055136" sldId="668"/>
            <ac:spMk id="3" creationId="{CA111074-9321-46C9-BD92-1037C01995E6}"/>
          </ac:spMkLst>
        </pc:spChg>
      </pc:sldChg>
    </pc:docChg>
  </pc:docChgLst>
  <pc:docChgLst>
    <pc:chgData name="Harold Greenberg" userId="d5c41c3ac8bf082f" providerId="LiveId" clId="{9E37D644-64E2-4B58-9FC7-3499C7AD4CD6}"/>
    <pc:docChg chg="undo custSel addSld delSld modSld sldOrd modSection">
      <pc:chgData name="Harold Greenberg" userId="d5c41c3ac8bf082f" providerId="LiveId" clId="{9E37D644-64E2-4B58-9FC7-3499C7AD4CD6}" dt="2021-10-05T13:51:21.766" v="1362" actId="732"/>
      <pc:docMkLst>
        <pc:docMk/>
      </pc:docMkLst>
      <pc:sldChg chg="modSp mod">
        <pc:chgData name="Harold Greenberg" userId="d5c41c3ac8bf082f" providerId="LiveId" clId="{9E37D644-64E2-4B58-9FC7-3499C7AD4CD6}" dt="2021-10-02T18:04:59.260" v="1091" actId="20577"/>
        <pc:sldMkLst>
          <pc:docMk/>
          <pc:sldMk cId="4091841251" sldId="494"/>
        </pc:sldMkLst>
        <pc:spChg chg="mod">
          <ac:chgData name="Harold Greenberg" userId="d5c41c3ac8bf082f" providerId="LiveId" clId="{9E37D644-64E2-4B58-9FC7-3499C7AD4CD6}" dt="2021-10-02T18:04:59.260" v="1091" actId="20577"/>
          <ac:spMkLst>
            <pc:docMk/>
            <pc:sldMk cId="4091841251" sldId="494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9E37D644-64E2-4B58-9FC7-3499C7AD4CD6}" dt="2021-10-02T18:10:03.145" v="1109" actId="20577"/>
        <pc:sldMkLst>
          <pc:docMk/>
          <pc:sldMk cId="1887471753" sldId="513"/>
        </pc:sldMkLst>
        <pc:spChg chg="mod">
          <ac:chgData name="Harold Greenberg" userId="d5c41c3ac8bf082f" providerId="LiveId" clId="{9E37D644-64E2-4B58-9FC7-3499C7AD4CD6}" dt="2021-10-02T18:10:03.145" v="1109" actId="20577"/>
          <ac:spMkLst>
            <pc:docMk/>
            <pc:sldMk cId="1887471753" sldId="513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9E37D644-64E2-4B58-9FC7-3499C7AD4CD6}" dt="2021-10-05T13:47:43.958" v="1343" actId="20577"/>
        <pc:sldMkLst>
          <pc:docMk/>
          <pc:sldMk cId="1656549357" sldId="516"/>
        </pc:sldMkLst>
        <pc:spChg chg="mod">
          <ac:chgData name="Harold Greenberg" userId="d5c41c3ac8bf082f" providerId="LiveId" clId="{9E37D644-64E2-4B58-9FC7-3499C7AD4CD6}" dt="2021-10-05T13:47:43.958" v="1343" actId="20577"/>
          <ac:spMkLst>
            <pc:docMk/>
            <pc:sldMk cId="1656549357" sldId="516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9E37D644-64E2-4B58-9FC7-3499C7AD4CD6}" dt="2021-10-02T18:16:22.585" v="1141" actId="20577"/>
        <pc:sldMkLst>
          <pc:docMk/>
          <pc:sldMk cId="2174207737" sldId="519"/>
        </pc:sldMkLst>
        <pc:spChg chg="mod">
          <ac:chgData name="Harold Greenberg" userId="d5c41c3ac8bf082f" providerId="LiveId" clId="{9E37D644-64E2-4B58-9FC7-3499C7AD4CD6}" dt="2021-10-02T18:16:22.585" v="1141" actId="20577"/>
          <ac:spMkLst>
            <pc:docMk/>
            <pc:sldMk cId="2174207737" sldId="519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9E37D644-64E2-4B58-9FC7-3499C7AD4CD6}" dt="2021-10-02T18:18:27.387" v="1143" actId="313"/>
        <pc:sldMkLst>
          <pc:docMk/>
          <pc:sldMk cId="773057360" sldId="521"/>
        </pc:sldMkLst>
        <pc:spChg chg="mod">
          <ac:chgData name="Harold Greenberg" userId="d5c41c3ac8bf082f" providerId="LiveId" clId="{9E37D644-64E2-4B58-9FC7-3499C7AD4CD6}" dt="2021-10-02T18:18:27.387" v="1143" actId="313"/>
          <ac:spMkLst>
            <pc:docMk/>
            <pc:sldMk cId="773057360" sldId="521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9E37D644-64E2-4B58-9FC7-3499C7AD4CD6}" dt="2021-10-02T16:17:36.648" v="290" actId="20577"/>
        <pc:sldMkLst>
          <pc:docMk/>
          <pc:sldMk cId="3039493723" sldId="523"/>
        </pc:sldMkLst>
        <pc:spChg chg="mod">
          <ac:chgData name="Harold Greenberg" userId="d5c41c3ac8bf082f" providerId="LiveId" clId="{9E37D644-64E2-4B58-9FC7-3499C7AD4CD6}" dt="2021-10-02T16:17:36.648" v="290" actId="20577"/>
          <ac:spMkLst>
            <pc:docMk/>
            <pc:sldMk cId="3039493723" sldId="523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9E37D644-64E2-4B58-9FC7-3499C7AD4CD6}" dt="2021-10-01T23:13:47.592" v="3" actId="21"/>
        <pc:sldMkLst>
          <pc:docMk/>
          <pc:sldMk cId="2205134937" sldId="622"/>
        </pc:sldMkLst>
        <pc:spChg chg="mod">
          <ac:chgData name="Harold Greenberg" userId="d5c41c3ac8bf082f" providerId="LiveId" clId="{9E37D644-64E2-4B58-9FC7-3499C7AD4CD6}" dt="2021-10-01T23:13:47.592" v="3" actId="21"/>
          <ac:spMkLst>
            <pc:docMk/>
            <pc:sldMk cId="2205134937" sldId="622"/>
            <ac:spMk id="2" creationId="{E74EACF1-7974-4136-A095-55FE15DA2B5C}"/>
          </ac:spMkLst>
        </pc:spChg>
      </pc:sldChg>
      <pc:sldChg chg="modSp mod">
        <pc:chgData name="Harold Greenberg" userId="d5c41c3ac8bf082f" providerId="LiveId" clId="{9E37D644-64E2-4B58-9FC7-3499C7AD4CD6}" dt="2021-10-05T13:51:21.766" v="1362" actId="732"/>
        <pc:sldMkLst>
          <pc:docMk/>
          <pc:sldMk cId="867449456" sldId="630"/>
        </pc:sldMkLst>
        <pc:picChg chg="mod modCrop">
          <ac:chgData name="Harold Greenberg" userId="d5c41c3ac8bf082f" providerId="LiveId" clId="{9E37D644-64E2-4B58-9FC7-3499C7AD4CD6}" dt="2021-10-05T13:51:21.766" v="1362" actId="732"/>
          <ac:picMkLst>
            <pc:docMk/>
            <pc:sldMk cId="867449456" sldId="630"/>
            <ac:picMk id="8" creationId="{0D5A3762-264B-4DEF-800E-97ABEE160310}"/>
          </ac:picMkLst>
        </pc:picChg>
      </pc:sldChg>
      <pc:sldChg chg="addSp modSp mod">
        <pc:chgData name="Harold Greenberg" userId="d5c41c3ac8bf082f" providerId="LiveId" clId="{9E37D644-64E2-4B58-9FC7-3499C7AD4CD6}" dt="2021-10-02T17:29:06.094" v="843" actId="1037"/>
        <pc:sldMkLst>
          <pc:docMk/>
          <pc:sldMk cId="880743358" sldId="631"/>
        </pc:sldMkLst>
        <pc:spChg chg="mod">
          <ac:chgData name="Harold Greenberg" userId="d5c41c3ac8bf082f" providerId="LiveId" clId="{9E37D644-64E2-4B58-9FC7-3499C7AD4CD6}" dt="2021-10-02T17:28:48.330" v="834" actId="1036"/>
          <ac:spMkLst>
            <pc:docMk/>
            <pc:sldMk cId="880743358" sldId="631"/>
            <ac:spMk id="2" creationId="{922A9683-1CAD-4907-8482-76DA47795B5A}"/>
          </ac:spMkLst>
        </pc:spChg>
        <pc:spChg chg="add mod">
          <ac:chgData name="Harold Greenberg" userId="d5c41c3ac8bf082f" providerId="LiveId" clId="{9E37D644-64E2-4B58-9FC7-3499C7AD4CD6}" dt="2021-10-02T17:28:54.395" v="835" actId="1036"/>
          <ac:spMkLst>
            <pc:docMk/>
            <pc:sldMk cId="880743358" sldId="631"/>
            <ac:spMk id="3" creationId="{CFB0049A-B201-4F68-A365-0F36AB11BB43}"/>
          </ac:spMkLst>
        </pc:spChg>
        <pc:spChg chg="add mod">
          <ac:chgData name="Harold Greenberg" userId="d5c41c3ac8bf082f" providerId="LiveId" clId="{9E37D644-64E2-4B58-9FC7-3499C7AD4CD6}" dt="2021-10-02T17:29:06.094" v="843" actId="1037"/>
          <ac:spMkLst>
            <pc:docMk/>
            <pc:sldMk cId="880743358" sldId="631"/>
            <ac:spMk id="4" creationId="{2CEA305E-A64E-4B02-A0DA-81798CE23933}"/>
          </ac:spMkLst>
        </pc:spChg>
        <pc:picChg chg="mod">
          <ac:chgData name="Harold Greenberg" userId="d5c41c3ac8bf082f" providerId="LiveId" clId="{9E37D644-64E2-4B58-9FC7-3499C7AD4CD6}" dt="2021-10-02T17:24:15.011" v="799" actId="14100"/>
          <ac:picMkLst>
            <pc:docMk/>
            <pc:sldMk cId="880743358" sldId="631"/>
            <ac:picMk id="5" creationId="{0B6C92AD-26BA-4AF3-B5D9-84F71684D6A0}"/>
          </ac:picMkLst>
        </pc:picChg>
      </pc:sldChg>
      <pc:sldChg chg="addSp modSp mod">
        <pc:chgData name="Harold Greenberg" userId="d5c41c3ac8bf082f" providerId="LiveId" clId="{9E37D644-64E2-4B58-9FC7-3499C7AD4CD6}" dt="2021-10-02T17:33:12.617" v="864" actId="313"/>
        <pc:sldMkLst>
          <pc:docMk/>
          <pc:sldMk cId="2008673054" sldId="634"/>
        </pc:sldMkLst>
        <pc:spChg chg="add mod ord">
          <ac:chgData name="Harold Greenberg" userId="d5c41c3ac8bf082f" providerId="LiveId" clId="{9E37D644-64E2-4B58-9FC7-3499C7AD4CD6}" dt="2021-10-02T17:33:12.617" v="864" actId="313"/>
          <ac:spMkLst>
            <pc:docMk/>
            <pc:sldMk cId="2008673054" sldId="634"/>
            <ac:spMk id="5" creationId="{6DBBED93-CA1F-4180-9E1E-C6FE86FF19A4}"/>
          </ac:spMkLst>
        </pc:spChg>
        <pc:picChg chg="mod ord">
          <ac:chgData name="Harold Greenberg" userId="d5c41c3ac8bf082f" providerId="LiveId" clId="{9E37D644-64E2-4B58-9FC7-3499C7AD4CD6}" dt="2021-10-02T17:32:42.878" v="856" actId="167"/>
          <ac:picMkLst>
            <pc:docMk/>
            <pc:sldMk cId="2008673054" sldId="634"/>
            <ac:picMk id="6" creationId="{FEBAAE78-B08A-4ADB-B384-5CAB1527289F}"/>
          </ac:picMkLst>
        </pc:picChg>
      </pc:sldChg>
      <pc:sldChg chg="addSp modSp mod">
        <pc:chgData name="Harold Greenberg" userId="d5c41c3ac8bf082f" providerId="LiveId" clId="{9E37D644-64E2-4B58-9FC7-3499C7AD4CD6}" dt="2021-10-02T18:28:00.813" v="1190" actId="1036"/>
        <pc:sldMkLst>
          <pc:docMk/>
          <pc:sldMk cId="486726334" sldId="635"/>
        </pc:sldMkLst>
        <pc:spChg chg="add mod">
          <ac:chgData name="Harold Greenberg" userId="d5c41c3ac8bf082f" providerId="LiveId" clId="{9E37D644-64E2-4B58-9FC7-3499C7AD4CD6}" dt="2021-10-02T18:28:00.813" v="1190" actId="1036"/>
          <ac:spMkLst>
            <pc:docMk/>
            <pc:sldMk cId="486726334" sldId="635"/>
            <ac:spMk id="4" creationId="{755F0E45-523F-49E1-9C41-A7DDAE1F4AEE}"/>
          </ac:spMkLst>
        </pc:spChg>
      </pc:sldChg>
      <pc:sldChg chg="modSp mod">
        <pc:chgData name="Harold Greenberg" userId="d5c41c3ac8bf082f" providerId="LiveId" clId="{9E37D644-64E2-4B58-9FC7-3499C7AD4CD6}" dt="2021-09-30T18:45:17.436" v="1" actId="20577"/>
        <pc:sldMkLst>
          <pc:docMk/>
          <pc:sldMk cId="165450986" sldId="639"/>
        </pc:sldMkLst>
        <pc:spChg chg="mod">
          <ac:chgData name="Harold Greenberg" userId="d5c41c3ac8bf082f" providerId="LiveId" clId="{9E37D644-64E2-4B58-9FC7-3499C7AD4CD6}" dt="2021-09-30T18:45:17.436" v="1" actId="20577"/>
          <ac:spMkLst>
            <pc:docMk/>
            <pc:sldMk cId="165450986" sldId="639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9E37D644-64E2-4B58-9FC7-3499C7AD4CD6}" dt="2021-10-02T18:23:23.212" v="1163" actId="20577"/>
        <pc:sldMkLst>
          <pc:docMk/>
          <pc:sldMk cId="2727156624" sldId="641"/>
        </pc:sldMkLst>
        <pc:spChg chg="mod">
          <ac:chgData name="Harold Greenberg" userId="d5c41c3ac8bf082f" providerId="LiveId" clId="{9E37D644-64E2-4B58-9FC7-3499C7AD4CD6}" dt="2021-10-02T18:23:23.212" v="1163" actId="20577"/>
          <ac:spMkLst>
            <pc:docMk/>
            <pc:sldMk cId="2727156624" sldId="641"/>
            <ac:spMk id="3" creationId="{CA111074-9321-46C9-BD92-1037C01995E6}"/>
          </ac:spMkLst>
        </pc:spChg>
      </pc:sldChg>
      <pc:sldChg chg="modSp del mod">
        <pc:chgData name="Harold Greenberg" userId="d5c41c3ac8bf082f" providerId="LiveId" clId="{9E37D644-64E2-4B58-9FC7-3499C7AD4CD6}" dt="2021-10-02T20:17:48.196" v="1194" actId="47"/>
        <pc:sldMkLst>
          <pc:docMk/>
          <pc:sldMk cId="2452838736" sldId="644"/>
        </pc:sldMkLst>
        <pc:spChg chg="mod">
          <ac:chgData name="Harold Greenberg" userId="d5c41c3ac8bf082f" providerId="LiveId" clId="{9E37D644-64E2-4B58-9FC7-3499C7AD4CD6}" dt="2021-10-02T17:43:04.352" v="1087" actId="14100"/>
          <ac:spMkLst>
            <pc:docMk/>
            <pc:sldMk cId="2452838736" sldId="644"/>
            <ac:spMk id="22" creationId="{144D8AF4-339D-4CE6-A2C2-0B3BD74794D8}"/>
          </ac:spMkLst>
        </pc:spChg>
        <pc:picChg chg="mod">
          <ac:chgData name="Harold Greenberg" userId="d5c41c3ac8bf082f" providerId="LiveId" clId="{9E37D644-64E2-4B58-9FC7-3499C7AD4CD6}" dt="2021-10-02T17:42:49.210" v="1084" actId="1076"/>
          <ac:picMkLst>
            <pc:docMk/>
            <pc:sldMk cId="2452838736" sldId="644"/>
            <ac:picMk id="3" creationId="{722AEB82-C6D6-4B02-8E0A-D2E8830B70E1}"/>
          </ac:picMkLst>
        </pc:picChg>
        <pc:picChg chg="mod">
          <ac:chgData name="Harold Greenberg" userId="d5c41c3ac8bf082f" providerId="LiveId" clId="{9E37D644-64E2-4B58-9FC7-3499C7AD4CD6}" dt="2021-10-02T20:17:16.704" v="1192" actId="1076"/>
          <ac:picMkLst>
            <pc:docMk/>
            <pc:sldMk cId="2452838736" sldId="644"/>
            <ac:picMk id="5" creationId="{C2B2FDDA-820E-48CA-B8AD-B5344531A987}"/>
          </ac:picMkLst>
        </pc:picChg>
      </pc:sldChg>
      <pc:sldChg chg="modSp del mod ord">
        <pc:chgData name="Harold Greenberg" userId="d5c41c3ac8bf082f" providerId="LiveId" clId="{9E37D644-64E2-4B58-9FC7-3499C7AD4CD6}" dt="2021-10-02T17:43:26.823" v="1089" actId="47"/>
        <pc:sldMkLst>
          <pc:docMk/>
          <pc:sldMk cId="3058764031" sldId="646"/>
        </pc:sldMkLst>
        <pc:spChg chg="mod">
          <ac:chgData name="Harold Greenberg" userId="d5c41c3ac8bf082f" providerId="LiveId" clId="{9E37D644-64E2-4B58-9FC7-3499C7AD4CD6}" dt="2021-10-01T23:14:06.702" v="5" actId="20577"/>
          <ac:spMkLst>
            <pc:docMk/>
            <pc:sldMk cId="3058764031" sldId="646"/>
            <ac:spMk id="22" creationId="{144D8AF4-339D-4CE6-A2C2-0B3BD74794D8}"/>
          </ac:spMkLst>
        </pc:spChg>
      </pc:sldChg>
      <pc:sldChg chg="modSp mod">
        <pc:chgData name="Harold Greenberg" userId="d5c41c3ac8bf082f" providerId="LiveId" clId="{9E37D644-64E2-4B58-9FC7-3499C7AD4CD6}" dt="2021-10-01T23:14:15.686" v="6" actId="20577"/>
        <pc:sldMkLst>
          <pc:docMk/>
          <pc:sldMk cId="4017087382" sldId="647"/>
        </pc:sldMkLst>
        <pc:spChg chg="mod">
          <ac:chgData name="Harold Greenberg" userId="d5c41c3ac8bf082f" providerId="LiveId" clId="{9E37D644-64E2-4B58-9FC7-3499C7AD4CD6}" dt="2021-10-01T23:14:15.686" v="6" actId="20577"/>
          <ac:spMkLst>
            <pc:docMk/>
            <pc:sldMk cId="4017087382" sldId="647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9E37D644-64E2-4B58-9FC7-3499C7AD4CD6}" dt="2021-10-02T17:10:31.953" v="465" actId="20577"/>
        <pc:sldMkLst>
          <pc:docMk/>
          <pc:sldMk cId="446054172" sldId="649"/>
        </pc:sldMkLst>
        <pc:spChg chg="mod">
          <ac:chgData name="Harold Greenberg" userId="d5c41c3ac8bf082f" providerId="LiveId" clId="{9E37D644-64E2-4B58-9FC7-3499C7AD4CD6}" dt="2021-10-02T17:10:31.953" v="465" actId="20577"/>
          <ac:spMkLst>
            <pc:docMk/>
            <pc:sldMk cId="446054172" sldId="649"/>
            <ac:spMk id="3" creationId="{CA111074-9321-46C9-BD92-1037C01995E6}"/>
          </ac:spMkLst>
        </pc:spChg>
      </pc:sldChg>
      <pc:sldChg chg="addSp modSp mod">
        <pc:chgData name="Harold Greenberg" userId="d5c41c3ac8bf082f" providerId="LiveId" clId="{9E37D644-64E2-4B58-9FC7-3499C7AD4CD6}" dt="2021-10-02T17:02:57.526" v="335" actId="1036"/>
        <pc:sldMkLst>
          <pc:docMk/>
          <pc:sldMk cId="950566257" sldId="650"/>
        </pc:sldMkLst>
        <pc:spChg chg="mod">
          <ac:chgData name="Harold Greenberg" userId="d5c41c3ac8bf082f" providerId="LiveId" clId="{9E37D644-64E2-4B58-9FC7-3499C7AD4CD6}" dt="2021-10-02T17:02:57.526" v="335" actId="1036"/>
          <ac:spMkLst>
            <pc:docMk/>
            <pc:sldMk cId="950566257" sldId="650"/>
            <ac:spMk id="3" creationId="{564C93D5-26F7-4C09-BA4E-39CF88EAB1E7}"/>
          </ac:spMkLst>
        </pc:spChg>
        <pc:spChg chg="mod">
          <ac:chgData name="Harold Greenberg" userId="d5c41c3ac8bf082f" providerId="LiveId" clId="{9E37D644-64E2-4B58-9FC7-3499C7AD4CD6}" dt="2021-10-02T17:01:24.570" v="297" actId="20577"/>
          <ac:spMkLst>
            <pc:docMk/>
            <pc:sldMk cId="950566257" sldId="650"/>
            <ac:spMk id="15" creationId="{F6F7977F-B104-4BAF-B388-464D5E271ED4}"/>
          </ac:spMkLst>
        </pc:spChg>
        <pc:spChg chg="mod">
          <ac:chgData name="Harold Greenberg" userId="d5c41c3ac8bf082f" providerId="LiveId" clId="{9E37D644-64E2-4B58-9FC7-3499C7AD4CD6}" dt="2021-10-02T15:53:54.093" v="171" actId="1037"/>
          <ac:spMkLst>
            <pc:docMk/>
            <pc:sldMk cId="950566257" sldId="650"/>
            <ac:spMk id="17" creationId="{AEEC2932-A107-4564-8AD4-D0E00E8C4517}"/>
          </ac:spMkLst>
        </pc:spChg>
        <pc:spChg chg="add mod">
          <ac:chgData name="Harold Greenberg" userId="d5c41c3ac8bf082f" providerId="LiveId" clId="{9E37D644-64E2-4B58-9FC7-3499C7AD4CD6}" dt="2021-10-02T17:02:43.197" v="331" actId="14100"/>
          <ac:spMkLst>
            <pc:docMk/>
            <pc:sldMk cId="950566257" sldId="650"/>
            <ac:spMk id="18" creationId="{2875A814-B870-46D2-907A-974C98DBB7C1}"/>
          </ac:spMkLst>
        </pc:spChg>
        <pc:picChg chg="mod">
          <ac:chgData name="Harold Greenberg" userId="d5c41c3ac8bf082f" providerId="LiveId" clId="{9E37D644-64E2-4B58-9FC7-3499C7AD4CD6}" dt="2021-10-02T15:52:21.379" v="52" actId="1076"/>
          <ac:picMkLst>
            <pc:docMk/>
            <pc:sldMk cId="950566257" sldId="650"/>
            <ac:picMk id="5" creationId="{38EB60BC-92FE-4976-8777-A657EDAF4D56}"/>
          </ac:picMkLst>
        </pc:picChg>
      </pc:sldChg>
      <pc:sldChg chg="modSp mod">
        <pc:chgData name="Harold Greenberg" userId="d5c41c3ac8bf082f" providerId="LiveId" clId="{9E37D644-64E2-4B58-9FC7-3499C7AD4CD6}" dt="2021-10-02T17:08:47.683" v="430" actId="20577"/>
        <pc:sldMkLst>
          <pc:docMk/>
          <pc:sldMk cId="2080675108" sldId="652"/>
        </pc:sldMkLst>
        <pc:spChg chg="mod">
          <ac:chgData name="Harold Greenberg" userId="d5c41c3ac8bf082f" providerId="LiveId" clId="{9E37D644-64E2-4B58-9FC7-3499C7AD4CD6}" dt="2021-10-02T17:08:47.683" v="430" actId="20577"/>
          <ac:spMkLst>
            <pc:docMk/>
            <pc:sldMk cId="2080675108" sldId="652"/>
            <ac:spMk id="3" creationId="{AD72579E-595B-4556-8502-A1EE0B7C380B}"/>
          </ac:spMkLst>
        </pc:spChg>
        <pc:picChg chg="mod">
          <ac:chgData name="Harold Greenberg" userId="d5c41c3ac8bf082f" providerId="LiveId" clId="{9E37D644-64E2-4B58-9FC7-3499C7AD4CD6}" dt="2021-10-02T15:59:17.596" v="215" actId="1038"/>
          <ac:picMkLst>
            <pc:docMk/>
            <pc:sldMk cId="2080675108" sldId="652"/>
            <ac:picMk id="5" creationId="{529CEBDA-B99D-4702-8B9E-53E95E1B545A}"/>
          </ac:picMkLst>
        </pc:picChg>
      </pc:sldChg>
      <pc:sldChg chg="modSp mod">
        <pc:chgData name="Harold Greenberg" userId="d5c41c3ac8bf082f" providerId="LiveId" clId="{9E37D644-64E2-4B58-9FC7-3499C7AD4CD6}" dt="2021-10-02T18:14:08.281" v="1140" actId="20577"/>
        <pc:sldMkLst>
          <pc:docMk/>
          <pc:sldMk cId="3239397653" sldId="657"/>
        </pc:sldMkLst>
        <pc:spChg chg="mod">
          <ac:chgData name="Harold Greenberg" userId="d5c41c3ac8bf082f" providerId="LiveId" clId="{9E37D644-64E2-4B58-9FC7-3499C7AD4CD6}" dt="2021-10-02T18:14:08.281" v="1140" actId="20577"/>
          <ac:spMkLst>
            <pc:docMk/>
            <pc:sldMk cId="3239397653" sldId="657"/>
            <ac:spMk id="3" creationId="{CA111074-9321-46C9-BD92-1037C01995E6}"/>
          </ac:spMkLst>
        </pc:spChg>
      </pc:sldChg>
      <pc:sldChg chg="modSp del mod">
        <pc:chgData name="Harold Greenberg" userId="d5c41c3ac8bf082f" providerId="LiveId" clId="{9E37D644-64E2-4B58-9FC7-3499C7AD4CD6}" dt="2021-10-01T23:29:48.766" v="33" actId="47"/>
        <pc:sldMkLst>
          <pc:docMk/>
          <pc:sldMk cId="4158828359" sldId="660"/>
        </pc:sldMkLst>
        <pc:spChg chg="mod">
          <ac:chgData name="Harold Greenberg" userId="d5c41c3ac8bf082f" providerId="LiveId" clId="{9E37D644-64E2-4B58-9FC7-3499C7AD4CD6}" dt="2021-10-01T23:14:41.352" v="14" actId="5793"/>
          <ac:spMkLst>
            <pc:docMk/>
            <pc:sldMk cId="4158828359" sldId="660"/>
            <ac:spMk id="3" creationId="{043CC3BE-63C3-4AF9-B881-9F60543B7A51}"/>
          </ac:spMkLst>
        </pc:spChg>
        <pc:picChg chg="mod">
          <ac:chgData name="Harold Greenberg" userId="d5c41c3ac8bf082f" providerId="LiveId" clId="{9E37D644-64E2-4B58-9FC7-3499C7AD4CD6}" dt="2021-10-01T23:26:49.996" v="16" actId="1076"/>
          <ac:picMkLst>
            <pc:docMk/>
            <pc:sldMk cId="4158828359" sldId="660"/>
            <ac:picMk id="4" creationId="{04D55BE0-D277-40B1-831C-CFFE8B3B4E70}"/>
          </ac:picMkLst>
        </pc:picChg>
      </pc:sldChg>
      <pc:sldChg chg="modSp mod">
        <pc:chgData name="Harold Greenberg" userId="d5c41c3ac8bf082f" providerId="LiveId" clId="{9E37D644-64E2-4B58-9FC7-3499C7AD4CD6}" dt="2021-10-01T23:14:27.184" v="7" actId="20577"/>
        <pc:sldMkLst>
          <pc:docMk/>
          <pc:sldMk cId="1988869866" sldId="663"/>
        </pc:sldMkLst>
        <pc:spChg chg="mod">
          <ac:chgData name="Harold Greenberg" userId="d5c41c3ac8bf082f" providerId="LiveId" clId="{9E37D644-64E2-4B58-9FC7-3499C7AD4CD6}" dt="2021-10-01T23:14:27.184" v="7" actId="20577"/>
          <ac:spMkLst>
            <pc:docMk/>
            <pc:sldMk cId="1988869866" sldId="663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9E37D644-64E2-4B58-9FC7-3499C7AD4CD6}" dt="2021-10-02T17:40:37.994" v="1076" actId="732"/>
        <pc:sldMkLst>
          <pc:docMk/>
          <pc:sldMk cId="1254529533" sldId="665"/>
        </pc:sldMkLst>
        <pc:picChg chg="mod modCrop">
          <ac:chgData name="Harold Greenberg" userId="d5c41c3ac8bf082f" providerId="LiveId" clId="{9E37D644-64E2-4B58-9FC7-3499C7AD4CD6}" dt="2021-10-02T17:40:37.994" v="1076" actId="732"/>
          <ac:picMkLst>
            <pc:docMk/>
            <pc:sldMk cId="1254529533" sldId="665"/>
            <ac:picMk id="3" creationId="{DA000AA8-41E6-4008-9D57-F95E6220FC9E}"/>
          </ac:picMkLst>
        </pc:picChg>
      </pc:sldChg>
      <pc:sldChg chg="modSp mod">
        <pc:chgData name="Harold Greenberg" userId="d5c41c3ac8bf082f" providerId="LiveId" clId="{9E37D644-64E2-4B58-9FC7-3499C7AD4CD6}" dt="2021-10-02T17:07:53.643" v="404" actId="14100"/>
        <pc:sldMkLst>
          <pc:docMk/>
          <pc:sldMk cId="3517936816" sldId="670"/>
        </pc:sldMkLst>
        <pc:spChg chg="mod">
          <ac:chgData name="Harold Greenberg" userId="d5c41c3ac8bf082f" providerId="LiveId" clId="{9E37D644-64E2-4B58-9FC7-3499C7AD4CD6}" dt="2021-10-02T17:07:53.643" v="404" actId="14100"/>
          <ac:spMkLst>
            <pc:docMk/>
            <pc:sldMk cId="3517936816" sldId="670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9E37D644-64E2-4B58-9FC7-3499C7AD4CD6}" dt="2021-10-01T23:14:56.233" v="15" actId="20577"/>
        <pc:sldMkLst>
          <pc:docMk/>
          <pc:sldMk cId="2159167162" sldId="672"/>
        </pc:sldMkLst>
        <pc:spChg chg="mod">
          <ac:chgData name="Harold Greenberg" userId="d5c41c3ac8bf082f" providerId="LiveId" clId="{9E37D644-64E2-4B58-9FC7-3499C7AD4CD6}" dt="2021-10-01T23:14:56.233" v="15" actId="20577"/>
          <ac:spMkLst>
            <pc:docMk/>
            <pc:sldMk cId="2159167162" sldId="672"/>
            <ac:spMk id="3" creationId="{CA111074-9321-46C9-BD92-1037C01995E6}"/>
          </ac:spMkLst>
        </pc:spChg>
      </pc:sldChg>
      <pc:sldChg chg="modSp mod">
        <pc:chgData name="Harold Greenberg" userId="d5c41c3ac8bf082f" providerId="LiveId" clId="{9E37D644-64E2-4B58-9FC7-3499C7AD4CD6}" dt="2021-10-02T15:49:42.086" v="42" actId="20577"/>
        <pc:sldMkLst>
          <pc:docMk/>
          <pc:sldMk cId="1874793139" sldId="673"/>
        </pc:sldMkLst>
        <pc:spChg chg="mod">
          <ac:chgData name="Harold Greenberg" userId="d5c41c3ac8bf082f" providerId="LiveId" clId="{9E37D644-64E2-4B58-9FC7-3499C7AD4CD6}" dt="2021-10-01T23:32:45.433" v="35"/>
          <ac:spMkLst>
            <pc:docMk/>
            <pc:sldMk cId="1874793139" sldId="673"/>
            <ac:spMk id="3" creationId="{CA111074-9321-46C9-BD92-1037C01995E6}"/>
          </ac:spMkLst>
        </pc:spChg>
        <pc:spChg chg="mod">
          <ac:chgData name="Harold Greenberg" userId="d5c41c3ac8bf082f" providerId="LiveId" clId="{9E37D644-64E2-4B58-9FC7-3499C7AD4CD6}" dt="2021-10-02T15:49:42.086" v="42" actId="20577"/>
          <ac:spMkLst>
            <pc:docMk/>
            <pc:sldMk cId="1874793139" sldId="673"/>
            <ac:spMk id="5" creationId="{CF0D1D99-A739-4E71-A479-260A2B8425BA}"/>
          </ac:spMkLst>
        </pc:spChg>
      </pc:sldChg>
      <pc:sldChg chg="addSp delSp modSp new mod">
        <pc:chgData name="Harold Greenberg" userId="d5c41c3ac8bf082f" providerId="LiveId" clId="{9E37D644-64E2-4B58-9FC7-3499C7AD4CD6}" dt="2021-10-01T23:29:38.578" v="32" actId="14100"/>
        <pc:sldMkLst>
          <pc:docMk/>
          <pc:sldMk cId="1196983156" sldId="674"/>
        </pc:sldMkLst>
        <pc:spChg chg="mod">
          <ac:chgData name="Harold Greenberg" userId="d5c41c3ac8bf082f" providerId="LiveId" clId="{9E37D644-64E2-4B58-9FC7-3499C7AD4CD6}" dt="2021-10-01T23:29:38.578" v="32" actId="14100"/>
          <ac:spMkLst>
            <pc:docMk/>
            <pc:sldMk cId="1196983156" sldId="674"/>
            <ac:spMk id="2" creationId="{CDF1BB20-96D5-44FE-BCAC-D3B04A4D7EA4}"/>
          </ac:spMkLst>
        </pc:spChg>
        <pc:spChg chg="del">
          <ac:chgData name="Harold Greenberg" userId="d5c41c3ac8bf082f" providerId="LiveId" clId="{9E37D644-64E2-4B58-9FC7-3499C7AD4CD6}" dt="2021-10-01T23:27:55.031" v="19" actId="478"/>
          <ac:spMkLst>
            <pc:docMk/>
            <pc:sldMk cId="1196983156" sldId="674"/>
            <ac:spMk id="3" creationId="{6670F854-6F09-47D8-9C23-FDD6832A0D12}"/>
          </ac:spMkLst>
        </pc:spChg>
        <pc:picChg chg="add mod ord">
          <ac:chgData name="Harold Greenberg" userId="d5c41c3ac8bf082f" providerId="LiveId" clId="{9E37D644-64E2-4B58-9FC7-3499C7AD4CD6}" dt="2021-10-01T23:28:21.445" v="25" actId="167"/>
          <ac:picMkLst>
            <pc:docMk/>
            <pc:sldMk cId="1196983156" sldId="674"/>
            <ac:picMk id="5" creationId="{16956A5A-61D5-4938-A007-E30176DB6085}"/>
          </ac:picMkLst>
        </pc:picChg>
      </pc:sldChg>
      <pc:sldChg chg="add del">
        <pc:chgData name="Harold Greenberg" userId="d5c41c3ac8bf082f" providerId="LiveId" clId="{9E37D644-64E2-4B58-9FC7-3499C7AD4CD6}" dt="2021-10-02T20:18:14.007" v="1196" actId="47"/>
        <pc:sldMkLst>
          <pc:docMk/>
          <pc:sldMk cId="3350675812" sldId="675"/>
        </pc:sldMkLst>
      </pc:sldChg>
      <pc:sldChg chg="delSp modSp add del mod">
        <pc:chgData name="Harold Greenberg" userId="d5c41c3ac8bf082f" providerId="LiveId" clId="{9E37D644-64E2-4B58-9FC7-3499C7AD4CD6}" dt="2021-10-02T20:49:00.983" v="1279" actId="47"/>
        <pc:sldMkLst>
          <pc:docMk/>
          <pc:sldMk cId="3359181932" sldId="676"/>
        </pc:sldMkLst>
        <pc:spChg chg="del mod">
          <ac:chgData name="Harold Greenberg" userId="d5c41c3ac8bf082f" providerId="LiveId" clId="{9E37D644-64E2-4B58-9FC7-3499C7AD4CD6}" dt="2021-10-02T20:30:48.706" v="1198" actId="478"/>
          <ac:spMkLst>
            <pc:docMk/>
            <pc:sldMk cId="3359181932" sldId="676"/>
            <ac:spMk id="18" creationId="{0537A2B3-757B-4CE8-98DA-84D219CA4E56}"/>
          </ac:spMkLst>
        </pc:spChg>
        <pc:spChg chg="mod">
          <ac:chgData name="Harold Greenberg" userId="d5c41c3ac8bf082f" providerId="LiveId" clId="{9E37D644-64E2-4B58-9FC7-3499C7AD4CD6}" dt="2021-10-02T20:17:41.796" v="1193"/>
          <ac:spMkLst>
            <pc:docMk/>
            <pc:sldMk cId="3359181932" sldId="676"/>
            <ac:spMk id="22" creationId="{144D8AF4-339D-4CE6-A2C2-0B3BD74794D8}"/>
          </ac:spMkLst>
        </pc:spChg>
        <pc:spChg chg="mod">
          <ac:chgData name="Harold Greenberg" userId="d5c41c3ac8bf082f" providerId="LiveId" clId="{9E37D644-64E2-4B58-9FC7-3499C7AD4CD6}" dt="2021-10-02T20:31:13.158" v="1243" actId="1036"/>
          <ac:spMkLst>
            <pc:docMk/>
            <pc:sldMk cId="3359181932" sldId="676"/>
            <ac:spMk id="28" creationId="{6AD0CDF1-FF8F-42E7-97A6-DBFE0D9C713E}"/>
          </ac:spMkLst>
        </pc:spChg>
        <pc:spChg chg="mod">
          <ac:chgData name="Harold Greenberg" userId="d5c41c3ac8bf082f" providerId="LiveId" clId="{9E37D644-64E2-4B58-9FC7-3499C7AD4CD6}" dt="2021-10-02T20:31:25.557" v="1273" actId="1036"/>
          <ac:spMkLst>
            <pc:docMk/>
            <pc:sldMk cId="3359181932" sldId="676"/>
            <ac:spMk id="42" creationId="{7F1DEEDE-19E9-4E8F-836B-024E59C56784}"/>
          </ac:spMkLst>
        </pc:spChg>
        <pc:picChg chg="mod">
          <ac:chgData name="Harold Greenberg" userId="d5c41c3ac8bf082f" providerId="LiveId" clId="{9E37D644-64E2-4B58-9FC7-3499C7AD4CD6}" dt="2021-10-02T20:31:36.840" v="1274" actId="1076"/>
          <ac:picMkLst>
            <pc:docMk/>
            <pc:sldMk cId="3359181932" sldId="676"/>
            <ac:picMk id="6" creationId="{DCEE82B8-8727-406C-91D5-3897835102B7}"/>
          </ac:picMkLst>
        </pc:picChg>
      </pc:sldChg>
      <pc:sldChg chg="add del">
        <pc:chgData name="Harold Greenberg" userId="d5c41c3ac8bf082f" providerId="LiveId" clId="{9E37D644-64E2-4B58-9FC7-3499C7AD4CD6}" dt="2021-10-02T20:34:02.023" v="1276" actId="47"/>
        <pc:sldMkLst>
          <pc:docMk/>
          <pc:sldMk cId="1594680505" sldId="677"/>
        </pc:sldMkLst>
      </pc:sldChg>
      <pc:sldChg chg="add del">
        <pc:chgData name="Harold Greenberg" userId="d5c41c3ac8bf082f" providerId="LiveId" clId="{9E37D644-64E2-4B58-9FC7-3499C7AD4CD6}" dt="2021-10-02T20:49:17.293" v="1281" actId="47"/>
        <pc:sldMkLst>
          <pc:docMk/>
          <pc:sldMk cId="2994025911" sldId="678"/>
        </pc:sldMkLst>
      </pc:sldChg>
      <pc:sldChg chg="modSp add mod">
        <pc:chgData name="Harold Greenberg" userId="d5c41c3ac8bf082f" providerId="LiveId" clId="{9E37D644-64E2-4B58-9FC7-3499C7AD4CD6}" dt="2021-10-02T20:48:56.734" v="1278"/>
        <pc:sldMkLst>
          <pc:docMk/>
          <pc:sldMk cId="3758319804" sldId="679"/>
        </pc:sldMkLst>
        <pc:spChg chg="mod">
          <ac:chgData name="Harold Greenberg" userId="d5c41c3ac8bf082f" providerId="LiveId" clId="{9E37D644-64E2-4B58-9FC7-3499C7AD4CD6}" dt="2021-10-02T20:48:56.734" v="1278"/>
          <ac:spMkLst>
            <pc:docMk/>
            <pc:sldMk cId="3758319804" sldId="679"/>
            <ac:spMk id="22" creationId="{144D8AF4-339D-4CE6-A2C2-0B3BD74794D8}"/>
          </ac:spMkLst>
        </pc:spChg>
      </pc:sldChg>
      <pc:sldChg chg="add">
        <pc:chgData name="Harold Greenberg" userId="d5c41c3ac8bf082f" providerId="LiveId" clId="{9E37D644-64E2-4B58-9FC7-3499C7AD4CD6}" dt="2021-10-02T20:49:09.839" v="1280"/>
        <pc:sldMkLst>
          <pc:docMk/>
          <pc:sldMk cId="956180288" sldId="6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EF2E-55E3-496A-9E2E-A9DCA9ACD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7A6D9-2988-45ED-A50C-A8F33C7A1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24B63-1BCC-4909-BBCC-50CABD00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0AED-B4CF-4958-82B0-B2B4E4DEE52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ECC3-AA5C-4A9A-B957-FABDC0F10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ECB0E-B63E-4ED0-8B04-E914DFC9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FA57-1EB9-4AE3-94C8-9F61EA662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83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7F56E-2741-4ED0-AA70-610936FEE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46457-A5AB-4D47-8E7D-08C1D611A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85517-4298-486A-90D8-DCB8FCCC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0AED-B4CF-4958-82B0-B2B4E4DEE52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FFAC0-D915-4A53-B7CB-E69AC4BAE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31FF5-E52E-4378-9B0E-43F125B1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FA57-1EB9-4AE3-94C8-9F61EA662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7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FB3F5-BBD7-4B20-8B6C-835AEA320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354267-85EE-48CE-8288-A9493CD6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796E2-A2D7-4774-B96B-0EE34555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0AED-B4CF-4958-82B0-B2B4E4DEE52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B5F5F-FD51-400C-A636-42E6EBEC4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0A16E-8D59-49E7-9169-9D08FE49F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FA57-1EB9-4AE3-94C8-9F61EA662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2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A90E-2599-4551-ACEE-3BBCCDD54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C5902-BE61-45A1-98FA-FD6AD160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0B69E-2763-4799-A3A1-73A94DC9E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0AED-B4CF-4958-82B0-B2B4E4DEE52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82BA5-06A8-494A-94D4-2787AD5C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A4E70-EBAA-4D6D-81F6-C2E3D2182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FA57-1EB9-4AE3-94C8-9F61EA662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2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76BC-FFF4-4824-A8BA-3769C9A1A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81617-E711-49AC-94FE-E4BD43B4A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4FF3F-4C2C-4B56-8AFA-FD13F81D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0AED-B4CF-4958-82B0-B2B4E4DEE52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30A55-A0E8-4CAC-BCEA-9E98D736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DBD13-D6F9-4837-8456-7BA2CB5DA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FA57-1EB9-4AE3-94C8-9F61EA662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2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0F114-2577-4EB3-AC1A-E37CB6C5F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0F494-8097-48B5-B1AB-EE8E26F950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649BE-6740-407A-BE87-D9CFCCDDA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DECEA-389C-4CA2-9907-A16C0D1F1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0AED-B4CF-4958-82B0-B2B4E4DEE52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90E1D-9530-40A6-B674-F3506DB0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E0959-047C-47F5-B336-6BC7A08F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FA57-1EB9-4AE3-94C8-9F61EA662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9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6657A-CA19-4FB1-ABFE-03510625F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AA626-1698-4618-9D95-600BA8EE7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69649-A176-466B-BDF7-1809770B0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F22E8-BDB1-4D81-8F94-672606574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C25B71-92E5-4B90-8D37-D94FFD311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A39527-AF92-4282-B9F7-ABAE99E54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0AED-B4CF-4958-82B0-B2B4E4DEE52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9E73EC-7076-4A3C-9CBB-F6B9C6F07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0E6B07-1794-453B-A6F7-21361C14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FA57-1EB9-4AE3-94C8-9F61EA662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1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B189B-6BAA-46ED-8CFB-3F91686A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FE8515-08FB-463A-84E3-7715679F1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0AED-B4CF-4958-82B0-B2B4E4DEE52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95449-BB06-4464-A2E0-ECE39078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C01AE-476C-4386-A18A-FCECD7E4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FA57-1EB9-4AE3-94C8-9F61EA662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28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0D5166-130C-4E01-A1BF-97B4A7202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0AED-B4CF-4958-82B0-B2B4E4DEE52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55441D-EAF1-498D-84E4-27DD7CFA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353D1-D829-4509-97C5-9FDC3024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FA57-1EB9-4AE3-94C8-9F61EA662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144F2-3E96-4EA2-A158-9D642995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DC888-DC8F-4B71-A278-4D5E55381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D0AF9-E7A4-4BF8-85E1-9C4D88DAA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471DA-2F4D-4D9B-A26B-73B3E8826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0AED-B4CF-4958-82B0-B2B4E4DEE52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A70B8-B896-4429-BF45-1739D5341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6C294-0BE2-4072-8B69-8AC7A018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FA57-1EB9-4AE3-94C8-9F61EA662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B3382-104E-4AEF-B56C-26E1C916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0D152-C019-4DE6-A176-FD227F0A41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6047A-4571-4185-8570-B8486F250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E878E-4398-4AE8-9291-34858688F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0AED-B4CF-4958-82B0-B2B4E4DEE52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87F11-26B7-438B-986A-C0A1191A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45536-87FA-4620-88DA-8AD29DB5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FA57-1EB9-4AE3-94C8-9F61EA662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2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EB37CA-C170-4227-976F-DA93168A0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C12A7-4015-468D-955B-1F077D68C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58DC2-F2E3-477B-991F-D50CC3A33B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40AED-B4CF-4958-82B0-B2B4E4DEE52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F82B3-7528-4ED1-86F2-18A25CBF9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21C1B-5D14-463C-BC9B-3ED2A4470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1FA57-1EB9-4AE3-94C8-9F61EA662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2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29.jpg"/><Relationship Id="rId4" Type="http://schemas.microsoft.com/office/2007/relationships/hdphoto" Target="../media/hdphoto16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B1F4E0D-AD7E-4B22-A9BC-E832AB21E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8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827314"/>
            <a:ext cx="12022667" cy="6030687"/>
          </a:xfrm>
        </p:spPr>
        <p:txBody>
          <a:bodyPr rIns="0">
            <a:noAutofit/>
          </a:bodyPr>
          <a:lstStyle/>
          <a:p>
            <a:pPr algn="l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600" b="1" dirty="0"/>
              <a:t>Today we are going to look at “Emboldening Rebellion” and “Groupthink.”</a:t>
            </a:r>
          </a:p>
          <a:p>
            <a:pPr algn="l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b="1" dirty="0"/>
              <a:t>Regarding the power of grouping, scripture says this: </a:t>
            </a:r>
            <a:endParaRPr lang="en-US" sz="4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08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person, indoor, wooden&#10;&#10;Description automatically generated">
            <a:extLst>
              <a:ext uri="{FF2B5EF4-FFF2-40B4-BE49-F238E27FC236}">
                <a16:creationId xmlns:a16="http://schemas.microsoft.com/office/drawing/2014/main" id="{B7315F2E-56D2-411C-9293-E79E648C7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96000"/>
                    </a14:imgEffect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04" r="-2" b="157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22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blue, desk&#10;&#10;Description automatically generated">
            <a:extLst>
              <a:ext uri="{FF2B5EF4-FFF2-40B4-BE49-F238E27FC236}">
                <a16:creationId xmlns:a16="http://schemas.microsoft.com/office/drawing/2014/main" id="{478BC6B6-4C46-429B-B057-F83DEE5C6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1"/>
          <a:stretch/>
        </p:blipFill>
        <p:spPr>
          <a:xfrm>
            <a:off x="0" y="0"/>
            <a:ext cx="12191999" cy="69859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B84CAF5-C94B-48D4-910D-97DF728371AE}"/>
              </a:ext>
            </a:extLst>
          </p:cNvPr>
          <p:cNvSpPr txBox="1">
            <a:spLocks/>
          </p:cNvSpPr>
          <p:nvPr/>
        </p:nvSpPr>
        <p:spPr>
          <a:xfrm>
            <a:off x="508000" y="0"/>
            <a:ext cx="11450320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7000"/>
              </a:lnSpc>
              <a:spcBef>
                <a:spcPts val="0"/>
              </a:spcBef>
            </a:pPr>
            <a:r>
              <a:rPr lang="en-US" sz="2800" b="1" u="sng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Proverbs 11:21 KJV</a:t>
            </a:r>
          </a:p>
          <a:p>
            <a:pPr algn="l">
              <a:lnSpc>
                <a:spcPts val="7000"/>
              </a:lnSpc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“Though hand join in hand, the wicked shall not be unpunished: but the seed of the righteous shall be delivered.”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79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F5524C05-5469-45DC-98C5-E47F6A820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brightnessContrast bright="1000" contras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560"/>
            <a:ext cx="12191999" cy="580644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B84CAF5-C94B-48D4-910D-97DF728371AE}"/>
              </a:ext>
            </a:extLst>
          </p:cNvPr>
          <p:cNvSpPr txBox="1">
            <a:spLocks/>
          </p:cNvSpPr>
          <p:nvPr/>
        </p:nvSpPr>
        <p:spPr>
          <a:xfrm>
            <a:off x="0" y="251460"/>
            <a:ext cx="12192000" cy="80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000"/>
              </a:lnSpc>
              <a:spcBef>
                <a:spcPts val="0"/>
              </a:spcBef>
            </a:pPr>
            <a:r>
              <a:rPr lang="en-US" sz="6600" b="1" dirty="0">
                <a:solidFill>
                  <a:srgbClr val="FF0000"/>
                </a:solidFill>
                <a:effectLst>
                  <a:glow rad="88900">
                    <a:schemeClr val="tx1"/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Emboldening Rebellion</a:t>
            </a:r>
          </a:p>
        </p:txBody>
      </p:sp>
    </p:spTree>
    <p:extLst>
      <p:ext uri="{BB962C8B-B14F-4D97-AF65-F5344CB8AC3E}">
        <p14:creationId xmlns:p14="http://schemas.microsoft.com/office/powerpoint/2010/main" val="2207363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798286"/>
            <a:ext cx="12022667" cy="6059715"/>
          </a:xfrm>
        </p:spPr>
        <p:txBody>
          <a:bodyPr r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This scripture was originally about “Emboldening Rebellion.”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 It acknowledges the multiplied power of the rebellious when they join forces.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It is saying that, even when the wicked join forces and form groups, they cannot defeat God.</a:t>
            </a:r>
          </a:p>
          <a:p>
            <a:pPr algn="l">
              <a:lnSpc>
                <a:spcPts val="4800"/>
              </a:lnSpc>
              <a:spcBef>
                <a:spcPts val="0"/>
              </a:spcBef>
            </a:pPr>
            <a:endParaRPr lang="en-US" sz="4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9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1"/>
          </a:xfrm>
        </p:spPr>
        <p:txBody>
          <a:bodyPr rIns="0">
            <a:noAutofit/>
          </a:bodyPr>
          <a:lstStyle/>
          <a:p>
            <a:pPr algn="l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b="1" dirty="0"/>
              <a:t>Scripture warns believers about joining-up with rebellious people in a rebellious world.</a:t>
            </a:r>
          </a:p>
          <a:p>
            <a:pPr algn="l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b="1" dirty="0"/>
              <a:t>Believers might still have some attraction to the world and its frustrations.</a:t>
            </a:r>
          </a:p>
          <a:p>
            <a:pPr algn="l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b="1" dirty="0"/>
              <a:t>We may even feel that unbelievers can still be our allies—our close friends.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793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5000">
              <a:schemeClr val="accent5">
                <a:lumMod val="18000"/>
                <a:lumOff val="82000"/>
              </a:schemeClr>
            </a:gs>
            <a:gs pos="100000">
              <a:srgbClr val="0070C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9CEBDA-B99D-4702-8B9E-53E95E1B5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saturation sat="120000"/>
                    </a14:imgEffect>
                    <a14:imgEffect>
                      <a14:brightnessContrast bright="4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08" y="179882"/>
            <a:ext cx="6858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2579E-595B-4556-8502-A1EE0B7C3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6" y="574158"/>
            <a:ext cx="6687879" cy="6298831"/>
          </a:xfrm>
        </p:spPr>
        <p:txBody>
          <a:bodyPr lIns="0" tIns="0" rIns="0" bIns="0">
            <a:noAutofit/>
          </a:bodyPr>
          <a:lstStyle/>
          <a:p>
            <a:pPr marL="0" indent="0">
              <a:lnSpc>
                <a:spcPts val="6000"/>
              </a:lnSpc>
              <a:spcBef>
                <a:spcPts val="0"/>
              </a:spcBef>
            </a:pPr>
            <a:r>
              <a:rPr lang="en-US" sz="5400" b="1" dirty="0">
                <a:ln w="15875">
                  <a:solidFill>
                    <a:schemeClr val="bg1"/>
                  </a:solidFill>
                </a:ln>
                <a:effectLst>
                  <a:glow rad="127000">
                    <a:schemeClr val="bg1"/>
                  </a:glow>
                </a:effectLst>
                <a:latin typeface="Arial Black" panose="020B0A040201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We cannot “FRIEND” worldliness.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</a:pPr>
            <a:r>
              <a:rPr lang="en-US" sz="5400" b="1" dirty="0">
                <a:ln w="15875">
                  <a:solidFill>
                    <a:schemeClr val="bg1"/>
                  </a:solidFill>
                </a:ln>
                <a:effectLst>
                  <a:glow rad="127000">
                    <a:schemeClr val="bg1"/>
                  </a:glow>
                </a:effectLst>
                <a:latin typeface="Arial Black" panose="020B0A040201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Their issues are not our issues.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</a:pPr>
            <a:r>
              <a:rPr lang="en-US" sz="5400" b="1" dirty="0">
                <a:ln w="15875">
                  <a:solidFill>
                    <a:schemeClr val="bg1"/>
                  </a:solidFill>
                </a:ln>
                <a:effectLst>
                  <a:glow rad="127000">
                    <a:schemeClr val="bg1"/>
                  </a:glow>
                </a:effectLst>
                <a:latin typeface="Arial Black" panose="020B0A040201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They need our prayers more than our “LIKES</a:t>
            </a:r>
            <a:r>
              <a:rPr lang="en-US" sz="5400" b="1" dirty="0">
                <a:ln w="15875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88900">
                    <a:srgbClr val="F7FCB6">
                      <a:alpha val="68000"/>
                    </a:srgbClr>
                  </a:glow>
                </a:effectLst>
                <a:latin typeface="Arial Black" panose="020B0A040201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067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1393371"/>
            <a:ext cx="12192001" cy="5464630"/>
          </a:xfrm>
        </p:spPr>
        <p:txBody>
          <a:bodyPr rIns="0">
            <a:noAutofit/>
          </a:bodyPr>
          <a:lstStyle/>
          <a:p>
            <a:pPr algn="l">
              <a:lnSpc>
                <a:spcPts val="44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600" b="1" dirty="0"/>
              <a:t>We have no fellowship (in the sense of deep, true, shared values) with the world.</a:t>
            </a:r>
          </a:p>
          <a:p>
            <a:pPr algn="l">
              <a:lnSpc>
                <a:spcPts val="44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600" b="1" dirty="0"/>
              <a:t>They are our mission field, beloved of the Lord.</a:t>
            </a:r>
          </a:p>
          <a:p>
            <a:pPr algn="l">
              <a:lnSpc>
                <a:spcPts val="44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600" b="1" dirty="0"/>
              <a:t>We must love them and be willing to die trying to bring them the Lord’s salvation, but we must never trust their fellowship to meet our needs.</a:t>
            </a:r>
          </a:p>
          <a:p>
            <a:pPr algn="l">
              <a:lnSpc>
                <a:spcPts val="44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600" b="1" dirty="0"/>
              <a:t>They are not here for us; we are here for them.</a:t>
            </a:r>
          </a:p>
          <a:p>
            <a:pPr algn="l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05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62000">
              <a:schemeClr val="accent5">
                <a:lumMod val="18000"/>
                <a:lumOff val="82000"/>
              </a:schemeClr>
            </a:gs>
            <a:gs pos="100000">
              <a:srgbClr val="0070C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77E3B-2B6F-457A-B134-80FA846EB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8260" y="182880"/>
            <a:ext cx="5168876" cy="6858000"/>
          </a:xfrm>
        </p:spPr>
        <p:txBody>
          <a:bodyPr lIns="0" tIns="0" rIns="0" bIns="0" anchor="ctr" anchorCtr="0">
            <a:noAutofit/>
          </a:bodyPr>
          <a:lstStyle/>
          <a:p>
            <a:pPr mar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en-US" sz="5400" b="1" dirty="0">
                <a:effectLst>
                  <a:glow rad="762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Rebellion is the deadliest contagion of all time !!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en-US" sz="5400" b="1" dirty="0">
                <a:effectLst>
                  <a:glow rad="762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people start coughing it up, it’s best to “mask” our ears &amp; “social distance.”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61B5C9-7EAA-4753-A7F0-65FD07E93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2" y="0"/>
            <a:ext cx="7114032" cy="711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25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1611086"/>
            <a:ext cx="12192001" cy="5246915"/>
          </a:xfrm>
        </p:spPr>
        <p:txBody>
          <a:bodyPr rIns="0">
            <a:noAutofit/>
          </a:bodyPr>
          <a:lstStyle/>
          <a:p>
            <a:pPr algn="l">
              <a:lnSpc>
                <a:spcPts val="44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600" b="1" dirty="0"/>
              <a:t>The problem is that they are in a state of rebellion against God and rebellion is very contagious to humankind.</a:t>
            </a:r>
          </a:p>
          <a:p>
            <a:pPr algn="l">
              <a:lnSpc>
                <a:spcPts val="44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600" b="1" dirty="0"/>
              <a:t>Fellowship with the world will feed any rebellion still residing in each of us.</a:t>
            </a:r>
          </a:p>
          <a:p>
            <a:pPr algn="l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b="1" dirty="0"/>
          </a:p>
          <a:p>
            <a:pPr algn="l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94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6E55D9C-D1CD-421C-A77F-99799555E495}"/>
              </a:ext>
            </a:extLst>
          </p:cNvPr>
          <p:cNvSpPr/>
          <p:nvPr/>
        </p:nvSpPr>
        <p:spPr>
          <a:xfrm>
            <a:off x="358346" y="625683"/>
            <a:ext cx="963827" cy="14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A27F576-4E38-4012-BC71-5E5E62E1B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103413"/>
            <a:ext cx="11049001" cy="66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31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0452DD99-AE1E-4FC2-B34C-21E7D309B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52" y="35847"/>
            <a:ext cx="7218948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CEACE-A604-4DFB-9848-84EBA665C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44" y="-40354"/>
            <a:ext cx="4403182" cy="6854810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ts val="6000"/>
              </a:lnSpc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</a:rPr>
              <a:t>They are our mission field.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</a:rPr>
              <a:t>They need our love, prayers and God’s Word.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</a:rPr>
              <a:t>We don’t join forces with their anger.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0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blue, desk&#10;&#10;Description automatically generated">
            <a:extLst>
              <a:ext uri="{FF2B5EF4-FFF2-40B4-BE49-F238E27FC236}">
                <a16:creationId xmlns:a16="http://schemas.microsoft.com/office/drawing/2014/main" id="{478BC6B6-4C46-429B-B057-F83DEE5C6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1"/>
          <a:stretch/>
        </p:blipFill>
        <p:spPr>
          <a:xfrm>
            <a:off x="0" y="0"/>
            <a:ext cx="12191999" cy="69859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B84CAF5-C94B-48D4-910D-97DF728371AE}"/>
              </a:ext>
            </a:extLst>
          </p:cNvPr>
          <p:cNvSpPr txBox="1">
            <a:spLocks/>
          </p:cNvSpPr>
          <p:nvPr/>
        </p:nvSpPr>
        <p:spPr>
          <a:xfrm>
            <a:off x="508000" y="-299800"/>
            <a:ext cx="11684000" cy="6535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7000"/>
              </a:lnSpc>
              <a:spcBef>
                <a:spcPts val="0"/>
              </a:spcBef>
            </a:pPr>
            <a:r>
              <a:rPr lang="en-US" sz="2800" b="1" u="sng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2 Corinthians 6:13-15 (VOICE)</a:t>
            </a:r>
          </a:p>
          <a:p>
            <a:pPr algn="l">
              <a:lnSpc>
                <a:spcPts val="7000"/>
              </a:lnSpc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“Don’t develop partnerships with those who are not followers of Jesus’ teachings. For what real connection can exist </a:t>
            </a:r>
            <a:r>
              <a:rPr lang="en-US" sz="5400" b="1" u="sng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between righteousness and rebellion</a:t>
            </a:r>
            <a:r>
              <a:rPr lang="en-US" sz="54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? How can light participate in darkness?”</a:t>
            </a:r>
          </a:p>
        </p:txBody>
      </p:sp>
    </p:spTree>
    <p:extLst>
      <p:ext uri="{BB962C8B-B14F-4D97-AF65-F5344CB8AC3E}">
        <p14:creationId xmlns:p14="http://schemas.microsoft.com/office/powerpoint/2010/main" val="3918873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548" y="2002971"/>
            <a:ext cx="11947451" cy="4753427"/>
          </a:xfrm>
        </p:spPr>
        <p:txBody>
          <a:bodyPr rIns="0">
            <a:noAutofit/>
          </a:bodyPr>
          <a:lstStyle/>
          <a:p>
            <a:pPr algn="l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Joining forces strengthens resistance to authority—it emboldens our rebellion.</a:t>
            </a:r>
          </a:p>
          <a:p>
            <a:pPr algn="l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We use the group to protect our choices.</a:t>
            </a:r>
          </a:p>
          <a:p>
            <a:pPr algn="l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We might say, “This is how WE—that is, our group—does it… always have.”</a:t>
            </a:r>
          </a:p>
          <a:p>
            <a:pPr algn="l">
              <a:lnSpc>
                <a:spcPts val="4600"/>
              </a:lnSpc>
              <a:spcBef>
                <a:spcPts val="0"/>
              </a:spcBef>
            </a:pPr>
            <a:endParaRPr lang="en-US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747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handwear&#10;&#10;Description automatically generated">
            <a:extLst>
              <a:ext uri="{FF2B5EF4-FFF2-40B4-BE49-F238E27FC236}">
                <a16:creationId xmlns:a16="http://schemas.microsoft.com/office/drawing/2014/main" id="{6586962D-16CB-4349-A560-7EC967DBE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brightnessContrast bright="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84" b="2897"/>
          <a:stretch/>
        </p:blipFill>
        <p:spPr>
          <a:xfrm>
            <a:off x="20" y="0"/>
            <a:ext cx="12191980" cy="6722076"/>
          </a:xfrm>
          <a:prstGeom prst="rect">
            <a:avLst/>
          </a:prstGeom>
          <a:effectLst>
            <a:glow rad="12700">
              <a:schemeClr val="accent1">
                <a:alpha val="40000"/>
              </a:schemeClr>
            </a:glow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8B3F790-E264-4A2E-94BE-FA83AFB764AD}"/>
              </a:ext>
            </a:extLst>
          </p:cNvPr>
          <p:cNvSpPr txBox="1">
            <a:spLocks/>
          </p:cNvSpPr>
          <p:nvPr/>
        </p:nvSpPr>
        <p:spPr>
          <a:xfrm>
            <a:off x="3971020" y="0"/>
            <a:ext cx="4719786" cy="7292111"/>
          </a:xfrm>
          <a:prstGeom prst="rect">
            <a:avLst/>
          </a:prstGeom>
        </p:spPr>
        <p:txBody>
          <a:bodyPr vert="horz" lIns="9144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/>
              <a:t>“This is how we do it.”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/>
              <a:t>“Always have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/>
              <a:t>—always will.”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/>
              <a:t>“We change for no one.”</a:t>
            </a:r>
          </a:p>
          <a:p>
            <a:pPr marL="0" indent="0">
              <a:lnSpc>
                <a:spcPts val="4600"/>
              </a:lnSpc>
              <a:spcBef>
                <a:spcPts val="0"/>
              </a:spcBef>
              <a:buNone/>
            </a:pPr>
            <a:endParaRPr lang="en-US" sz="4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57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548" y="1393371"/>
            <a:ext cx="11947451" cy="5363027"/>
          </a:xfrm>
        </p:spPr>
        <p:txBody>
          <a:bodyPr rIns="0">
            <a:noAutofit/>
          </a:bodyPr>
          <a:lstStyle/>
          <a:p>
            <a:pPr algn="l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We may even call it “team spirit” but it’s just another form of “peer pressure.”</a:t>
            </a:r>
          </a:p>
          <a:p>
            <a:pPr algn="l">
              <a:lnSpc>
                <a:spcPts val="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For example, college fraternities may be hesitant to change their hazing methods (citing years of tradition).</a:t>
            </a:r>
          </a:p>
          <a:p>
            <a:pPr algn="l">
              <a:lnSpc>
                <a:spcPts val="4600"/>
              </a:lnSpc>
              <a:spcBef>
                <a:spcPts val="0"/>
              </a:spcBef>
            </a:pPr>
            <a:endParaRPr lang="en-US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244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62000">
              <a:schemeClr val="accent5">
                <a:lumMod val="18000"/>
                <a:lumOff val="82000"/>
              </a:schemeClr>
            </a:gs>
            <a:gs pos="100000">
              <a:srgbClr val="0070C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E634E7-422E-49CD-984D-8A2653130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bright="38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963" b="6013"/>
          <a:stretch/>
        </p:blipFill>
        <p:spPr>
          <a:xfrm>
            <a:off x="-146304" y="0"/>
            <a:ext cx="12338304" cy="70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26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567543"/>
            <a:ext cx="12192000" cy="5290456"/>
          </a:xfrm>
        </p:spPr>
        <p:txBody>
          <a:bodyPr r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This joining of forces is the dynamic that has historically ignited the passions of lynch mobs.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It has emboldened the followers of evil dictators, rioters, initiation hazers, etc.</a:t>
            </a:r>
          </a:p>
          <a:p>
            <a:pPr algn="l">
              <a:lnSpc>
                <a:spcPts val="4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654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5A3762-264B-4DEF-800E-97ABEE160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7" t="6518" b="15064"/>
          <a:stretch/>
        </p:blipFill>
        <p:spPr>
          <a:xfrm>
            <a:off x="0" y="0"/>
            <a:ext cx="5835226" cy="6933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B214D4-09DC-48BA-86C5-42FCA052E5C7}"/>
              </a:ext>
            </a:extLst>
          </p:cNvPr>
          <p:cNvSpPr txBox="1"/>
          <p:nvPr/>
        </p:nvSpPr>
        <p:spPr>
          <a:xfrm>
            <a:off x="4810538" y="2405269"/>
            <a:ext cx="73814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904B0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Grouping gives people the boldness to defy authority.</a:t>
            </a:r>
          </a:p>
        </p:txBody>
      </p:sp>
    </p:spTree>
    <p:extLst>
      <p:ext uri="{BB962C8B-B14F-4D97-AF65-F5344CB8AC3E}">
        <p14:creationId xmlns:p14="http://schemas.microsoft.com/office/powerpoint/2010/main" val="867449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7913"/>
            <a:ext cx="12192000" cy="5040085"/>
          </a:xfrm>
        </p:spPr>
        <p:txBody>
          <a:bodyPr r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Group dynamics generates the boldness to do what we, as individuals would never dare do on their own. </a:t>
            </a:r>
          </a:p>
          <a:p>
            <a:pPr algn="l">
              <a:lnSpc>
                <a:spcPts val="4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193675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blue, desk&#10;&#10;Description automatically generated">
            <a:extLst>
              <a:ext uri="{FF2B5EF4-FFF2-40B4-BE49-F238E27FC236}">
                <a16:creationId xmlns:a16="http://schemas.microsoft.com/office/drawing/2014/main" id="{478BC6B6-4C46-429B-B057-F83DEE5C6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1"/>
          <a:stretch/>
        </p:blipFill>
        <p:spPr>
          <a:xfrm>
            <a:off x="0" y="0"/>
            <a:ext cx="12191999" cy="69859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B84CAF5-C94B-48D4-910D-97DF728371AE}"/>
              </a:ext>
            </a:extLst>
          </p:cNvPr>
          <p:cNvSpPr txBox="1">
            <a:spLocks/>
          </p:cNvSpPr>
          <p:nvPr/>
        </p:nvSpPr>
        <p:spPr>
          <a:xfrm>
            <a:off x="508000" y="0"/>
            <a:ext cx="11450320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000"/>
              </a:lnSpc>
              <a:spcBef>
                <a:spcPts val="0"/>
              </a:spcBef>
            </a:pPr>
            <a:r>
              <a:rPr lang="en-US" sz="2800" b="1" u="sng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2 Peter 2:10-11 (Phillips)</a:t>
            </a:r>
          </a:p>
          <a:p>
            <a:pPr algn="l">
              <a:lnSpc>
                <a:spcPts val="6000"/>
              </a:lnSpc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“His judgment is chiefly reserved for those who have indulged all the foulness of their </a:t>
            </a:r>
            <a:r>
              <a:rPr lang="en-US" sz="5400" b="1" u="sng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lower natures </a:t>
            </a:r>
            <a:r>
              <a:rPr lang="en-US" sz="54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and </a:t>
            </a:r>
            <a:r>
              <a:rPr lang="en-US" sz="5400" b="1" u="sng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have nothing but contempt for authority</a:t>
            </a:r>
            <a:r>
              <a:rPr lang="en-US" sz="54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. These men are arrogant and presumptuous—they think nothing of </a:t>
            </a:r>
            <a:r>
              <a:rPr lang="en-US" sz="5400" b="1" u="sng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scoffing at the glories of the unseen world</a:t>
            </a:r>
            <a:r>
              <a:rPr lang="en-US" sz="54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...”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8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60B8F4CD-19AC-44E9-9E93-E48AAD228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33" r="23298" b="1758"/>
          <a:stretch/>
        </p:blipFill>
        <p:spPr>
          <a:xfrm>
            <a:off x="3548202" y="10"/>
            <a:ext cx="8668512" cy="6857990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55D9C-D1CD-421C-A77F-99799555E495}"/>
              </a:ext>
            </a:extLst>
          </p:cNvPr>
          <p:cNvSpPr/>
          <p:nvPr/>
        </p:nvSpPr>
        <p:spPr>
          <a:xfrm>
            <a:off x="358346" y="625683"/>
            <a:ext cx="963827" cy="14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EACF1-7974-4136-A095-55FE15DA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6" y="1221469"/>
            <a:ext cx="7599405" cy="48750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1C6FC1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Side of the Angels</a:t>
            </a:r>
            <a:br>
              <a:rPr lang="en-US" sz="48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2 of 5</a:t>
            </a:r>
            <a:br>
              <a:rPr lang="en-US" sz="40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Emboldening Rebellion</a:t>
            </a:r>
            <a:br>
              <a:rPr lang="en-US" sz="40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br>
              <a:rPr lang="en-US" sz="40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Groupthink  </a:t>
            </a:r>
            <a:br>
              <a:rPr lang="en-US" sz="40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solidFill>
                <a:srgbClr val="1C6F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34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256" y="1121229"/>
            <a:ext cx="11778343" cy="5736770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Scripture tells what will happen to those who incite rebellion amongst God’s people.</a:t>
            </a:r>
          </a:p>
          <a:p>
            <a:pPr algn="l">
              <a:lnSpc>
                <a:spcPts val="5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b="1" dirty="0"/>
          </a:p>
          <a:p>
            <a:pPr algn="l">
              <a:lnSpc>
                <a:spcPts val="4600"/>
              </a:lnSpc>
              <a:spcBef>
                <a:spcPts val="0"/>
              </a:spcBef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238607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blue, desk&#10;&#10;Description automatically generated">
            <a:extLst>
              <a:ext uri="{FF2B5EF4-FFF2-40B4-BE49-F238E27FC236}">
                <a16:creationId xmlns:a16="http://schemas.microsoft.com/office/drawing/2014/main" id="{478BC6B6-4C46-429B-B057-F83DEE5C6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1"/>
          <a:stretch/>
        </p:blipFill>
        <p:spPr>
          <a:xfrm>
            <a:off x="0" y="0"/>
            <a:ext cx="12191999" cy="69859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B84CAF5-C94B-48D4-910D-97DF728371AE}"/>
              </a:ext>
            </a:extLst>
          </p:cNvPr>
          <p:cNvSpPr txBox="1">
            <a:spLocks/>
          </p:cNvSpPr>
          <p:nvPr/>
        </p:nvSpPr>
        <p:spPr>
          <a:xfrm>
            <a:off x="508000" y="-140259"/>
            <a:ext cx="11450320" cy="6985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000"/>
              </a:lnSpc>
              <a:spcBef>
                <a:spcPts val="0"/>
              </a:spcBef>
            </a:pPr>
            <a:r>
              <a:rPr lang="en-US" sz="2800" b="1" u="sng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Deuteronomy 13:4-6 (NIV)</a:t>
            </a:r>
          </a:p>
          <a:p>
            <a:pPr algn="l">
              <a:lnSpc>
                <a:spcPts val="6000"/>
              </a:lnSpc>
              <a:spcBef>
                <a:spcPts val="1200"/>
              </a:spcBef>
            </a:pPr>
            <a:r>
              <a:rPr lang="en-US" sz="54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“It is the Lord your God you must follow, and him you must revere… That prophet or dreamer must be put to death </a:t>
            </a:r>
            <a:r>
              <a:rPr lang="en-US" sz="5400" b="1" u="sng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for inciting rebellion</a:t>
            </a:r>
            <a:r>
              <a:rPr lang="en-US" sz="54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 against the Lord your God…”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96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051792" cy="6857999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b="1" dirty="0"/>
              <a:t>Let us be very careful about involving ourselves with those who constantly challenge authority.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b="1" dirty="0"/>
              <a:t>Let us also be careful about associating with those who would incite people to defy God’s authority in our lives.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b="1" dirty="0"/>
              <a:t>Here is an incident when just such a false prophet (named Shemaiah) had incited rebellion.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b="1" dirty="0"/>
          </a:p>
          <a:p>
            <a:pPr algn="l">
              <a:lnSpc>
                <a:spcPts val="4600"/>
              </a:lnSpc>
              <a:spcBef>
                <a:spcPts val="0"/>
              </a:spcBef>
            </a:pPr>
            <a:endParaRPr lang="en-US" sz="4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39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blue, desk&#10;&#10;Description automatically generated">
            <a:extLst>
              <a:ext uri="{FF2B5EF4-FFF2-40B4-BE49-F238E27FC236}">
                <a16:creationId xmlns:a16="http://schemas.microsoft.com/office/drawing/2014/main" id="{478BC6B6-4C46-429B-B057-F83DEE5C6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1"/>
          <a:stretch/>
        </p:blipFill>
        <p:spPr>
          <a:xfrm>
            <a:off x="0" y="0"/>
            <a:ext cx="12191999" cy="69859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B84CAF5-C94B-48D4-910D-97DF728371AE}"/>
              </a:ext>
            </a:extLst>
          </p:cNvPr>
          <p:cNvSpPr txBox="1">
            <a:spLocks/>
          </p:cNvSpPr>
          <p:nvPr/>
        </p:nvSpPr>
        <p:spPr>
          <a:xfrm>
            <a:off x="508000" y="-140259"/>
            <a:ext cx="11450320" cy="6985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000"/>
              </a:lnSpc>
              <a:spcBef>
                <a:spcPts val="0"/>
              </a:spcBef>
            </a:pPr>
            <a:r>
              <a:rPr lang="en-US" sz="2800" b="1" u="sng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Jeremiah 29:32 (NLT)</a:t>
            </a:r>
          </a:p>
          <a:p>
            <a:pPr algn="l">
              <a:lnSpc>
                <a:spcPts val="6000"/>
              </a:lnSpc>
              <a:spcBef>
                <a:spcPts val="1200"/>
              </a:spcBef>
            </a:pPr>
            <a:r>
              <a:rPr lang="en-US" sz="54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“I will punish him and his family. None of his descendants will see the good things I will do for my people, for he has incited you to rebel against me. I, the LORD, have spoken!”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71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01486"/>
            <a:ext cx="12039600" cy="5856513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This brings us to our third danger of grouping and taking sides…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Group Identity can lead to </a:t>
            </a:r>
            <a:r>
              <a:rPr lang="en-US" sz="5400" b="1" u="sng" dirty="0"/>
              <a:t>Groupthink.</a:t>
            </a:r>
            <a:endParaRPr lang="en-US" sz="4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86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6956A5A-61D5-4938-A007-E30176DB6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F1BB20-96D5-44FE-BCAC-D3B04A4D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4" y="3087060"/>
            <a:ext cx="10141689" cy="1325563"/>
          </a:xfrm>
        </p:spPr>
        <p:txBody>
          <a:bodyPr>
            <a:noAutofit/>
          </a:bodyPr>
          <a:lstStyle/>
          <a:p>
            <a:r>
              <a:rPr lang="en-US" sz="12000" b="1" dirty="0">
                <a:solidFill>
                  <a:srgbClr val="C00000"/>
                </a:solidFill>
                <a:effectLst>
                  <a:glow rad="50800">
                    <a:schemeClr val="tx1"/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Groupthink</a:t>
            </a:r>
            <a:endParaRPr lang="en-US" sz="1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983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01486"/>
            <a:ext cx="12039600" cy="5856513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u="sng" dirty="0"/>
              <a:t>Groupthink</a:t>
            </a:r>
            <a:r>
              <a:rPr lang="en-US" sz="5400" b="1" dirty="0"/>
              <a:t>… That is, mental and moral lethargy (or laziness).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159167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CC3BE-63C3-4AF9-B881-9F60543B7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543"/>
            <a:ext cx="12192000" cy="724949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6D7967"/>
                </a:solidFill>
                <a:effectLst>
                  <a:glow rad="50800">
                    <a:schemeClr val="tx1"/>
                  </a:glow>
                </a:effectLst>
              </a:rPr>
              <a:t>Mental &amp; Moral Laziness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B3287E-7EA9-4AA6-B4AE-80A51120A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brightnessContrast bright="10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12192000" cy="55118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67316A-96FF-4483-98AF-ABC04D7ABAC4}"/>
              </a:ext>
            </a:extLst>
          </p:cNvPr>
          <p:cNvSpPr txBox="1">
            <a:spLocks/>
          </p:cNvSpPr>
          <p:nvPr/>
        </p:nvSpPr>
        <p:spPr>
          <a:xfrm>
            <a:off x="0" y="6225684"/>
            <a:ext cx="12192000" cy="72494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9600" b="1" dirty="0">
                <a:solidFill>
                  <a:srgbClr val="6D7967"/>
                </a:solidFill>
                <a:effectLst>
                  <a:glow rad="50800">
                    <a:schemeClr val="tx1"/>
                  </a:glow>
                </a:effectLst>
              </a:rPr>
              <a:t>“Truth, what is truth?”</a:t>
            </a:r>
          </a:p>
        </p:txBody>
      </p:sp>
    </p:spTree>
    <p:extLst>
      <p:ext uri="{BB962C8B-B14F-4D97-AF65-F5344CB8AC3E}">
        <p14:creationId xmlns:p14="http://schemas.microsoft.com/office/powerpoint/2010/main" val="234405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3DA276B-D7F7-49FB-8F53-2922D6177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6348"/>
                    </a14:imgEffect>
                    <a14:imgEffect>
                      <a14:saturation sat="223000"/>
                    </a14:imgEffect>
                    <a14:imgEffect>
                      <a14:brightnessContrast bright="4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25" b="37618"/>
          <a:stretch/>
        </p:blipFill>
        <p:spPr>
          <a:xfrm>
            <a:off x="238816" y="1598257"/>
            <a:ext cx="11714368" cy="449985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CC3BE-63C3-4AF9-B881-9F60543B7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" y="0"/>
            <a:ext cx="11932920" cy="2366682"/>
          </a:xfrm>
        </p:spPr>
        <p:txBody>
          <a:bodyPr>
            <a:noAutofit/>
          </a:bodyPr>
          <a:lstStyle/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415EBA"/>
                </a:solidFill>
                <a:effectLst>
                  <a:glow rad="50800">
                    <a:schemeClr val="tx1"/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What? I’m supposed to learn God’s Word and apply it to my life? You’re kidding?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7ACFCE-F3DA-40B8-9C97-75396DC449AC}"/>
              </a:ext>
            </a:extLst>
          </p:cNvPr>
          <p:cNvSpPr txBox="1">
            <a:spLocks/>
          </p:cNvSpPr>
          <p:nvPr/>
        </p:nvSpPr>
        <p:spPr>
          <a:xfrm>
            <a:off x="0" y="5881817"/>
            <a:ext cx="12214860" cy="949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415EBA"/>
                </a:solidFill>
                <a:effectLst>
                  <a:glow rad="50800">
                    <a:schemeClr val="tx1"/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Your brain on nothing much.</a:t>
            </a:r>
          </a:p>
        </p:txBody>
      </p:sp>
    </p:spTree>
    <p:extLst>
      <p:ext uri="{BB962C8B-B14F-4D97-AF65-F5344CB8AC3E}">
        <p14:creationId xmlns:p14="http://schemas.microsoft.com/office/powerpoint/2010/main" val="3766656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170" y="899886"/>
            <a:ext cx="11865429" cy="5958113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Before we looks at Groupthink, let’s look at what I’m going to call “Fringe-think.”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These are teachings that challenge conventional thought, thus making the speaker stand out as special, drawing attention to himself. </a:t>
            </a:r>
          </a:p>
          <a:p>
            <a:pPr algn="l">
              <a:lnSpc>
                <a:spcPts val="5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b="1" dirty="0"/>
          </a:p>
          <a:p>
            <a:pPr algn="l">
              <a:lnSpc>
                <a:spcPts val="4600"/>
              </a:lnSpc>
              <a:spcBef>
                <a:spcPts val="0"/>
              </a:spcBef>
            </a:pPr>
            <a:endParaRPr lang="en-US" sz="4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91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4599802F-5782-4607-B19A-FB1CAA031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272955" y="4617019"/>
            <a:ext cx="5022945" cy="259960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FA3521E-BE41-4D0E-9BDA-B445EF03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152898"/>
            <a:ext cx="1965668" cy="232105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323FAED-8382-4A4E-8CA9-F116AF14B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0216" y="1717539"/>
            <a:ext cx="1965668" cy="145152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4C9A7D5-1543-4B56-944D-D6C95FC28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9220" y="230633"/>
            <a:ext cx="1965668" cy="14515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CEE82B8-8727-406C-91D5-389783510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54103" y="-749287"/>
            <a:ext cx="6263772" cy="6858000"/>
          </a:xfrm>
          <a:prstGeom prst="rect">
            <a:avLst/>
          </a:prstGeom>
        </p:spPr>
      </p:pic>
      <p:sp>
        <p:nvSpPr>
          <p:cNvPr id="19" name="Explosion: 14 Points 18">
            <a:extLst>
              <a:ext uri="{FF2B5EF4-FFF2-40B4-BE49-F238E27FC236}">
                <a16:creationId xmlns:a16="http://schemas.microsoft.com/office/drawing/2014/main" id="{EED58292-3C17-410D-B151-F12D99C9A803}"/>
              </a:ext>
            </a:extLst>
          </p:cNvPr>
          <p:cNvSpPr/>
          <p:nvPr/>
        </p:nvSpPr>
        <p:spPr>
          <a:xfrm>
            <a:off x="1951981" y="-1742165"/>
            <a:ext cx="232957" cy="9971402"/>
          </a:xfrm>
          <a:prstGeom prst="irregularSeal2">
            <a:avLst/>
          </a:prstGeom>
          <a:solidFill>
            <a:schemeClr val="tx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AEB82-C6D6-4B02-8E0A-D2E8830B70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9000"/>
                    </a14:imgEffect>
                    <a14:imgEffect>
                      <a14:colorTemperature colorTemp="5591"/>
                    </a14:imgEffect>
                    <a14:imgEffect>
                      <a14:saturation sat="164000"/>
                    </a14:imgEffect>
                    <a14:imgEffect>
                      <a14:brightnessContrast bright="8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27" t="6422" b="3487"/>
          <a:stretch/>
        </p:blipFill>
        <p:spPr>
          <a:xfrm>
            <a:off x="4153944" y="0"/>
            <a:ext cx="8309429" cy="6879455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88510132-F611-4F55-8B93-83EB76BA45CC}"/>
              </a:ext>
            </a:extLst>
          </p:cNvPr>
          <p:cNvSpPr/>
          <p:nvPr/>
        </p:nvSpPr>
        <p:spPr>
          <a:xfrm>
            <a:off x="4113000" y="-2946371"/>
            <a:ext cx="302922" cy="11940246"/>
          </a:xfrm>
          <a:prstGeom prst="irregularSeal2">
            <a:avLst/>
          </a:prstGeom>
          <a:solidFill>
            <a:schemeClr val="tx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144D8AF4-339D-4CE6-A2C2-0B3BD74794D8}"/>
              </a:ext>
            </a:extLst>
          </p:cNvPr>
          <p:cNvSpPr txBox="1">
            <a:spLocks/>
          </p:cNvSpPr>
          <p:nvPr/>
        </p:nvSpPr>
        <p:spPr>
          <a:xfrm>
            <a:off x="5118264" y="570019"/>
            <a:ext cx="3777870" cy="5110255"/>
          </a:xfrm>
          <a:custGeom>
            <a:avLst/>
            <a:gdLst>
              <a:gd name="connsiteX0" fmla="*/ 0 w 3777870"/>
              <a:gd name="connsiteY0" fmla="*/ 0 h 5110255"/>
              <a:gd name="connsiteX1" fmla="*/ 464138 w 3777870"/>
              <a:gd name="connsiteY1" fmla="*/ 0 h 5110255"/>
              <a:gd name="connsiteX2" fmla="*/ 1003834 w 3777870"/>
              <a:gd name="connsiteY2" fmla="*/ 0 h 5110255"/>
              <a:gd name="connsiteX3" fmla="*/ 1619087 w 3777870"/>
              <a:gd name="connsiteY3" fmla="*/ 0 h 5110255"/>
              <a:gd name="connsiteX4" fmla="*/ 2083225 w 3777870"/>
              <a:gd name="connsiteY4" fmla="*/ 0 h 5110255"/>
              <a:gd name="connsiteX5" fmla="*/ 2660700 w 3777870"/>
              <a:gd name="connsiteY5" fmla="*/ 0 h 5110255"/>
              <a:gd name="connsiteX6" fmla="*/ 3124838 w 3777870"/>
              <a:gd name="connsiteY6" fmla="*/ 0 h 5110255"/>
              <a:gd name="connsiteX7" fmla="*/ 3777870 w 3777870"/>
              <a:gd name="connsiteY7" fmla="*/ 0 h 5110255"/>
              <a:gd name="connsiteX8" fmla="*/ 3777870 w 3777870"/>
              <a:gd name="connsiteY8" fmla="*/ 618909 h 5110255"/>
              <a:gd name="connsiteX9" fmla="*/ 3777870 w 3777870"/>
              <a:gd name="connsiteY9" fmla="*/ 1084510 h 5110255"/>
              <a:gd name="connsiteX10" fmla="*/ 3777870 w 3777870"/>
              <a:gd name="connsiteY10" fmla="*/ 1754521 h 5110255"/>
              <a:gd name="connsiteX11" fmla="*/ 3777870 w 3777870"/>
              <a:gd name="connsiteY11" fmla="*/ 2322327 h 5110255"/>
              <a:gd name="connsiteX12" fmla="*/ 3777870 w 3777870"/>
              <a:gd name="connsiteY12" fmla="*/ 2992338 h 5110255"/>
              <a:gd name="connsiteX13" fmla="*/ 3777870 w 3777870"/>
              <a:gd name="connsiteY13" fmla="*/ 3611247 h 5110255"/>
              <a:gd name="connsiteX14" fmla="*/ 3777870 w 3777870"/>
              <a:gd name="connsiteY14" fmla="*/ 4127950 h 5110255"/>
              <a:gd name="connsiteX15" fmla="*/ 3777870 w 3777870"/>
              <a:gd name="connsiteY15" fmla="*/ 5110255 h 5110255"/>
              <a:gd name="connsiteX16" fmla="*/ 3313732 w 3777870"/>
              <a:gd name="connsiteY16" fmla="*/ 5110255 h 5110255"/>
              <a:gd name="connsiteX17" fmla="*/ 2774036 w 3777870"/>
              <a:gd name="connsiteY17" fmla="*/ 5110255 h 5110255"/>
              <a:gd name="connsiteX18" fmla="*/ 2158783 w 3777870"/>
              <a:gd name="connsiteY18" fmla="*/ 5110255 h 5110255"/>
              <a:gd name="connsiteX19" fmla="*/ 1543530 w 3777870"/>
              <a:gd name="connsiteY19" fmla="*/ 5110255 h 5110255"/>
              <a:gd name="connsiteX20" fmla="*/ 966055 w 3777870"/>
              <a:gd name="connsiteY20" fmla="*/ 5110255 h 5110255"/>
              <a:gd name="connsiteX21" fmla="*/ 0 w 3777870"/>
              <a:gd name="connsiteY21" fmla="*/ 5110255 h 5110255"/>
              <a:gd name="connsiteX22" fmla="*/ 0 w 3777870"/>
              <a:gd name="connsiteY22" fmla="*/ 4491346 h 5110255"/>
              <a:gd name="connsiteX23" fmla="*/ 0 w 3777870"/>
              <a:gd name="connsiteY23" fmla="*/ 3923540 h 5110255"/>
              <a:gd name="connsiteX24" fmla="*/ 0 w 3777870"/>
              <a:gd name="connsiteY24" fmla="*/ 3355734 h 5110255"/>
              <a:gd name="connsiteX25" fmla="*/ 0 w 3777870"/>
              <a:gd name="connsiteY25" fmla="*/ 2787928 h 5110255"/>
              <a:gd name="connsiteX26" fmla="*/ 0 w 3777870"/>
              <a:gd name="connsiteY26" fmla="*/ 2373430 h 5110255"/>
              <a:gd name="connsiteX27" fmla="*/ 0 w 3777870"/>
              <a:gd name="connsiteY27" fmla="*/ 1754521 h 5110255"/>
              <a:gd name="connsiteX28" fmla="*/ 0 w 3777870"/>
              <a:gd name="connsiteY28" fmla="*/ 1340022 h 5110255"/>
              <a:gd name="connsiteX29" fmla="*/ 0 w 3777870"/>
              <a:gd name="connsiteY29" fmla="*/ 772216 h 5110255"/>
              <a:gd name="connsiteX30" fmla="*/ 0 w 3777870"/>
              <a:gd name="connsiteY30" fmla="*/ 0 h 511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77870" h="5110255" fill="none" extrusionOk="0">
                <a:moveTo>
                  <a:pt x="0" y="0"/>
                </a:moveTo>
                <a:cubicBezTo>
                  <a:pt x="112179" y="-45360"/>
                  <a:pt x="252749" y="25211"/>
                  <a:pt x="464138" y="0"/>
                </a:cubicBezTo>
                <a:cubicBezTo>
                  <a:pt x="675527" y="-25211"/>
                  <a:pt x="880999" y="13073"/>
                  <a:pt x="1003834" y="0"/>
                </a:cubicBezTo>
                <a:cubicBezTo>
                  <a:pt x="1126669" y="-13073"/>
                  <a:pt x="1379164" y="41372"/>
                  <a:pt x="1619087" y="0"/>
                </a:cubicBezTo>
                <a:cubicBezTo>
                  <a:pt x="1859010" y="-41372"/>
                  <a:pt x="1950903" y="27113"/>
                  <a:pt x="2083225" y="0"/>
                </a:cubicBezTo>
                <a:cubicBezTo>
                  <a:pt x="2215547" y="-27113"/>
                  <a:pt x="2446746" y="63141"/>
                  <a:pt x="2660700" y="0"/>
                </a:cubicBezTo>
                <a:cubicBezTo>
                  <a:pt x="2874655" y="-63141"/>
                  <a:pt x="3014990" y="1096"/>
                  <a:pt x="3124838" y="0"/>
                </a:cubicBezTo>
                <a:cubicBezTo>
                  <a:pt x="3234686" y="-1096"/>
                  <a:pt x="3483870" y="23259"/>
                  <a:pt x="3777870" y="0"/>
                </a:cubicBezTo>
                <a:cubicBezTo>
                  <a:pt x="3786720" y="271768"/>
                  <a:pt x="3716269" y="457659"/>
                  <a:pt x="3777870" y="618909"/>
                </a:cubicBezTo>
                <a:cubicBezTo>
                  <a:pt x="3839471" y="780159"/>
                  <a:pt x="3729223" y="965591"/>
                  <a:pt x="3777870" y="1084510"/>
                </a:cubicBezTo>
                <a:cubicBezTo>
                  <a:pt x="3826517" y="1203429"/>
                  <a:pt x="3759010" y="1527644"/>
                  <a:pt x="3777870" y="1754521"/>
                </a:cubicBezTo>
                <a:cubicBezTo>
                  <a:pt x="3796730" y="1981398"/>
                  <a:pt x="3753756" y="2169507"/>
                  <a:pt x="3777870" y="2322327"/>
                </a:cubicBezTo>
                <a:cubicBezTo>
                  <a:pt x="3801984" y="2475147"/>
                  <a:pt x="3771249" y="2762818"/>
                  <a:pt x="3777870" y="2992338"/>
                </a:cubicBezTo>
                <a:cubicBezTo>
                  <a:pt x="3784491" y="3221858"/>
                  <a:pt x="3776889" y="3338359"/>
                  <a:pt x="3777870" y="3611247"/>
                </a:cubicBezTo>
                <a:cubicBezTo>
                  <a:pt x="3778851" y="3884135"/>
                  <a:pt x="3767462" y="3888754"/>
                  <a:pt x="3777870" y="4127950"/>
                </a:cubicBezTo>
                <a:cubicBezTo>
                  <a:pt x="3788278" y="4367146"/>
                  <a:pt x="3681480" y="4645573"/>
                  <a:pt x="3777870" y="5110255"/>
                </a:cubicBezTo>
                <a:cubicBezTo>
                  <a:pt x="3571551" y="5165886"/>
                  <a:pt x="3458788" y="5104572"/>
                  <a:pt x="3313732" y="5110255"/>
                </a:cubicBezTo>
                <a:cubicBezTo>
                  <a:pt x="3168676" y="5115938"/>
                  <a:pt x="2981956" y="5086388"/>
                  <a:pt x="2774036" y="5110255"/>
                </a:cubicBezTo>
                <a:cubicBezTo>
                  <a:pt x="2566116" y="5134122"/>
                  <a:pt x="2448911" y="5055220"/>
                  <a:pt x="2158783" y="5110255"/>
                </a:cubicBezTo>
                <a:cubicBezTo>
                  <a:pt x="1868655" y="5165290"/>
                  <a:pt x="1781446" y="5081739"/>
                  <a:pt x="1543530" y="5110255"/>
                </a:cubicBezTo>
                <a:cubicBezTo>
                  <a:pt x="1305614" y="5138771"/>
                  <a:pt x="1109206" y="5100620"/>
                  <a:pt x="966055" y="5110255"/>
                </a:cubicBezTo>
                <a:cubicBezTo>
                  <a:pt x="822904" y="5119890"/>
                  <a:pt x="321617" y="5036662"/>
                  <a:pt x="0" y="5110255"/>
                </a:cubicBezTo>
                <a:cubicBezTo>
                  <a:pt x="-19255" y="4869645"/>
                  <a:pt x="70605" y="4636966"/>
                  <a:pt x="0" y="4491346"/>
                </a:cubicBezTo>
                <a:cubicBezTo>
                  <a:pt x="-70605" y="4345726"/>
                  <a:pt x="58950" y="4083920"/>
                  <a:pt x="0" y="3923540"/>
                </a:cubicBezTo>
                <a:cubicBezTo>
                  <a:pt x="-58950" y="3763160"/>
                  <a:pt x="20237" y="3574867"/>
                  <a:pt x="0" y="3355734"/>
                </a:cubicBezTo>
                <a:cubicBezTo>
                  <a:pt x="-20237" y="3136601"/>
                  <a:pt x="59418" y="2938222"/>
                  <a:pt x="0" y="2787928"/>
                </a:cubicBezTo>
                <a:cubicBezTo>
                  <a:pt x="-59418" y="2637634"/>
                  <a:pt x="250" y="2530885"/>
                  <a:pt x="0" y="2373430"/>
                </a:cubicBezTo>
                <a:cubicBezTo>
                  <a:pt x="-250" y="2215975"/>
                  <a:pt x="17722" y="2025351"/>
                  <a:pt x="0" y="1754521"/>
                </a:cubicBezTo>
                <a:cubicBezTo>
                  <a:pt x="-17722" y="1483691"/>
                  <a:pt x="15181" y="1456055"/>
                  <a:pt x="0" y="1340022"/>
                </a:cubicBezTo>
                <a:cubicBezTo>
                  <a:pt x="-15181" y="1223989"/>
                  <a:pt x="68053" y="972920"/>
                  <a:pt x="0" y="772216"/>
                </a:cubicBezTo>
                <a:cubicBezTo>
                  <a:pt x="-68053" y="571512"/>
                  <a:pt x="6089" y="164862"/>
                  <a:pt x="0" y="0"/>
                </a:cubicBezTo>
                <a:close/>
              </a:path>
              <a:path w="3777870" h="5110255" stroke="0" extrusionOk="0">
                <a:moveTo>
                  <a:pt x="0" y="0"/>
                </a:moveTo>
                <a:cubicBezTo>
                  <a:pt x="175464" y="-19215"/>
                  <a:pt x="355624" y="7796"/>
                  <a:pt x="501917" y="0"/>
                </a:cubicBezTo>
                <a:cubicBezTo>
                  <a:pt x="648210" y="-7796"/>
                  <a:pt x="783824" y="46452"/>
                  <a:pt x="928277" y="0"/>
                </a:cubicBezTo>
                <a:cubicBezTo>
                  <a:pt x="1072730" y="-46452"/>
                  <a:pt x="1255072" y="18977"/>
                  <a:pt x="1543530" y="0"/>
                </a:cubicBezTo>
                <a:cubicBezTo>
                  <a:pt x="1831988" y="-18977"/>
                  <a:pt x="1884952" y="29096"/>
                  <a:pt x="2045447" y="0"/>
                </a:cubicBezTo>
                <a:cubicBezTo>
                  <a:pt x="2205942" y="-29096"/>
                  <a:pt x="2316239" y="35003"/>
                  <a:pt x="2547364" y="0"/>
                </a:cubicBezTo>
                <a:cubicBezTo>
                  <a:pt x="2778489" y="-35003"/>
                  <a:pt x="2939223" y="33756"/>
                  <a:pt x="3162617" y="0"/>
                </a:cubicBezTo>
                <a:cubicBezTo>
                  <a:pt x="3386011" y="-33756"/>
                  <a:pt x="3505496" y="41897"/>
                  <a:pt x="3777870" y="0"/>
                </a:cubicBezTo>
                <a:cubicBezTo>
                  <a:pt x="3805851" y="147937"/>
                  <a:pt x="3758723" y="513867"/>
                  <a:pt x="3777870" y="670011"/>
                </a:cubicBezTo>
                <a:cubicBezTo>
                  <a:pt x="3797017" y="826155"/>
                  <a:pt x="3756362" y="988449"/>
                  <a:pt x="3777870" y="1135612"/>
                </a:cubicBezTo>
                <a:cubicBezTo>
                  <a:pt x="3799378" y="1282775"/>
                  <a:pt x="3739679" y="1453943"/>
                  <a:pt x="3777870" y="1601213"/>
                </a:cubicBezTo>
                <a:cubicBezTo>
                  <a:pt x="3816061" y="1748483"/>
                  <a:pt x="3741964" y="1978175"/>
                  <a:pt x="3777870" y="2169019"/>
                </a:cubicBezTo>
                <a:cubicBezTo>
                  <a:pt x="3813776" y="2359863"/>
                  <a:pt x="3718617" y="2574507"/>
                  <a:pt x="3777870" y="2787928"/>
                </a:cubicBezTo>
                <a:cubicBezTo>
                  <a:pt x="3837123" y="3001349"/>
                  <a:pt x="3748295" y="3095573"/>
                  <a:pt x="3777870" y="3202426"/>
                </a:cubicBezTo>
                <a:cubicBezTo>
                  <a:pt x="3807445" y="3309279"/>
                  <a:pt x="3751333" y="3640242"/>
                  <a:pt x="3777870" y="3770233"/>
                </a:cubicBezTo>
                <a:cubicBezTo>
                  <a:pt x="3804407" y="3900224"/>
                  <a:pt x="3760136" y="4161709"/>
                  <a:pt x="3777870" y="4338039"/>
                </a:cubicBezTo>
                <a:cubicBezTo>
                  <a:pt x="3795604" y="4514369"/>
                  <a:pt x="3691678" y="4924213"/>
                  <a:pt x="3777870" y="5110255"/>
                </a:cubicBezTo>
                <a:cubicBezTo>
                  <a:pt x="3634438" y="5120538"/>
                  <a:pt x="3429427" y="5054230"/>
                  <a:pt x="3200396" y="5110255"/>
                </a:cubicBezTo>
                <a:cubicBezTo>
                  <a:pt x="2971365" y="5166280"/>
                  <a:pt x="2843754" y="5048578"/>
                  <a:pt x="2660700" y="5110255"/>
                </a:cubicBezTo>
                <a:cubicBezTo>
                  <a:pt x="2477646" y="5171932"/>
                  <a:pt x="2339779" y="5084345"/>
                  <a:pt x="2234340" y="5110255"/>
                </a:cubicBezTo>
                <a:cubicBezTo>
                  <a:pt x="2128901" y="5136165"/>
                  <a:pt x="1868040" y="5099724"/>
                  <a:pt x="1770202" y="5110255"/>
                </a:cubicBezTo>
                <a:cubicBezTo>
                  <a:pt x="1672364" y="5120786"/>
                  <a:pt x="1370851" y="5049524"/>
                  <a:pt x="1154949" y="5110255"/>
                </a:cubicBezTo>
                <a:cubicBezTo>
                  <a:pt x="939047" y="5170986"/>
                  <a:pt x="884988" y="5083280"/>
                  <a:pt x="615253" y="5110255"/>
                </a:cubicBezTo>
                <a:cubicBezTo>
                  <a:pt x="345518" y="5137230"/>
                  <a:pt x="179987" y="5059667"/>
                  <a:pt x="0" y="5110255"/>
                </a:cubicBezTo>
                <a:cubicBezTo>
                  <a:pt x="-43881" y="4915947"/>
                  <a:pt x="59262" y="4789444"/>
                  <a:pt x="0" y="4542449"/>
                </a:cubicBezTo>
                <a:cubicBezTo>
                  <a:pt x="-59262" y="4295454"/>
                  <a:pt x="33024" y="4273513"/>
                  <a:pt x="0" y="4127950"/>
                </a:cubicBezTo>
                <a:cubicBezTo>
                  <a:pt x="-33024" y="3982387"/>
                  <a:pt x="37445" y="3814235"/>
                  <a:pt x="0" y="3713452"/>
                </a:cubicBezTo>
                <a:cubicBezTo>
                  <a:pt x="-37445" y="3612669"/>
                  <a:pt x="41332" y="3384574"/>
                  <a:pt x="0" y="3094543"/>
                </a:cubicBezTo>
                <a:cubicBezTo>
                  <a:pt x="-41332" y="2804512"/>
                  <a:pt x="36490" y="2739843"/>
                  <a:pt x="0" y="2628942"/>
                </a:cubicBezTo>
                <a:cubicBezTo>
                  <a:pt x="-36490" y="2518041"/>
                  <a:pt x="16136" y="2222546"/>
                  <a:pt x="0" y="1958931"/>
                </a:cubicBezTo>
                <a:cubicBezTo>
                  <a:pt x="-16136" y="1695316"/>
                  <a:pt x="39509" y="1598696"/>
                  <a:pt x="0" y="1442228"/>
                </a:cubicBezTo>
                <a:cubicBezTo>
                  <a:pt x="-39509" y="1285760"/>
                  <a:pt x="34888" y="1135809"/>
                  <a:pt x="0" y="1027729"/>
                </a:cubicBezTo>
                <a:cubicBezTo>
                  <a:pt x="-34888" y="919649"/>
                  <a:pt x="45949" y="420190"/>
                  <a:pt x="0" y="0"/>
                </a:cubicBezTo>
                <a:close/>
              </a:path>
            </a:pathLst>
          </a:custGeom>
          <a:ln w="22225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16000" b="1" dirty="0">
                <a:ln w="2540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On the 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16000" b="1" dirty="0">
                <a:ln w="2540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Side 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16000" b="1" dirty="0">
                <a:ln w="2540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of</a:t>
            </a:r>
          </a:p>
          <a:p>
            <a:pPr marL="0" indent="0">
              <a:buNone/>
            </a:pPr>
            <a:endParaRPr lang="en-US" sz="3200" b="1" dirty="0">
              <a:ln w="25400">
                <a:solidFill>
                  <a:schemeClr val="accent5">
                    <a:lumMod val="50000"/>
                  </a:schemeClr>
                </a:solidFill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26400" b="1" dirty="0">
                <a:ln w="2540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lgerian" panose="04020705040A02060702" pitchFamily="82" charset="0"/>
              </a:rPr>
              <a:t>THE</a:t>
            </a:r>
          </a:p>
          <a:p>
            <a:pPr marL="0" indent="0">
              <a:buNone/>
            </a:pPr>
            <a:r>
              <a:rPr lang="en-US" sz="26400" b="1" dirty="0">
                <a:ln w="2540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lgerian" panose="04020705040A02060702" pitchFamily="82" charset="0"/>
              </a:rPr>
              <a:t>ANGELS</a:t>
            </a:r>
          </a:p>
          <a:p>
            <a:pPr marL="0" indent="0" algn="ctr">
              <a:buNone/>
            </a:pPr>
            <a:r>
              <a:rPr lang="en-US" sz="12800" dirty="0">
                <a:ln w="0">
                  <a:solidFill>
                    <a:schemeClr val="accent5">
                      <a:lumMod val="50000"/>
                    </a:schemeClr>
                  </a:solidFill>
                </a:ln>
              </a:rPr>
              <a:t>Part 2</a:t>
            </a:r>
          </a:p>
          <a:p>
            <a:pPr marL="0" indent="0" algn="ctr">
              <a:buNone/>
            </a:pPr>
            <a:r>
              <a:rPr lang="en-US" sz="12800" dirty="0">
                <a:ln w="0">
                  <a:solidFill>
                    <a:schemeClr val="accent5">
                      <a:lumMod val="50000"/>
                    </a:schemeClr>
                  </a:solidFill>
                </a:ln>
              </a:rPr>
              <a:t>Emboldening Rebellion</a:t>
            </a:r>
            <a:br>
              <a:rPr lang="en-US" sz="12800" dirty="0">
                <a:ln w="0">
                  <a:solidFill>
                    <a:schemeClr val="accent5">
                      <a:lumMod val="50000"/>
                    </a:schemeClr>
                  </a:solidFill>
                </a:ln>
              </a:rPr>
            </a:br>
            <a:r>
              <a:rPr lang="en-US" sz="12800" dirty="0">
                <a:ln w="0">
                  <a:solidFill>
                    <a:schemeClr val="accent5">
                      <a:lumMod val="50000"/>
                    </a:schemeClr>
                  </a:solidFill>
                </a:ln>
              </a:rPr>
              <a:t>&amp;</a:t>
            </a:r>
            <a:br>
              <a:rPr lang="en-US" sz="12800" dirty="0">
                <a:ln w="0">
                  <a:solidFill>
                    <a:schemeClr val="accent5">
                      <a:lumMod val="50000"/>
                    </a:schemeClr>
                  </a:solidFill>
                </a:ln>
              </a:rPr>
            </a:br>
            <a:r>
              <a:rPr lang="en-US" sz="12800" dirty="0">
                <a:ln w="0">
                  <a:solidFill>
                    <a:schemeClr val="accent5">
                      <a:lumMod val="50000"/>
                    </a:schemeClr>
                  </a:solidFill>
                </a:ln>
              </a:rPr>
              <a:t>Groupthink </a:t>
            </a:r>
          </a:p>
        </p:txBody>
      </p: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C2B2FDDA-820E-48CA-B8AD-B5344531A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4058" y="3293740"/>
            <a:ext cx="2320040" cy="3480036"/>
          </a:xfrm>
          <a:prstGeom prst="rect">
            <a:avLst/>
          </a:prstGeom>
          <a:ln w="34925">
            <a:noFill/>
          </a:ln>
          <a:effectLst>
            <a:glow rad="25400">
              <a:schemeClr val="bg1"/>
            </a:glow>
          </a:effectLst>
        </p:spPr>
      </p:pic>
      <p:sp>
        <p:nvSpPr>
          <p:cNvPr id="28" name="Subtitle 2">
            <a:extLst>
              <a:ext uri="{FF2B5EF4-FFF2-40B4-BE49-F238E27FC236}">
                <a16:creationId xmlns:a16="http://schemas.microsoft.com/office/drawing/2014/main" id="{6AD0CDF1-FF8F-42E7-97A6-DBFE0D9C713E}"/>
              </a:ext>
            </a:extLst>
          </p:cNvPr>
          <p:cNvSpPr txBox="1">
            <a:spLocks/>
          </p:cNvSpPr>
          <p:nvPr/>
        </p:nvSpPr>
        <p:spPr>
          <a:xfrm>
            <a:off x="45140" y="851379"/>
            <a:ext cx="1807912" cy="2570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Black</a:t>
            </a:r>
          </a:p>
          <a:p>
            <a:pPr marL="0" indent="0" algn="r">
              <a:buNone/>
            </a:pPr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Our Party</a:t>
            </a:r>
          </a:p>
          <a:p>
            <a:pPr marL="0" indent="0" algn="r">
              <a:buNone/>
            </a:pPr>
            <a:r>
              <a:rPr lang="en-US" sz="4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Us</a:t>
            </a:r>
          </a:p>
          <a:p>
            <a:pPr marL="0" indent="0" algn="r">
              <a:buNone/>
            </a:pP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Athletes</a:t>
            </a:r>
          </a:p>
          <a:p>
            <a:pPr marL="0" indent="0" algn="r">
              <a:buNone/>
            </a:pPr>
            <a:endParaRPr lang="en-US" sz="3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76200">
                  <a:schemeClr val="bg1"/>
                </a:glow>
              </a:effectLst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F1DEEDE-19E9-4E8F-836B-024E59C56784}"/>
              </a:ext>
            </a:extLst>
          </p:cNvPr>
          <p:cNvSpPr txBox="1">
            <a:spLocks/>
          </p:cNvSpPr>
          <p:nvPr/>
        </p:nvSpPr>
        <p:spPr>
          <a:xfrm>
            <a:off x="2295432" y="874785"/>
            <a:ext cx="2120490" cy="26040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White</a:t>
            </a:r>
          </a:p>
          <a:p>
            <a:pPr marL="0" indent="0">
              <a:buNone/>
            </a:pPr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Their Party</a:t>
            </a:r>
          </a:p>
          <a:p>
            <a:pPr marL="0" indent="0">
              <a:buNone/>
            </a:pPr>
            <a:r>
              <a:rPr lang="en-US" sz="4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Them</a:t>
            </a:r>
          </a:p>
          <a:p>
            <a:pPr marL="0" indent="0">
              <a:buNone/>
            </a:pP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Nerds</a:t>
            </a:r>
          </a:p>
          <a:p>
            <a:pPr marL="0" indent="0" algn="ctr">
              <a:buNone/>
            </a:pPr>
            <a:endParaRPr lang="en-US" sz="3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76200">
                  <a:schemeClr val="bg1"/>
                </a:glow>
              </a:effectLst>
            </a:endParaRP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3BC047A4-B9ED-4466-BA73-89E371477C97}"/>
              </a:ext>
            </a:extLst>
          </p:cNvPr>
          <p:cNvSpPr txBox="1">
            <a:spLocks/>
          </p:cNvSpPr>
          <p:nvPr/>
        </p:nvSpPr>
        <p:spPr>
          <a:xfrm>
            <a:off x="-489857" y="3505227"/>
            <a:ext cx="2325954" cy="3042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Born Here</a:t>
            </a:r>
          </a:p>
          <a:p>
            <a:pPr marL="0" indent="0" algn="r">
              <a:buNone/>
            </a:pPr>
            <a:r>
              <a:rPr lang="en-US" sz="4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Rich</a:t>
            </a:r>
          </a:p>
          <a:p>
            <a:pPr marL="0" indent="0" algn="r">
              <a:buNone/>
            </a:pPr>
            <a:r>
              <a:rPr lang="en-US" sz="4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College</a:t>
            </a:r>
          </a:p>
          <a:p>
            <a:pPr marL="0" indent="0" algn="r">
              <a:buNone/>
            </a:pPr>
            <a:r>
              <a:rPr lang="en-US" sz="4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C.E.O.</a:t>
            </a:r>
          </a:p>
          <a:p>
            <a:pPr marL="0" indent="0" algn="r">
              <a:buNone/>
            </a:pPr>
            <a:endParaRPr lang="en-US" sz="3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76200">
                  <a:schemeClr val="bg1"/>
                </a:glow>
              </a:effectLst>
            </a:endParaRP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DA92D015-5765-404E-97BB-14F62B8FECC3}"/>
              </a:ext>
            </a:extLst>
          </p:cNvPr>
          <p:cNvSpPr txBox="1">
            <a:spLocks/>
          </p:cNvSpPr>
          <p:nvPr/>
        </p:nvSpPr>
        <p:spPr>
          <a:xfrm>
            <a:off x="2238124" y="3533639"/>
            <a:ext cx="3031367" cy="30429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Moved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Here</a:t>
            </a:r>
          </a:p>
          <a:p>
            <a:pPr marL="0" indent="0">
              <a:buNone/>
            </a:pPr>
            <a:r>
              <a:rPr lang="en-US" sz="4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Poor</a:t>
            </a:r>
          </a:p>
          <a:p>
            <a:pPr marL="0" indent="0">
              <a:buNone/>
            </a:pPr>
            <a:r>
              <a:rPr lang="en-US" sz="4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Trades</a:t>
            </a:r>
          </a:p>
          <a:p>
            <a:pPr marL="0" indent="0">
              <a:buNone/>
            </a:pPr>
            <a:r>
              <a:rPr lang="en-US" sz="4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</a:rPr>
              <a:t>Janitor</a:t>
            </a:r>
          </a:p>
          <a:p>
            <a:pPr marL="0" indent="0">
              <a:buNone/>
            </a:pPr>
            <a:endParaRPr lang="en-US" sz="3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76200">
                  <a:schemeClr val="bg1"/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119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7EF5FE1-409B-42BC-AB28-4B496F838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6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38" y="2075543"/>
            <a:ext cx="6697562" cy="480386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79" y="4134757"/>
            <a:ext cx="6247401" cy="2928983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</a:pPr>
            <a:r>
              <a:rPr lang="en-US" sz="5400" b="1" dirty="0"/>
              <a:t>“It’s new, it’s different. I have seen it and now I share it with you.”</a:t>
            </a:r>
            <a:endParaRPr lang="en-US" sz="4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D7038-3A6C-450F-86AE-0DC33BF10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216">
            <a:off x="794894" y="120696"/>
            <a:ext cx="5494518" cy="465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97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4094"/>
            <a:ext cx="11940209" cy="6373905"/>
          </a:xfrm>
        </p:spPr>
        <p:txBody>
          <a:bodyPr rIns="0">
            <a:noAutofit/>
          </a:bodyPr>
          <a:lstStyle/>
          <a:p>
            <a:pPr algn="l">
              <a:lnSpc>
                <a:spcPts val="54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These folks are susceptible to teachers who say, “I will show you a new thing.”</a:t>
            </a:r>
          </a:p>
          <a:p>
            <a:pPr algn="l">
              <a:lnSpc>
                <a:spcPts val="54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They draw in those who are attracted to teachings that are different, unconventional, often with the promise of being a “new” or “better way.”</a:t>
            </a:r>
          </a:p>
          <a:p>
            <a:pPr algn="l">
              <a:lnSpc>
                <a:spcPts val="54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 They really want to be group leaders and are seeking to gather a group of supporters.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42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B6C92AD-26BA-4AF3-B5D9-84F71684D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77" y="1031359"/>
            <a:ext cx="12386982" cy="6057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2A9683-1CAD-4907-8482-76DA4779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3963"/>
            <a:ext cx="12258767" cy="1691039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“</a:t>
            </a:r>
            <a:r>
              <a:rPr lang="en-US" sz="66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God has shown me hidden truth no one has ever seen before.”</a:t>
            </a:r>
            <a:endParaRPr lang="en-US" sz="6600" dirty="0">
              <a:solidFill>
                <a:srgbClr val="0070C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CFB0049A-B201-4F68-A365-0F36AB11BB43}"/>
              </a:ext>
            </a:extLst>
          </p:cNvPr>
          <p:cNvSpPr/>
          <p:nvPr/>
        </p:nvSpPr>
        <p:spPr>
          <a:xfrm rot="639881">
            <a:off x="7145078" y="1772859"/>
            <a:ext cx="2870791" cy="14353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70C0"/>
                </a:solidFill>
                <a:latin typeface="Adobe Garamond Pro Bold" panose="02020702060506020403" pitchFamily="18" charset="0"/>
              </a:rPr>
              <a:t>(i.e., a (i.e., a fringe thing) fringe thing)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EA305E-A64E-4B02-A0DA-81798CE23933}"/>
              </a:ext>
            </a:extLst>
          </p:cNvPr>
          <p:cNvSpPr txBox="1"/>
          <p:nvPr/>
        </p:nvSpPr>
        <p:spPr>
          <a:xfrm rot="281679">
            <a:off x="7549117" y="2190311"/>
            <a:ext cx="2062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WOW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80743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F2B1371-171E-4314-9076-5A7059271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colorTemperature colorTemp="4682"/>
                    </a14:imgEffect>
                    <a14:imgEffect>
                      <a14:saturation sat="136000"/>
                    </a14:imgEffect>
                    <a14:imgEffect>
                      <a14:brightnessContrast bright="8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48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69571"/>
            <a:ext cx="12192000" cy="5388428"/>
          </a:xfrm>
        </p:spPr>
        <p:txBody>
          <a:bodyPr rIns="0">
            <a:noAutofit/>
          </a:bodyPr>
          <a:lstStyle/>
          <a:p>
            <a:pPr algn="l">
              <a:lnSpc>
                <a:spcPts val="54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So, in the end, Fringe-think is, in truth, seeking to become Groupthink one day.</a:t>
            </a:r>
          </a:p>
          <a:p>
            <a:pPr algn="l">
              <a:lnSpc>
                <a:spcPts val="54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So, what is groupthink? </a:t>
            </a:r>
          </a:p>
          <a:p>
            <a:pPr algn="l">
              <a:lnSpc>
                <a:spcPts val="54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People are also drawn to affiliate themselves with groups because it helps define and announce who they are.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5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70D1E0F1-8569-4596-A16E-FFB4B8D38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9000"/>
                    </a14:imgEffect>
                    <a14:imgEffect>
                      <a14:brightnessContrast bright="-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619" y="0"/>
            <a:ext cx="9841076" cy="6858000"/>
          </a:xfrm>
          <a:prstGeom prst="rect">
            <a:avLst/>
          </a:prstGeom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E3AC5F7B-9666-44BE-A137-2EBCBFB79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08" y="0"/>
            <a:ext cx="589059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40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51791"/>
            <a:ext cx="12192000" cy="6606208"/>
          </a:xfrm>
        </p:spPr>
        <p:txBody>
          <a:bodyPr rIns="0">
            <a:noAutofit/>
          </a:bodyPr>
          <a:lstStyle/>
          <a:p>
            <a:pPr algn="l">
              <a:lnSpc>
                <a:spcPts val="54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Eager to find an identity, they simply hang who they are on who their group claims to be </a:t>
            </a:r>
            <a:r>
              <a:rPr lang="en-US" sz="5400" b="1" dirty="0">
                <a:sym typeface="Wingdings" panose="05000000000000000000" pitchFamily="2" charset="2"/>
              </a:rPr>
              <a:t> </a:t>
            </a:r>
            <a:r>
              <a:rPr lang="en-US" sz="5400" b="1" dirty="0"/>
              <a:t>problem solved.</a:t>
            </a:r>
          </a:p>
          <a:p>
            <a:pPr algn="l">
              <a:lnSpc>
                <a:spcPts val="5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They avoid the work of seeking truth &amp; cover their identity with the group’s identity.</a:t>
            </a:r>
          </a:p>
          <a:p>
            <a:pPr algn="l">
              <a:lnSpc>
                <a:spcPts val="5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b="1" dirty="0"/>
              <a:t>The group’s reputation becomes theirs and they may even adjust their beliefs </a:t>
            </a:r>
          </a:p>
          <a:p>
            <a:pPr algn="l">
              <a:lnSpc>
                <a:spcPts val="5800"/>
              </a:lnSpc>
              <a:spcBef>
                <a:spcPts val="0"/>
              </a:spcBef>
            </a:pPr>
            <a:r>
              <a:rPr lang="en-US" sz="5400" b="1" dirty="0"/>
              <a:t>and convictions to match the group.  </a:t>
            </a:r>
          </a:p>
          <a:p>
            <a:pPr algn="l">
              <a:lnSpc>
                <a:spcPts val="54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633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arge group of people&#10;&#10;Description automatically generated with low confidence">
            <a:extLst>
              <a:ext uri="{FF2B5EF4-FFF2-40B4-BE49-F238E27FC236}">
                <a16:creationId xmlns:a16="http://schemas.microsoft.com/office/drawing/2014/main" id="{A99514AF-752B-4545-A2FF-B29FBFC3A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saturation sat="128000"/>
                    </a14:imgEffect>
                    <a14:imgEffect>
                      <a14:brightnessContrast bright="20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0" b="1097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F5444F-17E1-454D-BD6C-765C8E8C63AE}"/>
              </a:ext>
            </a:extLst>
          </p:cNvPr>
          <p:cNvSpPr txBox="1">
            <a:spLocks/>
          </p:cNvSpPr>
          <p:nvPr/>
        </p:nvSpPr>
        <p:spPr>
          <a:xfrm>
            <a:off x="4256630" y="759025"/>
            <a:ext cx="4080453" cy="84117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C00000"/>
                </a:solidFill>
                <a:effectLst>
                  <a:glow rad="50800">
                    <a:schemeClr val="tx1"/>
                  </a:glow>
                </a:effectLst>
              </a:rPr>
              <a:t>Groupthink</a:t>
            </a:r>
          </a:p>
        </p:txBody>
      </p:sp>
    </p:spTree>
    <p:extLst>
      <p:ext uri="{BB962C8B-B14F-4D97-AF65-F5344CB8AC3E}">
        <p14:creationId xmlns:p14="http://schemas.microsoft.com/office/powerpoint/2010/main" val="17259124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56" y="450574"/>
            <a:ext cx="12083143" cy="6407425"/>
          </a:xfrm>
        </p:spPr>
        <p:txBody>
          <a:bodyPr rIns="0">
            <a:noAutofit/>
          </a:bodyPr>
          <a:lstStyle/>
          <a:p>
            <a:pPr algn="l">
              <a:lnSpc>
                <a:spcPts val="5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They embrace the group bias &amp; hate what the group hates.   </a:t>
            </a:r>
          </a:p>
          <a:p>
            <a:pPr algn="l">
              <a:lnSpc>
                <a:spcPts val="5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Eventually, they echo the group’s slogans &amp; clichés and assimilate its positions.</a:t>
            </a:r>
          </a:p>
          <a:p>
            <a:pPr algn="l">
              <a:lnSpc>
                <a:spcPts val="5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Groupthink makes groups vulnerable to corruption. </a:t>
            </a:r>
          </a:p>
          <a:p>
            <a:pPr algn="l">
              <a:lnSpc>
                <a:spcPts val="5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They  hold on to people through peer-pressure—preaching “group loyalty.”</a:t>
            </a:r>
          </a:p>
          <a:p>
            <a:pPr algn="l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0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FEBAAE78-B08A-4ADB-B384-5CAB15272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1" b="7664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BBED93-CA1F-4180-9E1E-C6FE86FF19A4}"/>
              </a:ext>
            </a:extLst>
          </p:cNvPr>
          <p:cNvSpPr txBox="1"/>
          <p:nvPr/>
        </p:nvSpPr>
        <p:spPr>
          <a:xfrm>
            <a:off x="127591" y="116959"/>
            <a:ext cx="120644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/>
              <a:t>“Tell me what I think.”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008673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928914"/>
            <a:ext cx="12022667" cy="5929086"/>
          </a:xfrm>
        </p:spPr>
        <p:txBody>
          <a:bodyPr rIns="0"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1" dirty="0"/>
              <a:t>People tend to divide into groups and take sides.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1" dirty="0"/>
              <a:t>Here, in our cover picture we see some typical grouping and side-taking patterns.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1" dirty="0"/>
              <a:t>We group around politics, race, abilities, territory, class, education, age, taste in dress, taste in music, etc.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699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774" y="1351723"/>
            <a:ext cx="12046226" cy="5506277"/>
          </a:xfrm>
        </p:spPr>
        <p:txBody>
          <a:bodyPr rIns="0">
            <a:noAutofit/>
          </a:bodyPr>
          <a:lstStyle/>
          <a:p>
            <a:pPr algn="l">
              <a:lnSpc>
                <a:spcPts val="5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We must be lovers of God’s Word alone.</a:t>
            </a:r>
          </a:p>
          <a:p>
            <a:pPr algn="l">
              <a:lnSpc>
                <a:spcPts val="5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We must never </a:t>
            </a:r>
            <a:r>
              <a:rPr lang="en-US" sz="5000" b="1" u="sng" dirty="0"/>
              <a:t>blindly</a:t>
            </a:r>
            <a:r>
              <a:rPr lang="en-US" sz="5000" b="1" dirty="0"/>
              <a:t> join a group or a take a side—this is lazy both mentally and morally.</a:t>
            </a:r>
          </a:p>
          <a:p>
            <a:pPr algn="l">
              <a:lnSpc>
                <a:spcPts val="5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Groupthink is really saying, “Okay Group, just tell me what I think.”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83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67409"/>
            <a:ext cx="12192000" cy="5890590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Sometimes we don’t even know if we think  someone is in the right or in the wrong until we find out </a:t>
            </a:r>
            <a:r>
              <a:rPr lang="en-US" sz="5000" b="1" u="sng" dirty="0"/>
              <a:t>which side</a:t>
            </a:r>
            <a:r>
              <a:rPr lang="en-US" sz="5000" b="1" dirty="0"/>
              <a:t> they represent.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We ask, “What does my group think?”</a:t>
            </a:r>
          </a:p>
          <a:p>
            <a:pPr algn="l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949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13769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771CA7C-87A5-467C-A59B-EB91BA72B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8" y="0"/>
            <a:ext cx="1074360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5F0E45-523F-49E1-9C41-A7DDAE1F4AEE}"/>
              </a:ext>
            </a:extLst>
          </p:cNvPr>
          <p:cNvSpPr txBox="1"/>
          <p:nvPr/>
        </p:nvSpPr>
        <p:spPr>
          <a:xfrm>
            <a:off x="724197" y="5220670"/>
            <a:ext cx="10743603" cy="1651927"/>
          </a:xfrm>
          <a:prstGeom prst="rect">
            <a:avLst/>
          </a:prstGeom>
          <a:solidFill>
            <a:srgbClr val="4CA3BE"/>
          </a:solidFill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4400" b="1" dirty="0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</a:rPr>
              <a:t>Groupthink: </a:t>
            </a:r>
          </a:p>
          <a:p>
            <a:pPr>
              <a:lnSpc>
                <a:spcPts val="4000"/>
              </a:lnSpc>
            </a:pPr>
            <a:r>
              <a:rPr lang="en-US" sz="4400" b="1" dirty="0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</a:rPr>
              <a:t>The tendency for people to agree with bad decisions to avoid feeling outcast.</a:t>
            </a:r>
            <a:endParaRPr lang="en-US" sz="4400" dirty="0">
              <a:solidFill>
                <a:schemeClr val="bg1"/>
              </a:solidFill>
              <a:effectLst>
                <a:glow rad="762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67263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86" y="1192695"/>
            <a:ext cx="11781183" cy="5665303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Groupthink studies show that, when groups are formed to solve problems, the strongest personalities tend to be the group’s least wise &amp; the wisest are not heard when they speak.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The group usually goes with the desires of  the strong but wrong. </a:t>
            </a:r>
          </a:p>
          <a:p>
            <a:pPr algn="l">
              <a:lnSpc>
                <a:spcPts val="5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000" b="1" dirty="0"/>
          </a:p>
          <a:p>
            <a:pPr algn="l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873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DE4CE85D-2EE7-405E-BE41-6C95167828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saturation sat="136000"/>
                    </a14:imgEffect>
                    <a14:imgEffect>
                      <a14:brightnessContrast bright="-4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90"/>
          <a:stretch/>
        </p:blipFill>
        <p:spPr>
          <a:xfrm>
            <a:off x="20" y="-49420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65D235-4621-4486-BEC7-32D3897E115F}"/>
              </a:ext>
            </a:extLst>
          </p:cNvPr>
          <p:cNvSpPr txBox="1"/>
          <p:nvPr/>
        </p:nvSpPr>
        <p:spPr>
          <a:xfrm>
            <a:off x="381001" y="3685920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effectLst>
                  <a:glow rad="101600">
                    <a:schemeClr val="bg1">
                      <a:alpha val="84000"/>
                    </a:schemeClr>
                  </a:glow>
                </a:effectLst>
              </a:rPr>
              <a:t>Strong but Wrong</a:t>
            </a:r>
            <a:endParaRPr lang="en-US" sz="6000" dirty="0">
              <a:effectLst>
                <a:glow rad="101600">
                  <a:schemeClr val="bg1">
                    <a:alpha val="84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41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sheep&#10;&#10;Description automatically generated with medium confidence">
            <a:extLst>
              <a:ext uri="{FF2B5EF4-FFF2-40B4-BE49-F238E27FC236}">
                <a16:creationId xmlns:a16="http://schemas.microsoft.com/office/drawing/2014/main" id="{353AE800-35A3-418E-8B53-F8FD1116E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saturation sat="124000"/>
                    </a14:imgEffect>
                    <a14:imgEffect>
                      <a14:brightnessContrast bright="13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" b="92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60A739-7C21-45E0-B3FA-88B78E840A88}"/>
              </a:ext>
            </a:extLst>
          </p:cNvPr>
          <p:cNvSpPr txBox="1"/>
          <p:nvPr/>
        </p:nvSpPr>
        <p:spPr>
          <a:xfrm>
            <a:off x="6758608" y="3641899"/>
            <a:ext cx="543339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glow rad="127000">
                    <a:srgbClr val="904B06"/>
                  </a:glow>
                </a:effectLst>
              </a:rPr>
              <a:t>“The simple      believe everything.” </a:t>
            </a:r>
            <a:endParaRPr lang="en-US" sz="6600" dirty="0">
              <a:effectLst>
                <a:glow rad="127000">
                  <a:srgbClr val="904B06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359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blue, desk&#10;&#10;Description automatically generated">
            <a:extLst>
              <a:ext uri="{FF2B5EF4-FFF2-40B4-BE49-F238E27FC236}">
                <a16:creationId xmlns:a16="http://schemas.microsoft.com/office/drawing/2014/main" id="{478BC6B6-4C46-429B-B057-F83DEE5C6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1"/>
          <a:stretch/>
        </p:blipFill>
        <p:spPr>
          <a:xfrm>
            <a:off x="0" y="-127902"/>
            <a:ext cx="12191999" cy="69859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B84CAF5-C94B-48D4-910D-97DF728371AE}"/>
              </a:ext>
            </a:extLst>
          </p:cNvPr>
          <p:cNvSpPr txBox="1">
            <a:spLocks/>
          </p:cNvSpPr>
          <p:nvPr/>
        </p:nvSpPr>
        <p:spPr>
          <a:xfrm>
            <a:off x="508000" y="0"/>
            <a:ext cx="11450320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000"/>
              </a:lnSpc>
              <a:spcBef>
                <a:spcPts val="0"/>
              </a:spcBef>
            </a:pPr>
            <a:r>
              <a:rPr lang="en-US" sz="2800" b="1" u="sng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Proverbs 14:15 (ESV )</a:t>
            </a:r>
          </a:p>
          <a:p>
            <a:pPr algn="l">
              <a:lnSpc>
                <a:spcPts val="6000"/>
              </a:lnSpc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“The simple believes everything, but the prudent gives thought to his steps.” </a:t>
            </a:r>
          </a:p>
          <a:p>
            <a:pPr algn="l">
              <a:lnSpc>
                <a:spcPts val="6000"/>
              </a:lnSpc>
              <a:spcBef>
                <a:spcPts val="0"/>
              </a:spcBef>
            </a:pPr>
            <a:r>
              <a:rPr lang="en-US" sz="2800" b="1" u="sng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Proverbs 22:3 (ESV)</a:t>
            </a:r>
          </a:p>
          <a:p>
            <a:pPr algn="l">
              <a:lnSpc>
                <a:spcPts val="6000"/>
              </a:lnSpc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“The prudent sees danger and hides himself, but the simple go on and suffer for it.”</a:t>
            </a:r>
          </a:p>
          <a:p>
            <a:pPr algn="l">
              <a:lnSpc>
                <a:spcPts val="6000"/>
              </a:lnSpc>
              <a:spcBef>
                <a:spcPts val="0"/>
              </a:spcBef>
            </a:pP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706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blue, desk&#10;&#10;Description automatically generated">
            <a:extLst>
              <a:ext uri="{FF2B5EF4-FFF2-40B4-BE49-F238E27FC236}">
                <a16:creationId xmlns:a16="http://schemas.microsoft.com/office/drawing/2014/main" id="{478BC6B6-4C46-429B-B057-F83DEE5C6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1"/>
          <a:stretch/>
        </p:blipFill>
        <p:spPr>
          <a:xfrm>
            <a:off x="1" y="-63951"/>
            <a:ext cx="12191999" cy="69859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B84CAF5-C94B-48D4-910D-97DF728371AE}"/>
              </a:ext>
            </a:extLst>
          </p:cNvPr>
          <p:cNvSpPr txBox="1">
            <a:spLocks/>
          </p:cNvSpPr>
          <p:nvPr/>
        </p:nvSpPr>
        <p:spPr>
          <a:xfrm>
            <a:off x="508000" y="0"/>
            <a:ext cx="11450320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000"/>
              </a:lnSpc>
              <a:spcBef>
                <a:spcPts val="0"/>
              </a:spcBef>
            </a:pPr>
            <a:r>
              <a:rPr lang="en-US" sz="2800" b="1" u="sng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2 Timothy 2:15-16 (Phillips)</a:t>
            </a:r>
          </a:p>
          <a:p>
            <a:pPr algn="l">
              <a:lnSpc>
                <a:spcPts val="6000"/>
              </a:lnSpc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“But steer clear of these unchristian babblings, which in practice lead further and further away from Christian living. False teachings are as dangerous as blood-poisoning to the body and spread like sepsis from a wound…” 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508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5943"/>
            <a:ext cx="12192000" cy="6662056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In Review: We are discussing part 2 of the 5-part series, “On the Side of the Angels.”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We have covered three of the dangers that arise from grouping and taking sides.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We looked at “Worldly War Games.”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Those who practice grouping and taking sides are susceptible to such worldly attitudes as rivalry, competition, and worldly pride on a group level, i.e., “We are the chosen ones, we are the best, we rule, etc.”</a:t>
            </a:r>
            <a:endParaRPr lang="en-US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5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5185"/>
            <a:ext cx="12192000" cy="6711042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This worldly attitude robs God of His glory!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We also learned that grouping and taking sides can </a:t>
            </a:r>
            <a:r>
              <a:rPr lang="en-US" sz="5000" b="1" u="sng" dirty="0">
                <a:ln w="0">
                  <a:noFill/>
                </a:ln>
                <a:effectLst/>
              </a:rPr>
              <a:t>Embolden</a:t>
            </a:r>
            <a:r>
              <a:rPr lang="en-US" sz="5000" b="1" dirty="0"/>
              <a:t> any </a:t>
            </a:r>
            <a:r>
              <a:rPr lang="en-US" sz="5000" b="1" u="sng" dirty="0"/>
              <a:t>Rebellious</a:t>
            </a:r>
            <a:r>
              <a:rPr lang="en-US" sz="5000" b="1" dirty="0"/>
              <a:t> attitude abiding in a person’s  heart. 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Humans naturally resent authority, but fear defying the “</a:t>
            </a:r>
            <a:r>
              <a:rPr lang="en-US" sz="5000" b="1" i="1" dirty="0"/>
              <a:t>powers that be” </a:t>
            </a:r>
            <a:r>
              <a:rPr lang="en-US" sz="5000" b="1" dirty="0"/>
              <a:t>on our own. 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However, when we align ourselves with others who embrace the same defiant or lawless attitudes we do, we suddenly feel emboldened. We say, “OK, Let’s go get them.”</a:t>
            </a:r>
            <a:endParaRPr lang="en-US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8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69F80942-54B5-4BAC-B8EF-ECEC8982F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8456"/>
            <a:ext cx="12192001" cy="5551715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6160" y="4173045"/>
            <a:ext cx="8149589" cy="2719243"/>
          </a:xfrm>
        </p:spPr>
        <p:txBody>
          <a:bodyPr rIns="0">
            <a:noAutofit/>
          </a:bodyPr>
          <a:lstStyle/>
          <a:p>
            <a:pPr algn="l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b="1" dirty="0"/>
              <a:t>Worldly War Games</a:t>
            </a:r>
          </a:p>
          <a:p>
            <a:pPr algn="l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b="1" dirty="0"/>
              <a:t>Emboldening Rebellion </a:t>
            </a:r>
          </a:p>
          <a:p>
            <a:pPr algn="l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b="1" dirty="0"/>
              <a:t>Groupthink  </a:t>
            </a:r>
          </a:p>
          <a:p>
            <a:pPr algn="l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b="1" dirty="0"/>
              <a:t>Caustic Kings </a:t>
            </a:r>
            <a:r>
              <a:rPr lang="en-US" sz="3200" b="1" dirty="0"/>
              <a:t>(Their Motive &amp; Methods)</a:t>
            </a:r>
          </a:p>
          <a:p>
            <a:pPr algn="l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b="1" dirty="0"/>
              <a:t>Dangerous Duplicity  </a:t>
            </a:r>
            <a:br>
              <a:rPr lang="en-US" sz="4400" b="1" dirty="0"/>
            </a:br>
            <a:endParaRPr lang="en-US" sz="4400" b="1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F0D1D99-A739-4E71-A479-260A2B8425BA}"/>
              </a:ext>
            </a:extLst>
          </p:cNvPr>
          <p:cNvSpPr txBox="1">
            <a:spLocks/>
          </p:cNvSpPr>
          <p:nvPr/>
        </p:nvSpPr>
        <p:spPr>
          <a:xfrm>
            <a:off x="0" y="-52251"/>
            <a:ext cx="12096206" cy="1985554"/>
          </a:xfrm>
          <a:prstGeom prst="rect">
            <a:avLst/>
          </a:prstGeom>
        </p:spPr>
        <p:txBody>
          <a:bodyPr vert="horz" lIns="9144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  <a:spcBef>
                <a:spcPts val="0"/>
              </a:spcBef>
            </a:pPr>
            <a:r>
              <a:rPr lang="en-US" sz="4400" b="1" dirty="0"/>
              <a:t>Although grouping can be a good thing, it has many dangers. We will examine Five Biblical Dangers </a:t>
            </a:r>
          </a:p>
          <a:p>
            <a:pPr>
              <a:lnSpc>
                <a:spcPts val="5000"/>
              </a:lnSpc>
              <a:spcBef>
                <a:spcPts val="0"/>
              </a:spcBef>
            </a:pPr>
            <a:r>
              <a:rPr lang="en-US" sz="4400" b="1" dirty="0"/>
              <a:t>&amp; Pitfalls.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10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30087"/>
            <a:ext cx="12192000" cy="6327912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Even the most violent forms of crime, bigotry, property damage, and bodily harm can feel justified when performed by a group.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We must seek to be neither pack-minded nor lone rangers. We must be Jesus minded.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We must have only one alliance. We are all for Christ; His Gospel; His cause; His glory!!!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Our energies are not spent trying to defeat others or take down authorities.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000" b="1" dirty="0"/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15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6957"/>
            <a:ext cx="12192000" cy="6711042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We have only one champion, Jesus, and one Truth—the Word of God.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Finally, we learned about </a:t>
            </a:r>
            <a:r>
              <a:rPr lang="en-US" sz="5000" b="1" u="sng" dirty="0"/>
              <a:t>Groupthink</a:t>
            </a:r>
            <a:r>
              <a:rPr lang="en-US" sz="5000" b="1" dirty="0"/>
              <a:t>, the tendency for peer pressure to influence group members to assimilate the group’s dogma.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Best to find a way to attend a great bible school—in person or online—give your time and your whole heart into learning the bible.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Only the Word of God can retrain our minds, freeing us from the worldly thinking within.</a:t>
            </a:r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000" b="1" dirty="0"/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000" b="1" dirty="0"/>
          </a:p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54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8963919-F37D-40AE-9A99-5A89EDF69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colorTemperature colorTemp="9429"/>
                    </a14:imgEffect>
                    <a14:imgEffect>
                      <a14:saturation sat="112000"/>
                    </a14:imgEffect>
                    <a14:imgEffect>
                      <a14:brightnessContrast bright="20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239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blue, desk&#10;&#10;Description automatically generated">
            <a:extLst>
              <a:ext uri="{FF2B5EF4-FFF2-40B4-BE49-F238E27FC236}">
                <a16:creationId xmlns:a16="http://schemas.microsoft.com/office/drawing/2014/main" id="{478BC6B6-4C46-429B-B057-F83DEE5C6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1"/>
          <a:stretch/>
        </p:blipFill>
        <p:spPr>
          <a:xfrm>
            <a:off x="1" y="-63951"/>
            <a:ext cx="12191999" cy="69859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B84CAF5-C94B-48D4-910D-97DF728371AE}"/>
              </a:ext>
            </a:extLst>
          </p:cNvPr>
          <p:cNvSpPr txBox="1">
            <a:spLocks/>
          </p:cNvSpPr>
          <p:nvPr/>
        </p:nvSpPr>
        <p:spPr>
          <a:xfrm>
            <a:off x="508000" y="0"/>
            <a:ext cx="11450320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6000"/>
              </a:lnSpc>
              <a:spcBef>
                <a:spcPts val="0"/>
              </a:spcBef>
            </a:pPr>
            <a:r>
              <a:rPr lang="en-US" sz="2800" b="1" u="sng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1 John 1:1 (The Message)</a:t>
            </a:r>
          </a:p>
          <a:p>
            <a:pPr algn="l">
              <a:lnSpc>
                <a:spcPts val="6000"/>
              </a:lnSpc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“My dear friends, don’t believe everything you hear. Carefully weigh and examine what people tell you. Not everyone who talks about God comes from God. There are a lot of lying preachers loose in the world.”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701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33913"/>
            <a:ext cx="12192000" cy="4624085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Mark Twain made an interesting observation.</a:t>
            </a:r>
            <a:endParaRPr lang="en-US" sz="5400" b="1" dirty="0"/>
          </a:p>
          <a:p>
            <a:pPr algn="l">
              <a:lnSpc>
                <a:spcPts val="5200"/>
              </a:lnSpc>
              <a:spcBef>
                <a:spcPts val="0"/>
              </a:spcBef>
            </a:pPr>
            <a:endParaRPr lang="en-US" sz="5000" b="1" dirty="0"/>
          </a:p>
          <a:p>
            <a:pPr algn="l">
              <a:lnSpc>
                <a:spcPts val="5200"/>
              </a:lnSpc>
              <a:spcBef>
                <a:spcPts val="0"/>
              </a:spcBef>
            </a:pPr>
            <a:endParaRPr lang="en-US" sz="5000" b="1" dirty="0"/>
          </a:p>
          <a:p>
            <a:pPr algn="l">
              <a:lnSpc>
                <a:spcPts val="5200"/>
              </a:lnSpc>
              <a:spcBef>
                <a:spcPts val="0"/>
              </a:spcBef>
            </a:pP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30956579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2D86D654-F123-44A6-8362-0EBCA10E0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colorTemperature colorTemp="11500"/>
                    </a14:imgEffect>
                    <a14:imgEffect>
                      <a14:saturation sat="52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54" y="0"/>
            <a:ext cx="6827520" cy="6857999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2929811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82501"/>
            <a:ext cx="12192000" cy="5075498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And this quotation gives us the most likely explanation for Mr. Twain’s observation. </a:t>
            </a:r>
            <a:endParaRPr lang="en-US" sz="5400" b="1" dirty="0"/>
          </a:p>
          <a:p>
            <a:pPr algn="l">
              <a:lnSpc>
                <a:spcPts val="5200"/>
              </a:lnSpc>
              <a:spcBef>
                <a:spcPts val="0"/>
              </a:spcBef>
            </a:pPr>
            <a:endParaRPr lang="en-US" sz="5000" b="1" dirty="0"/>
          </a:p>
          <a:p>
            <a:pPr algn="l">
              <a:lnSpc>
                <a:spcPts val="5200"/>
              </a:lnSpc>
              <a:spcBef>
                <a:spcPts val="0"/>
              </a:spcBef>
            </a:pPr>
            <a:endParaRPr lang="en-US" sz="5000" b="1" dirty="0"/>
          </a:p>
          <a:p>
            <a:pPr algn="l">
              <a:lnSpc>
                <a:spcPts val="5200"/>
              </a:lnSpc>
              <a:spcBef>
                <a:spcPts val="0"/>
              </a:spcBef>
            </a:pP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13460551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A000AA8-41E6-4008-9D57-F95E6220F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 b="1359"/>
          <a:stretch/>
        </p:blipFill>
        <p:spPr>
          <a:xfrm>
            <a:off x="2670633" y="0"/>
            <a:ext cx="721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295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307939"/>
            <a:ext cx="12192000" cy="5550060"/>
          </a:xfrm>
        </p:spPr>
        <p:txBody>
          <a:bodyPr rIns="0">
            <a:noAutofit/>
          </a:bodyPr>
          <a:lstStyle/>
          <a:p>
            <a:pPr algn="l">
              <a:lnSpc>
                <a:spcPts val="5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000" b="1" dirty="0"/>
              <a:t>Next time, we will look at our third reason to watch out for grouping and taking sides—C</a:t>
            </a:r>
            <a:r>
              <a:rPr lang="en-US" sz="5400" b="1" dirty="0"/>
              <a:t>austic Kings!!</a:t>
            </a:r>
          </a:p>
          <a:p>
            <a:pPr algn="l">
              <a:lnSpc>
                <a:spcPts val="5200"/>
              </a:lnSpc>
              <a:spcBef>
                <a:spcPts val="0"/>
              </a:spcBef>
            </a:pPr>
            <a:endParaRPr lang="en-US" sz="5000" b="1" dirty="0"/>
          </a:p>
          <a:p>
            <a:pPr algn="l">
              <a:lnSpc>
                <a:spcPts val="5200"/>
              </a:lnSpc>
              <a:spcBef>
                <a:spcPts val="0"/>
              </a:spcBef>
            </a:pPr>
            <a:endParaRPr lang="en-US" sz="5000" b="1" dirty="0"/>
          </a:p>
          <a:p>
            <a:pPr algn="l">
              <a:lnSpc>
                <a:spcPts val="5200"/>
              </a:lnSpc>
              <a:spcBef>
                <a:spcPts val="0"/>
              </a:spcBef>
            </a:pP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16668930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60B8F4CD-19AC-44E9-9E93-E48AAD228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33" r="23298" b="175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55D9C-D1CD-421C-A77F-99799555E495}"/>
              </a:ext>
            </a:extLst>
          </p:cNvPr>
          <p:cNvSpPr/>
          <p:nvPr/>
        </p:nvSpPr>
        <p:spPr>
          <a:xfrm>
            <a:off x="358346" y="625683"/>
            <a:ext cx="963827" cy="14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EACF1-7974-4136-A095-55FE15DA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0" y="1378223"/>
            <a:ext cx="7599405" cy="48750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1C6FC1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 Time:</a:t>
            </a:r>
            <a:br>
              <a:rPr lang="en-US" sz="4800" b="1" dirty="0">
                <a:solidFill>
                  <a:srgbClr val="1C6FC1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rgbClr val="1C6FC1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Side of the Angels</a:t>
            </a:r>
            <a:br>
              <a:rPr lang="en-US" sz="48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3 of 5</a:t>
            </a:r>
            <a:br>
              <a:rPr lang="en-US" sz="36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Caustic Kings</a:t>
            </a:r>
            <a:br>
              <a:rPr lang="en-US" sz="36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(Their Motive—Hunger)</a:t>
            </a:r>
            <a:br>
              <a:rPr lang="en-US" sz="4000" b="1" dirty="0">
                <a:solidFill>
                  <a:srgbClr val="1C6FC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solidFill>
                <a:srgbClr val="1C6F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991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68829"/>
            <a:ext cx="12192000" cy="5836007"/>
          </a:xfrm>
        </p:spPr>
        <p:txBody>
          <a:bodyPr rIns="0">
            <a:noAutofit/>
          </a:bodyPr>
          <a:lstStyle/>
          <a:p>
            <a:pPr algn="l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600" b="1" dirty="0"/>
              <a:t>A saying goes like this, “I’m on the side of the angels” </a:t>
            </a:r>
          </a:p>
          <a:p>
            <a:pPr algn="l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600" b="1" dirty="0"/>
              <a:t>This is the title of this series.</a:t>
            </a:r>
          </a:p>
          <a:p>
            <a:pPr algn="l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600" b="1" dirty="0"/>
              <a:t>We are looking at five pitfalls of worldly grouping and taking sides.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8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tar Time">
            <a:hlinkClick r:id="" action="ppaction://media"/>
            <a:extLst>
              <a:ext uri="{FF2B5EF4-FFF2-40B4-BE49-F238E27FC236}">
                <a16:creationId xmlns:a16="http://schemas.microsoft.com/office/drawing/2014/main" id="{590F3480-AEF8-454E-8575-EFE64E6B8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5651" t="20566" r="10448" b="20358"/>
          <a:stretch/>
        </p:blipFill>
        <p:spPr>
          <a:xfrm>
            <a:off x="-821801" y="0"/>
            <a:ext cx="13013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7007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nature, sunset, night sky&#10;&#10;Description automatically generated">
            <a:extLst>
              <a:ext uri="{FF2B5EF4-FFF2-40B4-BE49-F238E27FC236}">
                <a16:creationId xmlns:a16="http://schemas.microsoft.com/office/drawing/2014/main" id="{38EB60BC-92FE-4976-8777-A657EDAF4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brightnessContrast bright="-14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28" t="5214" r="19080" b="1"/>
          <a:stretch/>
        </p:blipFill>
        <p:spPr>
          <a:xfrm>
            <a:off x="3568459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5D908196-E68F-4006-86D5-8B3C5AD854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7000"/>
                    </a14:imgEffect>
                    <a14:imgEffect>
                      <a14:colorTemperature colorTemp="4682"/>
                    </a14:imgEffect>
                    <a14:imgEffect>
                      <a14:saturation sat="212000"/>
                    </a14:imgEffect>
                    <a14:imgEffect>
                      <a14:brightnessContrast bright="-18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58" y="1647120"/>
            <a:ext cx="8244590" cy="5210880"/>
          </a:xfrm>
          <a:prstGeom prst="rect">
            <a:avLst/>
          </a:prstGeom>
          <a:effectLst>
            <a:glow rad="165100">
              <a:schemeClr val="tx1">
                <a:alpha val="24000"/>
              </a:schemeClr>
            </a:glow>
            <a:outerShdw blurRad="50800" dist="50800" dir="5400000" algn="ctr" rotWithShape="0">
              <a:srgbClr val="000000"/>
            </a:outerShdw>
            <a:softEdge rad="0"/>
          </a:effectLst>
          <a:scene3d>
            <a:camera prst="orthographicFront"/>
            <a:lightRig rig="threePt" dir="t"/>
          </a:scene3d>
          <a:sp3d prstMaterial="metal"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A3C825-9AFB-4983-B44B-2FE8D8A0458E}"/>
              </a:ext>
            </a:extLst>
          </p:cNvPr>
          <p:cNvSpPr txBox="1">
            <a:spLocks/>
          </p:cNvSpPr>
          <p:nvPr/>
        </p:nvSpPr>
        <p:spPr>
          <a:xfrm>
            <a:off x="7755418" y="5036695"/>
            <a:ext cx="1349114" cy="1995476"/>
          </a:xfrm>
          <a:prstGeom prst="rect">
            <a:avLst/>
          </a:prstGeom>
          <a:gradFill flip="none" rotWithShape="1">
            <a:gsLst>
              <a:gs pos="0">
                <a:srgbClr val="715F20"/>
              </a:gs>
              <a:gs pos="64000">
                <a:srgbClr val="4C3B11"/>
              </a:gs>
              <a:gs pos="100000">
                <a:srgbClr val="140D04"/>
              </a:gs>
            </a:gsLst>
            <a:lin ang="2700000" scaled="1"/>
            <a:tileRect/>
          </a:gradFill>
          <a:effectLst>
            <a:softEdge rad="266700"/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6F7977F-B104-4BAF-B388-464D5E271ED4}"/>
              </a:ext>
            </a:extLst>
          </p:cNvPr>
          <p:cNvSpPr txBox="1">
            <a:spLocks/>
          </p:cNvSpPr>
          <p:nvPr/>
        </p:nvSpPr>
        <p:spPr>
          <a:xfrm>
            <a:off x="167031" y="1032046"/>
            <a:ext cx="4763784" cy="1659436"/>
          </a:xfrm>
          <a:prstGeom prst="rect">
            <a:avLst/>
          </a:prstGeom>
          <a:solidFill>
            <a:srgbClr val="FDFCFC"/>
          </a:solidFill>
          <a:effectLst>
            <a:softEdge rad="177800"/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gradFill>
                  <a:gsLst>
                    <a:gs pos="0">
                      <a:srgbClr val="C00000"/>
                    </a:gs>
                    <a:gs pos="78000">
                      <a:srgbClr val="4C3B11"/>
                    </a:gs>
                    <a:gs pos="100000">
                      <a:srgbClr val="140D04"/>
                    </a:gs>
                  </a:gsLst>
                  <a:lin ang="2700000" scaled="1"/>
                </a:gradFill>
                <a:latin typeface="Cracked Johnnie" panose="00000400000000000000" pitchFamily="2" charset="0"/>
              </a:rPr>
              <a:t>“Ye shall be as gods</a:t>
            </a:r>
            <a:r>
              <a:rPr lang="en-US" sz="4800" b="1" dirty="0">
                <a:latin typeface="Cracked Johnnie" panose="00000400000000000000" pitchFamily="2" charset="0"/>
              </a:rPr>
              <a:t>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C93D5-26F7-4C09-BA4E-39CF88EAB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48392"/>
            <a:ext cx="2105247" cy="1391272"/>
          </a:xfrm>
        </p:spPr>
        <p:txBody>
          <a:bodyPr>
            <a:noAutofit/>
          </a:bodyPr>
          <a:lstStyle/>
          <a:p>
            <a:pPr marL="0" indent="0" algn="ctr">
              <a:lnSpc>
                <a:spcPts val="3600"/>
              </a:lnSpc>
              <a:spcBef>
                <a:spcPts val="0"/>
              </a:spcBef>
              <a:buNone/>
            </a:pPr>
            <a:r>
              <a:rPr lang="en-US" sz="4400" b="1" dirty="0">
                <a:effectLst>
                  <a:glow rad="114300">
                    <a:srgbClr val="FFDC6D"/>
                  </a:glow>
                </a:effectLst>
              </a:rPr>
              <a:t>One lie in the </a:t>
            </a:r>
          </a:p>
          <a:p>
            <a:pPr marL="0" indent="0" algn="ctr">
              <a:lnSpc>
                <a:spcPts val="3600"/>
              </a:lnSpc>
              <a:spcBef>
                <a:spcPts val="0"/>
              </a:spcBef>
              <a:buNone/>
            </a:pPr>
            <a:r>
              <a:rPr lang="en-US" sz="4400" b="1" dirty="0">
                <a:effectLst>
                  <a:glow rad="114300">
                    <a:srgbClr val="FFDC6D"/>
                  </a:glow>
                </a:effectLst>
              </a:rPr>
              <a:t>Garden</a:t>
            </a:r>
          </a:p>
        </p:txBody>
      </p:sp>
      <p:pic>
        <p:nvPicPr>
          <p:cNvPr id="9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EF6C0737-40B5-4DDA-8186-C027AE253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0" y="2255295"/>
            <a:ext cx="2307065" cy="291851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EC2932-A107-4564-8AD4-D0E00E8C4517}"/>
              </a:ext>
            </a:extLst>
          </p:cNvPr>
          <p:cNvSpPr txBox="1">
            <a:spLocks/>
          </p:cNvSpPr>
          <p:nvPr/>
        </p:nvSpPr>
        <p:spPr>
          <a:xfrm>
            <a:off x="7846825" y="1148281"/>
            <a:ext cx="4346335" cy="1868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8800" b="1" dirty="0">
                <a:effectLst>
                  <a:glow rad="101600">
                    <a:srgbClr val="FFC000"/>
                  </a:glow>
                </a:effectLst>
              </a:rPr>
              <a:t>Today’s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8800" b="1" dirty="0">
                <a:effectLst>
                  <a:glow rad="101600">
                    <a:srgbClr val="FFC000"/>
                  </a:glow>
                </a:effectLst>
              </a:rPr>
              <a:t>Ugliness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875A814-B870-46D2-907A-974C98DBB7C1}"/>
              </a:ext>
            </a:extLst>
          </p:cNvPr>
          <p:cNvSpPr txBox="1">
            <a:spLocks/>
          </p:cNvSpPr>
          <p:nvPr/>
        </p:nvSpPr>
        <p:spPr>
          <a:xfrm>
            <a:off x="1897014" y="5825954"/>
            <a:ext cx="6725991" cy="1057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b="1" dirty="0">
                <a:effectLst>
                  <a:glow rad="114300">
                    <a:srgbClr val="FFDC6D"/>
                  </a:glow>
                </a:effectLst>
              </a:rPr>
              <a:t>Grows &amp; Grows &amp; Grows </a:t>
            </a:r>
            <a:r>
              <a:rPr lang="en-US" sz="4400" b="1" dirty="0">
                <a:effectLst>
                  <a:glow rad="114300">
                    <a:srgbClr val="FFDC6D"/>
                  </a:glow>
                </a:effectLst>
                <a:sym typeface="Wingdings" panose="05000000000000000000" pitchFamily="2" charset="2"/>
              </a:rPr>
              <a:t></a:t>
            </a:r>
            <a:endParaRPr lang="en-US" sz="4400" b="1" dirty="0">
              <a:effectLst>
                <a:glow rad="114300">
                  <a:srgbClr val="FFDC6D"/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056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uiExpand="1" build="p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111074-9321-46C9-BD92-1037C0199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34143"/>
            <a:ext cx="12192000" cy="5770693"/>
          </a:xfrm>
        </p:spPr>
        <p:txBody>
          <a:bodyPr rIns="0">
            <a:noAutofit/>
          </a:bodyPr>
          <a:lstStyle/>
          <a:p>
            <a:pPr algn="l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600" b="1" dirty="0"/>
              <a:t>We’ve examined the worldwide epidemic of “Worldly War Games” born from the Pride of Life.</a:t>
            </a:r>
          </a:p>
          <a:p>
            <a:pPr algn="l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600" b="1" dirty="0"/>
              <a:t>We discovered that the essence of it, the first seed-thought came from Satan.</a:t>
            </a:r>
          </a:p>
          <a:p>
            <a:pPr algn="l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600" b="1" dirty="0"/>
              <a:t>He planted this idea in the hearts of Adam and Eve in the garden and it grew from there.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533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|1|1.2|1|0.8|0.8|0.8|1|0.8|0.8|0.8|0.8|0.9|0.7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8|1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7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6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9|3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1.7|1.7|1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8.7|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9.4|6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5.5|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1.2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19766</TotalTime>
  <Words>2077</Words>
  <Application>Microsoft Office PowerPoint</Application>
  <PresentationFormat>Widescreen</PresentationFormat>
  <Paragraphs>173</Paragraphs>
  <Slides>70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Adobe Garamond Pro Bold</vt:lpstr>
      <vt:lpstr>Algerian</vt:lpstr>
      <vt:lpstr>Arial</vt:lpstr>
      <vt:lpstr>Arial Black</vt:lpstr>
      <vt:lpstr>Arial Rounded MT Bold</vt:lpstr>
      <vt:lpstr>Calibri</vt:lpstr>
      <vt:lpstr>Calibri Light</vt:lpstr>
      <vt:lpstr>Cracked Johnnie</vt:lpstr>
      <vt:lpstr>Verdana</vt:lpstr>
      <vt:lpstr>Office Theme</vt:lpstr>
      <vt:lpstr>PowerPoint Presentation</vt:lpstr>
      <vt:lpstr>PowerPoint Presentation</vt:lpstr>
      <vt:lpstr>On the Side of the Angels  Part 2 of 5 Emboldening Rebellion &amp; Groupthink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Groupthink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“God has shown me hidden truth no one has ever seen before.”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Time: On the Side of the Angels  Part 3 of 5 Caustic Kings (Their Motive—Hunger)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Harold Greenberg</dc:creator>
  <cp:lastModifiedBy>Harold Greenberg</cp:lastModifiedBy>
  <cp:revision>128</cp:revision>
  <dcterms:created xsi:type="dcterms:W3CDTF">2020-06-23T08:19:45Z</dcterms:created>
  <dcterms:modified xsi:type="dcterms:W3CDTF">2021-11-03T16:28:48Z</dcterms:modified>
</cp:coreProperties>
</file>