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709" r:id="rId2"/>
    <p:sldId id="719" r:id="rId3"/>
    <p:sldId id="718" r:id="rId4"/>
    <p:sldId id="670" r:id="rId5"/>
    <p:sldId id="720" r:id="rId6"/>
    <p:sldId id="673" r:id="rId7"/>
    <p:sldId id="588" r:id="rId8"/>
    <p:sldId id="591" r:id="rId9"/>
    <p:sldId id="674" r:id="rId10"/>
    <p:sldId id="596" r:id="rId11"/>
    <p:sldId id="592" r:id="rId12"/>
    <p:sldId id="675" r:id="rId13"/>
    <p:sldId id="597" r:id="rId14"/>
    <p:sldId id="593" r:id="rId15"/>
    <p:sldId id="717" r:id="rId16"/>
    <p:sldId id="716" r:id="rId17"/>
    <p:sldId id="598" r:id="rId18"/>
    <p:sldId id="676" r:id="rId19"/>
    <p:sldId id="599" r:id="rId20"/>
    <p:sldId id="677" r:id="rId21"/>
    <p:sldId id="678" r:id="rId22"/>
    <p:sldId id="679" r:id="rId23"/>
    <p:sldId id="600" r:id="rId24"/>
    <p:sldId id="680" r:id="rId25"/>
    <p:sldId id="601" r:id="rId26"/>
    <p:sldId id="681" r:id="rId27"/>
    <p:sldId id="602" r:id="rId28"/>
    <p:sldId id="684" r:id="rId29"/>
    <p:sldId id="682" r:id="rId30"/>
    <p:sldId id="683" r:id="rId31"/>
    <p:sldId id="603" r:id="rId32"/>
    <p:sldId id="685" r:id="rId33"/>
    <p:sldId id="604" r:id="rId34"/>
    <p:sldId id="686" r:id="rId35"/>
    <p:sldId id="605" r:id="rId36"/>
    <p:sldId id="711" r:id="rId37"/>
    <p:sldId id="691" r:id="rId38"/>
    <p:sldId id="666" r:id="rId39"/>
    <p:sldId id="693" r:id="rId40"/>
    <p:sldId id="690" r:id="rId41"/>
    <p:sldId id="695" r:id="rId42"/>
    <p:sldId id="668" r:id="rId43"/>
    <p:sldId id="694" r:id="rId44"/>
    <p:sldId id="713" r:id="rId45"/>
    <p:sldId id="712" r:id="rId46"/>
    <p:sldId id="667" r:id="rId47"/>
    <p:sldId id="638" r:id="rId48"/>
    <p:sldId id="715" r:id="rId49"/>
    <p:sldId id="714" r:id="rId50"/>
    <p:sldId id="635" r:id="rId51"/>
    <p:sldId id="687" r:id="rId52"/>
    <p:sldId id="636" r:id="rId53"/>
    <p:sldId id="697" r:id="rId54"/>
    <p:sldId id="701" r:id="rId55"/>
    <p:sldId id="700" r:id="rId56"/>
    <p:sldId id="696" r:id="rId57"/>
    <p:sldId id="607" r:id="rId58"/>
    <p:sldId id="624" r:id="rId59"/>
    <p:sldId id="702" r:id="rId60"/>
    <p:sldId id="699" r:id="rId61"/>
    <p:sldId id="608" r:id="rId62"/>
    <p:sldId id="609" r:id="rId63"/>
    <p:sldId id="606" r:id="rId64"/>
    <p:sldId id="610" r:id="rId65"/>
    <p:sldId id="611" r:id="rId66"/>
    <p:sldId id="613" r:id="rId67"/>
    <p:sldId id="615" r:id="rId68"/>
    <p:sldId id="616" r:id="rId69"/>
    <p:sldId id="689" r:id="rId70"/>
    <p:sldId id="617" r:id="rId71"/>
    <p:sldId id="618" r:id="rId72"/>
    <p:sldId id="620" r:id="rId73"/>
    <p:sldId id="619" r:id="rId74"/>
    <p:sldId id="621" r:id="rId75"/>
    <p:sldId id="33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12D978-C7FD-4018-8040-C10AB6DB59B5}">
          <p14:sldIdLst>
            <p14:sldId id="709"/>
            <p14:sldId id="719"/>
            <p14:sldId id="718"/>
            <p14:sldId id="670"/>
            <p14:sldId id="720"/>
            <p14:sldId id="673"/>
            <p14:sldId id="588"/>
            <p14:sldId id="591"/>
            <p14:sldId id="674"/>
            <p14:sldId id="596"/>
            <p14:sldId id="592"/>
            <p14:sldId id="675"/>
            <p14:sldId id="597"/>
            <p14:sldId id="593"/>
            <p14:sldId id="717"/>
            <p14:sldId id="716"/>
            <p14:sldId id="598"/>
            <p14:sldId id="676"/>
            <p14:sldId id="599"/>
            <p14:sldId id="677"/>
            <p14:sldId id="678"/>
            <p14:sldId id="679"/>
            <p14:sldId id="600"/>
            <p14:sldId id="680"/>
            <p14:sldId id="601"/>
            <p14:sldId id="681"/>
            <p14:sldId id="602"/>
            <p14:sldId id="684"/>
            <p14:sldId id="682"/>
            <p14:sldId id="683"/>
            <p14:sldId id="603"/>
            <p14:sldId id="685"/>
            <p14:sldId id="604"/>
            <p14:sldId id="686"/>
            <p14:sldId id="605"/>
            <p14:sldId id="711"/>
            <p14:sldId id="691"/>
            <p14:sldId id="666"/>
            <p14:sldId id="693"/>
            <p14:sldId id="690"/>
            <p14:sldId id="695"/>
            <p14:sldId id="668"/>
            <p14:sldId id="694"/>
            <p14:sldId id="713"/>
            <p14:sldId id="712"/>
            <p14:sldId id="667"/>
            <p14:sldId id="638"/>
            <p14:sldId id="715"/>
            <p14:sldId id="714"/>
            <p14:sldId id="635"/>
            <p14:sldId id="687"/>
            <p14:sldId id="636"/>
            <p14:sldId id="697"/>
            <p14:sldId id="701"/>
            <p14:sldId id="700"/>
            <p14:sldId id="696"/>
            <p14:sldId id="607"/>
            <p14:sldId id="624"/>
            <p14:sldId id="702"/>
            <p14:sldId id="699"/>
            <p14:sldId id="608"/>
            <p14:sldId id="609"/>
            <p14:sldId id="606"/>
            <p14:sldId id="610"/>
            <p14:sldId id="611"/>
            <p14:sldId id="613"/>
            <p14:sldId id="615"/>
            <p14:sldId id="616"/>
            <p14:sldId id="689"/>
            <p14:sldId id="617"/>
            <p14:sldId id="618"/>
            <p14:sldId id="620"/>
            <p14:sldId id="619"/>
            <p14:sldId id="621"/>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703"/>
    <a:srgbClr val="191006"/>
    <a:srgbClr val="684E34"/>
    <a:srgbClr val="3E322A"/>
    <a:srgbClr val="3F3229"/>
    <a:srgbClr val="547DC8"/>
    <a:srgbClr val="3581D1"/>
    <a:srgbClr val="EEEEEC"/>
    <a:srgbClr val="F8F8F6"/>
    <a:srgbClr val="3380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6B3A8F-23BE-42F3-B14B-6BF5A9BF9FEC}" v="756" dt="2021-10-05T02:13:06.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94" autoAdjust="0"/>
    <p:restoredTop sz="93584" autoAdjust="0"/>
  </p:normalViewPr>
  <p:slideViewPr>
    <p:cSldViewPr snapToGrid="0">
      <p:cViewPr varScale="1">
        <p:scale>
          <a:sx n="58" d="100"/>
          <a:sy n="58" d="100"/>
        </p:scale>
        <p:origin x="28" y="100"/>
      </p:cViewPr>
      <p:guideLst/>
    </p:cSldViewPr>
  </p:slideViewPr>
  <p:outlineViewPr>
    <p:cViewPr>
      <p:scale>
        <a:sx n="33" d="100"/>
        <a:sy n="33" d="100"/>
      </p:scale>
      <p:origin x="0" y="-397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996B3A8F-23BE-42F3-B14B-6BF5A9BF9FEC}"/>
    <pc:docChg chg="undo redo custSel addSld delSld modSld sldOrd modSection">
      <pc:chgData name="Harold Greenberg" userId="d5c41c3ac8bf082f" providerId="LiveId" clId="{996B3A8F-23BE-42F3-B14B-6BF5A9BF9FEC}" dt="2021-10-05T02:23:06.286" v="7237" actId="20577"/>
      <pc:docMkLst>
        <pc:docMk/>
      </pc:docMkLst>
      <pc:sldChg chg="del">
        <pc:chgData name="Harold Greenberg" userId="d5c41c3ac8bf082f" providerId="LiveId" clId="{996B3A8F-23BE-42F3-B14B-6BF5A9BF9FEC}" dt="2021-10-01T01:12:33.164" v="19" actId="47"/>
        <pc:sldMkLst>
          <pc:docMk/>
          <pc:sldMk cId="1787587207" sldId="326"/>
        </pc:sldMkLst>
      </pc:sldChg>
      <pc:sldChg chg="del">
        <pc:chgData name="Harold Greenberg" userId="d5c41c3ac8bf082f" providerId="LiveId" clId="{996B3A8F-23BE-42F3-B14B-6BF5A9BF9FEC}" dt="2021-09-30T18:50:46.977" v="8" actId="47"/>
        <pc:sldMkLst>
          <pc:docMk/>
          <pc:sldMk cId="2755064248" sldId="330"/>
        </pc:sldMkLst>
      </pc:sldChg>
      <pc:sldChg chg="del">
        <pc:chgData name="Harold Greenberg" userId="d5c41c3ac8bf082f" providerId="LiveId" clId="{996B3A8F-23BE-42F3-B14B-6BF5A9BF9FEC}" dt="2021-10-01T01:21:21.273" v="20" actId="47"/>
        <pc:sldMkLst>
          <pc:docMk/>
          <pc:sldMk cId="3535179811" sldId="379"/>
        </pc:sldMkLst>
      </pc:sldChg>
      <pc:sldChg chg="del">
        <pc:chgData name="Harold Greenberg" userId="d5c41c3ac8bf082f" providerId="LiveId" clId="{996B3A8F-23BE-42F3-B14B-6BF5A9BF9FEC}" dt="2021-09-30T18:50:50.358" v="9" actId="47"/>
        <pc:sldMkLst>
          <pc:docMk/>
          <pc:sldMk cId="2324411762" sldId="493"/>
        </pc:sldMkLst>
      </pc:sldChg>
      <pc:sldChg chg="del">
        <pc:chgData name="Harold Greenberg" userId="d5c41c3ac8bf082f" providerId="LiveId" clId="{996B3A8F-23BE-42F3-B14B-6BF5A9BF9FEC}" dt="2021-10-01T01:12:15.929" v="18" actId="47"/>
        <pc:sldMkLst>
          <pc:docMk/>
          <pc:sldMk cId="4091841251" sldId="494"/>
        </pc:sldMkLst>
      </pc:sldChg>
      <pc:sldChg chg="modSp del mod">
        <pc:chgData name="Harold Greenberg" userId="d5c41c3ac8bf082f" providerId="LiveId" clId="{996B3A8F-23BE-42F3-B14B-6BF5A9BF9FEC}" dt="2021-10-01T03:23:34.921" v="25" actId="47"/>
        <pc:sldMkLst>
          <pc:docMk/>
          <pc:sldMk cId="4013218096" sldId="495"/>
        </pc:sldMkLst>
        <pc:spChg chg="mod">
          <ac:chgData name="Harold Greenberg" userId="d5c41c3ac8bf082f" providerId="LiveId" clId="{996B3A8F-23BE-42F3-B14B-6BF5A9BF9FEC}" dt="2021-10-01T03:23:06.370" v="23" actId="20577"/>
          <ac:spMkLst>
            <pc:docMk/>
            <pc:sldMk cId="4013218096" sldId="495"/>
            <ac:spMk id="3" creationId="{CA111074-9321-46C9-BD92-1037C01995E6}"/>
          </ac:spMkLst>
        </pc:spChg>
      </pc:sldChg>
      <pc:sldChg chg="del">
        <pc:chgData name="Harold Greenberg" userId="d5c41c3ac8bf082f" providerId="LiveId" clId="{996B3A8F-23BE-42F3-B14B-6BF5A9BF9FEC}" dt="2021-10-01T03:24:30.293" v="26" actId="47"/>
        <pc:sldMkLst>
          <pc:docMk/>
          <pc:sldMk cId="772292275" sldId="496"/>
        </pc:sldMkLst>
      </pc:sldChg>
      <pc:sldChg chg="del">
        <pc:chgData name="Harold Greenberg" userId="d5c41c3ac8bf082f" providerId="LiveId" clId="{996B3A8F-23BE-42F3-B14B-6BF5A9BF9FEC}" dt="2021-10-01T01:06:56.685" v="11" actId="47"/>
        <pc:sldMkLst>
          <pc:docMk/>
          <pc:sldMk cId="3436997403" sldId="497"/>
        </pc:sldMkLst>
      </pc:sldChg>
      <pc:sldChg chg="del">
        <pc:chgData name="Harold Greenberg" userId="d5c41c3ac8bf082f" providerId="LiveId" clId="{996B3A8F-23BE-42F3-B14B-6BF5A9BF9FEC}" dt="2021-10-02T14:42:11.908" v="4978" actId="47"/>
        <pc:sldMkLst>
          <pc:docMk/>
          <pc:sldMk cId="1862628861" sldId="498"/>
        </pc:sldMkLst>
      </pc:sldChg>
      <pc:sldChg chg="modSp mod">
        <pc:chgData name="Harold Greenberg" userId="d5c41c3ac8bf082f" providerId="LiveId" clId="{996B3A8F-23BE-42F3-B14B-6BF5A9BF9FEC}" dt="2021-10-02T14:42:55.454" v="4984" actId="1036"/>
        <pc:sldMkLst>
          <pc:docMk/>
          <pc:sldMk cId="215934583" sldId="588"/>
        </pc:sldMkLst>
        <pc:spChg chg="mod">
          <ac:chgData name="Harold Greenberg" userId="d5c41c3ac8bf082f" providerId="LiveId" clId="{996B3A8F-23BE-42F3-B14B-6BF5A9BF9FEC}" dt="2021-10-02T14:42:55.454" v="4984" actId="1036"/>
          <ac:spMkLst>
            <pc:docMk/>
            <pc:sldMk cId="215934583" sldId="588"/>
            <ac:spMk id="3" creationId="{CA111074-9321-46C9-BD92-1037C01995E6}"/>
          </ac:spMkLst>
        </pc:spChg>
      </pc:sldChg>
      <pc:sldChg chg="modSp del mod">
        <pc:chgData name="Harold Greenberg" userId="d5c41c3ac8bf082f" providerId="LiveId" clId="{996B3A8F-23BE-42F3-B14B-6BF5A9BF9FEC}" dt="2021-10-01T13:50:38.639" v="33" actId="47"/>
        <pc:sldMkLst>
          <pc:docMk/>
          <pc:sldMk cId="47972649" sldId="595"/>
        </pc:sldMkLst>
        <pc:spChg chg="mod">
          <ac:chgData name="Harold Greenberg" userId="d5c41c3ac8bf082f" providerId="LiveId" clId="{996B3A8F-23BE-42F3-B14B-6BF5A9BF9FEC}" dt="2021-10-01T13:50:24.405" v="32" actId="20577"/>
          <ac:spMkLst>
            <pc:docMk/>
            <pc:sldMk cId="47972649" sldId="595"/>
            <ac:spMk id="3" creationId="{CA111074-9321-46C9-BD92-1037C01995E6}"/>
          </ac:spMkLst>
        </pc:spChg>
      </pc:sldChg>
      <pc:sldChg chg="modSp mod">
        <pc:chgData name="Harold Greenberg" userId="d5c41c3ac8bf082f" providerId="LiveId" clId="{996B3A8F-23BE-42F3-B14B-6BF5A9BF9FEC}" dt="2021-10-04T12:37:27.204" v="5855" actId="20577"/>
        <pc:sldMkLst>
          <pc:docMk/>
          <pc:sldMk cId="4291928154" sldId="596"/>
        </pc:sldMkLst>
        <pc:spChg chg="mod">
          <ac:chgData name="Harold Greenberg" userId="d5c41c3ac8bf082f" providerId="LiveId" clId="{996B3A8F-23BE-42F3-B14B-6BF5A9BF9FEC}" dt="2021-10-04T12:37:27.204" v="5855" actId="20577"/>
          <ac:spMkLst>
            <pc:docMk/>
            <pc:sldMk cId="4291928154" sldId="596"/>
            <ac:spMk id="3" creationId="{CA111074-9321-46C9-BD92-1037C01995E6}"/>
          </ac:spMkLst>
        </pc:spChg>
      </pc:sldChg>
      <pc:sldChg chg="modSp mod">
        <pc:chgData name="Harold Greenberg" userId="d5c41c3ac8bf082f" providerId="LiveId" clId="{996B3A8F-23BE-42F3-B14B-6BF5A9BF9FEC}" dt="2021-10-04T12:39:15.018" v="5874" actId="20577"/>
        <pc:sldMkLst>
          <pc:docMk/>
          <pc:sldMk cId="461570325" sldId="597"/>
        </pc:sldMkLst>
        <pc:spChg chg="mod">
          <ac:chgData name="Harold Greenberg" userId="d5c41c3ac8bf082f" providerId="LiveId" clId="{996B3A8F-23BE-42F3-B14B-6BF5A9BF9FEC}" dt="2021-10-04T12:39:15.018" v="5874" actId="20577"/>
          <ac:spMkLst>
            <pc:docMk/>
            <pc:sldMk cId="461570325" sldId="597"/>
            <ac:spMk id="3" creationId="{CA111074-9321-46C9-BD92-1037C01995E6}"/>
          </ac:spMkLst>
        </pc:spChg>
      </pc:sldChg>
      <pc:sldChg chg="modSp mod">
        <pc:chgData name="Harold Greenberg" userId="d5c41c3ac8bf082f" providerId="LiveId" clId="{996B3A8F-23BE-42F3-B14B-6BF5A9BF9FEC}" dt="2021-10-04T12:41:02.283" v="5889" actId="115"/>
        <pc:sldMkLst>
          <pc:docMk/>
          <pc:sldMk cId="4284584856" sldId="598"/>
        </pc:sldMkLst>
        <pc:spChg chg="mod">
          <ac:chgData name="Harold Greenberg" userId="d5c41c3ac8bf082f" providerId="LiveId" clId="{996B3A8F-23BE-42F3-B14B-6BF5A9BF9FEC}" dt="2021-10-04T12:41:02.283" v="5889" actId="115"/>
          <ac:spMkLst>
            <pc:docMk/>
            <pc:sldMk cId="4284584856" sldId="598"/>
            <ac:spMk id="3" creationId="{CA111074-9321-46C9-BD92-1037C01995E6}"/>
          </ac:spMkLst>
        </pc:spChg>
      </pc:sldChg>
      <pc:sldChg chg="modSp mod">
        <pc:chgData name="Harold Greenberg" userId="d5c41c3ac8bf082f" providerId="LiveId" clId="{996B3A8F-23BE-42F3-B14B-6BF5A9BF9FEC}" dt="2021-10-04T12:45:47.408" v="5907" actId="20577"/>
        <pc:sldMkLst>
          <pc:docMk/>
          <pc:sldMk cId="1586694124" sldId="599"/>
        </pc:sldMkLst>
        <pc:spChg chg="mod">
          <ac:chgData name="Harold Greenberg" userId="d5c41c3ac8bf082f" providerId="LiveId" clId="{996B3A8F-23BE-42F3-B14B-6BF5A9BF9FEC}" dt="2021-10-04T12:45:47.408" v="5907" actId="20577"/>
          <ac:spMkLst>
            <pc:docMk/>
            <pc:sldMk cId="1586694124" sldId="599"/>
            <ac:spMk id="3" creationId="{CA111074-9321-46C9-BD92-1037C01995E6}"/>
          </ac:spMkLst>
        </pc:spChg>
      </pc:sldChg>
      <pc:sldChg chg="modSp mod">
        <pc:chgData name="Harold Greenberg" userId="d5c41c3ac8bf082f" providerId="LiveId" clId="{996B3A8F-23BE-42F3-B14B-6BF5A9BF9FEC}" dt="2021-10-04T12:49:57.326" v="5939" actId="20577"/>
        <pc:sldMkLst>
          <pc:docMk/>
          <pc:sldMk cId="1865236217" sldId="603"/>
        </pc:sldMkLst>
        <pc:spChg chg="mod">
          <ac:chgData name="Harold Greenberg" userId="d5c41c3ac8bf082f" providerId="LiveId" clId="{996B3A8F-23BE-42F3-B14B-6BF5A9BF9FEC}" dt="2021-10-04T12:49:57.326" v="5939" actId="20577"/>
          <ac:spMkLst>
            <pc:docMk/>
            <pc:sldMk cId="1865236217" sldId="603"/>
            <ac:spMk id="3" creationId="{CA111074-9321-46C9-BD92-1037C01995E6}"/>
          </ac:spMkLst>
        </pc:spChg>
      </pc:sldChg>
      <pc:sldChg chg="modSp mod">
        <pc:chgData name="Harold Greenberg" userId="d5c41c3ac8bf082f" providerId="LiveId" clId="{996B3A8F-23BE-42F3-B14B-6BF5A9BF9FEC}" dt="2021-10-04T12:54:51.779" v="5997" actId="20577"/>
        <pc:sldMkLst>
          <pc:docMk/>
          <pc:sldMk cId="2183350560" sldId="604"/>
        </pc:sldMkLst>
        <pc:spChg chg="mod">
          <ac:chgData name="Harold Greenberg" userId="d5c41c3ac8bf082f" providerId="LiveId" clId="{996B3A8F-23BE-42F3-B14B-6BF5A9BF9FEC}" dt="2021-10-04T12:54:51.779" v="5997" actId="20577"/>
          <ac:spMkLst>
            <pc:docMk/>
            <pc:sldMk cId="2183350560" sldId="604"/>
            <ac:spMk id="3" creationId="{CA111074-9321-46C9-BD92-1037C01995E6}"/>
          </ac:spMkLst>
        </pc:spChg>
      </pc:sldChg>
      <pc:sldChg chg="modSp mod">
        <pc:chgData name="Harold Greenberg" userId="d5c41c3ac8bf082f" providerId="LiveId" clId="{996B3A8F-23BE-42F3-B14B-6BF5A9BF9FEC}" dt="2021-10-04T13:01:11.765" v="6100" actId="14100"/>
        <pc:sldMkLst>
          <pc:docMk/>
          <pc:sldMk cId="3126253330" sldId="605"/>
        </pc:sldMkLst>
        <pc:spChg chg="mod">
          <ac:chgData name="Harold Greenberg" userId="d5c41c3ac8bf082f" providerId="LiveId" clId="{996B3A8F-23BE-42F3-B14B-6BF5A9BF9FEC}" dt="2021-10-04T13:01:11.765" v="6100" actId="14100"/>
          <ac:spMkLst>
            <pc:docMk/>
            <pc:sldMk cId="3126253330" sldId="605"/>
            <ac:spMk id="3" creationId="{CA111074-9321-46C9-BD92-1037C01995E6}"/>
          </ac:spMkLst>
        </pc:spChg>
      </pc:sldChg>
      <pc:sldChg chg="modSp del mod">
        <pc:chgData name="Harold Greenberg" userId="d5c41c3ac8bf082f" providerId="LiveId" clId="{996B3A8F-23BE-42F3-B14B-6BF5A9BF9FEC}" dt="2021-10-01T18:52:54.700" v="2227" actId="2696"/>
        <pc:sldMkLst>
          <pc:docMk/>
          <pc:sldMk cId="480247439" sldId="606"/>
        </pc:sldMkLst>
        <pc:spChg chg="mod">
          <ac:chgData name="Harold Greenberg" userId="d5c41c3ac8bf082f" providerId="LiveId" clId="{996B3A8F-23BE-42F3-B14B-6BF5A9BF9FEC}" dt="2021-10-01T18:49:11.009" v="2181" actId="115"/>
          <ac:spMkLst>
            <pc:docMk/>
            <pc:sldMk cId="480247439" sldId="606"/>
            <ac:spMk id="4" creationId="{6B84CAF5-C94B-48D4-910D-97DF728371AE}"/>
          </ac:spMkLst>
        </pc:spChg>
      </pc:sldChg>
      <pc:sldChg chg="modSp add mod ord">
        <pc:chgData name="Harold Greenberg" userId="d5c41c3ac8bf082f" providerId="LiveId" clId="{996B3A8F-23BE-42F3-B14B-6BF5A9BF9FEC}" dt="2021-10-02T14:34:09.475" v="4857" actId="313"/>
        <pc:sldMkLst>
          <pc:docMk/>
          <pc:sldMk cId="868538615" sldId="606"/>
        </pc:sldMkLst>
        <pc:spChg chg="mod">
          <ac:chgData name="Harold Greenberg" userId="d5c41c3ac8bf082f" providerId="LiveId" clId="{996B3A8F-23BE-42F3-B14B-6BF5A9BF9FEC}" dt="2021-10-02T14:34:09.475" v="4857" actId="313"/>
          <ac:spMkLst>
            <pc:docMk/>
            <pc:sldMk cId="868538615" sldId="606"/>
            <ac:spMk id="4" creationId="{6B84CAF5-C94B-48D4-910D-97DF728371AE}"/>
          </ac:spMkLst>
        </pc:spChg>
      </pc:sldChg>
      <pc:sldChg chg="modSp mod ord">
        <pc:chgData name="Harold Greenberg" userId="d5c41c3ac8bf082f" providerId="LiveId" clId="{996B3A8F-23BE-42F3-B14B-6BF5A9BF9FEC}" dt="2021-10-04T13:51:06.404" v="6565" actId="20577"/>
        <pc:sldMkLst>
          <pc:docMk/>
          <pc:sldMk cId="1623619267" sldId="607"/>
        </pc:sldMkLst>
        <pc:spChg chg="mod">
          <ac:chgData name="Harold Greenberg" userId="d5c41c3ac8bf082f" providerId="LiveId" clId="{996B3A8F-23BE-42F3-B14B-6BF5A9BF9FEC}" dt="2021-10-04T13:51:06.404" v="6565" actId="20577"/>
          <ac:spMkLst>
            <pc:docMk/>
            <pc:sldMk cId="1623619267" sldId="607"/>
            <ac:spMk id="3" creationId="{CA111074-9321-46C9-BD92-1037C01995E6}"/>
          </ac:spMkLst>
        </pc:spChg>
      </pc:sldChg>
      <pc:sldChg chg="modSp mod">
        <pc:chgData name="Harold Greenberg" userId="d5c41c3ac8bf082f" providerId="LiveId" clId="{996B3A8F-23BE-42F3-B14B-6BF5A9BF9FEC}" dt="2021-10-04T14:05:55.634" v="6677" actId="20577"/>
        <pc:sldMkLst>
          <pc:docMk/>
          <pc:sldMk cId="4239994695" sldId="608"/>
        </pc:sldMkLst>
        <pc:spChg chg="mod">
          <ac:chgData name="Harold Greenberg" userId="d5c41c3ac8bf082f" providerId="LiveId" clId="{996B3A8F-23BE-42F3-B14B-6BF5A9BF9FEC}" dt="2021-10-04T14:05:55.634" v="6677" actId="20577"/>
          <ac:spMkLst>
            <pc:docMk/>
            <pc:sldMk cId="4239994695" sldId="608"/>
            <ac:spMk id="3" creationId="{CA111074-9321-46C9-BD92-1037C01995E6}"/>
          </ac:spMkLst>
        </pc:spChg>
      </pc:sldChg>
      <pc:sldChg chg="modSp mod">
        <pc:chgData name="Harold Greenberg" userId="d5c41c3ac8bf082f" providerId="LiveId" clId="{996B3A8F-23BE-42F3-B14B-6BF5A9BF9FEC}" dt="2021-10-04T14:07:37.779" v="6682" actId="20577"/>
        <pc:sldMkLst>
          <pc:docMk/>
          <pc:sldMk cId="2726638211" sldId="609"/>
        </pc:sldMkLst>
        <pc:spChg chg="mod">
          <ac:chgData name="Harold Greenberg" userId="d5c41c3ac8bf082f" providerId="LiveId" clId="{996B3A8F-23BE-42F3-B14B-6BF5A9BF9FEC}" dt="2021-10-04T14:07:37.779" v="6682" actId="20577"/>
          <ac:spMkLst>
            <pc:docMk/>
            <pc:sldMk cId="2726638211" sldId="609"/>
            <ac:spMk id="3" creationId="{CA111074-9321-46C9-BD92-1037C01995E6}"/>
          </ac:spMkLst>
        </pc:spChg>
      </pc:sldChg>
      <pc:sldChg chg="modSp mod">
        <pc:chgData name="Harold Greenberg" userId="d5c41c3ac8bf082f" providerId="LiveId" clId="{996B3A8F-23BE-42F3-B14B-6BF5A9BF9FEC}" dt="2021-10-04T14:08:05.169" v="6684" actId="20577"/>
        <pc:sldMkLst>
          <pc:docMk/>
          <pc:sldMk cId="60459840" sldId="610"/>
        </pc:sldMkLst>
        <pc:spChg chg="mod">
          <ac:chgData name="Harold Greenberg" userId="d5c41c3ac8bf082f" providerId="LiveId" clId="{996B3A8F-23BE-42F3-B14B-6BF5A9BF9FEC}" dt="2021-10-04T14:08:05.169" v="6684" actId="20577"/>
          <ac:spMkLst>
            <pc:docMk/>
            <pc:sldMk cId="60459840" sldId="610"/>
            <ac:spMk id="3" creationId="{CA111074-9321-46C9-BD92-1037C01995E6}"/>
          </ac:spMkLst>
        </pc:spChg>
      </pc:sldChg>
      <pc:sldChg chg="modSp mod">
        <pc:chgData name="Harold Greenberg" userId="d5c41c3ac8bf082f" providerId="LiveId" clId="{996B3A8F-23BE-42F3-B14B-6BF5A9BF9FEC}" dt="2021-10-04T12:25:13.509" v="5834" actId="1036"/>
        <pc:sldMkLst>
          <pc:docMk/>
          <pc:sldMk cId="3854583649" sldId="611"/>
        </pc:sldMkLst>
        <pc:spChg chg="mod">
          <ac:chgData name="Harold Greenberg" userId="d5c41c3ac8bf082f" providerId="LiveId" clId="{996B3A8F-23BE-42F3-B14B-6BF5A9BF9FEC}" dt="2021-10-04T12:25:13.509" v="5834" actId="1036"/>
          <ac:spMkLst>
            <pc:docMk/>
            <pc:sldMk cId="3854583649" sldId="611"/>
            <ac:spMk id="3" creationId="{CA111074-9321-46C9-BD92-1037C01995E6}"/>
          </ac:spMkLst>
        </pc:spChg>
      </pc:sldChg>
      <pc:sldChg chg="del">
        <pc:chgData name="Harold Greenberg" userId="d5c41c3ac8bf082f" providerId="LiveId" clId="{996B3A8F-23BE-42F3-B14B-6BF5A9BF9FEC}" dt="2021-10-01T18:53:07.943" v="2229" actId="47"/>
        <pc:sldMkLst>
          <pc:docMk/>
          <pc:sldMk cId="4130754286" sldId="612"/>
        </pc:sldMkLst>
      </pc:sldChg>
      <pc:sldChg chg="modSp mod">
        <pc:chgData name="Harold Greenberg" userId="d5c41c3ac8bf082f" providerId="LiveId" clId="{996B3A8F-23BE-42F3-B14B-6BF5A9BF9FEC}" dt="2021-10-01T18:56:22.955" v="2261" actId="115"/>
        <pc:sldMkLst>
          <pc:docMk/>
          <pc:sldMk cId="3495890622" sldId="613"/>
        </pc:sldMkLst>
        <pc:spChg chg="mod">
          <ac:chgData name="Harold Greenberg" userId="d5c41c3ac8bf082f" providerId="LiveId" clId="{996B3A8F-23BE-42F3-B14B-6BF5A9BF9FEC}" dt="2021-10-01T18:56:22.955" v="2261" actId="115"/>
          <ac:spMkLst>
            <pc:docMk/>
            <pc:sldMk cId="3495890622" sldId="613"/>
            <ac:spMk id="4" creationId="{6B84CAF5-C94B-48D4-910D-97DF728371AE}"/>
          </ac:spMkLst>
        </pc:spChg>
      </pc:sldChg>
      <pc:sldChg chg="del">
        <pc:chgData name="Harold Greenberg" userId="d5c41c3ac8bf082f" providerId="LiveId" clId="{996B3A8F-23BE-42F3-B14B-6BF5A9BF9FEC}" dt="2021-10-01T18:57:07.050" v="2262" actId="47"/>
        <pc:sldMkLst>
          <pc:docMk/>
          <pc:sldMk cId="595021998" sldId="614"/>
        </pc:sldMkLst>
      </pc:sldChg>
      <pc:sldChg chg="modSp mod">
        <pc:chgData name="Harold Greenberg" userId="d5c41c3ac8bf082f" providerId="LiveId" clId="{996B3A8F-23BE-42F3-B14B-6BF5A9BF9FEC}" dt="2021-10-01T19:41:17.369" v="2813" actId="20577"/>
        <pc:sldMkLst>
          <pc:docMk/>
          <pc:sldMk cId="111519534" sldId="617"/>
        </pc:sldMkLst>
        <pc:spChg chg="mod">
          <ac:chgData name="Harold Greenberg" userId="d5c41c3ac8bf082f" providerId="LiveId" clId="{996B3A8F-23BE-42F3-B14B-6BF5A9BF9FEC}" dt="2021-10-01T19:41:17.369" v="2813" actId="20577"/>
          <ac:spMkLst>
            <pc:docMk/>
            <pc:sldMk cId="111519534" sldId="617"/>
            <ac:spMk id="3" creationId="{CA111074-9321-46C9-BD92-1037C01995E6}"/>
          </ac:spMkLst>
        </pc:spChg>
      </pc:sldChg>
      <pc:sldChg chg="modSp mod">
        <pc:chgData name="Harold Greenberg" userId="d5c41c3ac8bf082f" providerId="LiveId" clId="{996B3A8F-23BE-42F3-B14B-6BF5A9BF9FEC}" dt="2021-10-01T19:44:45.479" v="2920" actId="20577"/>
        <pc:sldMkLst>
          <pc:docMk/>
          <pc:sldMk cId="2175910969" sldId="620"/>
        </pc:sldMkLst>
        <pc:spChg chg="mod">
          <ac:chgData name="Harold Greenberg" userId="d5c41c3ac8bf082f" providerId="LiveId" clId="{996B3A8F-23BE-42F3-B14B-6BF5A9BF9FEC}" dt="2021-10-01T19:44:45.479" v="2920" actId="20577"/>
          <ac:spMkLst>
            <pc:docMk/>
            <pc:sldMk cId="2175910969" sldId="620"/>
            <ac:spMk id="3" creationId="{CA111074-9321-46C9-BD92-1037C01995E6}"/>
          </ac:spMkLst>
        </pc:spChg>
      </pc:sldChg>
      <pc:sldChg chg="modSp mod">
        <pc:chgData name="Harold Greenberg" userId="d5c41c3ac8bf082f" providerId="LiveId" clId="{996B3A8F-23BE-42F3-B14B-6BF5A9BF9FEC}" dt="2021-10-04T14:17:41.017" v="6722" actId="20577"/>
        <pc:sldMkLst>
          <pc:docMk/>
          <pc:sldMk cId="2130510356" sldId="621"/>
        </pc:sldMkLst>
        <pc:spChg chg="mod">
          <ac:chgData name="Harold Greenberg" userId="d5c41c3ac8bf082f" providerId="LiveId" clId="{996B3A8F-23BE-42F3-B14B-6BF5A9BF9FEC}" dt="2021-10-04T14:17:41.017" v="6722" actId="20577"/>
          <ac:spMkLst>
            <pc:docMk/>
            <pc:sldMk cId="2130510356" sldId="621"/>
            <ac:spMk id="3" creationId="{CA111074-9321-46C9-BD92-1037C01995E6}"/>
          </ac:spMkLst>
        </pc:spChg>
      </pc:sldChg>
      <pc:sldChg chg="addSp delSp modSp add mod setBg addAnim delAnim modAnim delDesignElem">
        <pc:chgData name="Harold Greenberg" userId="d5c41c3ac8bf082f" providerId="LiveId" clId="{996B3A8F-23BE-42F3-B14B-6BF5A9BF9FEC}" dt="2021-10-04T14:03:04.857" v="6668" actId="14100"/>
        <pc:sldMkLst>
          <pc:docMk/>
          <pc:sldMk cId="2852087251" sldId="624"/>
        </pc:sldMkLst>
        <pc:spChg chg="add del mod">
          <ac:chgData name="Harold Greenberg" userId="d5c41c3ac8bf082f" providerId="LiveId" clId="{996B3A8F-23BE-42F3-B14B-6BF5A9BF9FEC}" dt="2021-10-04T13:57:45.291" v="6618" actId="478"/>
          <ac:spMkLst>
            <pc:docMk/>
            <pc:sldMk cId="2852087251" sldId="624"/>
            <ac:spMk id="3" creationId="{ED7F3B1A-4A79-482E-B382-FE8A033F0753}"/>
          </ac:spMkLst>
        </pc:spChg>
        <pc:spChg chg="del mod">
          <ac:chgData name="Harold Greenberg" userId="d5c41c3ac8bf082f" providerId="LiveId" clId="{996B3A8F-23BE-42F3-B14B-6BF5A9BF9FEC}" dt="2021-10-04T13:53:22.012" v="6571" actId="478"/>
          <ac:spMkLst>
            <pc:docMk/>
            <pc:sldMk cId="2852087251" sldId="624"/>
            <ac:spMk id="4" creationId="{600FFCC9-B58F-48D7-8BF2-881AF2F02146}"/>
          </ac:spMkLst>
        </pc:spChg>
        <pc:spChg chg="add del mod">
          <ac:chgData name="Harold Greenberg" userId="d5c41c3ac8bf082f" providerId="LiveId" clId="{996B3A8F-23BE-42F3-B14B-6BF5A9BF9FEC}" dt="2021-10-04T13:57:49.599" v="6619" actId="478"/>
          <ac:spMkLst>
            <pc:docMk/>
            <pc:sldMk cId="2852087251" sldId="624"/>
            <ac:spMk id="7" creationId="{E36828D4-D82A-4B93-ABFE-D15C4A6E6CC1}"/>
          </ac:spMkLst>
        </pc:spChg>
        <pc:spChg chg="add del">
          <ac:chgData name="Harold Greenberg" userId="d5c41c3ac8bf082f" providerId="LiveId" clId="{996B3A8F-23BE-42F3-B14B-6BF5A9BF9FEC}" dt="2021-10-04T13:52:23.473" v="6569" actId="26606"/>
          <ac:spMkLst>
            <pc:docMk/>
            <pc:sldMk cId="2852087251" sldId="624"/>
            <ac:spMk id="8" creationId="{D660E354-01D0-4D36-9100-7D4CEDE99C5F}"/>
          </ac:spMkLst>
        </pc:spChg>
        <pc:spChg chg="add del">
          <ac:chgData name="Harold Greenberg" userId="d5c41c3ac8bf082f" providerId="LiveId" clId="{996B3A8F-23BE-42F3-B14B-6BF5A9BF9FEC}" dt="2021-10-04T13:52:23.473" v="6569" actId="26606"/>
          <ac:spMkLst>
            <pc:docMk/>
            <pc:sldMk cId="2852087251" sldId="624"/>
            <ac:spMk id="9" creationId="{D8745D08-E5A7-4082-98EB-FDDB0B13B2E1}"/>
          </ac:spMkLst>
        </pc:spChg>
        <pc:spChg chg="add">
          <ac:chgData name="Harold Greenberg" userId="d5c41c3ac8bf082f" providerId="LiveId" clId="{996B3A8F-23BE-42F3-B14B-6BF5A9BF9FEC}" dt="2021-10-04T13:54:00.104" v="6607" actId="26606"/>
          <ac:spMkLst>
            <pc:docMk/>
            <pc:sldMk cId="2852087251" sldId="624"/>
            <ac:spMk id="10" creationId="{87CC2527-562A-4F69-B487-4371E5B243E7}"/>
          </ac:spMkLst>
        </pc:spChg>
        <pc:spChg chg="del">
          <ac:chgData name="Harold Greenberg" userId="d5c41c3ac8bf082f" providerId="LiveId" clId="{996B3A8F-23BE-42F3-B14B-6BF5A9BF9FEC}" dt="2021-10-04T13:51:37.655" v="6567"/>
          <ac:spMkLst>
            <pc:docMk/>
            <pc:sldMk cId="2852087251" sldId="624"/>
            <ac:spMk id="11" creationId="{87CC2527-562A-4F69-B487-4371E5B243E7}"/>
          </ac:spMkLst>
        </pc:spChg>
        <pc:spChg chg="add del">
          <ac:chgData name="Harold Greenberg" userId="d5c41c3ac8bf082f" providerId="LiveId" clId="{996B3A8F-23BE-42F3-B14B-6BF5A9BF9FEC}" dt="2021-10-04T13:52:23.473" v="6569" actId="26606"/>
          <ac:spMkLst>
            <pc:docMk/>
            <pc:sldMk cId="2852087251" sldId="624"/>
            <ac:spMk id="15" creationId="{8111D92E-4FFD-4DB5-A252-C13FC1BE7E18}"/>
          </ac:spMkLst>
        </pc:spChg>
        <pc:spChg chg="add del mod">
          <ac:chgData name="Harold Greenberg" userId="d5c41c3ac8bf082f" providerId="LiveId" clId="{996B3A8F-23BE-42F3-B14B-6BF5A9BF9FEC}" dt="2021-10-04T14:03:04.857" v="6668" actId="14100"/>
          <ac:spMkLst>
            <pc:docMk/>
            <pc:sldMk cId="2852087251" sldId="624"/>
            <ac:spMk id="16" creationId="{952FE1A8-73C7-4A39-9F90-E47120EF5514}"/>
          </ac:spMkLst>
        </pc:spChg>
        <pc:spChg chg="add del">
          <ac:chgData name="Harold Greenberg" userId="d5c41c3ac8bf082f" providerId="LiveId" clId="{996B3A8F-23BE-42F3-B14B-6BF5A9BF9FEC}" dt="2021-10-04T13:52:23.473" v="6569" actId="26606"/>
          <ac:spMkLst>
            <pc:docMk/>
            <pc:sldMk cId="2852087251" sldId="624"/>
            <ac:spMk id="17" creationId="{2CB73E9A-EDB1-467A-BF6B-D62D47AD42F5}"/>
          </ac:spMkLst>
        </pc:spChg>
        <pc:spChg chg="add del mod">
          <ac:chgData name="Harold Greenberg" userId="d5c41c3ac8bf082f" providerId="LiveId" clId="{996B3A8F-23BE-42F3-B14B-6BF5A9BF9FEC}" dt="2021-10-04T14:01:29.277" v="6633" actId="21"/>
          <ac:spMkLst>
            <pc:docMk/>
            <pc:sldMk cId="2852087251" sldId="624"/>
            <ac:spMk id="18" creationId="{FDBF9B7F-14E6-492B-9EE6-E99CC15D9FF5}"/>
          </ac:spMkLst>
        </pc:spChg>
        <pc:picChg chg="mod">
          <ac:chgData name="Harold Greenberg" userId="d5c41c3ac8bf082f" providerId="LiveId" clId="{996B3A8F-23BE-42F3-B14B-6BF5A9BF9FEC}" dt="2021-10-04T13:54:00.104" v="6607" actId="26606"/>
          <ac:picMkLst>
            <pc:docMk/>
            <pc:sldMk cId="2852087251" sldId="624"/>
            <ac:picMk id="6" creationId="{F2A7CE2E-EAF1-4696-8917-74D6D71F9F85}"/>
          </ac:picMkLst>
        </pc:picChg>
        <pc:cxnChg chg="add">
          <ac:chgData name="Harold Greenberg" userId="d5c41c3ac8bf082f" providerId="LiveId" clId="{996B3A8F-23BE-42F3-B14B-6BF5A9BF9FEC}" dt="2021-10-04T13:54:00.104" v="6607" actId="26606"/>
          <ac:cxnSpMkLst>
            <pc:docMk/>
            <pc:sldMk cId="2852087251" sldId="624"/>
            <ac:cxnSpMk id="12" creationId="{BCDAEC91-5BCE-4B55-9CC0-43EF94CB734B}"/>
          </ac:cxnSpMkLst>
        </pc:cxnChg>
        <pc:cxnChg chg="del">
          <ac:chgData name="Harold Greenberg" userId="d5c41c3ac8bf082f" providerId="LiveId" clId="{996B3A8F-23BE-42F3-B14B-6BF5A9BF9FEC}" dt="2021-10-04T13:51:37.655" v="6567"/>
          <ac:cxnSpMkLst>
            <pc:docMk/>
            <pc:sldMk cId="2852087251" sldId="624"/>
            <ac:cxnSpMk id="13" creationId="{BCDAEC91-5BCE-4B55-9CC0-43EF94CB734B}"/>
          </ac:cxnSpMkLst>
        </pc:cxnChg>
      </pc:sldChg>
      <pc:sldChg chg="del">
        <pc:chgData name="Harold Greenberg" userId="d5c41c3ac8bf082f" providerId="LiveId" clId="{996B3A8F-23BE-42F3-B14B-6BF5A9BF9FEC}" dt="2021-10-01T03:24:33.182" v="27" actId="47"/>
        <pc:sldMkLst>
          <pc:docMk/>
          <pc:sldMk cId="4056383612" sldId="629"/>
        </pc:sldMkLst>
      </pc:sldChg>
      <pc:sldChg chg="modSp add del mod">
        <pc:chgData name="Harold Greenberg" userId="d5c41c3ac8bf082f" providerId="LiveId" clId="{996B3A8F-23BE-42F3-B14B-6BF5A9BF9FEC}" dt="2021-10-02T17:49:10.672" v="5601" actId="47"/>
        <pc:sldMkLst>
          <pc:docMk/>
          <pc:sldMk cId="3723966385" sldId="630"/>
        </pc:sldMkLst>
        <pc:spChg chg="mod">
          <ac:chgData name="Harold Greenberg" userId="d5c41c3ac8bf082f" providerId="LiveId" clId="{996B3A8F-23BE-42F3-B14B-6BF5A9BF9FEC}" dt="2021-10-02T17:48:12.884" v="5594" actId="20577"/>
          <ac:spMkLst>
            <pc:docMk/>
            <pc:sldMk cId="3723966385" sldId="630"/>
            <ac:spMk id="42" creationId="{144D8AF4-339D-4CE6-A2C2-0B3BD74794D8}"/>
          </ac:spMkLst>
        </pc:spChg>
      </pc:sldChg>
      <pc:sldChg chg="delSp add del setBg delDesignElem">
        <pc:chgData name="Harold Greenberg" userId="d5c41c3ac8bf082f" providerId="LiveId" clId="{996B3A8F-23BE-42F3-B14B-6BF5A9BF9FEC}" dt="2021-10-01T19:45:03.101" v="2921" actId="47"/>
        <pc:sldMkLst>
          <pc:docMk/>
          <pc:sldMk cId="1851689478" sldId="631"/>
        </pc:sldMkLst>
        <pc:spChg chg="del">
          <ac:chgData name="Harold Greenberg" userId="d5c41c3ac8bf082f" providerId="LiveId" clId="{996B3A8F-23BE-42F3-B14B-6BF5A9BF9FEC}" dt="2021-09-30T18:04:20.009" v="7"/>
          <ac:spMkLst>
            <pc:docMk/>
            <pc:sldMk cId="1851689478" sldId="631"/>
            <ac:spMk id="15" creationId="{16B067B1-F4E5-4FDF-813D-C9E872E80075}"/>
          </ac:spMkLst>
        </pc:spChg>
      </pc:sldChg>
      <pc:sldChg chg="delSp add del setBg delDesignElem">
        <pc:chgData name="Harold Greenberg" userId="d5c41c3ac8bf082f" providerId="LiveId" clId="{996B3A8F-23BE-42F3-B14B-6BF5A9BF9FEC}" dt="2021-10-01T23:37:20.995" v="2927" actId="2696"/>
        <pc:sldMkLst>
          <pc:docMk/>
          <pc:sldMk cId="2033224990" sldId="635"/>
        </pc:sldMkLst>
        <pc:spChg chg="del">
          <ac:chgData name="Harold Greenberg" userId="d5c41c3ac8bf082f" providerId="LiveId" clId="{996B3A8F-23BE-42F3-B14B-6BF5A9BF9FEC}" dt="2021-09-30T18:04:20.009" v="7"/>
          <ac:spMkLst>
            <pc:docMk/>
            <pc:sldMk cId="2033224990" sldId="635"/>
            <ac:spMk id="10" creationId="{14995E8B-DB3C-4E23-9186-1613402BFDCF}"/>
          </ac:spMkLst>
        </pc:spChg>
        <pc:spChg chg="del">
          <ac:chgData name="Harold Greenberg" userId="d5c41c3ac8bf082f" providerId="LiveId" clId="{996B3A8F-23BE-42F3-B14B-6BF5A9BF9FEC}" dt="2021-09-30T18:04:20.009" v="7"/>
          <ac:spMkLst>
            <pc:docMk/>
            <pc:sldMk cId="2033224990" sldId="635"/>
            <ac:spMk id="12" creationId="{CF21E7C5-2080-4549-97AA-9A6688257789}"/>
          </ac:spMkLst>
        </pc:spChg>
        <pc:spChg chg="del">
          <ac:chgData name="Harold Greenberg" userId="d5c41c3ac8bf082f" providerId="LiveId" clId="{996B3A8F-23BE-42F3-B14B-6BF5A9BF9FEC}" dt="2021-09-30T18:04:20.009" v="7"/>
          <ac:spMkLst>
            <pc:docMk/>
            <pc:sldMk cId="2033224990" sldId="635"/>
            <ac:spMk id="14" creationId="{57957B04-C024-4B5F-B7C3-20FAE3F1D3CA}"/>
          </ac:spMkLst>
        </pc:spChg>
        <pc:spChg chg="del">
          <ac:chgData name="Harold Greenberg" userId="d5c41c3ac8bf082f" providerId="LiveId" clId="{996B3A8F-23BE-42F3-B14B-6BF5A9BF9FEC}" dt="2021-09-30T18:04:20.009" v="7"/>
          <ac:spMkLst>
            <pc:docMk/>
            <pc:sldMk cId="2033224990" sldId="635"/>
            <ac:spMk id="16" creationId="{C6FBFCE4-B693-49EB-9CE1-4420332195E7}"/>
          </ac:spMkLst>
        </pc:spChg>
        <pc:grpChg chg="del">
          <ac:chgData name="Harold Greenberg" userId="d5c41c3ac8bf082f" providerId="LiveId" clId="{996B3A8F-23BE-42F3-B14B-6BF5A9BF9FEC}" dt="2021-09-30T18:04:20.009" v="7"/>
          <ac:grpSpMkLst>
            <pc:docMk/>
            <pc:sldMk cId="2033224990" sldId="635"/>
            <ac:grpSpMk id="18" creationId="{8FFC4225-9683-4D55-8686-FCDDB8BCBF38}"/>
          </ac:grpSpMkLst>
        </pc:grpChg>
        <pc:grpChg chg="del">
          <ac:chgData name="Harold Greenberg" userId="d5c41c3ac8bf082f" providerId="LiveId" clId="{996B3A8F-23BE-42F3-B14B-6BF5A9BF9FEC}" dt="2021-09-30T18:04:20.009" v="7"/>
          <ac:grpSpMkLst>
            <pc:docMk/>
            <pc:sldMk cId="2033224990" sldId="635"/>
            <ac:grpSpMk id="24" creationId="{9D85FE18-7BE5-446D-9A33-1C7C3B910680}"/>
          </ac:grpSpMkLst>
        </pc:grpChg>
      </pc:sldChg>
      <pc:sldChg chg="add ord">
        <pc:chgData name="Harold Greenberg" userId="d5c41c3ac8bf082f" providerId="LiveId" clId="{996B3A8F-23BE-42F3-B14B-6BF5A9BF9FEC}" dt="2021-10-02T02:40:16.713" v="3867"/>
        <pc:sldMkLst>
          <pc:docMk/>
          <pc:sldMk cId="3897112735" sldId="635"/>
        </pc:sldMkLst>
      </pc:sldChg>
      <pc:sldChg chg="modSp add mod ord setBg">
        <pc:chgData name="Harold Greenberg" userId="d5c41c3ac8bf082f" providerId="LiveId" clId="{996B3A8F-23BE-42F3-B14B-6BF5A9BF9FEC}" dt="2021-10-04T13:46:06.634" v="6486"/>
        <pc:sldMkLst>
          <pc:docMk/>
          <pc:sldMk cId="245963506" sldId="636"/>
        </pc:sldMkLst>
        <pc:picChg chg="mod">
          <ac:chgData name="Harold Greenberg" userId="d5c41c3ac8bf082f" providerId="LiveId" clId="{996B3A8F-23BE-42F3-B14B-6BF5A9BF9FEC}" dt="2021-10-01T23:44:39.983" v="2944" actId="14100"/>
          <ac:picMkLst>
            <pc:docMk/>
            <pc:sldMk cId="245963506" sldId="636"/>
            <ac:picMk id="5" creationId="{2D69BD81-B68A-4ADD-B180-0742760C1EE2}"/>
          </ac:picMkLst>
        </pc:picChg>
        <pc:picChg chg="mod">
          <ac:chgData name="Harold Greenberg" userId="d5c41c3ac8bf082f" providerId="LiveId" clId="{996B3A8F-23BE-42F3-B14B-6BF5A9BF9FEC}" dt="2021-10-01T23:44:53.253" v="2949" actId="1037"/>
          <ac:picMkLst>
            <pc:docMk/>
            <pc:sldMk cId="245963506" sldId="636"/>
            <ac:picMk id="7" creationId="{EFB1820D-63E8-44E5-9E36-2BCD8C03C9A3}"/>
          </ac:picMkLst>
        </pc:picChg>
      </pc:sldChg>
      <pc:sldChg chg="delSp add del setBg delDesignElem">
        <pc:chgData name="Harold Greenberg" userId="d5c41c3ac8bf082f" providerId="LiveId" clId="{996B3A8F-23BE-42F3-B14B-6BF5A9BF9FEC}" dt="2021-10-01T23:37:20.995" v="2927" actId="2696"/>
        <pc:sldMkLst>
          <pc:docMk/>
          <pc:sldMk cId="1763005886" sldId="636"/>
        </pc:sldMkLst>
        <pc:spChg chg="del">
          <ac:chgData name="Harold Greenberg" userId="d5c41c3ac8bf082f" providerId="LiveId" clId="{996B3A8F-23BE-42F3-B14B-6BF5A9BF9FEC}" dt="2021-09-30T18:04:20.009" v="7"/>
          <ac:spMkLst>
            <pc:docMk/>
            <pc:sldMk cId="1763005886" sldId="636"/>
            <ac:spMk id="12" creationId="{9E90EB45-EEE9-4563-8179-65EF62AE0978}"/>
          </ac:spMkLst>
        </pc:spChg>
        <pc:spChg chg="del">
          <ac:chgData name="Harold Greenberg" userId="d5c41c3ac8bf082f" providerId="LiveId" clId="{996B3A8F-23BE-42F3-B14B-6BF5A9BF9FEC}" dt="2021-09-30T18:04:20.009" v="7"/>
          <ac:spMkLst>
            <pc:docMk/>
            <pc:sldMk cId="1763005886" sldId="636"/>
            <ac:spMk id="14" creationId="{23D0EF74-AD1E-4FD9-914D-8EC9058EBBA3}"/>
          </ac:spMkLst>
        </pc:spChg>
      </pc:sldChg>
      <pc:sldChg chg="add del">
        <pc:chgData name="Harold Greenberg" userId="d5c41c3ac8bf082f" providerId="LiveId" clId="{996B3A8F-23BE-42F3-B14B-6BF5A9BF9FEC}" dt="2021-10-01T23:41:08.175" v="2929" actId="47"/>
        <pc:sldMkLst>
          <pc:docMk/>
          <pc:sldMk cId="1650775899" sldId="637"/>
        </pc:sldMkLst>
      </pc:sldChg>
      <pc:sldChg chg="add del setBg">
        <pc:chgData name="Harold Greenberg" userId="d5c41c3ac8bf082f" providerId="LiveId" clId="{996B3A8F-23BE-42F3-B14B-6BF5A9BF9FEC}" dt="2021-10-01T23:37:20.995" v="2927" actId="2696"/>
        <pc:sldMkLst>
          <pc:docMk/>
          <pc:sldMk cId="3775444515" sldId="637"/>
        </pc:sldMkLst>
      </pc:sldChg>
      <pc:sldChg chg="delSp add del setBg delDesignElem">
        <pc:chgData name="Harold Greenberg" userId="d5c41c3ac8bf082f" providerId="LiveId" clId="{996B3A8F-23BE-42F3-B14B-6BF5A9BF9FEC}" dt="2021-10-01T23:37:20.995" v="2927" actId="2696"/>
        <pc:sldMkLst>
          <pc:docMk/>
          <pc:sldMk cId="760715430" sldId="638"/>
        </pc:sldMkLst>
        <pc:spChg chg="del">
          <ac:chgData name="Harold Greenberg" userId="d5c41c3ac8bf082f" providerId="LiveId" clId="{996B3A8F-23BE-42F3-B14B-6BF5A9BF9FEC}" dt="2021-09-30T18:04:20.009" v="7"/>
          <ac:spMkLst>
            <pc:docMk/>
            <pc:sldMk cId="760715430" sldId="638"/>
            <ac:spMk id="10" creationId="{42A4FC2C-047E-45A5-965D-8E1E3BF09BC6}"/>
          </ac:spMkLst>
        </pc:spChg>
      </pc:sldChg>
      <pc:sldChg chg="add ord">
        <pc:chgData name="Harold Greenberg" userId="d5c41c3ac8bf082f" providerId="LiveId" clId="{996B3A8F-23BE-42F3-B14B-6BF5A9BF9FEC}" dt="2021-10-02T02:40:55.712" v="3875"/>
        <pc:sldMkLst>
          <pc:docMk/>
          <pc:sldMk cId="3235217885" sldId="638"/>
        </pc:sldMkLst>
      </pc:sldChg>
      <pc:sldChg chg="add del setBg">
        <pc:chgData name="Harold Greenberg" userId="d5c41c3ac8bf082f" providerId="LiveId" clId="{996B3A8F-23BE-42F3-B14B-6BF5A9BF9FEC}" dt="2021-10-01T23:37:20.995" v="2927" actId="2696"/>
        <pc:sldMkLst>
          <pc:docMk/>
          <pc:sldMk cId="2187833" sldId="666"/>
        </pc:sldMkLst>
      </pc:sldChg>
      <pc:sldChg chg="modSp add mod ord setBg">
        <pc:chgData name="Harold Greenberg" userId="d5c41c3ac8bf082f" providerId="LiveId" clId="{996B3A8F-23BE-42F3-B14B-6BF5A9BF9FEC}" dt="2021-10-02T02:21:51.382" v="3186"/>
        <pc:sldMkLst>
          <pc:docMk/>
          <pc:sldMk cId="3719223090" sldId="666"/>
        </pc:sldMkLst>
        <pc:spChg chg="mod">
          <ac:chgData name="Harold Greenberg" userId="d5c41c3ac8bf082f" providerId="LiveId" clId="{996B3A8F-23BE-42F3-B14B-6BF5A9BF9FEC}" dt="2021-10-02T00:25:54.982" v="3031" actId="207"/>
          <ac:spMkLst>
            <pc:docMk/>
            <pc:sldMk cId="3719223090" sldId="666"/>
            <ac:spMk id="9" creationId="{36B60746-EEE0-4F26-A5F5-DC9B74824DC1}"/>
          </ac:spMkLst>
        </pc:spChg>
        <pc:picChg chg="mod">
          <ac:chgData name="Harold Greenberg" userId="d5c41c3ac8bf082f" providerId="LiveId" clId="{996B3A8F-23BE-42F3-B14B-6BF5A9BF9FEC}" dt="2021-10-02T00:14:39.280" v="3000" actId="1076"/>
          <ac:picMkLst>
            <pc:docMk/>
            <pc:sldMk cId="3719223090" sldId="666"/>
            <ac:picMk id="5" creationId="{42E71BF2-1F60-4E6A-A1B4-8D03452038A1}"/>
          </ac:picMkLst>
        </pc:picChg>
      </pc:sldChg>
      <pc:sldChg chg="delSp add del setBg delDesignElem">
        <pc:chgData name="Harold Greenberg" userId="d5c41c3ac8bf082f" providerId="LiveId" clId="{996B3A8F-23BE-42F3-B14B-6BF5A9BF9FEC}" dt="2021-10-01T23:37:20.995" v="2927" actId="2696"/>
        <pc:sldMkLst>
          <pc:docMk/>
          <pc:sldMk cId="293995197" sldId="667"/>
        </pc:sldMkLst>
        <pc:spChg chg="del">
          <ac:chgData name="Harold Greenberg" userId="d5c41c3ac8bf082f" providerId="LiveId" clId="{996B3A8F-23BE-42F3-B14B-6BF5A9BF9FEC}" dt="2021-09-30T18:04:20.009" v="7"/>
          <ac:spMkLst>
            <pc:docMk/>
            <pc:sldMk cId="293995197" sldId="667"/>
            <ac:spMk id="10" creationId="{42A4FC2C-047E-45A5-965D-8E1E3BF09BC6}"/>
          </ac:spMkLst>
        </pc:spChg>
      </pc:sldChg>
      <pc:sldChg chg="add">
        <pc:chgData name="Harold Greenberg" userId="d5c41c3ac8bf082f" providerId="LiveId" clId="{996B3A8F-23BE-42F3-B14B-6BF5A9BF9FEC}" dt="2021-10-01T23:38:36.059" v="2928"/>
        <pc:sldMkLst>
          <pc:docMk/>
          <pc:sldMk cId="846123718" sldId="667"/>
        </pc:sldMkLst>
      </pc:sldChg>
      <pc:sldChg chg="add del">
        <pc:chgData name="Harold Greenberg" userId="d5c41c3ac8bf082f" providerId="LiveId" clId="{996B3A8F-23BE-42F3-B14B-6BF5A9BF9FEC}" dt="2021-10-01T23:37:20.995" v="2927" actId="2696"/>
        <pc:sldMkLst>
          <pc:docMk/>
          <pc:sldMk cId="985729106" sldId="668"/>
        </pc:sldMkLst>
      </pc:sldChg>
      <pc:sldChg chg="add ord">
        <pc:chgData name="Harold Greenberg" userId="d5c41c3ac8bf082f" providerId="LiveId" clId="{996B3A8F-23BE-42F3-B14B-6BF5A9BF9FEC}" dt="2021-10-02T12:49:12.982" v="4249"/>
        <pc:sldMkLst>
          <pc:docMk/>
          <pc:sldMk cId="3601386886" sldId="668"/>
        </pc:sldMkLst>
      </pc:sldChg>
      <pc:sldChg chg="add del">
        <pc:chgData name="Harold Greenberg" userId="d5c41c3ac8bf082f" providerId="LiveId" clId="{996B3A8F-23BE-42F3-B14B-6BF5A9BF9FEC}" dt="2021-10-01T19:45:53.010" v="2922" actId="47"/>
        <pc:sldMkLst>
          <pc:docMk/>
          <pc:sldMk cId="2316574742" sldId="669"/>
        </pc:sldMkLst>
      </pc:sldChg>
      <pc:sldChg chg="modSp add mod">
        <pc:chgData name="Harold Greenberg" userId="d5c41c3ac8bf082f" providerId="LiveId" clId="{996B3A8F-23BE-42F3-B14B-6BF5A9BF9FEC}" dt="2021-10-01T01:12:11.733" v="17" actId="20577"/>
        <pc:sldMkLst>
          <pc:docMk/>
          <pc:sldMk cId="3281842846" sldId="670"/>
        </pc:sldMkLst>
        <pc:spChg chg="mod">
          <ac:chgData name="Harold Greenberg" userId="d5c41c3ac8bf082f" providerId="LiveId" clId="{996B3A8F-23BE-42F3-B14B-6BF5A9BF9FEC}" dt="2021-10-01T01:12:11.733" v="17" actId="20577"/>
          <ac:spMkLst>
            <pc:docMk/>
            <pc:sldMk cId="3281842846" sldId="670"/>
            <ac:spMk id="3" creationId="{CA111074-9321-46C9-BD92-1037C01995E6}"/>
          </ac:spMkLst>
        </pc:spChg>
      </pc:sldChg>
      <pc:sldChg chg="modSp add mod">
        <pc:chgData name="Harold Greenberg" userId="d5c41c3ac8bf082f" providerId="LiveId" clId="{996B3A8F-23BE-42F3-B14B-6BF5A9BF9FEC}" dt="2021-10-01T23:36:25.429" v="2926"/>
        <pc:sldMkLst>
          <pc:docMk/>
          <pc:sldMk cId="1874793139" sldId="673"/>
        </pc:sldMkLst>
        <pc:spChg chg="mod">
          <ac:chgData name="Harold Greenberg" userId="d5c41c3ac8bf082f" providerId="LiveId" clId="{996B3A8F-23BE-42F3-B14B-6BF5A9BF9FEC}" dt="2021-10-01T23:36:25.429" v="2926"/>
          <ac:spMkLst>
            <pc:docMk/>
            <pc:sldMk cId="1874793139" sldId="673"/>
            <ac:spMk id="3" creationId="{CA111074-9321-46C9-BD92-1037C01995E6}"/>
          </ac:spMkLst>
        </pc:spChg>
      </pc:sldChg>
      <pc:sldChg chg="addSp delSp modSp new mod ord setBg">
        <pc:chgData name="Harold Greenberg" userId="d5c41c3ac8bf082f" providerId="LiveId" clId="{996B3A8F-23BE-42F3-B14B-6BF5A9BF9FEC}" dt="2021-10-01T13:53:15.078" v="39" actId="26606"/>
        <pc:sldMkLst>
          <pc:docMk/>
          <pc:sldMk cId="1721611900" sldId="674"/>
        </pc:sldMkLst>
        <pc:spChg chg="del">
          <ac:chgData name="Harold Greenberg" userId="d5c41c3ac8bf082f" providerId="LiveId" clId="{996B3A8F-23BE-42F3-B14B-6BF5A9BF9FEC}" dt="2021-10-01T13:53:15.078" v="39" actId="26606"/>
          <ac:spMkLst>
            <pc:docMk/>
            <pc:sldMk cId="1721611900" sldId="674"/>
            <ac:spMk id="2" creationId="{40DDC59C-8A78-4470-80AC-7434268AE97E}"/>
          </ac:spMkLst>
        </pc:spChg>
        <pc:spChg chg="del">
          <ac:chgData name="Harold Greenberg" userId="d5c41c3ac8bf082f" providerId="LiveId" clId="{996B3A8F-23BE-42F3-B14B-6BF5A9BF9FEC}" dt="2021-10-01T13:53:08.600" v="36"/>
          <ac:spMkLst>
            <pc:docMk/>
            <pc:sldMk cId="1721611900" sldId="674"/>
            <ac:spMk id="3" creationId="{03CAAA16-2056-415A-8F1A-482D2829B4A5}"/>
          </ac:spMkLst>
        </pc:spChg>
        <pc:spChg chg="add">
          <ac:chgData name="Harold Greenberg" userId="d5c41c3ac8bf082f" providerId="LiveId" clId="{996B3A8F-23BE-42F3-B14B-6BF5A9BF9FEC}" dt="2021-10-01T13:53:15.078" v="39" actId="26606"/>
          <ac:spMkLst>
            <pc:docMk/>
            <pc:sldMk cId="1721611900" sldId="674"/>
            <ac:spMk id="10" creationId="{42A4FC2C-047E-45A5-965D-8E1E3BF09BC6}"/>
          </ac:spMkLst>
        </pc:spChg>
        <pc:picChg chg="add mod">
          <ac:chgData name="Harold Greenberg" userId="d5c41c3ac8bf082f" providerId="LiveId" clId="{996B3A8F-23BE-42F3-B14B-6BF5A9BF9FEC}" dt="2021-10-01T13:53:15.078" v="39" actId="26606"/>
          <ac:picMkLst>
            <pc:docMk/>
            <pc:sldMk cId="1721611900" sldId="674"/>
            <ac:picMk id="5" creationId="{64CF58B7-7EE7-4B44-BADE-9F45571574BB}"/>
          </ac:picMkLst>
        </pc:picChg>
      </pc:sldChg>
      <pc:sldChg chg="addSp delSp modSp new mod setBg">
        <pc:chgData name="Harold Greenberg" userId="d5c41c3ac8bf082f" providerId="LiveId" clId="{996B3A8F-23BE-42F3-B14B-6BF5A9BF9FEC}" dt="2021-10-01T13:54:45.518" v="66" actId="26606"/>
        <pc:sldMkLst>
          <pc:docMk/>
          <pc:sldMk cId="4197932969" sldId="675"/>
        </pc:sldMkLst>
        <pc:spChg chg="del">
          <ac:chgData name="Harold Greenberg" userId="d5c41c3ac8bf082f" providerId="LiveId" clId="{996B3A8F-23BE-42F3-B14B-6BF5A9BF9FEC}" dt="2021-10-01T13:54:45.518" v="66" actId="26606"/>
          <ac:spMkLst>
            <pc:docMk/>
            <pc:sldMk cId="4197932969" sldId="675"/>
            <ac:spMk id="2" creationId="{AC46665C-14A2-42EA-A7B5-189426214A51}"/>
          </ac:spMkLst>
        </pc:spChg>
        <pc:spChg chg="del">
          <ac:chgData name="Harold Greenberg" userId="d5c41c3ac8bf082f" providerId="LiveId" clId="{996B3A8F-23BE-42F3-B14B-6BF5A9BF9FEC}" dt="2021-10-01T13:54:38.601" v="63"/>
          <ac:spMkLst>
            <pc:docMk/>
            <pc:sldMk cId="4197932969" sldId="675"/>
            <ac:spMk id="3" creationId="{9FCA87DD-77A4-4E20-96DC-BEAD471850B5}"/>
          </ac:spMkLst>
        </pc:spChg>
        <pc:spChg chg="add">
          <ac:chgData name="Harold Greenberg" userId="d5c41c3ac8bf082f" providerId="LiveId" clId="{996B3A8F-23BE-42F3-B14B-6BF5A9BF9FEC}" dt="2021-10-01T13:54:45.518" v="66" actId="26606"/>
          <ac:spMkLst>
            <pc:docMk/>
            <pc:sldMk cId="4197932969" sldId="675"/>
            <ac:spMk id="10" creationId="{42A4FC2C-047E-45A5-965D-8E1E3BF09BC6}"/>
          </ac:spMkLst>
        </pc:spChg>
        <pc:picChg chg="add mod">
          <ac:chgData name="Harold Greenberg" userId="d5c41c3ac8bf082f" providerId="LiveId" clId="{996B3A8F-23BE-42F3-B14B-6BF5A9BF9FEC}" dt="2021-10-01T13:54:45.518" v="66" actId="26606"/>
          <ac:picMkLst>
            <pc:docMk/>
            <pc:sldMk cId="4197932969" sldId="675"/>
            <ac:picMk id="5" creationId="{22FB9742-B4DF-4F44-B35E-8E2CFC821B1B}"/>
          </ac:picMkLst>
        </pc:picChg>
      </pc:sldChg>
      <pc:sldChg chg="addSp delSp modSp new mod ord setBg">
        <pc:chgData name="Harold Greenberg" userId="d5c41c3ac8bf082f" providerId="LiveId" clId="{996B3A8F-23BE-42F3-B14B-6BF5A9BF9FEC}" dt="2021-10-01T16:06:41.797" v="554"/>
        <pc:sldMkLst>
          <pc:docMk/>
          <pc:sldMk cId="598233732" sldId="676"/>
        </pc:sldMkLst>
        <pc:spChg chg="del">
          <ac:chgData name="Harold Greenberg" userId="d5c41c3ac8bf082f" providerId="LiveId" clId="{996B3A8F-23BE-42F3-B14B-6BF5A9BF9FEC}" dt="2021-10-01T14:17:22.507" v="100"/>
          <ac:spMkLst>
            <pc:docMk/>
            <pc:sldMk cId="598233732" sldId="676"/>
            <ac:spMk id="3" creationId="{B7B233C7-B4A9-4EDD-AE82-4282F7EB70FA}"/>
          </ac:spMkLst>
        </pc:spChg>
        <pc:picChg chg="add mod modCrop">
          <ac:chgData name="Harold Greenberg" userId="d5c41c3ac8bf082f" providerId="LiveId" clId="{996B3A8F-23BE-42F3-B14B-6BF5A9BF9FEC}" dt="2021-10-01T14:20:22.379" v="192" actId="1037"/>
          <ac:picMkLst>
            <pc:docMk/>
            <pc:sldMk cId="598233732" sldId="676"/>
            <ac:picMk id="5" creationId="{6110EDE2-3CE3-4E0B-8C53-BDD2CAF6593B}"/>
          </ac:picMkLst>
        </pc:picChg>
      </pc:sldChg>
      <pc:sldChg chg="addSp delSp modSp new mod setBg">
        <pc:chgData name="Harold Greenberg" userId="d5c41c3ac8bf082f" providerId="LiveId" clId="{996B3A8F-23BE-42F3-B14B-6BF5A9BF9FEC}" dt="2021-10-01T15:38:09.480" v="466" actId="732"/>
        <pc:sldMkLst>
          <pc:docMk/>
          <pc:sldMk cId="3484828693" sldId="677"/>
        </pc:sldMkLst>
        <pc:spChg chg="del">
          <ac:chgData name="Harold Greenberg" userId="d5c41c3ac8bf082f" providerId="LiveId" clId="{996B3A8F-23BE-42F3-B14B-6BF5A9BF9FEC}" dt="2021-10-01T15:32:33.954" v="231" actId="478"/>
          <ac:spMkLst>
            <pc:docMk/>
            <pc:sldMk cId="3484828693" sldId="677"/>
            <ac:spMk id="2" creationId="{7E3F3977-3DA6-46B4-915A-1F99B78DEEF7}"/>
          </ac:spMkLst>
        </pc:spChg>
        <pc:spChg chg="del">
          <ac:chgData name="Harold Greenberg" userId="d5c41c3ac8bf082f" providerId="LiveId" clId="{996B3A8F-23BE-42F3-B14B-6BF5A9BF9FEC}" dt="2021-10-01T15:30:44.828" v="220"/>
          <ac:spMkLst>
            <pc:docMk/>
            <pc:sldMk cId="3484828693" sldId="677"/>
            <ac:spMk id="3" creationId="{55FDCB6C-AD36-43AE-8DE0-CF1FA4B69511}"/>
          </ac:spMkLst>
        </pc:spChg>
        <pc:picChg chg="add mod modCrop">
          <ac:chgData name="Harold Greenberg" userId="d5c41c3ac8bf082f" providerId="LiveId" clId="{996B3A8F-23BE-42F3-B14B-6BF5A9BF9FEC}" dt="2021-10-01T15:38:09.480" v="466" actId="732"/>
          <ac:picMkLst>
            <pc:docMk/>
            <pc:sldMk cId="3484828693" sldId="677"/>
            <ac:picMk id="5" creationId="{6403A8AE-D48D-417C-A2EF-31D7D5BCC873}"/>
          </ac:picMkLst>
        </pc:picChg>
      </pc:sldChg>
      <pc:sldChg chg="addSp delSp modSp new mod setBg">
        <pc:chgData name="Harold Greenberg" userId="d5c41c3ac8bf082f" providerId="LiveId" clId="{996B3A8F-23BE-42F3-B14B-6BF5A9BF9FEC}" dt="2021-10-01T16:08:43.287" v="585" actId="20577"/>
        <pc:sldMkLst>
          <pc:docMk/>
          <pc:sldMk cId="177464046" sldId="678"/>
        </pc:sldMkLst>
        <pc:spChg chg="mod">
          <ac:chgData name="Harold Greenberg" userId="d5c41c3ac8bf082f" providerId="LiveId" clId="{996B3A8F-23BE-42F3-B14B-6BF5A9BF9FEC}" dt="2021-10-01T16:08:43.287" v="585" actId="20577"/>
          <ac:spMkLst>
            <pc:docMk/>
            <pc:sldMk cId="177464046" sldId="678"/>
            <ac:spMk id="2" creationId="{056A537C-2FEF-4261-A577-BD5EA5DC36B7}"/>
          </ac:spMkLst>
        </pc:spChg>
        <pc:spChg chg="del">
          <ac:chgData name="Harold Greenberg" userId="d5c41c3ac8bf082f" providerId="LiveId" clId="{996B3A8F-23BE-42F3-B14B-6BF5A9BF9FEC}" dt="2021-10-01T15:38:54.377" v="468"/>
          <ac:spMkLst>
            <pc:docMk/>
            <pc:sldMk cId="177464046" sldId="678"/>
            <ac:spMk id="3" creationId="{72AB0F5F-5A3F-47D1-A986-2D3BB10C325F}"/>
          </ac:spMkLst>
        </pc:spChg>
        <pc:spChg chg="add">
          <ac:chgData name="Harold Greenberg" userId="d5c41c3ac8bf082f" providerId="LiveId" clId="{996B3A8F-23BE-42F3-B14B-6BF5A9BF9FEC}" dt="2021-10-01T15:39:21.004" v="471" actId="26606"/>
          <ac:spMkLst>
            <pc:docMk/>
            <pc:sldMk cId="177464046" sldId="678"/>
            <ac:spMk id="10" creationId="{16C5FA50-8D52-4617-AF91-5C7B1C8352F1}"/>
          </ac:spMkLst>
        </pc:spChg>
        <pc:spChg chg="add">
          <ac:chgData name="Harold Greenberg" userId="d5c41c3ac8bf082f" providerId="LiveId" clId="{996B3A8F-23BE-42F3-B14B-6BF5A9BF9FEC}" dt="2021-10-01T15:39:21.004" v="471" actId="26606"/>
          <ac:spMkLst>
            <pc:docMk/>
            <pc:sldMk cId="177464046" sldId="678"/>
            <ac:spMk id="12" creationId="{E223798C-12AD-4B0C-A50C-D676347D67CF}"/>
          </ac:spMkLst>
        </pc:spChg>
        <pc:picChg chg="add mod">
          <ac:chgData name="Harold Greenberg" userId="d5c41c3ac8bf082f" providerId="LiveId" clId="{996B3A8F-23BE-42F3-B14B-6BF5A9BF9FEC}" dt="2021-10-01T15:39:21.004" v="471" actId="26606"/>
          <ac:picMkLst>
            <pc:docMk/>
            <pc:sldMk cId="177464046" sldId="678"/>
            <ac:picMk id="5" creationId="{6D96E99C-44B1-43CC-A736-28CC36A64C1A}"/>
          </ac:picMkLst>
        </pc:picChg>
      </pc:sldChg>
      <pc:sldChg chg="modSp add mod">
        <pc:chgData name="Harold Greenberg" userId="d5c41c3ac8bf082f" providerId="LiveId" clId="{996B3A8F-23BE-42F3-B14B-6BF5A9BF9FEC}" dt="2021-10-04T12:05:56.998" v="5788" actId="20577"/>
        <pc:sldMkLst>
          <pc:docMk/>
          <pc:sldMk cId="2848315437" sldId="679"/>
        </pc:sldMkLst>
        <pc:spChg chg="mod">
          <ac:chgData name="Harold Greenberg" userId="d5c41c3ac8bf082f" providerId="LiveId" clId="{996B3A8F-23BE-42F3-B14B-6BF5A9BF9FEC}" dt="2021-10-04T12:05:56.998" v="5788" actId="20577"/>
          <ac:spMkLst>
            <pc:docMk/>
            <pc:sldMk cId="2848315437" sldId="679"/>
            <ac:spMk id="3" creationId="{CA111074-9321-46C9-BD92-1037C01995E6}"/>
          </ac:spMkLst>
        </pc:spChg>
      </pc:sldChg>
      <pc:sldChg chg="addSp delSp modSp new mod setBg">
        <pc:chgData name="Harold Greenberg" userId="d5c41c3ac8bf082f" providerId="LiveId" clId="{996B3A8F-23BE-42F3-B14B-6BF5A9BF9FEC}" dt="2021-10-01T16:14:47.219" v="870" actId="26606"/>
        <pc:sldMkLst>
          <pc:docMk/>
          <pc:sldMk cId="359580380" sldId="680"/>
        </pc:sldMkLst>
        <pc:spChg chg="del">
          <ac:chgData name="Harold Greenberg" userId="d5c41c3ac8bf082f" providerId="LiveId" clId="{996B3A8F-23BE-42F3-B14B-6BF5A9BF9FEC}" dt="2021-10-01T16:14:47.219" v="870" actId="26606"/>
          <ac:spMkLst>
            <pc:docMk/>
            <pc:sldMk cId="359580380" sldId="680"/>
            <ac:spMk id="2" creationId="{C3475482-85D3-445B-8A8F-1E3FDB55D73C}"/>
          </ac:spMkLst>
        </pc:spChg>
        <pc:spChg chg="del">
          <ac:chgData name="Harold Greenberg" userId="d5c41c3ac8bf082f" providerId="LiveId" clId="{996B3A8F-23BE-42F3-B14B-6BF5A9BF9FEC}" dt="2021-10-01T16:14:40.447" v="867"/>
          <ac:spMkLst>
            <pc:docMk/>
            <pc:sldMk cId="359580380" sldId="680"/>
            <ac:spMk id="3" creationId="{F30120C8-8227-4A41-9BE4-F1055C404DC2}"/>
          </ac:spMkLst>
        </pc:spChg>
        <pc:spChg chg="add">
          <ac:chgData name="Harold Greenberg" userId="d5c41c3ac8bf082f" providerId="LiveId" clId="{996B3A8F-23BE-42F3-B14B-6BF5A9BF9FEC}" dt="2021-10-01T16:14:47.219" v="870" actId="26606"/>
          <ac:spMkLst>
            <pc:docMk/>
            <pc:sldMk cId="359580380" sldId="680"/>
            <ac:spMk id="10" creationId="{42A4FC2C-047E-45A5-965D-8E1E3BF09BC6}"/>
          </ac:spMkLst>
        </pc:spChg>
        <pc:picChg chg="add mod">
          <ac:chgData name="Harold Greenberg" userId="d5c41c3ac8bf082f" providerId="LiveId" clId="{996B3A8F-23BE-42F3-B14B-6BF5A9BF9FEC}" dt="2021-10-01T16:14:47.219" v="870" actId="26606"/>
          <ac:picMkLst>
            <pc:docMk/>
            <pc:sldMk cId="359580380" sldId="680"/>
            <ac:picMk id="5" creationId="{66349FE9-0369-43E4-931C-D8256C86485B}"/>
          </ac:picMkLst>
        </pc:picChg>
      </pc:sldChg>
      <pc:sldChg chg="addSp delSp modSp new mod setBg">
        <pc:chgData name="Harold Greenberg" userId="d5c41c3ac8bf082f" providerId="LiveId" clId="{996B3A8F-23BE-42F3-B14B-6BF5A9BF9FEC}" dt="2021-10-01T16:15:19.217" v="875" actId="26606"/>
        <pc:sldMkLst>
          <pc:docMk/>
          <pc:sldMk cId="1152236319" sldId="681"/>
        </pc:sldMkLst>
        <pc:spChg chg="del">
          <ac:chgData name="Harold Greenberg" userId="d5c41c3ac8bf082f" providerId="LiveId" clId="{996B3A8F-23BE-42F3-B14B-6BF5A9BF9FEC}" dt="2021-10-01T16:15:19.217" v="875" actId="26606"/>
          <ac:spMkLst>
            <pc:docMk/>
            <pc:sldMk cId="1152236319" sldId="681"/>
            <ac:spMk id="2" creationId="{9D63854C-D2A0-40B0-ADB9-86BC002774A2}"/>
          </ac:spMkLst>
        </pc:spChg>
        <pc:spChg chg="del">
          <ac:chgData name="Harold Greenberg" userId="d5c41c3ac8bf082f" providerId="LiveId" clId="{996B3A8F-23BE-42F3-B14B-6BF5A9BF9FEC}" dt="2021-10-01T16:15:13.901" v="872"/>
          <ac:spMkLst>
            <pc:docMk/>
            <pc:sldMk cId="1152236319" sldId="681"/>
            <ac:spMk id="3" creationId="{C1DE7864-424D-44FE-A348-B1874552D670}"/>
          </ac:spMkLst>
        </pc:spChg>
        <pc:spChg chg="add">
          <ac:chgData name="Harold Greenberg" userId="d5c41c3ac8bf082f" providerId="LiveId" clId="{996B3A8F-23BE-42F3-B14B-6BF5A9BF9FEC}" dt="2021-10-01T16:15:19.217" v="875" actId="26606"/>
          <ac:spMkLst>
            <pc:docMk/>
            <pc:sldMk cId="1152236319" sldId="681"/>
            <ac:spMk id="10" creationId="{42A4FC2C-047E-45A5-965D-8E1E3BF09BC6}"/>
          </ac:spMkLst>
        </pc:spChg>
        <pc:picChg chg="add mod">
          <ac:chgData name="Harold Greenberg" userId="d5c41c3ac8bf082f" providerId="LiveId" clId="{996B3A8F-23BE-42F3-B14B-6BF5A9BF9FEC}" dt="2021-10-01T16:15:19.217" v="875" actId="26606"/>
          <ac:picMkLst>
            <pc:docMk/>
            <pc:sldMk cId="1152236319" sldId="681"/>
            <ac:picMk id="5" creationId="{30FCE3BD-B211-474B-A0CA-4DEF60808075}"/>
          </ac:picMkLst>
        </pc:picChg>
      </pc:sldChg>
      <pc:sldChg chg="addSp delSp modSp new mod setBg">
        <pc:chgData name="Harold Greenberg" userId="d5c41c3ac8bf082f" providerId="LiveId" clId="{996B3A8F-23BE-42F3-B14B-6BF5A9BF9FEC}" dt="2021-10-01T17:22:22.865" v="1505" actId="1035"/>
        <pc:sldMkLst>
          <pc:docMk/>
          <pc:sldMk cId="168401600" sldId="682"/>
        </pc:sldMkLst>
        <pc:spChg chg="del">
          <ac:chgData name="Harold Greenberg" userId="d5c41c3ac8bf082f" providerId="LiveId" clId="{996B3A8F-23BE-42F3-B14B-6BF5A9BF9FEC}" dt="2021-10-01T16:16:21.564" v="880" actId="26606"/>
          <ac:spMkLst>
            <pc:docMk/>
            <pc:sldMk cId="168401600" sldId="682"/>
            <ac:spMk id="2" creationId="{16A45796-FE5E-461C-9073-B69EE25C6C09}"/>
          </ac:spMkLst>
        </pc:spChg>
        <pc:spChg chg="del">
          <ac:chgData name="Harold Greenberg" userId="d5c41c3ac8bf082f" providerId="LiveId" clId="{996B3A8F-23BE-42F3-B14B-6BF5A9BF9FEC}" dt="2021-10-01T16:16:17.537" v="877"/>
          <ac:spMkLst>
            <pc:docMk/>
            <pc:sldMk cId="168401600" sldId="682"/>
            <ac:spMk id="3" creationId="{A958FAFD-E448-4E5A-8905-4EDB4B9B067D}"/>
          </ac:spMkLst>
        </pc:spChg>
        <pc:spChg chg="add mod">
          <ac:chgData name="Harold Greenberg" userId="d5c41c3ac8bf082f" providerId="LiveId" clId="{996B3A8F-23BE-42F3-B14B-6BF5A9BF9FEC}" dt="2021-10-01T17:22:22.865" v="1505" actId="1035"/>
          <ac:spMkLst>
            <pc:docMk/>
            <pc:sldMk cId="168401600" sldId="682"/>
            <ac:spMk id="8" creationId="{9AEFA817-0447-4DB3-9FC8-F35C034FEB99}"/>
          </ac:spMkLst>
        </pc:spChg>
        <pc:spChg chg="add">
          <ac:chgData name="Harold Greenberg" userId="d5c41c3ac8bf082f" providerId="LiveId" clId="{996B3A8F-23BE-42F3-B14B-6BF5A9BF9FEC}" dt="2021-10-01T16:16:21.564" v="880" actId="26606"/>
          <ac:spMkLst>
            <pc:docMk/>
            <pc:sldMk cId="168401600" sldId="682"/>
            <ac:spMk id="10" creationId="{42A4FC2C-047E-45A5-965D-8E1E3BF09BC6}"/>
          </ac:spMkLst>
        </pc:spChg>
        <pc:picChg chg="add mod">
          <ac:chgData name="Harold Greenberg" userId="d5c41c3ac8bf082f" providerId="LiveId" clId="{996B3A8F-23BE-42F3-B14B-6BF5A9BF9FEC}" dt="2021-10-01T16:16:50.368" v="916"/>
          <ac:picMkLst>
            <pc:docMk/>
            <pc:sldMk cId="168401600" sldId="682"/>
            <ac:picMk id="5" creationId="{DAD35D4B-8785-4FB6-BAD6-6D91786D541B}"/>
          </ac:picMkLst>
        </pc:picChg>
      </pc:sldChg>
      <pc:sldChg chg="addSp delSp modSp new mod setBg">
        <pc:chgData name="Harold Greenberg" userId="d5c41c3ac8bf082f" providerId="LiveId" clId="{996B3A8F-23BE-42F3-B14B-6BF5A9BF9FEC}" dt="2021-10-01T17:28:12.576" v="1535" actId="20577"/>
        <pc:sldMkLst>
          <pc:docMk/>
          <pc:sldMk cId="4057977901" sldId="683"/>
        </pc:sldMkLst>
        <pc:spChg chg="mod ord">
          <ac:chgData name="Harold Greenberg" userId="d5c41c3ac8bf082f" providerId="LiveId" clId="{996B3A8F-23BE-42F3-B14B-6BF5A9BF9FEC}" dt="2021-10-01T17:28:12.576" v="1535" actId="20577"/>
          <ac:spMkLst>
            <pc:docMk/>
            <pc:sldMk cId="4057977901" sldId="683"/>
            <ac:spMk id="2" creationId="{B01EEC41-16C8-4DF4-B313-4A5856C39135}"/>
          </ac:spMkLst>
        </pc:spChg>
        <pc:spChg chg="del mod">
          <ac:chgData name="Harold Greenberg" userId="d5c41c3ac8bf082f" providerId="LiveId" clId="{996B3A8F-23BE-42F3-B14B-6BF5A9BF9FEC}" dt="2021-10-01T16:17:59.816" v="925" actId="478"/>
          <ac:spMkLst>
            <pc:docMk/>
            <pc:sldMk cId="4057977901" sldId="683"/>
            <ac:spMk id="3" creationId="{EC4A0721-8980-43C5-95DE-6564B457A2EB}"/>
          </ac:spMkLst>
        </pc:spChg>
        <pc:spChg chg="add del mod">
          <ac:chgData name="Harold Greenberg" userId="d5c41c3ac8bf082f" providerId="LiveId" clId="{996B3A8F-23BE-42F3-B14B-6BF5A9BF9FEC}" dt="2021-10-01T16:18:10.721" v="927" actId="478"/>
          <ac:spMkLst>
            <pc:docMk/>
            <pc:sldMk cId="4057977901" sldId="683"/>
            <ac:spMk id="5" creationId="{79D73003-E87C-4662-A5FB-A6770C914FE1}"/>
          </ac:spMkLst>
        </pc:spChg>
        <pc:spChg chg="add mod">
          <ac:chgData name="Harold Greenberg" userId="d5c41c3ac8bf082f" providerId="LiveId" clId="{996B3A8F-23BE-42F3-B14B-6BF5A9BF9FEC}" dt="2021-10-01T17:24:56.778" v="1512" actId="14100"/>
          <ac:spMkLst>
            <pc:docMk/>
            <pc:sldMk cId="4057977901" sldId="683"/>
            <ac:spMk id="12" creationId="{0E2F5F10-59AF-48D0-AA21-1718146491C4}"/>
          </ac:spMkLst>
        </pc:spChg>
        <pc:picChg chg="add del mod">
          <ac:chgData name="Harold Greenberg" userId="d5c41c3ac8bf082f" providerId="LiveId" clId="{996B3A8F-23BE-42F3-B14B-6BF5A9BF9FEC}" dt="2021-10-01T16:26:13.270" v="948" actId="478"/>
          <ac:picMkLst>
            <pc:docMk/>
            <pc:sldMk cId="4057977901" sldId="683"/>
            <ac:picMk id="7" creationId="{C42763CB-7349-4B6F-94B1-71811E6DD3E7}"/>
          </ac:picMkLst>
        </pc:picChg>
        <pc:picChg chg="add mod modCrop">
          <ac:chgData name="Harold Greenberg" userId="d5c41c3ac8bf082f" providerId="LiveId" clId="{996B3A8F-23BE-42F3-B14B-6BF5A9BF9FEC}" dt="2021-10-01T17:27:34.521" v="1526" actId="14100"/>
          <ac:picMkLst>
            <pc:docMk/>
            <pc:sldMk cId="4057977901" sldId="683"/>
            <ac:picMk id="9" creationId="{39659FEC-16D4-4160-890D-8B0D1EA566B5}"/>
          </ac:picMkLst>
        </pc:picChg>
        <pc:picChg chg="add mod">
          <ac:chgData name="Harold Greenberg" userId="d5c41c3ac8bf082f" providerId="LiveId" clId="{996B3A8F-23BE-42F3-B14B-6BF5A9BF9FEC}" dt="2021-10-01T17:01:26.627" v="1222" actId="1035"/>
          <ac:picMkLst>
            <pc:docMk/>
            <pc:sldMk cId="4057977901" sldId="683"/>
            <ac:picMk id="11" creationId="{A7927410-FE1E-4ED0-8C15-6D17F1C1856F}"/>
          </ac:picMkLst>
        </pc:picChg>
      </pc:sldChg>
      <pc:sldChg chg="addSp delSp modSp new mod setBg">
        <pc:chgData name="Harold Greenberg" userId="d5c41c3ac8bf082f" providerId="LiveId" clId="{996B3A8F-23BE-42F3-B14B-6BF5A9BF9FEC}" dt="2021-10-01T17:23:30.491" v="1510" actId="26606"/>
        <pc:sldMkLst>
          <pc:docMk/>
          <pc:sldMk cId="2983239706" sldId="684"/>
        </pc:sldMkLst>
        <pc:spChg chg="del">
          <ac:chgData name="Harold Greenberg" userId="d5c41c3ac8bf082f" providerId="LiveId" clId="{996B3A8F-23BE-42F3-B14B-6BF5A9BF9FEC}" dt="2021-10-01T17:23:30.491" v="1510" actId="26606"/>
          <ac:spMkLst>
            <pc:docMk/>
            <pc:sldMk cId="2983239706" sldId="684"/>
            <ac:spMk id="2" creationId="{5B4B80AE-613A-40B5-B435-A89E9FF0DDE5}"/>
          </ac:spMkLst>
        </pc:spChg>
        <pc:spChg chg="del">
          <ac:chgData name="Harold Greenberg" userId="d5c41c3ac8bf082f" providerId="LiveId" clId="{996B3A8F-23BE-42F3-B14B-6BF5A9BF9FEC}" dt="2021-10-01T17:23:25.609" v="1507"/>
          <ac:spMkLst>
            <pc:docMk/>
            <pc:sldMk cId="2983239706" sldId="684"/>
            <ac:spMk id="3" creationId="{2DDB8E28-69E5-47CF-A91A-D269CF6D3A44}"/>
          </ac:spMkLst>
        </pc:spChg>
        <pc:spChg chg="add">
          <ac:chgData name="Harold Greenberg" userId="d5c41c3ac8bf082f" providerId="LiveId" clId="{996B3A8F-23BE-42F3-B14B-6BF5A9BF9FEC}" dt="2021-10-01T17:23:30.491" v="1510" actId="26606"/>
          <ac:spMkLst>
            <pc:docMk/>
            <pc:sldMk cId="2983239706" sldId="684"/>
            <ac:spMk id="10" creationId="{42A4FC2C-047E-45A5-965D-8E1E3BF09BC6}"/>
          </ac:spMkLst>
        </pc:spChg>
        <pc:picChg chg="add mod">
          <ac:chgData name="Harold Greenberg" userId="d5c41c3ac8bf082f" providerId="LiveId" clId="{996B3A8F-23BE-42F3-B14B-6BF5A9BF9FEC}" dt="2021-10-01T17:23:30.491" v="1510" actId="26606"/>
          <ac:picMkLst>
            <pc:docMk/>
            <pc:sldMk cId="2983239706" sldId="684"/>
            <ac:picMk id="5" creationId="{05A22D26-DE10-466B-9014-5A9B299B7F7F}"/>
          </ac:picMkLst>
        </pc:picChg>
      </pc:sldChg>
      <pc:sldChg chg="addSp delSp modSp new mod setBg">
        <pc:chgData name="Harold Greenberg" userId="d5c41c3ac8bf082f" providerId="LiveId" clId="{996B3A8F-23BE-42F3-B14B-6BF5A9BF9FEC}" dt="2021-10-01T18:13:28.260" v="1585" actId="26606"/>
        <pc:sldMkLst>
          <pc:docMk/>
          <pc:sldMk cId="2040269630" sldId="685"/>
        </pc:sldMkLst>
        <pc:spChg chg="del">
          <ac:chgData name="Harold Greenberg" userId="d5c41c3ac8bf082f" providerId="LiveId" clId="{996B3A8F-23BE-42F3-B14B-6BF5A9BF9FEC}" dt="2021-10-01T18:13:28.260" v="1585" actId="26606"/>
          <ac:spMkLst>
            <pc:docMk/>
            <pc:sldMk cId="2040269630" sldId="685"/>
            <ac:spMk id="2" creationId="{D89A6931-40AD-4E51-ACCD-8587E92A0B66}"/>
          </ac:spMkLst>
        </pc:spChg>
        <pc:spChg chg="del">
          <ac:chgData name="Harold Greenberg" userId="d5c41c3ac8bf082f" providerId="LiveId" clId="{996B3A8F-23BE-42F3-B14B-6BF5A9BF9FEC}" dt="2021-10-01T18:13:24.184" v="1582"/>
          <ac:spMkLst>
            <pc:docMk/>
            <pc:sldMk cId="2040269630" sldId="685"/>
            <ac:spMk id="3" creationId="{1D676ED4-33A6-4137-A3CD-D3D587D01A11}"/>
          </ac:spMkLst>
        </pc:spChg>
        <pc:spChg chg="add">
          <ac:chgData name="Harold Greenberg" userId="d5c41c3ac8bf082f" providerId="LiveId" clId="{996B3A8F-23BE-42F3-B14B-6BF5A9BF9FEC}" dt="2021-10-01T18:13:28.260" v="1585" actId="26606"/>
          <ac:spMkLst>
            <pc:docMk/>
            <pc:sldMk cId="2040269630" sldId="685"/>
            <ac:spMk id="10" creationId="{42A4FC2C-047E-45A5-965D-8E1E3BF09BC6}"/>
          </ac:spMkLst>
        </pc:spChg>
        <pc:picChg chg="add mod">
          <ac:chgData name="Harold Greenberg" userId="d5c41c3ac8bf082f" providerId="LiveId" clId="{996B3A8F-23BE-42F3-B14B-6BF5A9BF9FEC}" dt="2021-10-01T18:13:28.260" v="1585" actId="26606"/>
          <ac:picMkLst>
            <pc:docMk/>
            <pc:sldMk cId="2040269630" sldId="685"/>
            <ac:picMk id="5" creationId="{EA8569BB-E53C-4711-AC3C-9CDBF3167F57}"/>
          </ac:picMkLst>
        </pc:picChg>
      </pc:sldChg>
      <pc:sldChg chg="addSp delSp modSp new mod setBg">
        <pc:chgData name="Harold Greenberg" userId="d5c41c3ac8bf082f" providerId="LiveId" clId="{996B3A8F-23BE-42F3-B14B-6BF5A9BF9FEC}" dt="2021-10-01T18:40:31.970" v="1804" actId="26606"/>
        <pc:sldMkLst>
          <pc:docMk/>
          <pc:sldMk cId="1592015233" sldId="686"/>
        </pc:sldMkLst>
        <pc:spChg chg="del">
          <ac:chgData name="Harold Greenberg" userId="d5c41c3ac8bf082f" providerId="LiveId" clId="{996B3A8F-23BE-42F3-B14B-6BF5A9BF9FEC}" dt="2021-10-01T18:40:31.970" v="1804" actId="26606"/>
          <ac:spMkLst>
            <pc:docMk/>
            <pc:sldMk cId="1592015233" sldId="686"/>
            <ac:spMk id="2" creationId="{D3C90606-122E-4586-9A91-D247D09990D3}"/>
          </ac:spMkLst>
        </pc:spChg>
        <pc:spChg chg="del">
          <ac:chgData name="Harold Greenberg" userId="d5c41c3ac8bf082f" providerId="LiveId" clId="{996B3A8F-23BE-42F3-B14B-6BF5A9BF9FEC}" dt="2021-10-01T18:40:26.933" v="1801"/>
          <ac:spMkLst>
            <pc:docMk/>
            <pc:sldMk cId="1592015233" sldId="686"/>
            <ac:spMk id="3" creationId="{06DC7EA2-2FCE-45E5-AD4A-2E111447A4BE}"/>
          </ac:spMkLst>
        </pc:spChg>
        <pc:spChg chg="add">
          <ac:chgData name="Harold Greenberg" userId="d5c41c3ac8bf082f" providerId="LiveId" clId="{996B3A8F-23BE-42F3-B14B-6BF5A9BF9FEC}" dt="2021-10-01T18:40:31.970" v="1804" actId="26606"/>
          <ac:spMkLst>
            <pc:docMk/>
            <pc:sldMk cId="1592015233" sldId="686"/>
            <ac:spMk id="10" creationId="{42A4FC2C-047E-45A5-965D-8E1E3BF09BC6}"/>
          </ac:spMkLst>
        </pc:spChg>
        <pc:picChg chg="add mod">
          <ac:chgData name="Harold Greenberg" userId="d5c41c3ac8bf082f" providerId="LiveId" clId="{996B3A8F-23BE-42F3-B14B-6BF5A9BF9FEC}" dt="2021-10-01T18:40:31.970" v="1804" actId="26606"/>
          <ac:picMkLst>
            <pc:docMk/>
            <pc:sldMk cId="1592015233" sldId="686"/>
            <ac:picMk id="5" creationId="{286F358C-8CB7-44B3-B2ED-F98F0B70EC62}"/>
          </ac:picMkLst>
        </pc:picChg>
      </pc:sldChg>
      <pc:sldChg chg="modSp add mod ord">
        <pc:chgData name="Harold Greenberg" userId="d5c41c3ac8bf082f" providerId="LiveId" clId="{996B3A8F-23BE-42F3-B14B-6BF5A9BF9FEC}" dt="2021-10-04T13:15:07.425" v="6484" actId="1035"/>
        <pc:sldMkLst>
          <pc:docMk/>
          <pc:sldMk cId="2707217623" sldId="687"/>
        </pc:sldMkLst>
        <pc:spChg chg="mod">
          <ac:chgData name="Harold Greenberg" userId="d5c41c3ac8bf082f" providerId="LiveId" clId="{996B3A8F-23BE-42F3-B14B-6BF5A9BF9FEC}" dt="2021-10-04T13:15:07.425" v="6484" actId="1035"/>
          <ac:spMkLst>
            <pc:docMk/>
            <pc:sldMk cId="2707217623" sldId="687"/>
            <ac:spMk id="3" creationId="{CA111074-9321-46C9-BD92-1037C01995E6}"/>
          </ac:spMkLst>
        </pc:spChg>
      </pc:sldChg>
      <pc:sldChg chg="addSp delSp modSp new add del mod setBg">
        <pc:chgData name="Harold Greenberg" userId="d5c41c3ac8bf082f" providerId="LiveId" clId="{996B3A8F-23BE-42F3-B14B-6BF5A9BF9FEC}" dt="2021-10-04T13:58:17.188" v="6622" actId="47"/>
        <pc:sldMkLst>
          <pc:docMk/>
          <pc:sldMk cId="3615336934" sldId="688"/>
        </pc:sldMkLst>
        <pc:spChg chg="del">
          <ac:chgData name="Harold Greenberg" userId="d5c41c3ac8bf082f" providerId="LiveId" clId="{996B3A8F-23BE-42F3-B14B-6BF5A9BF9FEC}" dt="2021-10-01T18:47:31.911" v="2148" actId="26606"/>
          <ac:spMkLst>
            <pc:docMk/>
            <pc:sldMk cId="3615336934" sldId="688"/>
            <ac:spMk id="2" creationId="{7E9C00F6-BF6C-495D-BCE7-2F4507DB6CC8}"/>
          </ac:spMkLst>
        </pc:spChg>
        <pc:spChg chg="add del mod">
          <ac:chgData name="Harold Greenberg" userId="d5c41c3ac8bf082f" providerId="LiveId" clId="{996B3A8F-23BE-42F3-B14B-6BF5A9BF9FEC}" dt="2021-10-02T15:14:28.301" v="5582"/>
          <ac:spMkLst>
            <pc:docMk/>
            <pc:sldMk cId="3615336934" sldId="688"/>
            <ac:spMk id="3" creationId="{16FBDE17-5EB9-43C1-ACA6-86149DC9681A}"/>
          </ac:spMkLst>
        </pc:spChg>
        <pc:spChg chg="del">
          <ac:chgData name="Harold Greenberg" userId="d5c41c3ac8bf082f" providerId="LiveId" clId="{996B3A8F-23BE-42F3-B14B-6BF5A9BF9FEC}" dt="2021-10-01T18:47:23.159" v="2145"/>
          <ac:spMkLst>
            <pc:docMk/>
            <pc:sldMk cId="3615336934" sldId="688"/>
            <ac:spMk id="3" creationId="{D4FCDD72-8950-4953-A387-9C3623687F7D}"/>
          </ac:spMkLst>
        </pc:spChg>
        <pc:spChg chg="add del mod">
          <ac:chgData name="Harold Greenberg" userId="d5c41c3ac8bf082f" providerId="LiveId" clId="{996B3A8F-23BE-42F3-B14B-6BF5A9BF9FEC}" dt="2021-10-02T15:15:08.808" v="5587"/>
          <ac:spMkLst>
            <pc:docMk/>
            <pc:sldMk cId="3615336934" sldId="688"/>
            <ac:spMk id="8" creationId="{D3132699-7024-4D0F-80FB-D6D411B0B010}"/>
          </ac:spMkLst>
        </pc:spChg>
        <pc:spChg chg="add del">
          <ac:chgData name="Harold Greenberg" userId="d5c41c3ac8bf082f" providerId="LiveId" clId="{996B3A8F-23BE-42F3-B14B-6BF5A9BF9FEC}" dt="2021-10-02T15:15:12.752" v="5590" actId="26606"/>
          <ac:spMkLst>
            <pc:docMk/>
            <pc:sldMk cId="3615336934" sldId="688"/>
            <ac:spMk id="10" creationId="{42A4FC2C-047E-45A5-965D-8E1E3BF09BC6}"/>
          </ac:spMkLst>
        </pc:spChg>
        <pc:spChg chg="add">
          <ac:chgData name="Harold Greenberg" userId="d5c41c3ac8bf082f" providerId="LiveId" clId="{996B3A8F-23BE-42F3-B14B-6BF5A9BF9FEC}" dt="2021-10-02T15:15:12.752" v="5590" actId="26606"/>
          <ac:spMkLst>
            <pc:docMk/>
            <pc:sldMk cId="3615336934" sldId="688"/>
            <ac:spMk id="16" creationId="{42A4FC2C-047E-45A5-965D-8E1E3BF09BC6}"/>
          </ac:spMkLst>
        </pc:spChg>
        <pc:picChg chg="add del mod">
          <ac:chgData name="Harold Greenberg" userId="d5c41c3ac8bf082f" providerId="LiveId" clId="{996B3A8F-23BE-42F3-B14B-6BF5A9BF9FEC}" dt="2021-10-02T15:14:23.320" v="5581" actId="478"/>
          <ac:picMkLst>
            <pc:docMk/>
            <pc:sldMk cId="3615336934" sldId="688"/>
            <ac:picMk id="5" creationId="{914CDAEC-784E-479D-829A-E6570990CA9C}"/>
          </ac:picMkLst>
        </pc:picChg>
        <pc:picChg chg="add del mod">
          <ac:chgData name="Harold Greenberg" userId="d5c41c3ac8bf082f" providerId="LiveId" clId="{996B3A8F-23BE-42F3-B14B-6BF5A9BF9FEC}" dt="2021-10-02T15:15:04.048" v="5586" actId="478"/>
          <ac:picMkLst>
            <pc:docMk/>
            <pc:sldMk cId="3615336934" sldId="688"/>
            <ac:picMk id="6" creationId="{DF1F2F25-B394-417F-BB27-40674D0C988F}"/>
          </ac:picMkLst>
        </pc:picChg>
        <pc:picChg chg="add mod">
          <ac:chgData name="Harold Greenberg" userId="d5c41c3ac8bf082f" providerId="LiveId" clId="{996B3A8F-23BE-42F3-B14B-6BF5A9BF9FEC}" dt="2021-10-02T15:15:12.752" v="5590" actId="26606"/>
          <ac:picMkLst>
            <pc:docMk/>
            <pc:sldMk cId="3615336934" sldId="688"/>
            <ac:picMk id="11" creationId="{F3D3CFF6-33DB-49D1-B85C-1F8DE4872AA0}"/>
          </ac:picMkLst>
        </pc:picChg>
      </pc:sldChg>
      <pc:sldChg chg="addSp delSp modSp new mod">
        <pc:chgData name="Harold Greenberg" userId="d5c41c3ac8bf082f" providerId="LiveId" clId="{996B3A8F-23BE-42F3-B14B-6BF5A9BF9FEC}" dt="2021-10-02T02:33:07.688" v="3676" actId="14838"/>
        <pc:sldMkLst>
          <pc:docMk/>
          <pc:sldMk cId="3757055550" sldId="689"/>
        </pc:sldMkLst>
        <pc:spChg chg="del">
          <ac:chgData name="Harold Greenberg" userId="d5c41c3ac8bf082f" providerId="LiveId" clId="{996B3A8F-23BE-42F3-B14B-6BF5A9BF9FEC}" dt="2021-10-01T19:16:41.987" v="2448" actId="478"/>
          <ac:spMkLst>
            <pc:docMk/>
            <pc:sldMk cId="3757055550" sldId="689"/>
            <ac:spMk id="2" creationId="{AE3CDB93-9551-4B64-84CE-7747608E3CC5}"/>
          </ac:spMkLst>
        </pc:spChg>
        <pc:spChg chg="del">
          <ac:chgData name="Harold Greenberg" userId="d5c41c3ac8bf082f" providerId="LiveId" clId="{996B3A8F-23BE-42F3-B14B-6BF5A9BF9FEC}" dt="2021-10-01T19:10:11.812" v="2276"/>
          <ac:spMkLst>
            <pc:docMk/>
            <pc:sldMk cId="3757055550" sldId="689"/>
            <ac:spMk id="3" creationId="{D714DBBB-0C50-4517-BE31-B8DE885865EA}"/>
          </ac:spMkLst>
        </pc:spChg>
        <pc:spChg chg="add del mod">
          <ac:chgData name="Harold Greenberg" userId="d5c41c3ac8bf082f" providerId="LiveId" clId="{996B3A8F-23BE-42F3-B14B-6BF5A9BF9FEC}" dt="2021-10-01T19:16:38.419" v="2447" actId="478"/>
          <ac:spMkLst>
            <pc:docMk/>
            <pc:sldMk cId="3757055550" sldId="689"/>
            <ac:spMk id="9" creationId="{754A1891-430C-4E8F-B908-E54D05AC3E77}"/>
          </ac:spMkLst>
        </pc:spChg>
        <pc:spChg chg="add mod">
          <ac:chgData name="Harold Greenberg" userId="d5c41c3ac8bf082f" providerId="LiveId" clId="{996B3A8F-23BE-42F3-B14B-6BF5A9BF9FEC}" dt="2021-10-02T02:32:57.873" v="3674" actId="14838"/>
          <ac:spMkLst>
            <pc:docMk/>
            <pc:sldMk cId="3757055550" sldId="689"/>
            <ac:spMk id="14" creationId="{90A50752-9946-4F36-BCD5-B23CAF35D824}"/>
          </ac:spMkLst>
        </pc:spChg>
        <pc:spChg chg="add mod">
          <ac:chgData name="Harold Greenberg" userId="d5c41c3ac8bf082f" providerId="LiveId" clId="{996B3A8F-23BE-42F3-B14B-6BF5A9BF9FEC}" dt="2021-10-02T02:32:00.146" v="3664" actId="14838"/>
          <ac:spMkLst>
            <pc:docMk/>
            <pc:sldMk cId="3757055550" sldId="689"/>
            <ac:spMk id="15" creationId="{F0601122-2088-4170-8FF8-2FB0A05E9ADB}"/>
          </ac:spMkLst>
        </pc:spChg>
        <pc:spChg chg="add mod">
          <ac:chgData name="Harold Greenberg" userId="d5c41c3ac8bf082f" providerId="LiveId" clId="{996B3A8F-23BE-42F3-B14B-6BF5A9BF9FEC}" dt="2021-10-02T02:32:28.309" v="3668" actId="14838"/>
          <ac:spMkLst>
            <pc:docMk/>
            <pc:sldMk cId="3757055550" sldId="689"/>
            <ac:spMk id="16" creationId="{076D8BF7-A0AF-4495-B146-C668C01A9EB7}"/>
          </ac:spMkLst>
        </pc:spChg>
        <pc:spChg chg="add mod">
          <ac:chgData name="Harold Greenberg" userId="d5c41c3ac8bf082f" providerId="LiveId" clId="{996B3A8F-23BE-42F3-B14B-6BF5A9BF9FEC}" dt="2021-10-02T02:31:34.801" v="3617" actId="14838"/>
          <ac:spMkLst>
            <pc:docMk/>
            <pc:sldMk cId="3757055550" sldId="689"/>
            <ac:spMk id="17" creationId="{020C2687-551C-4658-A469-42A346F9EB2A}"/>
          </ac:spMkLst>
        </pc:spChg>
        <pc:spChg chg="add mod">
          <ac:chgData name="Harold Greenberg" userId="d5c41c3ac8bf082f" providerId="LiveId" clId="{996B3A8F-23BE-42F3-B14B-6BF5A9BF9FEC}" dt="2021-10-02T02:32:48.870" v="3672" actId="14838"/>
          <ac:spMkLst>
            <pc:docMk/>
            <pc:sldMk cId="3757055550" sldId="689"/>
            <ac:spMk id="18" creationId="{5CB74029-56BE-4623-A126-BE72F2EFF06E}"/>
          </ac:spMkLst>
        </pc:spChg>
        <pc:spChg chg="add mod">
          <ac:chgData name="Harold Greenberg" userId="d5c41c3ac8bf082f" providerId="LiveId" clId="{996B3A8F-23BE-42F3-B14B-6BF5A9BF9FEC}" dt="2021-10-02T02:33:07.688" v="3676" actId="14838"/>
          <ac:spMkLst>
            <pc:docMk/>
            <pc:sldMk cId="3757055550" sldId="689"/>
            <ac:spMk id="19" creationId="{9A949EB6-0EC6-4C63-B680-749E84F3C1AA}"/>
          </ac:spMkLst>
        </pc:spChg>
        <pc:spChg chg="add mod">
          <ac:chgData name="Harold Greenberg" userId="d5c41c3ac8bf082f" providerId="LiveId" clId="{996B3A8F-23BE-42F3-B14B-6BF5A9BF9FEC}" dt="2021-10-02T02:32:38.336" v="3670" actId="14838"/>
          <ac:spMkLst>
            <pc:docMk/>
            <pc:sldMk cId="3757055550" sldId="689"/>
            <ac:spMk id="20" creationId="{009843C5-E012-44ED-BAE5-3C80B57FCB52}"/>
          </ac:spMkLst>
        </pc:spChg>
        <pc:spChg chg="add mod">
          <ac:chgData name="Harold Greenberg" userId="d5c41c3ac8bf082f" providerId="LiveId" clId="{996B3A8F-23BE-42F3-B14B-6BF5A9BF9FEC}" dt="2021-10-02T02:31:50.755" v="3662" actId="14838"/>
          <ac:spMkLst>
            <pc:docMk/>
            <pc:sldMk cId="3757055550" sldId="689"/>
            <ac:spMk id="21" creationId="{C7EAFC41-314F-4956-B97F-92F92747AF67}"/>
          </ac:spMkLst>
        </pc:spChg>
        <pc:spChg chg="add mod">
          <ac:chgData name="Harold Greenberg" userId="d5c41c3ac8bf082f" providerId="LiveId" clId="{996B3A8F-23BE-42F3-B14B-6BF5A9BF9FEC}" dt="2021-10-02T02:32:19.156" v="3666" actId="14838"/>
          <ac:spMkLst>
            <pc:docMk/>
            <pc:sldMk cId="3757055550" sldId="689"/>
            <ac:spMk id="22" creationId="{F79488D4-3DD9-41FE-A265-CC338AB2186D}"/>
          </ac:spMkLst>
        </pc:spChg>
        <pc:picChg chg="add del mod modCrop">
          <ac:chgData name="Harold Greenberg" userId="d5c41c3ac8bf082f" providerId="LiveId" clId="{996B3A8F-23BE-42F3-B14B-6BF5A9BF9FEC}" dt="2021-10-01T19:16:29.010" v="2446" actId="478"/>
          <ac:picMkLst>
            <pc:docMk/>
            <pc:sldMk cId="3757055550" sldId="689"/>
            <ac:picMk id="5" creationId="{3AA526FE-6387-4C11-A934-8BBD55F498C5}"/>
          </ac:picMkLst>
        </pc:picChg>
        <pc:picChg chg="add mod ord modCrop">
          <ac:chgData name="Harold Greenberg" userId="d5c41c3ac8bf082f" providerId="LiveId" clId="{996B3A8F-23BE-42F3-B14B-6BF5A9BF9FEC}" dt="2021-10-02T02:31:15.587" v="3600" actId="1076"/>
          <ac:picMkLst>
            <pc:docMk/>
            <pc:sldMk cId="3757055550" sldId="689"/>
            <ac:picMk id="7" creationId="{44B77BA2-95AB-4FB4-9BE5-6E2F056CD804}"/>
          </ac:picMkLst>
        </pc:picChg>
        <pc:picChg chg="add mod ord modCrop">
          <ac:chgData name="Harold Greenberg" userId="d5c41c3ac8bf082f" providerId="LiveId" clId="{996B3A8F-23BE-42F3-B14B-6BF5A9BF9FEC}" dt="2021-10-02T02:31:15.587" v="3600" actId="1076"/>
          <ac:picMkLst>
            <pc:docMk/>
            <pc:sldMk cId="3757055550" sldId="689"/>
            <ac:picMk id="10" creationId="{A4043ABE-29D9-42B6-8286-BBEBF86E568D}"/>
          </ac:picMkLst>
        </pc:picChg>
        <pc:picChg chg="add del mod ord modCrop">
          <ac:chgData name="Harold Greenberg" userId="d5c41c3ac8bf082f" providerId="LiveId" clId="{996B3A8F-23BE-42F3-B14B-6BF5A9BF9FEC}" dt="2021-10-01T19:27:21.531" v="2600" actId="478"/>
          <ac:picMkLst>
            <pc:docMk/>
            <pc:sldMk cId="3757055550" sldId="689"/>
            <ac:picMk id="11" creationId="{A22F3E3D-7E24-4EC8-ABED-2873E7F94DB1}"/>
          </ac:picMkLst>
        </pc:picChg>
        <pc:picChg chg="add del mod modCrop">
          <ac:chgData name="Harold Greenberg" userId="d5c41c3ac8bf082f" providerId="LiveId" clId="{996B3A8F-23BE-42F3-B14B-6BF5A9BF9FEC}" dt="2021-10-01T19:22:51.078" v="2564" actId="21"/>
          <ac:picMkLst>
            <pc:docMk/>
            <pc:sldMk cId="3757055550" sldId="689"/>
            <ac:picMk id="12" creationId="{9F2286FF-E654-4E6A-B460-12A51C32EA3D}"/>
          </ac:picMkLst>
        </pc:picChg>
        <pc:picChg chg="add mod ord modCrop">
          <ac:chgData name="Harold Greenberg" userId="d5c41c3ac8bf082f" providerId="LiveId" clId="{996B3A8F-23BE-42F3-B14B-6BF5A9BF9FEC}" dt="2021-10-02T02:31:15.587" v="3600" actId="1076"/>
          <ac:picMkLst>
            <pc:docMk/>
            <pc:sldMk cId="3757055550" sldId="689"/>
            <ac:picMk id="13" creationId="{51E34DB5-5B1B-48C0-A0CA-A2138DCF08C7}"/>
          </ac:picMkLst>
        </pc:picChg>
      </pc:sldChg>
      <pc:sldChg chg="addSp delSp modSp new mod ord setBg">
        <pc:chgData name="Harold Greenberg" userId="d5c41c3ac8bf082f" providerId="LiveId" clId="{996B3A8F-23BE-42F3-B14B-6BF5A9BF9FEC}" dt="2021-10-04T13:10:55.398" v="6349" actId="12"/>
        <pc:sldMkLst>
          <pc:docMk/>
          <pc:sldMk cId="3857960326" sldId="690"/>
        </pc:sldMkLst>
        <pc:spChg chg="add del">
          <ac:chgData name="Harold Greenberg" userId="d5c41c3ac8bf082f" providerId="LiveId" clId="{996B3A8F-23BE-42F3-B14B-6BF5A9BF9FEC}" dt="2021-10-02T02:22:26.814" v="3190" actId="478"/>
          <ac:spMkLst>
            <pc:docMk/>
            <pc:sldMk cId="3857960326" sldId="690"/>
            <ac:spMk id="2" creationId="{8CBCD679-B6C6-4667-9406-92CE7B57A985}"/>
          </ac:spMkLst>
        </pc:spChg>
        <pc:spChg chg="del">
          <ac:chgData name="Harold Greenberg" userId="d5c41c3ac8bf082f" providerId="LiveId" clId="{996B3A8F-23BE-42F3-B14B-6BF5A9BF9FEC}" dt="2021-10-01T23:46:18.601" v="2951"/>
          <ac:spMkLst>
            <pc:docMk/>
            <pc:sldMk cId="3857960326" sldId="690"/>
            <ac:spMk id="3" creationId="{5D86C946-D8D6-4705-A64D-DF430B484038}"/>
          </ac:spMkLst>
        </pc:spChg>
        <pc:spChg chg="add mod">
          <ac:chgData name="Harold Greenberg" userId="d5c41c3ac8bf082f" providerId="LiveId" clId="{996B3A8F-23BE-42F3-B14B-6BF5A9BF9FEC}" dt="2021-10-04T13:10:55.398" v="6349" actId="12"/>
          <ac:spMkLst>
            <pc:docMk/>
            <pc:sldMk cId="3857960326" sldId="690"/>
            <ac:spMk id="3" creationId="{78CF74A6-5107-4546-B734-5E672740CD90}"/>
          </ac:spMkLst>
        </pc:spChg>
        <pc:spChg chg="add del">
          <ac:chgData name="Harold Greenberg" userId="d5c41c3ac8bf082f" providerId="LiveId" clId="{996B3A8F-23BE-42F3-B14B-6BF5A9BF9FEC}" dt="2021-10-01T23:46:28.466" v="2955" actId="26606"/>
          <ac:spMkLst>
            <pc:docMk/>
            <pc:sldMk cId="3857960326" sldId="690"/>
            <ac:spMk id="10" creationId="{42A4FC2C-047E-45A5-965D-8E1E3BF09BC6}"/>
          </ac:spMkLst>
        </pc:spChg>
        <pc:picChg chg="add mod modCrop">
          <ac:chgData name="Harold Greenberg" userId="d5c41c3ac8bf082f" providerId="LiveId" clId="{996B3A8F-23BE-42F3-B14B-6BF5A9BF9FEC}" dt="2021-10-02T02:23:01.853" v="3194" actId="732"/>
          <ac:picMkLst>
            <pc:docMk/>
            <pc:sldMk cId="3857960326" sldId="690"/>
            <ac:picMk id="5" creationId="{2E4CB6A8-5175-4F76-85FE-A568FDE01BA2}"/>
          </ac:picMkLst>
        </pc:picChg>
      </pc:sldChg>
      <pc:sldChg chg="modSp add mod ord">
        <pc:chgData name="Harold Greenberg" userId="d5c41c3ac8bf082f" providerId="LiveId" clId="{996B3A8F-23BE-42F3-B14B-6BF5A9BF9FEC}" dt="2021-10-02T00:13:11.065" v="2995" actId="948"/>
        <pc:sldMkLst>
          <pc:docMk/>
          <pc:sldMk cId="2647550223" sldId="691"/>
        </pc:sldMkLst>
        <pc:spChg chg="mod">
          <ac:chgData name="Harold Greenberg" userId="d5c41c3ac8bf082f" providerId="LiveId" clId="{996B3A8F-23BE-42F3-B14B-6BF5A9BF9FEC}" dt="2021-10-02T00:13:11.065" v="2995" actId="948"/>
          <ac:spMkLst>
            <pc:docMk/>
            <pc:sldMk cId="2647550223" sldId="691"/>
            <ac:spMk id="4" creationId="{6B84CAF5-C94B-48D4-910D-97DF728371AE}"/>
          </ac:spMkLst>
        </pc:spChg>
      </pc:sldChg>
      <pc:sldChg chg="add del ord">
        <pc:chgData name="Harold Greenberg" userId="d5c41c3ac8bf082f" providerId="LiveId" clId="{996B3A8F-23BE-42F3-B14B-6BF5A9BF9FEC}" dt="2021-10-04T12:14:12.085" v="5801" actId="47"/>
        <pc:sldMkLst>
          <pc:docMk/>
          <pc:sldMk cId="4159389124" sldId="692"/>
        </pc:sldMkLst>
      </pc:sldChg>
      <pc:sldChg chg="modSp add mod">
        <pc:chgData name="Harold Greenberg" userId="d5c41c3ac8bf082f" providerId="LiveId" clId="{996B3A8F-23BE-42F3-B14B-6BF5A9BF9FEC}" dt="2021-10-04T13:08:20.781" v="6289" actId="1076"/>
        <pc:sldMkLst>
          <pc:docMk/>
          <pc:sldMk cId="42787413" sldId="693"/>
        </pc:sldMkLst>
        <pc:spChg chg="mod">
          <ac:chgData name="Harold Greenberg" userId="d5c41c3ac8bf082f" providerId="LiveId" clId="{996B3A8F-23BE-42F3-B14B-6BF5A9BF9FEC}" dt="2021-10-04T13:08:20.781" v="6289" actId="1076"/>
          <ac:spMkLst>
            <pc:docMk/>
            <pc:sldMk cId="42787413" sldId="693"/>
            <ac:spMk id="3" creationId="{CA111074-9321-46C9-BD92-1037C01995E6}"/>
          </ac:spMkLst>
        </pc:spChg>
      </pc:sldChg>
      <pc:sldChg chg="modSp add mod">
        <pc:chgData name="Harold Greenberg" userId="d5c41c3ac8bf082f" providerId="LiveId" clId="{996B3A8F-23BE-42F3-B14B-6BF5A9BF9FEC}" dt="2021-10-05T00:27:29.228" v="6748" actId="115"/>
        <pc:sldMkLst>
          <pc:docMk/>
          <pc:sldMk cId="2712750546" sldId="694"/>
        </pc:sldMkLst>
        <pc:spChg chg="mod">
          <ac:chgData name="Harold Greenberg" userId="d5c41c3ac8bf082f" providerId="LiveId" clId="{996B3A8F-23BE-42F3-B14B-6BF5A9BF9FEC}" dt="2021-10-05T00:27:29.228" v="6748" actId="115"/>
          <ac:spMkLst>
            <pc:docMk/>
            <pc:sldMk cId="2712750546" sldId="694"/>
            <ac:spMk id="4" creationId="{6B84CAF5-C94B-48D4-910D-97DF728371AE}"/>
          </ac:spMkLst>
        </pc:spChg>
      </pc:sldChg>
      <pc:sldChg chg="modSp add mod ord">
        <pc:chgData name="Harold Greenberg" userId="d5c41c3ac8bf082f" providerId="LiveId" clId="{996B3A8F-23BE-42F3-B14B-6BF5A9BF9FEC}" dt="2021-10-04T13:11:22.152" v="6353" actId="20577"/>
        <pc:sldMkLst>
          <pc:docMk/>
          <pc:sldMk cId="3938184618" sldId="695"/>
        </pc:sldMkLst>
        <pc:spChg chg="mod">
          <ac:chgData name="Harold Greenberg" userId="d5c41c3ac8bf082f" providerId="LiveId" clId="{996B3A8F-23BE-42F3-B14B-6BF5A9BF9FEC}" dt="2021-10-04T13:11:22.152" v="6353" actId="20577"/>
          <ac:spMkLst>
            <pc:docMk/>
            <pc:sldMk cId="3938184618" sldId="695"/>
            <ac:spMk id="3" creationId="{CA111074-9321-46C9-BD92-1037C01995E6}"/>
          </ac:spMkLst>
        </pc:spChg>
      </pc:sldChg>
      <pc:sldChg chg="modSp add mod">
        <pc:chgData name="Harold Greenberg" userId="d5c41c3ac8bf082f" providerId="LiveId" clId="{996B3A8F-23BE-42F3-B14B-6BF5A9BF9FEC}" dt="2021-10-02T13:19:48.345" v="4497" actId="20577"/>
        <pc:sldMkLst>
          <pc:docMk/>
          <pc:sldMk cId="3930071967" sldId="696"/>
        </pc:sldMkLst>
        <pc:spChg chg="mod">
          <ac:chgData name="Harold Greenberg" userId="d5c41c3ac8bf082f" providerId="LiveId" clId="{996B3A8F-23BE-42F3-B14B-6BF5A9BF9FEC}" dt="2021-10-02T13:19:48.345" v="4497" actId="20577"/>
          <ac:spMkLst>
            <pc:docMk/>
            <pc:sldMk cId="3930071967" sldId="696"/>
            <ac:spMk id="3" creationId="{CA111074-9321-46C9-BD92-1037C01995E6}"/>
          </ac:spMkLst>
        </pc:spChg>
      </pc:sldChg>
      <pc:sldChg chg="modSp add mod ord">
        <pc:chgData name="Harold Greenberg" userId="d5c41c3ac8bf082f" providerId="LiveId" clId="{996B3A8F-23BE-42F3-B14B-6BF5A9BF9FEC}" dt="2021-10-04T13:50:17.526" v="6562"/>
        <pc:sldMkLst>
          <pc:docMk/>
          <pc:sldMk cId="1419605884" sldId="697"/>
        </pc:sldMkLst>
        <pc:spChg chg="mod">
          <ac:chgData name="Harold Greenberg" userId="d5c41c3ac8bf082f" providerId="LiveId" clId="{996B3A8F-23BE-42F3-B14B-6BF5A9BF9FEC}" dt="2021-10-02T15:01:44.960" v="5086" actId="20577"/>
          <ac:spMkLst>
            <pc:docMk/>
            <pc:sldMk cId="1419605884" sldId="697"/>
            <ac:spMk id="4" creationId="{6B84CAF5-C94B-48D4-910D-97DF728371AE}"/>
          </ac:spMkLst>
        </pc:spChg>
      </pc:sldChg>
      <pc:sldChg chg="modSp add del mod">
        <pc:chgData name="Harold Greenberg" userId="d5c41c3ac8bf082f" providerId="LiveId" clId="{996B3A8F-23BE-42F3-B14B-6BF5A9BF9FEC}" dt="2021-10-02T14:34:48.094" v="4865" actId="2696"/>
        <pc:sldMkLst>
          <pc:docMk/>
          <pc:sldMk cId="3508073569" sldId="697"/>
        </pc:sldMkLst>
        <pc:spChg chg="mod">
          <ac:chgData name="Harold Greenberg" userId="d5c41c3ac8bf082f" providerId="LiveId" clId="{996B3A8F-23BE-42F3-B14B-6BF5A9BF9FEC}" dt="2021-10-02T14:34:36.381" v="4864" actId="20577"/>
          <ac:spMkLst>
            <pc:docMk/>
            <pc:sldMk cId="3508073569" sldId="697"/>
            <ac:spMk id="4" creationId="{6B84CAF5-C94B-48D4-910D-97DF728371AE}"/>
          </ac:spMkLst>
        </pc:spChg>
      </pc:sldChg>
      <pc:sldChg chg="modSp add del mod setBg">
        <pc:chgData name="Harold Greenberg" userId="d5c41c3ac8bf082f" providerId="LiveId" clId="{996B3A8F-23BE-42F3-B14B-6BF5A9BF9FEC}" dt="2021-10-02T17:49:20.735" v="5603" actId="47"/>
        <pc:sldMkLst>
          <pc:docMk/>
          <pc:sldMk cId="4242127036" sldId="698"/>
        </pc:sldMkLst>
        <pc:spChg chg="mod">
          <ac:chgData name="Harold Greenberg" userId="d5c41c3ac8bf082f" providerId="LiveId" clId="{996B3A8F-23BE-42F3-B14B-6BF5A9BF9FEC}" dt="2021-10-02T17:48:58.864" v="5599"/>
          <ac:spMkLst>
            <pc:docMk/>
            <pc:sldMk cId="4242127036" sldId="698"/>
            <ac:spMk id="42" creationId="{144D8AF4-339D-4CE6-A2C2-0B3BD74794D8}"/>
          </ac:spMkLst>
        </pc:spChg>
      </pc:sldChg>
      <pc:sldChg chg="add del">
        <pc:chgData name="Harold Greenberg" userId="d5c41c3ac8bf082f" providerId="LiveId" clId="{996B3A8F-23BE-42F3-B14B-6BF5A9BF9FEC}" dt="2021-10-02T14:57:12.374" v="4988" actId="2890"/>
        <pc:sldMkLst>
          <pc:docMk/>
          <pc:sldMk cId="682507959" sldId="699"/>
        </pc:sldMkLst>
      </pc:sldChg>
      <pc:sldChg chg="add">
        <pc:chgData name="Harold Greenberg" userId="d5c41c3ac8bf082f" providerId="LiveId" clId="{996B3A8F-23BE-42F3-B14B-6BF5A9BF9FEC}" dt="2021-10-02T14:57:17.171" v="4989" actId="2890"/>
        <pc:sldMkLst>
          <pc:docMk/>
          <pc:sldMk cId="3912858131" sldId="699"/>
        </pc:sldMkLst>
      </pc:sldChg>
      <pc:sldChg chg="modSp add mod">
        <pc:chgData name="Harold Greenberg" userId="d5c41c3ac8bf082f" providerId="LiveId" clId="{996B3A8F-23BE-42F3-B14B-6BF5A9BF9FEC}" dt="2021-10-02T15:07:27.293" v="5327" actId="20577"/>
        <pc:sldMkLst>
          <pc:docMk/>
          <pc:sldMk cId="1020548710" sldId="700"/>
        </pc:sldMkLst>
        <pc:spChg chg="mod">
          <ac:chgData name="Harold Greenberg" userId="d5c41c3ac8bf082f" providerId="LiveId" clId="{996B3A8F-23BE-42F3-B14B-6BF5A9BF9FEC}" dt="2021-10-02T15:07:27.293" v="5327" actId="20577"/>
          <ac:spMkLst>
            <pc:docMk/>
            <pc:sldMk cId="1020548710" sldId="700"/>
            <ac:spMk id="4" creationId="{6B84CAF5-C94B-48D4-910D-97DF728371AE}"/>
          </ac:spMkLst>
        </pc:spChg>
      </pc:sldChg>
      <pc:sldChg chg="modSp add mod">
        <pc:chgData name="Harold Greenberg" userId="d5c41c3ac8bf082f" providerId="LiveId" clId="{996B3A8F-23BE-42F3-B14B-6BF5A9BF9FEC}" dt="2021-10-04T13:48:49.056" v="6560" actId="948"/>
        <pc:sldMkLst>
          <pc:docMk/>
          <pc:sldMk cId="1343960010" sldId="701"/>
        </pc:sldMkLst>
        <pc:spChg chg="mod">
          <ac:chgData name="Harold Greenberg" userId="d5c41c3ac8bf082f" providerId="LiveId" clId="{996B3A8F-23BE-42F3-B14B-6BF5A9BF9FEC}" dt="2021-10-04T13:48:49.056" v="6560" actId="948"/>
          <ac:spMkLst>
            <pc:docMk/>
            <pc:sldMk cId="1343960010" sldId="701"/>
            <ac:spMk id="3" creationId="{CA111074-9321-46C9-BD92-1037C01995E6}"/>
          </ac:spMkLst>
        </pc:spChg>
      </pc:sldChg>
      <pc:sldChg chg="addSp delSp modSp add mod delAnim modAnim">
        <pc:chgData name="Harold Greenberg" userId="d5c41c3ac8bf082f" providerId="LiveId" clId="{996B3A8F-23BE-42F3-B14B-6BF5A9BF9FEC}" dt="2021-10-04T14:02:48.100" v="6667" actId="14100"/>
        <pc:sldMkLst>
          <pc:docMk/>
          <pc:sldMk cId="3958826237" sldId="702"/>
        </pc:sldMkLst>
        <pc:spChg chg="add del mod">
          <ac:chgData name="Harold Greenberg" userId="d5c41c3ac8bf082f" providerId="LiveId" clId="{996B3A8F-23BE-42F3-B14B-6BF5A9BF9FEC}" dt="2021-10-04T13:59:47.875" v="6625" actId="21"/>
          <ac:spMkLst>
            <pc:docMk/>
            <pc:sldMk cId="3958826237" sldId="702"/>
            <ac:spMk id="4" creationId="{66A0A467-438B-495F-B28F-642F2117E8F4}"/>
          </ac:spMkLst>
        </pc:spChg>
        <pc:spChg chg="add del mod">
          <ac:chgData name="Harold Greenberg" userId="d5c41c3ac8bf082f" providerId="LiveId" clId="{996B3A8F-23BE-42F3-B14B-6BF5A9BF9FEC}" dt="2021-10-04T14:01:11.064" v="6630" actId="478"/>
          <ac:spMkLst>
            <pc:docMk/>
            <pc:sldMk cId="3958826237" sldId="702"/>
            <ac:spMk id="7" creationId="{81DAFE49-92FA-4EF6-9DAC-5D351924733B}"/>
          </ac:spMkLst>
        </pc:spChg>
        <pc:spChg chg="add del mod">
          <ac:chgData name="Harold Greenberg" userId="d5c41c3ac8bf082f" providerId="LiveId" clId="{996B3A8F-23BE-42F3-B14B-6BF5A9BF9FEC}" dt="2021-10-04T14:01:51.782" v="6635" actId="478"/>
          <ac:spMkLst>
            <pc:docMk/>
            <pc:sldMk cId="3958826237" sldId="702"/>
            <ac:spMk id="8" creationId="{6F7570ED-164C-4D6C-BB54-5E5DDE4831D7}"/>
          </ac:spMkLst>
        </pc:spChg>
        <pc:spChg chg="add mod">
          <ac:chgData name="Harold Greenberg" userId="d5c41c3ac8bf082f" providerId="LiveId" clId="{996B3A8F-23BE-42F3-B14B-6BF5A9BF9FEC}" dt="2021-10-04T14:02:48.100" v="6667" actId="14100"/>
          <ac:spMkLst>
            <pc:docMk/>
            <pc:sldMk cId="3958826237" sldId="702"/>
            <ac:spMk id="9" creationId="{0EF3243A-365A-4EC7-AE3A-43FEDE066581}"/>
          </ac:spMkLst>
        </pc:spChg>
        <pc:spChg chg="del">
          <ac:chgData name="Harold Greenberg" userId="d5c41c3ac8bf082f" providerId="LiveId" clId="{996B3A8F-23BE-42F3-B14B-6BF5A9BF9FEC}" dt="2021-10-04T14:00:07.230" v="6626" actId="26606"/>
          <ac:spMkLst>
            <pc:docMk/>
            <pc:sldMk cId="3958826237" sldId="702"/>
            <ac:spMk id="10" creationId="{42A4FC2C-047E-45A5-965D-8E1E3BF09BC6}"/>
          </ac:spMkLst>
        </pc:spChg>
        <pc:spChg chg="add">
          <ac:chgData name="Harold Greenberg" userId="d5c41c3ac8bf082f" providerId="LiveId" clId="{996B3A8F-23BE-42F3-B14B-6BF5A9BF9FEC}" dt="2021-10-04T14:00:07.230" v="6626" actId="26606"/>
          <ac:spMkLst>
            <pc:docMk/>
            <pc:sldMk cId="3958826237" sldId="702"/>
            <ac:spMk id="15" creationId="{87CC2527-562A-4F69-B487-4371E5B243E7}"/>
          </ac:spMkLst>
        </pc:spChg>
        <pc:picChg chg="mod">
          <ac:chgData name="Harold Greenberg" userId="d5c41c3ac8bf082f" providerId="LiveId" clId="{996B3A8F-23BE-42F3-B14B-6BF5A9BF9FEC}" dt="2021-10-04T14:00:07.230" v="6626" actId="26606"/>
          <ac:picMkLst>
            <pc:docMk/>
            <pc:sldMk cId="3958826237" sldId="702"/>
            <ac:picMk id="5" creationId="{914CDAEC-784E-479D-829A-E6570990CA9C}"/>
          </ac:picMkLst>
        </pc:picChg>
        <pc:cxnChg chg="add">
          <ac:chgData name="Harold Greenberg" userId="d5c41c3ac8bf082f" providerId="LiveId" clId="{996B3A8F-23BE-42F3-B14B-6BF5A9BF9FEC}" dt="2021-10-04T14:00:07.230" v="6626" actId="26606"/>
          <ac:cxnSpMkLst>
            <pc:docMk/>
            <pc:sldMk cId="3958826237" sldId="702"/>
            <ac:cxnSpMk id="17" creationId="{BCDAEC91-5BCE-4B55-9CC0-43EF94CB734B}"/>
          </ac:cxnSpMkLst>
        </pc:cxnChg>
      </pc:sldChg>
      <pc:sldChg chg="modSp add del mod">
        <pc:chgData name="Harold Greenberg" userId="d5c41c3ac8bf082f" providerId="LiveId" clId="{996B3A8F-23BE-42F3-B14B-6BF5A9BF9FEC}" dt="2021-10-02T20:21:54.303" v="5607" actId="47"/>
        <pc:sldMkLst>
          <pc:docMk/>
          <pc:sldMk cId="3359181932" sldId="704"/>
        </pc:sldMkLst>
        <pc:spChg chg="mod">
          <ac:chgData name="Harold Greenberg" userId="d5c41c3ac8bf082f" providerId="LiveId" clId="{996B3A8F-23BE-42F3-B14B-6BF5A9BF9FEC}" dt="2021-10-02T17:48:40.446" v="5596"/>
          <ac:spMkLst>
            <pc:docMk/>
            <pc:sldMk cId="3359181932" sldId="704"/>
            <ac:spMk id="22" creationId="{144D8AF4-339D-4CE6-A2C2-0B3BD74794D8}"/>
          </ac:spMkLst>
        </pc:spChg>
      </pc:sldChg>
      <pc:sldChg chg="add del">
        <pc:chgData name="Harold Greenberg" userId="d5c41c3ac8bf082f" providerId="LiveId" clId="{996B3A8F-23BE-42F3-B14B-6BF5A9BF9FEC}" dt="2021-10-02T20:22:05.935" v="5609" actId="47"/>
        <pc:sldMkLst>
          <pc:docMk/>
          <pc:sldMk cId="1550400685" sldId="705"/>
        </pc:sldMkLst>
      </pc:sldChg>
      <pc:sldChg chg="delSp modSp add del mod">
        <pc:chgData name="Harold Greenberg" userId="d5c41c3ac8bf082f" providerId="LiveId" clId="{996B3A8F-23BE-42F3-B14B-6BF5A9BF9FEC}" dt="2021-10-02T20:53:01.287" v="5734" actId="47"/>
        <pc:sldMkLst>
          <pc:docMk/>
          <pc:sldMk cId="2157972326" sldId="706"/>
        </pc:sldMkLst>
        <pc:spChg chg="del mod">
          <ac:chgData name="Harold Greenberg" userId="d5c41c3ac8bf082f" providerId="LiveId" clId="{996B3A8F-23BE-42F3-B14B-6BF5A9BF9FEC}" dt="2021-10-02T20:22:54.285" v="5611" actId="21"/>
          <ac:spMkLst>
            <pc:docMk/>
            <pc:sldMk cId="2157972326" sldId="706"/>
            <ac:spMk id="18" creationId="{0537A2B3-757B-4CE8-98DA-84D219CA4E56}"/>
          </ac:spMkLst>
        </pc:spChg>
        <pc:spChg chg="mod">
          <ac:chgData name="Harold Greenberg" userId="d5c41c3ac8bf082f" providerId="LiveId" clId="{996B3A8F-23BE-42F3-B14B-6BF5A9BF9FEC}" dt="2021-10-02T20:21:47.665" v="5606" actId="20577"/>
          <ac:spMkLst>
            <pc:docMk/>
            <pc:sldMk cId="2157972326" sldId="706"/>
            <ac:spMk id="22" creationId="{144D8AF4-339D-4CE6-A2C2-0B3BD74794D8}"/>
          </ac:spMkLst>
        </pc:spChg>
        <pc:spChg chg="mod">
          <ac:chgData name="Harold Greenberg" userId="d5c41c3ac8bf082f" providerId="LiveId" clId="{996B3A8F-23BE-42F3-B14B-6BF5A9BF9FEC}" dt="2021-10-02T20:23:30.897" v="5666" actId="1035"/>
          <ac:spMkLst>
            <pc:docMk/>
            <pc:sldMk cId="2157972326" sldId="706"/>
            <ac:spMk id="28" creationId="{6AD0CDF1-FF8F-42E7-97A6-DBFE0D9C713E}"/>
          </ac:spMkLst>
        </pc:spChg>
        <pc:spChg chg="mod">
          <ac:chgData name="Harold Greenberg" userId="d5c41c3ac8bf082f" providerId="LiveId" clId="{996B3A8F-23BE-42F3-B14B-6BF5A9BF9FEC}" dt="2021-10-02T20:23:18.453" v="5649" actId="1036"/>
          <ac:spMkLst>
            <pc:docMk/>
            <pc:sldMk cId="2157972326" sldId="706"/>
            <ac:spMk id="42" creationId="{7F1DEEDE-19E9-4E8F-836B-024E59C56784}"/>
          </ac:spMkLst>
        </pc:spChg>
      </pc:sldChg>
      <pc:sldChg chg="delSp modSp add del mod">
        <pc:chgData name="Harold Greenberg" userId="d5c41c3ac8bf082f" providerId="LiveId" clId="{996B3A8F-23BE-42F3-B14B-6BF5A9BF9FEC}" dt="2021-10-02T20:36:00.459" v="5731" actId="47"/>
        <pc:sldMkLst>
          <pc:docMk/>
          <pc:sldMk cId="2860698368" sldId="707"/>
        </pc:sldMkLst>
        <pc:spChg chg="del mod">
          <ac:chgData name="Harold Greenberg" userId="d5c41c3ac8bf082f" providerId="LiveId" clId="{996B3A8F-23BE-42F3-B14B-6BF5A9BF9FEC}" dt="2021-10-02T20:24:37.833" v="5670" actId="478"/>
          <ac:spMkLst>
            <pc:docMk/>
            <pc:sldMk cId="2860698368" sldId="707"/>
            <ac:spMk id="18" creationId="{0537A2B3-757B-4CE8-98DA-84D219CA4E56}"/>
          </ac:spMkLst>
        </pc:spChg>
        <pc:spChg chg="mod">
          <ac:chgData name="Harold Greenberg" userId="d5c41c3ac8bf082f" providerId="LiveId" clId="{996B3A8F-23BE-42F3-B14B-6BF5A9BF9FEC}" dt="2021-10-02T20:24:52.035" v="5703" actId="1036"/>
          <ac:spMkLst>
            <pc:docMk/>
            <pc:sldMk cId="2860698368" sldId="707"/>
            <ac:spMk id="28" creationId="{6AD0CDF1-FF8F-42E7-97A6-DBFE0D9C713E}"/>
          </ac:spMkLst>
        </pc:spChg>
        <pc:spChg chg="mod">
          <ac:chgData name="Harold Greenberg" userId="d5c41c3ac8bf082f" providerId="LiveId" clId="{996B3A8F-23BE-42F3-B14B-6BF5A9BF9FEC}" dt="2021-10-02T20:25:14.949" v="5729" actId="1035"/>
          <ac:spMkLst>
            <pc:docMk/>
            <pc:sldMk cId="2860698368" sldId="707"/>
            <ac:spMk id="42" creationId="{7F1DEEDE-19E9-4E8F-836B-024E59C56784}"/>
          </ac:spMkLst>
        </pc:spChg>
      </pc:sldChg>
      <pc:sldChg chg="add del">
        <pc:chgData name="Harold Greenberg" userId="d5c41c3ac8bf082f" providerId="LiveId" clId="{996B3A8F-23BE-42F3-B14B-6BF5A9BF9FEC}" dt="2021-10-02T20:53:18.500" v="5736" actId="47"/>
        <pc:sldMkLst>
          <pc:docMk/>
          <pc:sldMk cId="3101416825" sldId="708"/>
        </pc:sldMkLst>
      </pc:sldChg>
      <pc:sldChg chg="modSp add mod">
        <pc:chgData name="Harold Greenberg" userId="d5c41c3ac8bf082f" providerId="LiveId" clId="{996B3A8F-23BE-42F3-B14B-6BF5A9BF9FEC}" dt="2021-10-02T20:52:56.934" v="5733"/>
        <pc:sldMkLst>
          <pc:docMk/>
          <pc:sldMk cId="3758319804" sldId="709"/>
        </pc:sldMkLst>
        <pc:spChg chg="mod">
          <ac:chgData name="Harold Greenberg" userId="d5c41c3ac8bf082f" providerId="LiveId" clId="{996B3A8F-23BE-42F3-B14B-6BF5A9BF9FEC}" dt="2021-10-02T20:52:56.934" v="5733"/>
          <ac:spMkLst>
            <pc:docMk/>
            <pc:sldMk cId="3758319804" sldId="709"/>
            <ac:spMk id="22" creationId="{144D8AF4-339D-4CE6-A2C2-0B3BD74794D8}"/>
          </ac:spMkLst>
        </pc:spChg>
      </pc:sldChg>
      <pc:sldChg chg="add">
        <pc:chgData name="Harold Greenberg" userId="d5c41c3ac8bf082f" providerId="LiveId" clId="{996B3A8F-23BE-42F3-B14B-6BF5A9BF9FEC}" dt="2021-10-02T20:53:13.879" v="5735"/>
        <pc:sldMkLst>
          <pc:docMk/>
          <pc:sldMk cId="392166729" sldId="710"/>
        </pc:sldMkLst>
      </pc:sldChg>
      <pc:sldChg chg="modSp add mod">
        <pc:chgData name="Harold Greenberg" userId="d5c41c3ac8bf082f" providerId="LiveId" clId="{996B3A8F-23BE-42F3-B14B-6BF5A9BF9FEC}" dt="2021-10-04T13:06:12.916" v="6287" actId="20577"/>
        <pc:sldMkLst>
          <pc:docMk/>
          <pc:sldMk cId="624649356" sldId="711"/>
        </pc:sldMkLst>
        <pc:spChg chg="mod">
          <ac:chgData name="Harold Greenberg" userId="d5c41c3ac8bf082f" providerId="LiveId" clId="{996B3A8F-23BE-42F3-B14B-6BF5A9BF9FEC}" dt="2021-10-04T13:06:12.916" v="6287" actId="20577"/>
          <ac:spMkLst>
            <pc:docMk/>
            <pc:sldMk cId="624649356" sldId="711"/>
            <ac:spMk id="3" creationId="{CA111074-9321-46C9-BD92-1037C01995E6}"/>
          </ac:spMkLst>
        </pc:spChg>
      </pc:sldChg>
      <pc:sldChg chg="add">
        <pc:chgData name="Harold Greenberg" userId="d5c41c3ac8bf082f" providerId="LiveId" clId="{996B3A8F-23BE-42F3-B14B-6BF5A9BF9FEC}" dt="2021-10-05T00:22:29.351" v="6723" actId="2890"/>
        <pc:sldMkLst>
          <pc:docMk/>
          <pc:sldMk cId="1591902622" sldId="712"/>
        </pc:sldMkLst>
      </pc:sldChg>
      <pc:sldChg chg="modSp add mod">
        <pc:chgData name="Harold Greenberg" userId="d5c41c3ac8bf082f" providerId="LiveId" clId="{996B3A8F-23BE-42F3-B14B-6BF5A9BF9FEC}" dt="2021-10-05T02:23:06.286" v="7237" actId="20577"/>
        <pc:sldMkLst>
          <pc:docMk/>
          <pc:sldMk cId="2923542432" sldId="713"/>
        </pc:sldMkLst>
        <pc:spChg chg="mod">
          <ac:chgData name="Harold Greenberg" userId="d5c41c3ac8bf082f" providerId="LiveId" clId="{996B3A8F-23BE-42F3-B14B-6BF5A9BF9FEC}" dt="2021-10-05T02:23:06.286" v="7237" actId="20577"/>
          <ac:spMkLst>
            <pc:docMk/>
            <pc:sldMk cId="2923542432" sldId="713"/>
            <ac:spMk id="3" creationId="{CA111074-9321-46C9-BD92-1037C01995E6}"/>
          </ac:spMkLst>
        </pc:spChg>
      </pc:sldChg>
    </pc:docChg>
  </pc:docChgLst>
  <pc:docChgLst>
    <pc:chgData name="Harold Greenberg" userId="d5c41c3ac8bf082f" providerId="LiveId" clId="{EF6C3FCF-A10D-425E-8CE5-A97B44F6E78D}"/>
    <pc:docChg chg="custSel addSld delSld modSld sldOrd modSection">
      <pc:chgData name="Harold Greenberg" userId="d5c41c3ac8bf082f" providerId="LiveId" clId="{EF6C3FCF-A10D-425E-8CE5-A97B44F6E78D}" dt="2021-09-20T14:49:13.837" v="68" actId="47"/>
      <pc:docMkLst>
        <pc:docMk/>
      </pc:docMkLst>
      <pc:sldChg chg="addSp delSp modSp mod">
        <pc:chgData name="Harold Greenberg" userId="d5c41c3ac8bf082f" providerId="LiveId" clId="{EF6C3FCF-A10D-425E-8CE5-A97B44F6E78D}" dt="2021-09-20T14:49:02.087" v="64" actId="20577"/>
        <pc:sldMkLst>
          <pc:docMk/>
          <pc:sldMk cId="2324411762" sldId="493"/>
        </pc:sldMkLst>
        <pc:spChg chg="del mod">
          <ac:chgData name="Harold Greenberg" userId="d5c41c3ac8bf082f" providerId="LiveId" clId="{EF6C3FCF-A10D-425E-8CE5-A97B44F6E78D}" dt="2021-09-20T14:48:47.615" v="60" actId="478"/>
          <ac:spMkLst>
            <pc:docMk/>
            <pc:sldMk cId="2324411762" sldId="493"/>
            <ac:spMk id="22" creationId="{144D8AF4-339D-4CE6-A2C2-0B3BD74794D8}"/>
          </ac:spMkLst>
        </pc:spChg>
        <pc:spChg chg="add mod">
          <ac:chgData name="Harold Greenberg" userId="d5c41c3ac8bf082f" providerId="LiveId" clId="{EF6C3FCF-A10D-425E-8CE5-A97B44F6E78D}" dt="2021-09-20T14:49:02.087" v="64" actId="20577"/>
          <ac:spMkLst>
            <pc:docMk/>
            <pc:sldMk cId="2324411762" sldId="493"/>
            <ac:spMk id="42" creationId="{144D8AF4-339D-4CE6-A2C2-0B3BD74794D8}"/>
          </ac:spMkLst>
        </pc:spChg>
      </pc:sldChg>
      <pc:sldChg chg="del">
        <pc:chgData name="Harold Greenberg" userId="d5c41c3ac8bf082f" providerId="LiveId" clId="{EF6C3FCF-A10D-425E-8CE5-A97B44F6E78D}" dt="2021-09-17T21:43:16.353" v="7" actId="47"/>
        <pc:sldMkLst>
          <pc:docMk/>
          <pc:sldMk cId="1284800108" sldId="499"/>
        </pc:sldMkLst>
      </pc:sldChg>
      <pc:sldChg chg="del">
        <pc:chgData name="Harold Greenberg" userId="d5c41c3ac8bf082f" providerId="LiveId" clId="{EF6C3FCF-A10D-425E-8CE5-A97B44F6E78D}" dt="2021-09-17T21:43:16.353" v="7" actId="47"/>
        <pc:sldMkLst>
          <pc:docMk/>
          <pc:sldMk cId="2045589648" sldId="501"/>
        </pc:sldMkLst>
      </pc:sldChg>
      <pc:sldChg chg="del">
        <pc:chgData name="Harold Greenberg" userId="d5c41c3ac8bf082f" providerId="LiveId" clId="{EF6C3FCF-A10D-425E-8CE5-A97B44F6E78D}" dt="2021-09-17T21:43:16.353" v="7" actId="47"/>
        <pc:sldMkLst>
          <pc:docMk/>
          <pc:sldMk cId="4293322905" sldId="502"/>
        </pc:sldMkLst>
      </pc:sldChg>
      <pc:sldChg chg="del">
        <pc:chgData name="Harold Greenberg" userId="d5c41c3ac8bf082f" providerId="LiveId" clId="{EF6C3FCF-A10D-425E-8CE5-A97B44F6E78D}" dt="2021-09-17T21:43:16.353" v="7" actId="47"/>
        <pc:sldMkLst>
          <pc:docMk/>
          <pc:sldMk cId="2761076083" sldId="503"/>
        </pc:sldMkLst>
      </pc:sldChg>
      <pc:sldChg chg="del">
        <pc:chgData name="Harold Greenberg" userId="d5c41c3ac8bf082f" providerId="LiveId" clId="{EF6C3FCF-A10D-425E-8CE5-A97B44F6E78D}" dt="2021-09-17T21:43:16.353" v="7" actId="47"/>
        <pc:sldMkLst>
          <pc:docMk/>
          <pc:sldMk cId="1152246826" sldId="504"/>
        </pc:sldMkLst>
      </pc:sldChg>
      <pc:sldChg chg="del">
        <pc:chgData name="Harold Greenberg" userId="d5c41c3ac8bf082f" providerId="LiveId" clId="{EF6C3FCF-A10D-425E-8CE5-A97B44F6E78D}" dt="2021-09-17T21:43:16.353" v="7" actId="47"/>
        <pc:sldMkLst>
          <pc:docMk/>
          <pc:sldMk cId="3635393378" sldId="505"/>
        </pc:sldMkLst>
      </pc:sldChg>
      <pc:sldChg chg="del">
        <pc:chgData name="Harold Greenberg" userId="d5c41c3ac8bf082f" providerId="LiveId" clId="{EF6C3FCF-A10D-425E-8CE5-A97B44F6E78D}" dt="2021-09-17T21:43:16.353" v="7" actId="47"/>
        <pc:sldMkLst>
          <pc:docMk/>
          <pc:sldMk cId="529656760" sldId="506"/>
        </pc:sldMkLst>
      </pc:sldChg>
      <pc:sldChg chg="del">
        <pc:chgData name="Harold Greenberg" userId="d5c41c3ac8bf082f" providerId="LiveId" clId="{EF6C3FCF-A10D-425E-8CE5-A97B44F6E78D}" dt="2021-09-17T21:43:16.353" v="7" actId="47"/>
        <pc:sldMkLst>
          <pc:docMk/>
          <pc:sldMk cId="699069249" sldId="507"/>
        </pc:sldMkLst>
      </pc:sldChg>
      <pc:sldChg chg="del">
        <pc:chgData name="Harold Greenberg" userId="d5c41c3ac8bf082f" providerId="LiveId" clId="{EF6C3FCF-A10D-425E-8CE5-A97B44F6E78D}" dt="2021-09-17T21:43:16.353" v="7" actId="47"/>
        <pc:sldMkLst>
          <pc:docMk/>
          <pc:sldMk cId="2432740755" sldId="508"/>
        </pc:sldMkLst>
      </pc:sldChg>
      <pc:sldChg chg="del">
        <pc:chgData name="Harold Greenberg" userId="d5c41c3ac8bf082f" providerId="LiveId" clId="{EF6C3FCF-A10D-425E-8CE5-A97B44F6E78D}" dt="2021-09-17T21:43:16.353" v="7" actId="47"/>
        <pc:sldMkLst>
          <pc:docMk/>
          <pc:sldMk cId="349533221" sldId="509"/>
        </pc:sldMkLst>
      </pc:sldChg>
      <pc:sldChg chg="del">
        <pc:chgData name="Harold Greenberg" userId="d5c41c3ac8bf082f" providerId="LiveId" clId="{EF6C3FCF-A10D-425E-8CE5-A97B44F6E78D}" dt="2021-09-17T21:43:16.353" v="7" actId="47"/>
        <pc:sldMkLst>
          <pc:docMk/>
          <pc:sldMk cId="190451680" sldId="510"/>
        </pc:sldMkLst>
      </pc:sldChg>
      <pc:sldChg chg="del">
        <pc:chgData name="Harold Greenberg" userId="d5c41c3ac8bf082f" providerId="LiveId" clId="{EF6C3FCF-A10D-425E-8CE5-A97B44F6E78D}" dt="2021-09-17T21:43:16.353" v="7" actId="47"/>
        <pc:sldMkLst>
          <pc:docMk/>
          <pc:sldMk cId="3918873968" sldId="511"/>
        </pc:sldMkLst>
      </pc:sldChg>
      <pc:sldChg chg="del">
        <pc:chgData name="Harold Greenberg" userId="d5c41c3ac8bf082f" providerId="LiveId" clId="{EF6C3FCF-A10D-425E-8CE5-A97B44F6E78D}" dt="2021-09-17T21:43:16.353" v="7" actId="47"/>
        <pc:sldMkLst>
          <pc:docMk/>
          <pc:sldMk cId="2169699827" sldId="512"/>
        </pc:sldMkLst>
      </pc:sldChg>
      <pc:sldChg chg="del">
        <pc:chgData name="Harold Greenberg" userId="d5c41c3ac8bf082f" providerId="LiveId" clId="{EF6C3FCF-A10D-425E-8CE5-A97B44F6E78D}" dt="2021-09-17T21:43:16.353" v="7" actId="47"/>
        <pc:sldMkLst>
          <pc:docMk/>
          <pc:sldMk cId="1887471753" sldId="513"/>
        </pc:sldMkLst>
      </pc:sldChg>
      <pc:sldChg chg="del">
        <pc:chgData name="Harold Greenberg" userId="d5c41c3ac8bf082f" providerId="LiveId" clId="{EF6C3FCF-A10D-425E-8CE5-A97B44F6E78D}" dt="2021-09-17T21:43:16.353" v="7" actId="47"/>
        <pc:sldMkLst>
          <pc:docMk/>
          <pc:sldMk cId="57706277" sldId="514"/>
        </pc:sldMkLst>
      </pc:sldChg>
      <pc:sldChg chg="del">
        <pc:chgData name="Harold Greenberg" userId="d5c41c3ac8bf082f" providerId="LiveId" clId="{EF6C3FCF-A10D-425E-8CE5-A97B44F6E78D}" dt="2021-09-17T21:43:16.353" v="7" actId="47"/>
        <pc:sldMkLst>
          <pc:docMk/>
          <pc:sldMk cId="1996178181" sldId="515"/>
        </pc:sldMkLst>
      </pc:sldChg>
      <pc:sldChg chg="del">
        <pc:chgData name="Harold Greenberg" userId="d5c41c3ac8bf082f" providerId="LiveId" clId="{EF6C3FCF-A10D-425E-8CE5-A97B44F6E78D}" dt="2021-09-17T21:43:16.353" v="7" actId="47"/>
        <pc:sldMkLst>
          <pc:docMk/>
          <pc:sldMk cId="1656549357" sldId="516"/>
        </pc:sldMkLst>
      </pc:sldChg>
      <pc:sldChg chg="del">
        <pc:chgData name="Harold Greenberg" userId="d5c41c3ac8bf082f" providerId="LiveId" clId="{EF6C3FCF-A10D-425E-8CE5-A97B44F6E78D}" dt="2021-09-17T21:43:16.353" v="7" actId="47"/>
        <pc:sldMkLst>
          <pc:docMk/>
          <pc:sldMk cId="3760887601" sldId="517"/>
        </pc:sldMkLst>
      </pc:sldChg>
      <pc:sldChg chg="del">
        <pc:chgData name="Harold Greenberg" userId="d5c41c3ac8bf082f" providerId="LiveId" clId="{EF6C3FCF-A10D-425E-8CE5-A97B44F6E78D}" dt="2021-09-17T21:43:16.353" v="7" actId="47"/>
        <pc:sldMkLst>
          <pc:docMk/>
          <pc:sldMk cId="2919917901" sldId="518"/>
        </pc:sldMkLst>
      </pc:sldChg>
      <pc:sldChg chg="del">
        <pc:chgData name="Harold Greenberg" userId="d5c41c3ac8bf082f" providerId="LiveId" clId="{EF6C3FCF-A10D-425E-8CE5-A97B44F6E78D}" dt="2021-09-17T21:43:16.353" v="7" actId="47"/>
        <pc:sldMkLst>
          <pc:docMk/>
          <pc:sldMk cId="2174207737" sldId="519"/>
        </pc:sldMkLst>
      </pc:sldChg>
      <pc:sldChg chg="del">
        <pc:chgData name="Harold Greenberg" userId="d5c41c3ac8bf082f" providerId="LiveId" clId="{EF6C3FCF-A10D-425E-8CE5-A97B44F6E78D}" dt="2021-09-17T21:43:16.353" v="7" actId="47"/>
        <pc:sldMkLst>
          <pc:docMk/>
          <pc:sldMk cId="3894568560" sldId="520"/>
        </pc:sldMkLst>
      </pc:sldChg>
      <pc:sldChg chg="del">
        <pc:chgData name="Harold Greenberg" userId="d5c41c3ac8bf082f" providerId="LiveId" clId="{EF6C3FCF-A10D-425E-8CE5-A97B44F6E78D}" dt="2021-09-17T21:43:16.353" v="7" actId="47"/>
        <pc:sldMkLst>
          <pc:docMk/>
          <pc:sldMk cId="773057360" sldId="521"/>
        </pc:sldMkLst>
      </pc:sldChg>
      <pc:sldChg chg="del">
        <pc:chgData name="Harold Greenberg" userId="d5c41c3ac8bf082f" providerId="LiveId" clId="{EF6C3FCF-A10D-425E-8CE5-A97B44F6E78D}" dt="2021-09-17T21:43:16.353" v="7" actId="47"/>
        <pc:sldMkLst>
          <pc:docMk/>
          <pc:sldMk cId="2867839695" sldId="522"/>
        </pc:sldMkLst>
      </pc:sldChg>
      <pc:sldChg chg="del">
        <pc:chgData name="Harold Greenberg" userId="d5c41c3ac8bf082f" providerId="LiveId" clId="{EF6C3FCF-A10D-425E-8CE5-A97B44F6E78D}" dt="2021-09-17T21:43:16.353" v="7" actId="47"/>
        <pc:sldMkLst>
          <pc:docMk/>
          <pc:sldMk cId="3039493723" sldId="523"/>
        </pc:sldMkLst>
      </pc:sldChg>
      <pc:sldChg chg="del">
        <pc:chgData name="Harold Greenberg" userId="d5c41c3ac8bf082f" providerId="LiveId" clId="{EF6C3FCF-A10D-425E-8CE5-A97B44F6E78D}" dt="2021-09-17T21:43:16.353" v="7" actId="47"/>
        <pc:sldMkLst>
          <pc:docMk/>
          <pc:sldMk cId="2354470671" sldId="524"/>
        </pc:sldMkLst>
      </pc:sldChg>
      <pc:sldChg chg="del">
        <pc:chgData name="Harold Greenberg" userId="d5c41c3ac8bf082f" providerId="LiveId" clId="{EF6C3FCF-A10D-425E-8CE5-A97B44F6E78D}" dt="2021-09-17T21:43:16.353" v="7" actId="47"/>
        <pc:sldMkLst>
          <pc:docMk/>
          <pc:sldMk cId="2717350867" sldId="525"/>
        </pc:sldMkLst>
      </pc:sldChg>
      <pc:sldChg chg="del">
        <pc:chgData name="Harold Greenberg" userId="d5c41c3ac8bf082f" providerId="LiveId" clId="{EF6C3FCF-A10D-425E-8CE5-A97B44F6E78D}" dt="2021-09-17T21:43:16.353" v="7" actId="47"/>
        <pc:sldMkLst>
          <pc:docMk/>
          <pc:sldMk cId="1579570116" sldId="526"/>
        </pc:sldMkLst>
      </pc:sldChg>
      <pc:sldChg chg="del">
        <pc:chgData name="Harold Greenberg" userId="d5c41c3ac8bf082f" providerId="LiveId" clId="{EF6C3FCF-A10D-425E-8CE5-A97B44F6E78D}" dt="2021-09-17T21:43:16.353" v="7" actId="47"/>
        <pc:sldMkLst>
          <pc:docMk/>
          <pc:sldMk cId="3603984612" sldId="527"/>
        </pc:sldMkLst>
      </pc:sldChg>
      <pc:sldChg chg="del">
        <pc:chgData name="Harold Greenberg" userId="d5c41c3ac8bf082f" providerId="LiveId" clId="{EF6C3FCF-A10D-425E-8CE5-A97B44F6E78D}" dt="2021-09-17T21:43:16.353" v="7" actId="47"/>
        <pc:sldMkLst>
          <pc:docMk/>
          <pc:sldMk cId="2770610190" sldId="529"/>
        </pc:sldMkLst>
      </pc:sldChg>
      <pc:sldChg chg="del">
        <pc:chgData name="Harold Greenberg" userId="d5c41c3ac8bf082f" providerId="LiveId" clId="{EF6C3FCF-A10D-425E-8CE5-A97B44F6E78D}" dt="2021-09-17T21:43:16.353" v="7" actId="47"/>
        <pc:sldMkLst>
          <pc:docMk/>
          <pc:sldMk cId="34383493" sldId="530"/>
        </pc:sldMkLst>
      </pc:sldChg>
      <pc:sldChg chg="del">
        <pc:chgData name="Harold Greenberg" userId="d5c41c3ac8bf082f" providerId="LiveId" clId="{EF6C3FCF-A10D-425E-8CE5-A97B44F6E78D}" dt="2021-09-17T21:43:16.353" v="7" actId="47"/>
        <pc:sldMkLst>
          <pc:docMk/>
          <pc:sldMk cId="1166945166" sldId="531"/>
        </pc:sldMkLst>
      </pc:sldChg>
      <pc:sldChg chg="del">
        <pc:chgData name="Harold Greenberg" userId="d5c41c3ac8bf082f" providerId="LiveId" clId="{EF6C3FCF-A10D-425E-8CE5-A97B44F6E78D}" dt="2021-09-17T21:43:16.353" v="7" actId="47"/>
        <pc:sldMkLst>
          <pc:docMk/>
          <pc:sldMk cId="3881275201" sldId="532"/>
        </pc:sldMkLst>
      </pc:sldChg>
      <pc:sldChg chg="del">
        <pc:chgData name="Harold Greenberg" userId="d5c41c3ac8bf082f" providerId="LiveId" clId="{EF6C3FCF-A10D-425E-8CE5-A97B44F6E78D}" dt="2021-09-17T21:43:16.353" v="7" actId="47"/>
        <pc:sldMkLst>
          <pc:docMk/>
          <pc:sldMk cId="2732663204" sldId="533"/>
        </pc:sldMkLst>
      </pc:sldChg>
      <pc:sldChg chg="del">
        <pc:chgData name="Harold Greenberg" userId="d5c41c3ac8bf082f" providerId="LiveId" clId="{EF6C3FCF-A10D-425E-8CE5-A97B44F6E78D}" dt="2021-09-17T21:43:16.353" v="7" actId="47"/>
        <pc:sldMkLst>
          <pc:docMk/>
          <pc:sldMk cId="781115830" sldId="534"/>
        </pc:sldMkLst>
      </pc:sldChg>
      <pc:sldChg chg="del">
        <pc:chgData name="Harold Greenberg" userId="d5c41c3ac8bf082f" providerId="LiveId" clId="{EF6C3FCF-A10D-425E-8CE5-A97B44F6E78D}" dt="2021-09-17T21:43:16.353" v="7" actId="47"/>
        <pc:sldMkLst>
          <pc:docMk/>
          <pc:sldMk cId="3068393944" sldId="535"/>
        </pc:sldMkLst>
      </pc:sldChg>
      <pc:sldChg chg="del">
        <pc:chgData name="Harold Greenberg" userId="d5c41c3ac8bf082f" providerId="LiveId" clId="{EF6C3FCF-A10D-425E-8CE5-A97B44F6E78D}" dt="2021-09-17T21:43:16.353" v="7" actId="47"/>
        <pc:sldMkLst>
          <pc:docMk/>
          <pc:sldMk cId="2888097151" sldId="536"/>
        </pc:sldMkLst>
      </pc:sldChg>
      <pc:sldChg chg="del">
        <pc:chgData name="Harold Greenberg" userId="d5c41c3ac8bf082f" providerId="LiveId" clId="{EF6C3FCF-A10D-425E-8CE5-A97B44F6E78D}" dt="2021-09-17T21:43:16.353" v="7" actId="47"/>
        <pc:sldMkLst>
          <pc:docMk/>
          <pc:sldMk cId="1746776461" sldId="537"/>
        </pc:sldMkLst>
      </pc:sldChg>
      <pc:sldChg chg="del">
        <pc:chgData name="Harold Greenberg" userId="d5c41c3ac8bf082f" providerId="LiveId" clId="{EF6C3FCF-A10D-425E-8CE5-A97B44F6E78D}" dt="2021-09-17T21:43:16.353" v="7" actId="47"/>
        <pc:sldMkLst>
          <pc:docMk/>
          <pc:sldMk cId="729000288" sldId="538"/>
        </pc:sldMkLst>
      </pc:sldChg>
      <pc:sldChg chg="del">
        <pc:chgData name="Harold Greenberg" userId="d5c41c3ac8bf082f" providerId="LiveId" clId="{EF6C3FCF-A10D-425E-8CE5-A97B44F6E78D}" dt="2021-09-17T21:43:16.353" v="7" actId="47"/>
        <pc:sldMkLst>
          <pc:docMk/>
          <pc:sldMk cId="1674625410" sldId="539"/>
        </pc:sldMkLst>
      </pc:sldChg>
      <pc:sldChg chg="del">
        <pc:chgData name="Harold Greenberg" userId="d5c41c3ac8bf082f" providerId="LiveId" clId="{EF6C3FCF-A10D-425E-8CE5-A97B44F6E78D}" dt="2021-09-17T21:43:16.353" v="7" actId="47"/>
        <pc:sldMkLst>
          <pc:docMk/>
          <pc:sldMk cId="895065886" sldId="540"/>
        </pc:sldMkLst>
      </pc:sldChg>
      <pc:sldChg chg="del">
        <pc:chgData name="Harold Greenberg" userId="d5c41c3ac8bf082f" providerId="LiveId" clId="{EF6C3FCF-A10D-425E-8CE5-A97B44F6E78D}" dt="2021-09-17T21:43:16.353" v="7" actId="47"/>
        <pc:sldMkLst>
          <pc:docMk/>
          <pc:sldMk cId="3186487228" sldId="541"/>
        </pc:sldMkLst>
      </pc:sldChg>
      <pc:sldChg chg="del">
        <pc:chgData name="Harold Greenberg" userId="d5c41c3ac8bf082f" providerId="LiveId" clId="{EF6C3FCF-A10D-425E-8CE5-A97B44F6E78D}" dt="2021-09-17T21:43:16.353" v="7" actId="47"/>
        <pc:sldMkLst>
          <pc:docMk/>
          <pc:sldMk cId="1938844572" sldId="542"/>
        </pc:sldMkLst>
      </pc:sldChg>
      <pc:sldChg chg="del">
        <pc:chgData name="Harold Greenberg" userId="d5c41c3ac8bf082f" providerId="LiveId" clId="{EF6C3FCF-A10D-425E-8CE5-A97B44F6E78D}" dt="2021-09-17T21:43:16.353" v="7" actId="47"/>
        <pc:sldMkLst>
          <pc:docMk/>
          <pc:sldMk cId="1735198981" sldId="543"/>
        </pc:sldMkLst>
      </pc:sldChg>
      <pc:sldChg chg="del">
        <pc:chgData name="Harold Greenberg" userId="d5c41c3ac8bf082f" providerId="LiveId" clId="{EF6C3FCF-A10D-425E-8CE5-A97B44F6E78D}" dt="2021-09-17T21:43:16.353" v="7" actId="47"/>
        <pc:sldMkLst>
          <pc:docMk/>
          <pc:sldMk cId="3864422451" sldId="544"/>
        </pc:sldMkLst>
      </pc:sldChg>
      <pc:sldChg chg="del">
        <pc:chgData name="Harold Greenberg" userId="d5c41c3ac8bf082f" providerId="LiveId" clId="{EF6C3FCF-A10D-425E-8CE5-A97B44F6E78D}" dt="2021-09-17T21:43:16.353" v="7" actId="47"/>
        <pc:sldMkLst>
          <pc:docMk/>
          <pc:sldMk cId="3432220677" sldId="545"/>
        </pc:sldMkLst>
      </pc:sldChg>
      <pc:sldChg chg="del">
        <pc:chgData name="Harold Greenberg" userId="d5c41c3ac8bf082f" providerId="LiveId" clId="{EF6C3FCF-A10D-425E-8CE5-A97B44F6E78D}" dt="2021-09-17T21:43:16.353" v="7" actId="47"/>
        <pc:sldMkLst>
          <pc:docMk/>
          <pc:sldMk cId="888987224" sldId="546"/>
        </pc:sldMkLst>
      </pc:sldChg>
      <pc:sldChg chg="del">
        <pc:chgData name="Harold Greenberg" userId="d5c41c3ac8bf082f" providerId="LiveId" clId="{EF6C3FCF-A10D-425E-8CE5-A97B44F6E78D}" dt="2021-09-17T21:43:16.353" v="7" actId="47"/>
        <pc:sldMkLst>
          <pc:docMk/>
          <pc:sldMk cId="493348850" sldId="547"/>
        </pc:sldMkLst>
      </pc:sldChg>
      <pc:sldChg chg="del">
        <pc:chgData name="Harold Greenberg" userId="d5c41c3ac8bf082f" providerId="LiveId" clId="{EF6C3FCF-A10D-425E-8CE5-A97B44F6E78D}" dt="2021-09-17T21:43:16.353" v="7" actId="47"/>
        <pc:sldMkLst>
          <pc:docMk/>
          <pc:sldMk cId="3016874413" sldId="548"/>
        </pc:sldMkLst>
      </pc:sldChg>
      <pc:sldChg chg="del">
        <pc:chgData name="Harold Greenberg" userId="d5c41c3ac8bf082f" providerId="LiveId" clId="{EF6C3FCF-A10D-425E-8CE5-A97B44F6E78D}" dt="2021-09-17T21:43:16.353" v="7" actId="47"/>
        <pc:sldMkLst>
          <pc:docMk/>
          <pc:sldMk cId="3794789987" sldId="549"/>
        </pc:sldMkLst>
      </pc:sldChg>
      <pc:sldChg chg="del">
        <pc:chgData name="Harold Greenberg" userId="d5c41c3ac8bf082f" providerId="LiveId" clId="{EF6C3FCF-A10D-425E-8CE5-A97B44F6E78D}" dt="2021-09-17T21:43:16.353" v="7" actId="47"/>
        <pc:sldMkLst>
          <pc:docMk/>
          <pc:sldMk cId="2258166688" sldId="550"/>
        </pc:sldMkLst>
      </pc:sldChg>
      <pc:sldChg chg="del">
        <pc:chgData name="Harold Greenberg" userId="d5c41c3ac8bf082f" providerId="LiveId" clId="{EF6C3FCF-A10D-425E-8CE5-A97B44F6E78D}" dt="2021-09-17T21:43:16.353" v="7" actId="47"/>
        <pc:sldMkLst>
          <pc:docMk/>
          <pc:sldMk cId="1479781290" sldId="551"/>
        </pc:sldMkLst>
      </pc:sldChg>
      <pc:sldChg chg="del">
        <pc:chgData name="Harold Greenberg" userId="d5c41c3ac8bf082f" providerId="LiveId" clId="{EF6C3FCF-A10D-425E-8CE5-A97B44F6E78D}" dt="2021-09-17T21:43:16.353" v="7" actId="47"/>
        <pc:sldMkLst>
          <pc:docMk/>
          <pc:sldMk cId="2727144007" sldId="552"/>
        </pc:sldMkLst>
      </pc:sldChg>
      <pc:sldChg chg="del">
        <pc:chgData name="Harold Greenberg" userId="d5c41c3ac8bf082f" providerId="LiveId" clId="{EF6C3FCF-A10D-425E-8CE5-A97B44F6E78D}" dt="2021-09-17T21:43:16.353" v="7" actId="47"/>
        <pc:sldMkLst>
          <pc:docMk/>
          <pc:sldMk cId="2834845638" sldId="553"/>
        </pc:sldMkLst>
      </pc:sldChg>
      <pc:sldChg chg="del">
        <pc:chgData name="Harold Greenberg" userId="d5c41c3ac8bf082f" providerId="LiveId" clId="{EF6C3FCF-A10D-425E-8CE5-A97B44F6E78D}" dt="2021-09-17T21:43:16.353" v="7" actId="47"/>
        <pc:sldMkLst>
          <pc:docMk/>
          <pc:sldMk cId="203528753" sldId="554"/>
        </pc:sldMkLst>
      </pc:sldChg>
      <pc:sldChg chg="del">
        <pc:chgData name="Harold Greenberg" userId="d5c41c3ac8bf082f" providerId="LiveId" clId="{EF6C3FCF-A10D-425E-8CE5-A97B44F6E78D}" dt="2021-09-17T21:43:16.353" v="7" actId="47"/>
        <pc:sldMkLst>
          <pc:docMk/>
          <pc:sldMk cId="2942258736" sldId="555"/>
        </pc:sldMkLst>
      </pc:sldChg>
      <pc:sldChg chg="del">
        <pc:chgData name="Harold Greenberg" userId="d5c41c3ac8bf082f" providerId="LiveId" clId="{EF6C3FCF-A10D-425E-8CE5-A97B44F6E78D}" dt="2021-09-17T21:43:16.353" v="7" actId="47"/>
        <pc:sldMkLst>
          <pc:docMk/>
          <pc:sldMk cId="2766047268" sldId="557"/>
        </pc:sldMkLst>
      </pc:sldChg>
      <pc:sldChg chg="del">
        <pc:chgData name="Harold Greenberg" userId="d5c41c3ac8bf082f" providerId="LiveId" clId="{EF6C3FCF-A10D-425E-8CE5-A97B44F6E78D}" dt="2021-09-17T21:43:16.353" v="7" actId="47"/>
        <pc:sldMkLst>
          <pc:docMk/>
          <pc:sldMk cId="3144056592" sldId="558"/>
        </pc:sldMkLst>
      </pc:sldChg>
      <pc:sldChg chg="del">
        <pc:chgData name="Harold Greenberg" userId="d5c41c3ac8bf082f" providerId="LiveId" clId="{EF6C3FCF-A10D-425E-8CE5-A97B44F6E78D}" dt="2021-09-17T21:43:16.353" v="7" actId="47"/>
        <pc:sldMkLst>
          <pc:docMk/>
          <pc:sldMk cId="2740009766" sldId="559"/>
        </pc:sldMkLst>
      </pc:sldChg>
      <pc:sldChg chg="del">
        <pc:chgData name="Harold Greenberg" userId="d5c41c3ac8bf082f" providerId="LiveId" clId="{EF6C3FCF-A10D-425E-8CE5-A97B44F6E78D}" dt="2021-09-17T21:43:16.353" v="7" actId="47"/>
        <pc:sldMkLst>
          <pc:docMk/>
          <pc:sldMk cId="1544121120" sldId="560"/>
        </pc:sldMkLst>
      </pc:sldChg>
      <pc:sldChg chg="del">
        <pc:chgData name="Harold Greenberg" userId="d5c41c3ac8bf082f" providerId="LiveId" clId="{EF6C3FCF-A10D-425E-8CE5-A97B44F6E78D}" dt="2021-09-17T21:43:16.353" v="7" actId="47"/>
        <pc:sldMkLst>
          <pc:docMk/>
          <pc:sldMk cId="1170726496" sldId="561"/>
        </pc:sldMkLst>
      </pc:sldChg>
      <pc:sldChg chg="del">
        <pc:chgData name="Harold Greenberg" userId="d5c41c3ac8bf082f" providerId="LiveId" clId="{EF6C3FCF-A10D-425E-8CE5-A97B44F6E78D}" dt="2021-09-17T21:43:16.353" v="7" actId="47"/>
        <pc:sldMkLst>
          <pc:docMk/>
          <pc:sldMk cId="2799823367" sldId="562"/>
        </pc:sldMkLst>
      </pc:sldChg>
      <pc:sldChg chg="del">
        <pc:chgData name="Harold Greenberg" userId="d5c41c3ac8bf082f" providerId="LiveId" clId="{EF6C3FCF-A10D-425E-8CE5-A97B44F6E78D}" dt="2021-09-17T21:43:16.353" v="7" actId="47"/>
        <pc:sldMkLst>
          <pc:docMk/>
          <pc:sldMk cId="18023197" sldId="563"/>
        </pc:sldMkLst>
      </pc:sldChg>
      <pc:sldChg chg="del">
        <pc:chgData name="Harold Greenberg" userId="d5c41c3ac8bf082f" providerId="LiveId" clId="{EF6C3FCF-A10D-425E-8CE5-A97B44F6E78D}" dt="2021-09-17T21:43:16.353" v="7" actId="47"/>
        <pc:sldMkLst>
          <pc:docMk/>
          <pc:sldMk cId="128693382" sldId="564"/>
        </pc:sldMkLst>
      </pc:sldChg>
      <pc:sldChg chg="del">
        <pc:chgData name="Harold Greenberg" userId="d5c41c3ac8bf082f" providerId="LiveId" clId="{EF6C3FCF-A10D-425E-8CE5-A97B44F6E78D}" dt="2021-09-17T21:43:16.353" v="7" actId="47"/>
        <pc:sldMkLst>
          <pc:docMk/>
          <pc:sldMk cId="3639050725" sldId="565"/>
        </pc:sldMkLst>
      </pc:sldChg>
      <pc:sldChg chg="del">
        <pc:chgData name="Harold Greenberg" userId="d5c41c3ac8bf082f" providerId="LiveId" clId="{EF6C3FCF-A10D-425E-8CE5-A97B44F6E78D}" dt="2021-09-17T21:43:16.353" v="7" actId="47"/>
        <pc:sldMkLst>
          <pc:docMk/>
          <pc:sldMk cId="3702786290" sldId="566"/>
        </pc:sldMkLst>
      </pc:sldChg>
      <pc:sldChg chg="del">
        <pc:chgData name="Harold Greenberg" userId="d5c41c3ac8bf082f" providerId="LiveId" clId="{EF6C3FCF-A10D-425E-8CE5-A97B44F6E78D}" dt="2021-09-17T21:43:16.353" v="7" actId="47"/>
        <pc:sldMkLst>
          <pc:docMk/>
          <pc:sldMk cId="1821599469" sldId="567"/>
        </pc:sldMkLst>
      </pc:sldChg>
      <pc:sldChg chg="del">
        <pc:chgData name="Harold Greenberg" userId="d5c41c3ac8bf082f" providerId="LiveId" clId="{EF6C3FCF-A10D-425E-8CE5-A97B44F6E78D}" dt="2021-09-17T21:43:16.353" v="7" actId="47"/>
        <pc:sldMkLst>
          <pc:docMk/>
          <pc:sldMk cId="2908559968" sldId="568"/>
        </pc:sldMkLst>
      </pc:sldChg>
      <pc:sldChg chg="del">
        <pc:chgData name="Harold Greenberg" userId="d5c41c3ac8bf082f" providerId="LiveId" clId="{EF6C3FCF-A10D-425E-8CE5-A97B44F6E78D}" dt="2021-09-17T21:43:16.353" v="7" actId="47"/>
        <pc:sldMkLst>
          <pc:docMk/>
          <pc:sldMk cId="3278707489" sldId="569"/>
        </pc:sldMkLst>
      </pc:sldChg>
      <pc:sldChg chg="del">
        <pc:chgData name="Harold Greenberg" userId="d5c41c3ac8bf082f" providerId="LiveId" clId="{EF6C3FCF-A10D-425E-8CE5-A97B44F6E78D}" dt="2021-09-17T21:43:16.353" v="7" actId="47"/>
        <pc:sldMkLst>
          <pc:docMk/>
          <pc:sldMk cId="2178359812" sldId="570"/>
        </pc:sldMkLst>
      </pc:sldChg>
      <pc:sldChg chg="del">
        <pc:chgData name="Harold Greenberg" userId="d5c41c3ac8bf082f" providerId="LiveId" clId="{EF6C3FCF-A10D-425E-8CE5-A97B44F6E78D}" dt="2021-09-17T21:43:16.353" v="7" actId="47"/>
        <pc:sldMkLst>
          <pc:docMk/>
          <pc:sldMk cId="318022886" sldId="571"/>
        </pc:sldMkLst>
      </pc:sldChg>
      <pc:sldChg chg="del">
        <pc:chgData name="Harold Greenberg" userId="d5c41c3ac8bf082f" providerId="LiveId" clId="{EF6C3FCF-A10D-425E-8CE5-A97B44F6E78D}" dt="2021-09-17T21:43:16.353" v="7" actId="47"/>
        <pc:sldMkLst>
          <pc:docMk/>
          <pc:sldMk cId="1810899917" sldId="572"/>
        </pc:sldMkLst>
      </pc:sldChg>
      <pc:sldChg chg="del">
        <pc:chgData name="Harold Greenberg" userId="d5c41c3ac8bf082f" providerId="LiveId" clId="{EF6C3FCF-A10D-425E-8CE5-A97B44F6E78D}" dt="2021-09-17T21:43:16.353" v="7" actId="47"/>
        <pc:sldMkLst>
          <pc:docMk/>
          <pc:sldMk cId="1587382763" sldId="573"/>
        </pc:sldMkLst>
      </pc:sldChg>
      <pc:sldChg chg="del">
        <pc:chgData name="Harold Greenberg" userId="d5c41c3ac8bf082f" providerId="LiveId" clId="{EF6C3FCF-A10D-425E-8CE5-A97B44F6E78D}" dt="2021-09-17T21:43:16.353" v="7" actId="47"/>
        <pc:sldMkLst>
          <pc:docMk/>
          <pc:sldMk cId="1733352491" sldId="574"/>
        </pc:sldMkLst>
      </pc:sldChg>
      <pc:sldChg chg="del">
        <pc:chgData name="Harold Greenberg" userId="d5c41c3ac8bf082f" providerId="LiveId" clId="{EF6C3FCF-A10D-425E-8CE5-A97B44F6E78D}" dt="2021-09-17T21:43:16.353" v="7" actId="47"/>
        <pc:sldMkLst>
          <pc:docMk/>
          <pc:sldMk cId="2141583254" sldId="575"/>
        </pc:sldMkLst>
      </pc:sldChg>
      <pc:sldChg chg="del">
        <pc:chgData name="Harold Greenberg" userId="d5c41c3ac8bf082f" providerId="LiveId" clId="{EF6C3FCF-A10D-425E-8CE5-A97B44F6E78D}" dt="2021-09-17T21:43:16.353" v="7" actId="47"/>
        <pc:sldMkLst>
          <pc:docMk/>
          <pc:sldMk cId="401987145" sldId="576"/>
        </pc:sldMkLst>
      </pc:sldChg>
      <pc:sldChg chg="del">
        <pc:chgData name="Harold Greenberg" userId="d5c41c3ac8bf082f" providerId="LiveId" clId="{EF6C3FCF-A10D-425E-8CE5-A97B44F6E78D}" dt="2021-09-17T21:43:16.353" v="7" actId="47"/>
        <pc:sldMkLst>
          <pc:docMk/>
          <pc:sldMk cId="4010333240" sldId="577"/>
        </pc:sldMkLst>
      </pc:sldChg>
      <pc:sldChg chg="del">
        <pc:chgData name="Harold Greenberg" userId="d5c41c3ac8bf082f" providerId="LiveId" clId="{EF6C3FCF-A10D-425E-8CE5-A97B44F6E78D}" dt="2021-09-17T21:43:16.353" v="7" actId="47"/>
        <pc:sldMkLst>
          <pc:docMk/>
          <pc:sldMk cId="3477170824" sldId="578"/>
        </pc:sldMkLst>
      </pc:sldChg>
      <pc:sldChg chg="del">
        <pc:chgData name="Harold Greenberg" userId="d5c41c3ac8bf082f" providerId="LiveId" clId="{EF6C3FCF-A10D-425E-8CE5-A97B44F6E78D}" dt="2021-09-17T21:43:16.353" v="7" actId="47"/>
        <pc:sldMkLst>
          <pc:docMk/>
          <pc:sldMk cId="740945733" sldId="579"/>
        </pc:sldMkLst>
      </pc:sldChg>
      <pc:sldChg chg="del">
        <pc:chgData name="Harold Greenberg" userId="d5c41c3ac8bf082f" providerId="LiveId" clId="{EF6C3FCF-A10D-425E-8CE5-A97B44F6E78D}" dt="2021-09-17T21:43:16.353" v="7" actId="47"/>
        <pc:sldMkLst>
          <pc:docMk/>
          <pc:sldMk cId="3089838701" sldId="580"/>
        </pc:sldMkLst>
      </pc:sldChg>
      <pc:sldChg chg="del">
        <pc:chgData name="Harold Greenberg" userId="d5c41c3ac8bf082f" providerId="LiveId" clId="{EF6C3FCF-A10D-425E-8CE5-A97B44F6E78D}" dt="2021-09-17T21:43:16.353" v="7" actId="47"/>
        <pc:sldMkLst>
          <pc:docMk/>
          <pc:sldMk cId="3181261559" sldId="581"/>
        </pc:sldMkLst>
      </pc:sldChg>
      <pc:sldChg chg="del">
        <pc:chgData name="Harold Greenberg" userId="d5c41c3ac8bf082f" providerId="LiveId" clId="{EF6C3FCF-A10D-425E-8CE5-A97B44F6E78D}" dt="2021-09-17T21:43:16.353" v="7" actId="47"/>
        <pc:sldMkLst>
          <pc:docMk/>
          <pc:sldMk cId="94882091" sldId="583"/>
        </pc:sldMkLst>
      </pc:sldChg>
      <pc:sldChg chg="del">
        <pc:chgData name="Harold Greenberg" userId="d5c41c3ac8bf082f" providerId="LiveId" clId="{EF6C3FCF-A10D-425E-8CE5-A97B44F6E78D}" dt="2021-09-17T21:43:16.353" v="7" actId="47"/>
        <pc:sldMkLst>
          <pc:docMk/>
          <pc:sldMk cId="3029474843" sldId="584"/>
        </pc:sldMkLst>
      </pc:sldChg>
      <pc:sldChg chg="del">
        <pc:chgData name="Harold Greenberg" userId="d5c41c3ac8bf082f" providerId="LiveId" clId="{EF6C3FCF-A10D-425E-8CE5-A97B44F6E78D}" dt="2021-09-17T21:43:16.353" v="7" actId="47"/>
        <pc:sldMkLst>
          <pc:docMk/>
          <pc:sldMk cId="3055260739" sldId="585"/>
        </pc:sldMkLst>
      </pc:sldChg>
      <pc:sldChg chg="del">
        <pc:chgData name="Harold Greenberg" userId="d5c41c3ac8bf082f" providerId="LiveId" clId="{EF6C3FCF-A10D-425E-8CE5-A97B44F6E78D}" dt="2021-09-17T21:43:16.353" v="7" actId="47"/>
        <pc:sldMkLst>
          <pc:docMk/>
          <pc:sldMk cId="3054942065" sldId="586"/>
        </pc:sldMkLst>
      </pc:sldChg>
      <pc:sldChg chg="del">
        <pc:chgData name="Harold Greenberg" userId="d5c41c3ac8bf082f" providerId="LiveId" clId="{EF6C3FCF-A10D-425E-8CE5-A97B44F6E78D}" dt="2021-09-17T21:43:16.353" v="7" actId="47"/>
        <pc:sldMkLst>
          <pc:docMk/>
          <pc:sldMk cId="845836755" sldId="587"/>
        </pc:sldMkLst>
      </pc:sldChg>
      <pc:sldChg chg="del">
        <pc:chgData name="Harold Greenberg" userId="d5c41c3ac8bf082f" providerId="LiveId" clId="{EF6C3FCF-A10D-425E-8CE5-A97B44F6E78D}" dt="2021-09-17T21:43:16.353" v="7" actId="47"/>
        <pc:sldMkLst>
          <pc:docMk/>
          <pc:sldMk cId="4288160784" sldId="589"/>
        </pc:sldMkLst>
      </pc:sldChg>
      <pc:sldChg chg="del">
        <pc:chgData name="Harold Greenberg" userId="d5c41c3ac8bf082f" providerId="LiveId" clId="{EF6C3FCF-A10D-425E-8CE5-A97B44F6E78D}" dt="2021-09-17T21:43:16.353" v="7" actId="47"/>
        <pc:sldMkLst>
          <pc:docMk/>
          <pc:sldMk cId="146350145" sldId="590"/>
        </pc:sldMkLst>
      </pc:sldChg>
      <pc:sldChg chg="del">
        <pc:chgData name="Harold Greenberg" userId="d5c41c3ac8bf082f" providerId="LiveId" clId="{EF6C3FCF-A10D-425E-8CE5-A97B44F6E78D}" dt="2021-09-17T21:43:16.353" v="7" actId="47"/>
        <pc:sldMkLst>
          <pc:docMk/>
          <pc:sldMk cId="95287881" sldId="594"/>
        </pc:sldMkLst>
      </pc:sldChg>
      <pc:sldChg chg="modSp mod">
        <pc:chgData name="Harold Greenberg" userId="d5c41c3ac8bf082f" providerId="LiveId" clId="{EF6C3FCF-A10D-425E-8CE5-A97B44F6E78D}" dt="2021-09-17T21:45:10.241" v="16" actId="14100"/>
        <pc:sldMkLst>
          <pc:docMk/>
          <pc:sldMk cId="4291928154" sldId="596"/>
        </pc:sldMkLst>
        <pc:spChg chg="mod">
          <ac:chgData name="Harold Greenberg" userId="d5c41c3ac8bf082f" providerId="LiveId" clId="{EF6C3FCF-A10D-425E-8CE5-A97B44F6E78D}" dt="2021-09-17T21:45:10.241" v="16" actId="14100"/>
          <ac:spMkLst>
            <pc:docMk/>
            <pc:sldMk cId="4291928154" sldId="596"/>
            <ac:spMk id="3" creationId="{CA111074-9321-46C9-BD92-1037C01995E6}"/>
          </ac:spMkLst>
        </pc:spChg>
      </pc:sldChg>
      <pc:sldChg chg="modSp mod">
        <pc:chgData name="Harold Greenberg" userId="d5c41c3ac8bf082f" providerId="LiveId" clId="{EF6C3FCF-A10D-425E-8CE5-A97B44F6E78D}" dt="2021-09-17T21:43:40.804" v="15" actId="20577"/>
        <pc:sldMkLst>
          <pc:docMk/>
          <pc:sldMk cId="2130510356" sldId="621"/>
        </pc:sldMkLst>
        <pc:spChg chg="mod">
          <ac:chgData name="Harold Greenberg" userId="d5c41c3ac8bf082f" providerId="LiveId" clId="{EF6C3FCF-A10D-425E-8CE5-A97B44F6E78D}" dt="2021-09-17T21:43:40.804" v="15" actId="20577"/>
          <ac:spMkLst>
            <pc:docMk/>
            <pc:sldMk cId="2130510356" sldId="621"/>
            <ac:spMk id="3" creationId="{CA111074-9321-46C9-BD92-1037C01995E6}"/>
          </ac:spMkLst>
        </pc:spChg>
      </pc:sldChg>
      <pc:sldChg chg="del">
        <pc:chgData name="Harold Greenberg" userId="d5c41c3ac8bf082f" providerId="LiveId" clId="{EF6C3FCF-A10D-425E-8CE5-A97B44F6E78D}" dt="2021-09-17T21:43:16.353" v="7" actId="47"/>
        <pc:sldMkLst>
          <pc:docMk/>
          <pc:sldMk cId="798028790" sldId="622"/>
        </pc:sldMkLst>
      </pc:sldChg>
      <pc:sldChg chg="del">
        <pc:chgData name="Harold Greenberg" userId="d5c41c3ac8bf082f" providerId="LiveId" clId="{EF6C3FCF-A10D-425E-8CE5-A97B44F6E78D}" dt="2021-09-17T21:43:16.353" v="7" actId="47"/>
        <pc:sldMkLst>
          <pc:docMk/>
          <pc:sldMk cId="3734279830" sldId="623"/>
        </pc:sldMkLst>
      </pc:sldChg>
      <pc:sldChg chg="del">
        <pc:chgData name="Harold Greenberg" userId="d5c41c3ac8bf082f" providerId="LiveId" clId="{EF6C3FCF-A10D-425E-8CE5-A97B44F6E78D}" dt="2021-09-17T21:43:16.353" v="7" actId="47"/>
        <pc:sldMkLst>
          <pc:docMk/>
          <pc:sldMk cId="134268061" sldId="624"/>
        </pc:sldMkLst>
      </pc:sldChg>
      <pc:sldChg chg="del">
        <pc:chgData name="Harold Greenberg" userId="d5c41c3ac8bf082f" providerId="LiveId" clId="{EF6C3FCF-A10D-425E-8CE5-A97B44F6E78D}" dt="2021-09-17T21:43:16.353" v="7" actId="47"/>
        <pc:sldMkLst>
          <pc:docMk/>
          <pc:sldMk cId="2176900935" sldId="625"/>
        </pc:sldMkLst>
      </pc:sldChg>
      <pc:sldChg chg="modSp add del mod">
        <pc:chgData name="Harold Greenberg" userId="d5c41c3ac8bf082f" providerId="LiveId" clId="{EF6C3FCF-A10D-425E-8CE5-A97B44F6E78D}" dt="2021-09-17T21:43:16.353" v="7" actId="47"/>
        <pc:sldMkLst>
          <pc:docMk/>
          <pc:sldMk cId="2205134937" sldId="626"/>
        </pc:sldMkLst>
        <pc:spChg chg="mod">
          <ac:chgData name="Harold Greenberg" userId="d5c41c3ac8bf082f" providerId="LiveId" clId="{EF6C3FCF-A10D-425E-8CE5-A97B44F6E78D}" dt="2021-09-17T21:42:12.608" v="1" actId="20577"/>
          <ac:spMkLst>
            <pc:docMk/>
            <pc:sldMk cId="2205134937" sldId="626"/>
            <ac:spMk id="2" creationId="{E74EACF1-7974-4136-A095-55FE15DA2B5C}"/>
          </ac:spMkLst>
        </pc:spChg>
      </pc:sldChg>
      <pc:sldChg chg="modSp add del mod ord">
        <pc:chgData name="Harold Greenberg" userId="d5c41c3ac8bf082f" providerId="LiveId" clId="{EF6C3FCF-A10D-425E-8CE5-A97B44F6E78D}" dt="2021-09-20T14:49:13.837" v="68" actId="47"/>
        <pc:sldMkLst>
          <pc:docMk/>
          <pc:sldMk cId="811703659" sldId="627"/>
        </pc:sldMkLst>
        <pc:spChg chg="mod">
          <ac:chgData name="Harold Greenberg" userId="d5c41c3ac8bf082f" providerId="LiveId" clId="{EF6C3FCF-A10D-425E-8CE5-A97B44F6E78D}" dt="2021-09-17T21:42:24.376" v="4" actId="20577"/>
          <ac:spMkLst>
            <pc:docMk/>
            <pc:sldMk cId="811703659" sldId="627"/>
            <ac:spMk id="2" creationId="{E74EACF1-7974-4136-A095-55FE15DA2B5C}"/>
          </ac:spMkLst>
        </pc:spChg>
        <pc:spChg chg="mod">
          <ac:chgData name="Harold Greenberg" userId="d5c41c3ac8bf082f" providerId="LiveId" clId="{EF6C3FCF-A10D-425E-8CE5-A97B44F6E78D}" dt="2021-09-17T22:02:11.176" v="55" actId="20577"/>
          <ac:spMkLst>
            <pc:docMk/>
            <pc:sldMk cId="811703659" sldId="627"/>
            <ac:spMk id="3" creationId="{E25A19B6-0C88-4724-B6A5-8C9F0F7CE0DD}"/>
          </ac:spMkLst>
        </pc:spChg>
      </pc:sldChg>
      <pc:sldChg chg="add del">
        <pc:chgData name="Harold Greenberg" userId="d5c41c3ac8bf082f" providerId="LiveId" clId="{EF6C3FCF-A10D-425E-8CE5-A97B44F6E78D}" dt="2021-09-17T22:02:26.379" v="57" actId="47"/>
        <pc:sldMkLst>
          <pc:docMk/>
          <pc:sldMk cId="3810675034" sldId="628"/>
        </pc:sldMkLst>
      </pc:sldChg>
      <pc:sldChg chg="add">
        <pc:chgData name="Harold Greenberg" userId="d5c41c3ac8bf082f" providerId="LiveId" clId="{EF6C3FCF-A10D-425E-8CE5-A97B44F6E78D}" dt="2021-09-17T22:02:23.023" v="56"/>
        <pc:sldMkLst>
          <pc:docMk/>
          <pc:sldMk cId="4056383612" sldId="629"/>
        </pc:sldMkLst>
      </pc:sldChg>
      <pc:sldChg chg="add ord">
        <pc:chgData name="Harold Greenberg" userId="d5c41c3ac8bf082f" providerId="LiveId" clId="{EF6C3FCF-A10D-425E-8CE5-A97B44F6E78D}" dt="2021-09-20T14:49:09.862" v="67"/>
        <pc:sldMkLst>
          <pc:docMk/>
          <pc:sldMk cId="3723966385" sldId="63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11/17/2021</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11/17/2021</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11/17/2021</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11/17/2021</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11/17/2021</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11/17/2021</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11/17/2021</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11/17/2021</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11/17/2021</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11/17/2021</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11/17/2021</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11/17/2021</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6.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2.png"/><Relationship Id="rId4" Type="http://schemas.microsoft.com/office/2007/relationships/hdphoto" Target="../media/hdphoto10.wdp"/></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5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4599802F-5782-4607-B19A-FB1CAA0312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272955" y="4617019"/>
            <a:ext cx="5022945" cy="2599608"/>
          </a:xfrm>
          <a:prstGeom prst="rect">
            <a:avLst/>
          </a:prstGeom>
        </p:spPr>
      </p:pic>
      <p:pic>
        <p:nvPicPr>
          <p:cNvPr id="26" name="Graphic 25">
            <a:extLst>
              <a:ext uri="{FF2B5EF4-FFF2-40B4-BE49-F238E27FC236}">
                <a16:creationId xmlns:a16="http://schemas.microsoft.com/office/drawing/2014/main" id="{DFA3521E-BE41-4D0E-9BDA-B445EF0389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52898"/>
            <a:ext cx="1965668" cy="2321054"/>
          </a:xfrm>
          <a:prstGeom prst="rect">
            <a:avLst/>
          </a:prstGeom>
        </p:spPr>
      </p:pic>
      <p:pic>
        <p:nvPicPr>
          <p:cNvPr id="25" name="Graphic 24">
            <a:extLst>
              <a:ext uri="{FF2B5EF4-FFF2-40B4-BE49-F238E27FC236}">
                <a16:creationId xmlns:a16="http://schemas.microsoft.com/office/drawing/2014/main" id="{A323FAED-8382-4A4E-8CA9-F116AF14B5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0216" y="1717539"/>
            <a:ext cx="1965668" cy="1451526"/>
          </a:xfrm>
          <a:prstGeom prst="rect">
            <a:avLst/>
          </a:prstGeom>
        </p:spPr>
      </p:pic>
      <p:pic>
        <p:nvPicPr>
          <p:cNvPr id="24" name="Graphic 23">
            <a:extLst>
              <a:ext uri="{FF2B5EF4-FFF2-40B4-BE49-F238E27FC236}">
                <a16:creationId xmlns:a16="http://schemas.microsoft.com/office/drawing/2014/main" id="{F4C9A7D5-1543-4B56-944D-D6C95FC28C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9220" y="230633"/>
            <a:ext cx="1965668" cy="1451526"/>
          </a:xfrm>
          <a:prstGeom prst="rect">
            <a:avLst/>
          </a:prstGeom>
        </p:spPr>
      </p:pic>
      <p:pic>
        <p:nvPicPr>
          <p:cNvPr id="6" name="Graphic 5">
            <a:extLst>
              <a:ext uri="{FF2B5EF4-FFF2-40B4-BE49-F238E27FC236}">
                <a16:creationId xmlns:a16="http://schemas.microsoft.com/office/drawing/2014/main" id="{DCEE82B8-8727-406C-91D5-3897835102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7022" y="-723898"/>
            <a:ext cx="6263772" cy="6858000"/>
          </a:xfrm>
          <a:prstGeom prst="rect">
            <a:avLst/>
          </a:prstGeom>
        </p:spPr>
      </p:pic>
      <p:sp>
        <p:nvSpPr>
          <p:cNvPr id="19" name="Explosion: 14 Points 18">
            <a:extLst>
              <a:ext uri="{FF2B5EF4-FFF2-40B4-BE49-F238E27FC236}">
                <a16:creationId xmlns:a16="http://schemas.microsoft.com/office/drawing/2014/main" id="{EED58292-3C17-410D-B151-F12D99C9A803}"/>
              </a:ext>
            </a:extLst>
          </p:cNvPr>
          <p:cNvSpPr/>
          <p:nvPr/>
        </p:nvSpPr>
        <p:spPr>
          <a:xfrm>
            <a:off x="1951981" y="-1742165"/>
            <a:ext cx="232957" cy="9971402"/>
          </a:xfrm>
          <a:prstGeom prst="irregularSeal2">
            <a:avLst/>
          </a:prstGeom>
          <a:solidFill>
            <a:schemeClr val="tx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2AEB82-C6D6-4B02-8E0A-D2E8830B70E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9000"/>
                    </a14:imgEffect>
                    <a14:imgEffect>
                      <a14:colorTemperature colorTemp="5591"/>
                    </a14:imgEffect>
                    <a14:imgEffect>
                      <a14:saturation sat="164000"/>
                    </a14:imgEffect>
                    <a14:imgEffect>
                      <a14:brightnessContrast bright="8000" contrast="3000"/>
                    </a14:imgEffect>
                  </a14:imgLayer>
                </a14:imgProps>
              </a:ext>
              <a:ext uri="{28A0092B-C50C-407E-A947-70E740481C1C}">
                <a14:useLocalDpi xmlns:a14="http://schemas.microsoft.com/office/drawing/2010/main" val="0"/>
              </a:ext>
            </a:extLst>
          </a:blip>
          <a:srcRect l="9127" t="6422" b="3487"/>
          <a:stretch/>
        </p:blipFill>
        <p:spPr>
          <a:xfrm>
            <a:off x="4153944" y="0"/>
            <a:ext cx="8309429" cy="6879455"/>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4" name="Explosion: 14 Points 3">
            <a:extLst>
              <a:ext uri="{FF2B5EF4-FFF2-40B4-BE49-F238E27FC236}">
                <a16:creationId xmlns:a16="http://schemas.microsoft.com/office/drawing/2014/main" id="{88510132-F611-4F55-8B93-83EB76BA45CC}"/>
              </a:ext>
            </a:extLst>
          </p:cNvPr>
          <p:cNvSpPr/>
          <p:nvPr/>
        </p:nvSpPr>
        <p:spPr>
          <a:xfrm>
            <a:off x="4113000" y="-2946371"/>
            <a:ext cx="302922" cy="11940246"/>
          </a:xfrm>
          <a:prstGeom prst="irregularSeal2">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144D8AF4-339D-4CE6-A2C2-0B3BD74794D8}"/>
              </a:ext>
            </a:extLst>
          </p:cNvPr>
          <p:cNvSpPr txBox="1">
            <a:spLocks/>
          </p:cNvSpPr>
          <p:nvPr/>
        </p:nvSpPr>
        <p:spPr>
          <a:xfrm>
            <a:off x="5435376" y="230633"/>
            <a:ext cx="3460758" cy="5449641"/>
          </a:xfrm>
          <a:custGeom>
            <a:avLst/>
            <a:gdLst>
              <a:gd name="connsiteX0" fmla="*/ 0 w 3460758"/>
              <a:gd name="connsiteY0" fmla="*/ 0 h 5449641"/>
              <a:gd name="connsiteX1" fmla="*/ 611401 w 3460758"/>
              <a:gd name="connsiteY1" fmla="*/ 0 h 5449641"/>
              <a:gd name="connsiteX2" fmla="*/ 1257409 w 3460758"/>
              <a:gd name="connsiteY2" fmla="*/ 0 h 5449641"/>
              <a:gd name="connsiteX3" fmla="*/ 1764987 w 3460758"/>
              <a:gd name="connsiteY3" fmla="*/ 0 h 5449641"/>
              <a:gd name="connsiteX4" fmla="*/ 2376387 w 3460758"/>
              <a:gd name="connsiteY4" fmla="*/ 0 h 5449641"/>
              <a:gd name="connsiteX5" fmla="*/ 2883965 w 3460758"/>
              <a:gd name="connsiteY5" fmla="*/ 0 h 5449641"/>
              <a:gd name="connsiteX6" fmla="*/ 3460758 w 3460758"/>
              <a:gd name="connsiteY6" fmla="*/ 0 h 5449641"/>
              <a:gd name="connsiteX7" fmla="*/ 3460758 w 3460758"/>
              <a:gd name="connsiteY7" fmla="*/ 599461 h 5449641"/>
              <a:gd name="connsiteX8" fmla="*/ 3460758 w 3460758"/>
              <a:gd name="connsiteY8" fmla="*/ 1035432 h 5449641"/>
              <a:gd name="connsiteX9" fmla="*/ 3460758 w 3460758"/>
              <a:gd name="connsiteY9" fmla="*/ 1689389 h 5449641"/>
              <a:gd name="connsiteX10" fmla="*/ 3460758 w 3460758"/>
              <a:gd name="connsiteY10" fmla="*/ 2234353 h 5449641"/>
              <a:gd name="connsiteX11" fmla="*/ 3460758 w 3460758"/>
              <a:gd name="connsiteY11" fmla="*/ 2888310 h 5449641"/>
              <a:gd name="connsiteX12" fmla="*/ 3460758 w 3460758"/>
              <a:gd name="connsiteY12" fmla="*/ 3487770 h 5449641"/>
              <a:gd name="connsiteX13" fmla="*/ 3460758 w 3460758"/>
              <a:gd name="connsiteY13" fmla="*/ 3978238 h 5449641"/>
              <a:gd name="connsiteX14" fmla="*/ 3460758 w 3460758"/>
              <a:gd name="connsiteY14" fmla="*/ 4577698 h 5449641"/>
              <a:gd name="connsiteX15" fmla="*/ 3460758 w 3460758"/>
              <a:gd name="connsiteY15" fmla="*/ 5449641 h 5449641"/>
              <a:gd name="connsiteX16" fmla="*/ 2883965 w 3460758"/>
              <a:gd name="connsiteY16" fmla="*/ 5449641 h 5449641"/>
              <a:gd name="connsiteX17" fmla="*/ 2237957 w 3460758"/>
              <a:gd name="connsiteY17" fmla="*/ 5449641 h 5449641"/>
              <a:gd name="connsiteX18" fmla="*/ 1591949 w 3460758"/>
              <a:gd name="connsiteY18" fmla="*/ 5449641 h 5449641"/>
              <a:gd name="connsiteX19" fmla="*/ 980548 w 3460758"/>
              <a:gd name="connsiteY19" fmla="*/ 5449641 h 5449641"/>
              <a:gd name="connsiteX20" fmla="*/ 0 w 3460758"/>
              <a:gd name="connsiteY20" fmla="*/ 5449641 h 5449641"/>
              <a:gd name="connsiteX21" fmla="*/ 0 w 3460758"/>
              <a:gd name="connsiteY21" fmla="*/ 4850180 h 5449641"/>
              <a:gd name="connsiteX22" fmla="*/ 0 w 3460758"/>
              <a:gd name="connsiteY22" fmla="*/ 4305216 h 5449641"/>
              <a:gd name="connsiteX23" fmla="*/ 0 w 3460758"/>
              <a:gd name="connsiteY23" fmla="*/ 3760252 h 5449641"/>
              <a:gd name="connsiteX24" fmla="*/ 0 w 3460758"/>
              <a:gd name="connsiteY24" fmla="*/ 3215288 h 5449641"/>
              <a:gd name="connsiteX25" fmla="*/ 0 w 3460758"/>
              <a:gd name="connsiteY25" fmla="*/ 2833813 h 5449641"/>
              <a:gd name="connsiteX26" fmla="*/ 0 w 3460758"/>
              <a:gd name="connsiteY26" fmla="*/ 2234353 h 5449641"/>
              <a:gd name="connsiteX27" fmla="*/ 0 w 3460758"/>
              <a:gd name="connsiteY27" fmla="*/ 1852878 h 5449641"/>
              <a:gd name="connsiteX28" fmla="*/ 0 w 3460758"/>
              <a:gd name="connsiteY28" fmla="*/ 1307914 h 5449641"/>
              <a:gd name="connsiteX29" fmla="*/ 0 w 3460758"/>
              <a:gd name="connsiteY29" fmla="*/ 653957 h 5449641"/>
              <a:gd name="connsiteX30" fmla="*/ 0 w 3460758"/>
              <a:gd name="connsiteY30" fmla="*/ 0 h 54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60758" h="5449641" fill="none" extrusionOk="0">
                <a:moveTo>
                  <a:pt x="0" y="0"/>
                </a:moveTo>
                <a:cubicBezTo>
                  <a:pt x="244908" y="-29239"/>
                  <a:pt x="347194" y="53888"/>
                  <a:pt x="611401" y="0"/>
                </a:cubicBezTo>
                <a:cubicBezTo>
                  <a:pt x="875608" y="-53888"/>
                  <a:pt x="1006603" y="56793"/>
                  <a:pt x="1257409" y="0"/>
                </a:cubicBezTo>
                <a:cubicBezTo>
                  <a:pt x="1508215" y="-56793"/>
                  <a:pt x="1564380" y="53994"/>
                  <a:pt x="1764987" y="0"/>
                </a:cubicBezTo>
                <a:cubicBezTo>
                  <a:pt x="1965594" y="-53994"/>
                  <a:pt x="2189073" y="68502"/>
                  <a:pt x="2376387" y="0"/>
                </a:cubicBezTo>
                <a:cubicBezTo>
                  <a:pt x="2563701" y="-68502"/>
                  <a:pt x="2696343" y="58981"/>
                  <a:pt x="2883965" y="0"/>
                </a:cubicBezTo>
                <a:cubicBezTo>
                  <a:pt x="3071587" y="-58981"/>
                  <a:pt x="3342756" y="16572"/>
                  <a:pt x="3460758" y="0"/>
                </a:cubicBezTo>
                <a:cubicBezTo>
                  <a:pt x="3465123" y="268615"/>
                  <a:pt x="3453672" y="325000"/>
                  <a:pt x="3460758" y="599461"/>
                </a:cubicBezTo>
                <a:cubicBezTo>
                  <a:pt x="3467844" y="873922"/>
                  <a:pt x="3435503" y="885455"/>
                  <a:pt x="3460758" y="1035432"/>
                </a:cubicBezTo>
                <a:cubicBezTo>
                  <a:pt x="3486013" y="1185409"/>
                  <a:pt x="3397993" y="1558143"/>
                  <a:pt x="3460758" y="1689389"/>
                </a:cubicBezTo>
                <a:cubicBezTo>
                  <a:pt x="3523523" y="1820635"/>
                  <a:pt x="3451693" y="2097050"/>
                  <a:pt x="3460758" y="2234353"/>
                </a:cubicBezTo>
                <a:cubicBezTo>
                  <a:pt x="3469823" y="2371656"/>
                  <a:pt x="3391072" y="2631334"/>
                  <a:pt x="3460758" y="2888310"/>
                </a:cubicBezTo>
                <a:cubicBezTo>
                  <a:pt x="3530444" y="3145286"/>
                  <a:pt x="3460144" y="3367020"/>
                  <a:pt x="3460758" y="3487770"/>
                </a:cubicBezTo>
                <a:cubicBezTo>
                  <a:pt x="3461372" y="3608520"/>
                  <a:pt x="3455524" y="3824900"/>
                  <a:pt x="3460758" y="3978238"/>
                </a:cubicBezTo>
                <a:cubicBezTo>
                  <a:pt x="3465992" y="4131576"/>
                  <a:pt x="3402900" y="4399138"/>
                  <a:pt x="3460758" y="4577698"/>
                </a:cubicBezTo>
                <a:cubicBezTo>
                  <a:pt x="3518616" y="4756258"/>
                  <a:pt x="3441667" y="5189614"/>
                  <a:pt x="3460758" y="5449641"/>
                </a:cubicBezTo>
                <a:cubicBezTo>
                  <a:pt x="3245071" y="5474900"/>
                  <a:pt x="3063637" y="5411136"/>
                  <a:pt x="2883965" y="5449641"/>
                </a:cubicBezTo>
                <a:cubicBezTo>
                  <a:pt x="2704293" y="5488146"/>
                  <a:pt x="2469659" y="5412619"/>
                  <a:pt x="2237957" y="5449641"/>
                </a:cubicBezTo>
                <a:cubicBezTo>
                  <a:pt x="2006255" y="5486663"/>
                  <a:pt x="1814562" y="5446999"/>
                  <a:pt x="1591949" y="5449641"/>
                </a:cubicBezTo>
                <a:cubicBezTo>
                  <a:pt x="1369336" y="5452283"/>
                  <a:pt x="1166598" y="5440177"/>
                  <a:pt x="980548" y="5449641"/>
                </a:cubicBezTo>
                <a:cubicBezTo>
                  <a:pt x="794498" y="5459105"/>
                  <a:pt x="264155" y="5428131"/>
                  <a:pt x="0" y="5449641"/>
                </a:cubicBezTo>
                <a:cubicBezTo>
                  <a:pt x="-31219" y="5224231"/>
                  <a:pt x="10289" y="4972249"/>
                  <a:pt x="0" y="4850180"/>
                </a:cubicBezTo>
                <a:cubicBezTo>
                  <a:pt x="-10289" y="4728111"/>
                  <a:pt x="44348" y="4424924"/>
                  <a:pt x="0" y="4305216"/>
                </a:cubicBezTo>
                <a:cubicBezTo>
                  <a:pt x="-44348" y="4185508"/>
                  <a:pt x="13602" y="4015829"/>
                  <a:pt x="0" y="3760252"/>
                </a:cubicBezTo>
                <a:cubicBezTo>
                  <a:pt x="-13602" y="3504675"/>
                  <a:pt x="27115" y="3393239"/>
                  <a:pt x="0" y="3215288"/>
                </a:cubicBezTo>
                <a:cubicBezTo>
                  <a:pt x="-27115" y="3037337"/>
                  <a:pt x="4142" y="3004523"/>
                  <a:pt x="0" y="2833813"/>
                </a:cubicBezTo>
                <a:cubicBezTo>
                  <a:pt x="-4142" y="2663103"/>
                  <a:pt x="32895" y="2391357"/>
                  <a:pt x="0" y="2234353"/>
                </a:cubicBezTo>
                <a:cubicBezTo>
                  <a:pt x="-32895" y="2077349"/>
                  <a:pt x="19834" y="2034759"/>
                  <a:pt x="0" y="1852878"/>
                </a:cubicBezTo>
                <a:cubicBezTo>
                  <a:pt x="-19834" y="1670997"/>
                  <a:pt x="31555" y="1442990"/>
                  <a:pt x="0" y="1307914"/>
                </a:cubicBezTo>
                <a:cubicBezTo>
                  <a:pt x="-31555" y="1172838"/>
                  <a:pt x="22799" y="857362"/>
                  <a:pt x="0" y="653957"/>
                </a:cubicBezTo>
                <a:cubicBezTo>
                  <a:pt x="-22799" y="450552"/>
                  <a:pt x="32498" y="150690"/>
                  <a:pt x="0" y="0"/>
                </a:cubicBezTo>
                <a:close/>
              </a:path>
              <a:path w="3460758" h="5449641" stroke="0" extrusionOk="0">
                <a:moveTo>
                  <a:pt x="0" y="0"/>
                </a:moveTo>
                <a:cubicBezTo>
                  <a:pt x="119071" y="-59681"/>
                  <a:pt x="347586" y="38991"/>
                  <a:pt x="542185" y="0"/>
                </a:cubicBezTo>
                <a:cubicBezTo>
                  <a:pt x="736784" y="-38991"/>
                  <a:pt x="835710" y="17712"/>
                  <a:pt x="1015156" y="0"/>
                </a:cubicBezTo>
                <a:cubicBezTo>
                  <a:pt x="1194602" y="-17712"/>
                  <a:pt x="1394307" y="7499"/>
                  <a:pt x="1661164" y="0"/>
                </a:cubicBezTo>
                <a:cubicBezTo>
                  <a:pt x="1928021" y="-7499"/>
                  <a:pt x="2008989" y="19612"/>
                  <a:pt x="2203349" y="0"/>
                </a:cubicBezTo>
                <a:cubicBezTo>
                  <a:pt x="2397710" y="-19612"/>
                  <a:pt x="2529915" y="33512"/>
                  <a:pt x="2745535" y="0"/>
                </a:cubicBezTo>
                <a:cubicBezTo>
                  <a:pt x="2961155" y="-33512"/>
                  <a:pt x="3160538" y="4407"/>
                  <a:pt x="3460758" y="0"/>
                </a:cubicBezTo>
                <a:cubicBezTo>
                  <a:pt x="3510963" y="203110"/>
                  <a:pt x="3437293" y="227361"/>
                  <a:pt x="3460758" y="435971"/>
                </a:cubicBezTo>
                <a:cubicBezTo>
                  <a:pt x="3484223" y="644581"/>
                  <a:pt x="3414712" y="789571"/>
                  <a:pt x="3460758" y="980935"/>
                </a:cubicBezTo>
                <a:cubicBezTo>
                  <a:pt x="3506804" y="1172299"/>
                  <a:pt x="3439630" y="1310268"/>
                  <a:pt x="3460758" y="1416907"/>
                </a:cubicBezTo>
                <a:cubicBezTo>
                  <a:pt x="3481886" y="1523546"/>
                  <a:pt x="3415555" y="1673596"/>
                  <a:pt x="3460758" y="1852878"/>
                </a:cubicBezTo>
                <a:cubicBezTo>
                  <a:pt x="3505961" y="2032160"/>
                  <a:pt x="3447446" y="2234068"/>
                  <a:pt x="3460758" y="2397842"/>
                </a:cubicBezTo>
                <a:cubicBezTo>
                  <a:pt x="3474070" y="2561616"/>
                  <a:pt x="3388894" y="2722542"/>
                  <a:pt x="3460758" y="2997303"/>
                </a:cubicBezTo>
                <a:cubicBezTo>
                  <a:pt x="3532622" y="3272064"/>
                  <a:pt x="3429988" y="3235602"/>
                  <a:pt x="3460758" y="3378777"/>
                </a:cubicBezTo>
                <a:cubicBezTo>
                  <a:pt x="3491528" y="3521952"/>
                  <a:pt x="3421074" y="3767818"/>
                  <a:pt x="3460758" y="3923742"/>
                </a:cubicBezTo>
                <a:cubicBezTo>
                  <a:pt x="3500442" y="4079667"/>
                  <a:pt x="3439104" y="4244096"/>
                  <a:pt x="3460758" y="4468706"/>
                </a:cubicBezTo>
                <a:cubicBezTo>
                  <a:pt x="3482412" y="4693316"/>
                  <a:pt x="3345733" y="5148468"/>
                  <a:pt x="3460758" y="5449641"/>
                </a:cubicBezTo>
                <a:cubicBezTo>
                  <a:pt x="3234980" y="5521246"/>
                  <a:pt x="3136245" y="5401704"/>
                  <a:pt x="2849357" y="5449641"/>
                </a:cubicBezTo>
                <a:cubicBezTo>
                  <a:pt x="2562469" y="5497578"/>
                  <a:pt x="2423514" y="5395575"/>
                  <a:pt x="2272564" y="5449641"/>
                </a:cubicBezTo>
                <a:cubicBezTo>
                  <a:pt x="2121614" y="5503707"/>
                  <a:pt x="2001483" y="5395348"/>
                  <a:pt x="1799594" y="5449641"/>
                </a:cubicBezTo>
                <a:cubicBezTo>
                  <a:pt x="1597705" y="5503934"/>
                  <a:pt x="1427756" y="5390019"/>
                  <a:pt x="1292016" y="5449641"/>
                </a:cubicBezTo>
                <a:cubicBezTo>
                  <a:pt x="1156276" y="5509263"/>
                  <a:pt x="804596" y="5387679"/>
                  <a:pt x="646008" y="5449641"/>
                </a:cubicBezTo>
                <a:cubicBezTo>
                  <a:pt x="487420" y="5511603"/>
                  <a:pt x="215263" y="5375947"/>
                  <a:pt x="0" y="5449641"/>
                </a:cubicBezTo>
                <a:cubicBezTo>
                  <a:pt x="-9061" y="5312908"/>
                  <a:pt x="5960" y="5148742"/>
                  <a:pt x="0" y="5013670"/>
                </a:cubicBezTo>
                <a:cubicBezTo>
                  <a:pt x="-5960" y="4878598"/>
                  <a:pt x="19930" y="4660215"/>
                  <a:pt x="0" y="4523202"/>
                </a:cubicBezTo>
                <a:cubicBezTo>
                  <a:pt x="-19930" y="4386189"/>
                  <a:pt x="18504" y="4304666"/>
                  <a:pt x="0" y="4141727"/>
                </a:cubicBezTo>
                <a:cubicBezTo>
                  <a:pt x="-18504" y="3978788"/>
                  <a:pt x="9587" y="3910924"/>
                  <a:pt x="0" y="3760252"/>
                </a:cubicBezTo>
                <a:cubicBezTo>
                  <a:pt x="-9587" y="3609581"/>
                  <a:pt x="51813" y="3440760"/>
                  <a:pt x="0" y="3160792"/>
                </a:cubicBezTo>
                <a:cubicBezTo>
                  <a:pt x="-51813" y="2880824"/>
                  <a:pt x="34398" y="2937607"/>
                  <a:pt x="0" y="2724821"/>
                </a:cubicBezTo>
                <a:cubicBezTo>
                  <a:pt x="-34398" y="2512035"/>
                  <a:pt x="46586" y="2262518"/>
                  <a:pt x="0" y="2070864"/>
                </a:cubicBezTo>
                <a:cubicBezTo>
                  <a:pt x="-46586" y="1879210"/>
                  <a:pt x="38843" y="1763432"/>
                  <a:pt x="0" y="1580396"/>
                </a:cubicBezTo>
                <a:cubicBezTo>
                  <a:pt x="-38843" y="1397360"/>
                  <a:pt x="22140" y="1285922"/>
                  <a:pt x="0" y="1198921"/>
                </a:cubicBezTo>
                <a:cubicBezTo>
                  <a:pt x="-22140" y="1111921"/>
                  <a:pt x="43437" y="839994"/>
                  <a:pt x="0" y="599461"/>
                </a:cubicBezTo>
                <a:cubicBezTo>
                  <a:pt x="-43437" y="358928"/>
                  <a:pt x="63056" y="240636"/>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On the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Side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of</a:t>
            </a:r>
          </a:p>
          <a:p>
            <a:pPr marL="0" indent="0">
              <a:buNone/>
            </a:pPr>
            <a:endParaRPr lang="en-US" sz="3200" b="1" dirty="0">
              <a:ln w="25400">
                <a:solidFill>
                  <a:schemeClr val="accent5">
                    <a:lumMod val="50000"/>
                  </a:schemeClr>
                </a:solidFill>
              </a:ln>
              <a:solidFill>
                <a:schemeClr val="bg1"/>
              </a:solidFill>
              <a:latin typeface="Arial Rounded MT Bold" panose="020F0704030504030204" pitchFamily="34" charset="0"/>
            </a:endParaRP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THE</a:t>
            </a: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ANGELS</a:t>
            </a:r>
          </a:p>
          <a:p>
            <a:pPr marL="0" indent="0" algn="ctr">
              <a:buNone/>
            </a:pPr>
            <a:r>
              <a:rPr lang="en-US" sz="12800" dirty="0">
                <a:ln w="0">
                  <a:solidFill>
                    <a:schemeClr val="accent5">
                      <a:lumMod val="50000"/>
                    </a:schemeClr>
                  </a:solidFill>
                </a:ln>
                <a:effectLst/>
              </a:rPr>
              <a:t>Part 5</a:t>
            </a:r>
          </a:p>
          <a:p>
            <a:pPr marL="0" indent="0" algn="ctr">
              <a:buNone/>
            </a:pPr>
            <a:r>
              <a:rPr lang="en-US" sz="12800" dirty="0">
                <a:ln w="0">
                  <a:solidFill>
                    <a:schemeClr val="accent5">
                      <a:lumMod val="50000"/>
                    </a:schemeClr>
                  </a:solidFill>
                </a:ln>
                <a:effectLst/>
              </a:rPr>
              <a:t>Dangerous Duplicity </a:t>
            </a:r>
          </a:p>
          <a:p>
            <a:pPr marL="0" indent="0" algn="ctr">
              <a:buNone/>
            </a:pPr>
            <a:r>
              <a:rPr lang="en-US" sz="11200" dirty="0">
                <a:ln w="0">
                  <a:solidFill>
                    <a:schemeClr val="accent5">
                      <a:lumMod val="50000"/>
                    </a:schemeClr>
                  </a:solidFill>
                </a:ln>
              </a:rPr>
              <a:t>(</a:t>
            </a:r>
            <a:r>
              <a:rPr lang="en-US" sz="11200" dirty="0">
                <a:ln w="0">
                  <a:solidFill>
                    <a:schemeClr val="accent5">
                      <a:lumMod val="50000"/>
                    </a:schemeClr>
                  </a:solidFill>
                </a:ln>
                <a:effectLst/>
              </a:rPr>
              <a:t>Slaves to One Master)</a:t>
            </a:r>
          </a:p>
        </p:txBody>
      </p:sp>
      <p:pic>
        <p:nvPicPr>
          <p:cNvPr id="5" name="Picture 4" descr="A picture containing text, silhouette, vector graphics&#10;&#10;Description automatically generated">
            <a:extLst>
              <a:ext uri="{FF2B5EF4-FFF2-40B4-BE49-F238E27FC236}">
                <a16:creationId xmlns:a16="http://schemas.microsoft.com/office/drawing/2014/main" id="{C2B2FDDA-820E-48CA-B8AD-B5344531A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94058" y="3293740"/>
            <a:ext cx="2320040" cy="3480036"/>
          </a:xfrm>
          <a:prstGeom prst="rect">
            <a:avLst/>
          </a:prstGeom>
          <a:ln w="34925">
            <a:noFill/>
          </a:ln>
          <a:effectLst>
            <a:glow rad="25400">
              <a:schemeClr val="bg1"/>
            </a:glow>
          </a:effectLst>
        </p:spPr>
      </p:pic>
      <p:sp>
        <p:nvSpPr>
          <p:cNvPr id="28" name="Subtitle 2">
            <a:extLst>
              <a:ext uri="{FF2B5EF4-FFF2-40B4-BE49-F238E27FC236}">
                <a16:creationId xmlns:a16="http://schemas.microsoft.com/office/drawing/2014/main" id="{6AD0CDF1-FF8F-42E7-97A6-DBFE0D9C713E}"/>
              </a:ext>
            </a:extLst>
          </p:cNvPr>
          <p:cNvSpPr txBox="1">
            <a:spLocks/>
          </p:cNvSpPr>
          <p:nvPr/>
        </p:nvSpPr>
        <p:spPr>
          <a:xfrm>
            <a:off x="45140" y="851379"/>
            <a:ext cx="1796347" cy="257064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300" b="1" dirty="0">
                <a:ln>
                  <a:solidFill>
                    <a:schemeClr val="tx1"/>
                  </a:solidFill>
                </a:ln>
                <a:solidFill>
                  <a:srgbClr val="C00000"/>
                </a:solidFill>
                <a:effectLst>
                  <a:glow rad="152400">
                    <a:schemeClr val="bg1"/>
                  </a:glow>
                </a:effectLst>
              </a:rPr>
              <a:t>Black</a:t>
            </a:r>
          </a:p>
          <a:p>
            <a:pPr marL="0" indent="0" algn="r">
              <a:buNone/>
            </a:pPr>
            <a:r>
              <a:rPr lang="en-US" sz="3000" b="1" dirty="0">
                <a:ln>
                  <a:solidFill>
                    <a:schemeClr val="tx1"/>
                  </a:solidFill>
                </a:ln>
                <a:solidFill>
                  <a:srgbClr val="C00000"/>
                </a:solidFill>
                <a:effectLst>
                  <a:glow rad="152400">
                    <a:schemeClr val="bg1"/>
                  </a:glow>
                </a:effectLst>
              </a:rPr>
              <a:t>Our Party</a:t>
            </a:r>
          </a:p>
          <a:p>
            <a:pPr marL="0" indent="0" algn="r">
              <a:buNone/>
            </a:pPr>
            <a:r>
              <a:rPr lang="en-US" sz="4300" b="1" dirty="0">
                <a:ln>
                  <a:solidFill>
                    <a:schemeClr val="tx1"/>
                  </a:solidFill>
                </a:ln>
                <a:solidFill>
                  <a:srgbClr val="C00000"/>
                </a:solidFill>
                <a:effectLst>
                  <a:glow rad="152400">
                    <a:schemeClr val="bg1"/>
                  </a:glow>
                </a:effectLst>
              </a:rPr>
              <a:t>Us</a:t>
            </a:r>
          </a:p>
          <a:p>
            <a:pPr marL="0" indent="0" algn="r">
              <a:buNone/>
            </a:pPr>
            <a:r>
              <a:rPr lang="en-US" sz="4000" b="1" dirty="0">
                <a:ln>
                  <a:solidFill>
                    <a:schemeClr val="tx1"/>
                  </a:solidFill>
                </a:ln>
                <a:solidFill>
                  <a:srgbClr val="C00000"/>
                </a:solidFill>
                <a:effectLst>
                  <a:glow rad="152400">
                    <a:schemeClr val="bg1"/>
                  </a:glow>
                </a:effectLst>
              </a:rPr>
              <a:t>Athletes</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2" name="Subtitle 2">
            <a:extLst>
              <a:ext uri="{FF2B5EF4-FFF2-40B4-BE49-F238E27FC236}">
                <a16:creationId xmlns:a16="http://schemas.microsoft.com/office/drawing/2014/main" id="{7F1DEEDE-19E9-4E8F-836B-024E59C56784}"/>
              </a:ext>
            </a:extLst>
          </p:cNvPr>
          <p:cNvSpPr txBox="1">
            <a:spLocks/>
          </p:cNvSpPr>
          <p:nvPr/>
        </p:nvSpPr>
        <p:spPr>
          <a:xfrm>
            <a:off x="2295432" y="874785"/>
            <a:ext cx="2120490" cy="260405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00" b="1" dirty="0">
                <a:ln>
                  <a:solidFill>
                    <a:schemeClr val="tx1"/>
                  </a:solidFill>
                </a:ln>
                <a:solidFill>
                  <a:srgbClr val="C00000"/>
                </a:solidFill>
                <a:effectLst>
                  <a:glow rad="152400">
                    <a:schemeClr val="bg1"/>
                  </a:glow>
                </a:effectLst>
              </a:rPr>
              <a:t>White</a:t>
            </a:r>
          </a:p>
          <a:p>
            <a:pPr marL="0" indent="0">
              <a:buNone/>
            </a:pPr>
            <a:r>
              <a:rPr lang="en-US" sz="3000" b="1" dirty="0">
                <a:ln>
                  <a:solidFill>
                    <a:schemeClr val="tx1"/>
                  </a:solidFill>
                </a:ln>
                <a:solidFill>
                  <a:srgbClr val="C00000"/>
                </a:solidFill>
                <a:effectLst>
                  <a:glow rad="152400">
                    <a:schemeClr val="bg1"/>
                  </a:glow>
                </a:effectLst>
              </a:rPr>
              <a:t>Their Party</a:t>
            </a:r>
          </a:p>
          <a:p>
            <a:pPr marL="0" indent="0">
              <a:buNone/>
            </a:pPr>
            <a:r>
              <a:rPr lang="en-US" sz="4300" b="1" dirty="0">
                <a:ln>
                  <a:solidFill>
                    <a:schemeClr val="tx1"/>
                  </a:solidFill>
                </a:ln>
                <a:solidFill>
                  <a:srgbClr val="C00000"/>
                </a:solidFill>
                <a:effectLst>
                  <a:glow rad="152400">
                    <a:schemeClr val="bg1"/>
                  </a:glow>
                </a:effectLst>
              </a:rPr>
              <a:t>Them</a:t>
            </a:r>
          </a:p>
          <a:p>
            <a:pPr marL="0" indent="0">
              <a:buNone/>
            </a:pPr>
            <a:r>
              <a:rPr lang="en-US" sz="4000" b="1" dirty="0">
                <a:ln>
                  <a:solidFill>
                    <a:schemeClr val="tx1"/>
                  </a:solidFill>
                </a:ln>
                <a:solidFill>
                  <a:srgbClr val="C00000"/>
                </a:solidFill>
                <a:effectLst>
                  <a:glow rad="152400">
                    <a:schemeClr val="bg1"/>
                  </a:glow>
                </a:effectLst>
              </a:rPr>
              <a:t>Nerds</a:t>
            </a:r>
          </a:p>
          <a:p>
            <a:pPr marL="0" indent="0" algn="ctr">
              <a:buNone/>
            </a:pPr>
            <a:endParaRPr lang="en-US" sz="3600" b="1" dirty="0">
              <a:ln>
                <a:solidFill>
                  <a:schemeClr val="tx1"/>
                </a:solidFill>
              </a:ln>
              <a:solidFill>
                <a:srgbClr val="C00000"/>
              </a:solidFill>
              <a:effectLst>
                <a:glow rad="76200">
                  <a:schemeClr val="bg1"/>
                </a:glow>
              </a:effectLst>
            </a:endParaRPr>
          </a:p>
        </p:txBody>
      </p:sp>
      <p:sp>
        <p:nvSpPr>
          <p:cNvPr id="43" name="Subtitle 2">
            <a:extLst>
              <a:ext uri="{FF2B5EF4-FFF2-40B4-BE49-F238E27FC236}">
                <a16:creationId xmlns:a16="http://schemas.microsoft.com/office/drawing/2014/main" id="{3BC047A4-B9ED-4466-BA73-89E371477C97}"/>
              </a:ext>
            </a:extLst>
          </p:cNvPr>
          <p:cNvSpPr txBox="1">
            <a:spLocks/>
          </p:cNvSpPr>
          <p:nvPr/>
        </p:nvSpPr>
        <p:spPr>
          <a:xfrm>
            <a:off x="-489857" y="3505227"/>
            <a:ext cx="2325954" cy="30429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ln>
                  <a:solidFill>
                    <a:schemeClr val="tx1"/>
                  </a:solidFill>
                </a:ln>
                <a:solidFill>
                  <a:srgbClr val="C00000"/>
                </a:solidFill>
                <a:effectLst>
                  <a:glow rad="152400">
                    <a:schemeClr val="bg1"/>
                  </a:glow>
                </a:effectLst>
              </a:rPr>
              <a:t>Born Here</a:t>
            </a:r>
          </a:p>
          <a:p>
            <a:pPr marL="0" indent="0" algn="r">
              <a:buNone/>
            </a:pPr>
            <a:r>
              <a:rPr lang="en-US" sz="4300" b="1" dirty="0">
                <a:ln>
                  <a:solidFill>
                    <a:schemeClr val="tx1"/>
                  </a:solidFill>
                </a:ln>
                <a:solidFill>
                  <a:srgbClr val="C00000"/>
                </a:solidFill>
                <a:effectLst>
                  <a:glow rad="152400">
                    <a:schemeClr val="bg1"/>
                  </a:glow>
                </a:effectLst>
              </a:rPr>
              <a:t>Rich</a:t>
            </a:r>
          </a:p>
          <a:p>
            <a:pPr marL="0" indent="0" algn="r">
              <a:buNone/>
            </a:pPr>
            <a:r>
              <a:rPr lang="en-US" sz="4300" b="1" dirty="0">
                <a:ln>
                  <a:solidFill>
                    <a:schemeClr val="tx1"/>
                  </a:solidFill>
                </a:ln>
                <a:solidFill>
                  <a:srgbClr val="C00000"/>
                </a:solidFill>
                <a:effectLst>
                  <a:glow rad="152400">
                    <a:schemeClr val="bg1"/>
                  </a:glow>
                </a:effectLst>
              </a:rPr>
              <a:t>College</a:t>
            </a:r>
          </a:p>
          <a:p>
            <a:pPr marL="0" indent="0" algn="r">
              <a:buNone/>
            </a:pPr>
            <a:r>
              <a:rPr lang="en-US" sz="4300" b="1" dirty="0">
                <a:ln>
                  <a:solidFill>
                    <a:schemeClr val="tx1"/>
                  </a:solidFill>
                </a:ln>
                <a:solidFill>
                  <a:srgbClr val="C00000"/>
                </a:solidFill>
                <a:effectLst>
                  <a:glow rad="152400">
                    <a:schemeClr val="bg1"/>
                  </a:glow>
                </a:effectLst>
              </a:rPr>
              <a:t>C.E.O.</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4" name="Subtitle 2">
            <a:extLst>
              <a:ext uri="{FF2B5EF4-FFF2-40B4-BE49-F238E27FC236}">
                <a16:creationId xmlns:a16="http://schemas.microsoft.com/office/drawing/2014/main" id="{DA92D015-5765-404E-97BB-14F62B8FECC3}"/>
              </a:ext>
            </a:extLst>
          </p:cNvPr>
          <p:cNvSpPr txBox="1">
            <a:spLocks/>
          </p:cNvSpPr>
          <p:nvPr/>
        </p:nvSpPr>
        <p:spPr>
          <a:xfrm>
            <a:off x="2238124" y="3533639"/>
            <a:ext cx="3031367" cy="3042900"/>
          </a:xfrm>
          <a:prstGeom prst="rect">
            <a:avLst/>
          </a:prstGeom>
          <a:effectLst/>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n>
                  <a:solidFill>
                    <a:schemeClr val="tx1"/>
                  </a:solidFill>
                </a:ln>
                <a:solidFill>
                  <a:srgbClr val="C00000"/>
                </a:solidFill>
                <a:effectLst>
                  <a:glow rad="152400">
                    <a:schemeClr val="bg1"/>
                  </a:glow>
                </a:effectLst>
              </a:rPr>
              <a:t>Moved</a:t>
            </a:r>
            <a:r>
              <a:rPr lang="en-US" b="1" dirty="0">
                <a:ln>
                  <a:solidFill>
                    <a:schemeClr val="tx1"/>
                  </a:solidFill>
                </a:ln>
                <a:solidFill>
                  <a:srgbClr val="C00000"/>
                </a:solidFill>
              </a:rPr>
              <a:t> </a:t>
            </a:r>
            <a:r>
              <a:rPr lang="en-US" b="1" dirty="0">
                <a:ln>
                  <a:solidFill>
                    <a:schemeClr val="tx1"/>
                  </a:solidFill>
                </a:ln>
                <a:solidFill>
                  <a:srgbClr val="C00000"/>
                </a:solidFill>
                <a:effectLst>
                  <a:glow rad="152400">
                    <a:schemeClr val="bg1"/>
                  </a:glow>
                </a:effectLst>
              </a:rPr>
              <a:t>Here</a:t>
            </a:r>
          </a:p>
          <a:p>
            <a:pPr marL="0" indent="0">
              <a:buNone/>
            </a:pPr>
            <a:r>
              <a:rPr lang="en-US" sz="4300" b="1" dirty="0">
                <a:ln>
                  <a:solidFill>
                    <a:schemeClr val="tx1"/>
                  </a:solidFill>
                </a:ln>
                <a:solidFill>
                  <a:srgbClr val="C00000"/>
                </a:solidFill>
                <a:effectLst>
                  <a:glow rad="152400">
                    <a:schemeClr val="bg1"/>
                  </a:glow>
                </a:effectLst>
              </a:rPr>
              <a:t>Poor</a:t>
            </a:r>
          </a:p>
          <a:p>
            <a:pPr marL="0" indent="0">
              <a:buNone/>
            </a:pPr>
            <a:r>
              <a:rPr lang="en-US" sz="4300" b="1" dirty="0">
                <a:ln>
                  <a:solidFill>
                    <a:schemeClr val="tx1"/>
                  </a:solidFill>
                </a:ln>
                <a:solidFill>
                  <a:srgbClr val="C00000"/>
                </a:solidFill>
                <a:effectLst>
                  <a:glow rad="152400">
                    <a:schemeClr val="bg1"/>
                  </a:glow>
                </a:effectLst>
              </a:rPr>
              <a:t>Trades</a:t>
            </a:r>
          </a:p>
          <a:p>
            <a:pPr marL="0" indent="0">
              <a:buNone/>
            </a:pPr>
            <a:r>
              <a:rPr lang="en-US" sz="4300" b="1" dirty="0">
                <a:ln>
                  <a:solidFill>
                    <a:schemeClr val="tx1"/>
                  </a:solidFill>
                </a:ln>
                <a:solidFill>
                  <a:srgbClr val="C00000"/>
                </a:solidFill>
                <a:effectLst>
                  <a:glow rad="152400">
                    <a:schemeClr val="bg1"/>
                  </a:glow>
                </a:effectLst>
              </a:rPr>
              <a:t>Janitor</a:t>
            </a:r>
          </a:p>
          <a:p>
            <a:pPr marL="0" indent="0">
              <a:buNone/>
            </a:pPr>
            <a:endParaRPr lang="en-US" sz="3600" b="1" dirty="0">
              <a:ln>
                <a:solidFill>
                  <a:schemeClr val="tx1"/>
                </a:solidFill>
              </a:ln>
              <a:solidFill>
                <a:srgbClr val="C00000"/>
              </a:solidFill>
              <a:effectLst>
                <a:glow rad="76200">
                  <a:schemeClr val="bg1"/>
                </a:glow>
              </a:effectLst>
            </a:endParaRPr>
          </a:p>
        </p:txBody>
      </p:sp>
    </p:spTree>
    <p:extLst>
      <p:ext uri="{BB962C8B-B14F-4D97-AF65-F5344CB8AC3E}">
        <p14:creationId xmlns:p14="http://schemas.microsoft.com/office/powerpoint/2010/main" val="3758319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846161"/>
            <a:ext cx="12068014" cy="6011838"/>
          </a:xfrm>
        </p:spPr>
        <p:txBody>
          <a:bodyPr rIns="0">
            <a:noAutofit/>
          </a:bodyPr>
          <a:lstStyle/>
          <a:p>
            <a:pPr algn="l">
              <a:lnSpc>
                <a:spcPts val="5400"/>
              </a:lnSpc>
              <a:spcBef>
                <a:spcPts val="0"/>
              </a:spcBef>
            </a:pPr>
            <a:r>
              <a:rPr lang="en-US" sz="5000" b="1" dirty="0"/>
              <a:t>But Jesus (the Angel of the Lord), answers him, “I am not on anybody’s side.</a:t>
            </a:r>
          </a:p>
          <a:p>
            <a:pPr algn="l">
              <a:lnSpc>
                <a:spcPts val="5400"/>
              </a:lnSpc>
              <a:spcBef>
                <a:spcPts val="0"/>
              </a:spcBef>
            </a:pPr>
            <a:r>
              <a:rPr lang="en-US" sz="5000" b="1" dirty="0"/>
              <a:t>I am the commander of the Lord’s army.”</a:t>
            </a:r>
          </a:p>
          <a:p>
            <a:pPr algn="l">
              <a:lnSpc>
                <a:spcPts val="5400"/>
              </a:lnSpc>
              <a:spcBef>
                <a:spcPts val="0"/>
              </a:spcBef>
            </a:pPr>
            <a:r>
              <a:rPr lang="en-US" sz="5000" b="1" dirty="0"/>
              <a:t>For the Lord…</a:t>
            </a:r>
          </a:p>
          <a:p>
            <a:pPr algn="l">
              <a:lnSpc>
                <a:spcPts val="5400"/>
              </a:lnSpc>
              <a:spcBef>
                <a:spcPts val="0"/>
              </a:spcBef>
            </a:pPr>
            <a:r>
              <a:rPr lang="en-US" sz="5000" b="1" dirty="0"/>
              <a:t>There are only two choices.</a:t>
            </a:r>
          </a:p>
          <a:p>
            <a:pPr algn="l">
              <a:lnSpc>
                <a:spcPts val="5400"/>
              </a:lnSpc>
              <a:spcBef>
                <a:spcPts val="0"/>
              </a:spcBef>
            </a:pPr>
            <a:r>
              <a:rPr lang="en-US" sz="5000" b="1" dirty="0"/>
              <a:t>One can be on the Lord’s side or not on the Lord’s side.</a:t>
            </a:r>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429192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Joshua 5:13 (CEB) cont. </a:t>
            </a:r>
          </a:p>
          <a:p>
            <a:pPr algn="l">
              <a:lnSpc>
                <a:spcPts val="5800"/>
              </a:lnSpc>
              <a:spcBef>
                <a:spcPts val="1200"/>
              </a:spcBef>
            </a:pPr>
            <a:r>
              <a:rPr lang="en-US" sz="5400" b="1" dirty="0">
                <a:solidFill>
                  <a:schemeClr val="bg1"/>
                </a:solidFill>
                <a:effectLst>
                  <a:glow rad="88900">
                    <a:schemeClr val="tx1"/>
                  </a:glow>
                </a:effectLst>
              </a:rPr>
              <a:t>…He said, “Neither! I’m the commander of the Lord’s heavenly force. Now I have arrived!” Then Joshua fell flat on his face and worshipped. Joshua said to him, “What is my master saying to his servant?...</a:t>
            </a:r>
          </a:p>
        </p:txBody>
      </p:sp>
    </p:spTree>
    <p:extLst>
      <p:ext uri="{BB962C8B-B14F-4D97-AF65-F5344CB8AC3E}">
        <p14:creationId xmlns:p14="http://schemas.microsoft.com/office/powerpoint/2010/main" val="246401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22FB9742-B4DF-4F44-B35E-8E2CFC821B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211" b="12803"/>
          <a:stretch/>
        </p:blipFill>
        <p:spPr>
          <a:xfrm>
            <a:off x="20" y="1282"/>
            <a:ext cx="12191980" cy="6856718"/>
          </a:xfrm>
          <a:prstGeom prst="rect">
            <a:avLst/>
          </a:prstGeom>
        </p:spPr>
      </p:pic>
    </p:spTree>
    <p:extLst>
      <p:ext uri="{BB962C8B-B14F-4D97-AF65-F5344CB8AC3E}">
        <p14:creationId xmlns:p14="http://schemas.microsoft.com/office/powerpoint/2010/main" val="4197932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707010"/>
            <a:ext cx="12068014" cy="6106385"/>
          </a:xfrm>
        </p:spPr>
        <p:txBody>
          <a:bodyPr rIns="0">
            <a:noAutofit/>
          </a:bodyPr>
          <a:lstStyle/>
          <a:p>
            <a:pPr algn="l">
              <a:lnSpc>
                <a:spcPts val="5400"/>
              </a:lnSpc>
              <a:spcBef>
                <a:spcPts val="0"/>
              </a:spcBef>
            </a:pPr>
            <a:r>
              <a:rPr lang="en-US" sz="5000" b="1" dirty="0"/>
              <a:t>So, Joshua fell on his face and worshipped Him (this is one reason we know that this was no ordinary angel-angels never let men worship them).</a:t>
            </a:r>
          </a:p>
          <a:p>
            <a:pPr algn="l">
              <a:lnSpc>
                <a:spcPct val="100000"/>
              </a:lnSpc>
              <a:spcBef>
                <a:spcPts val="0"/>
              </a:spcBef>
            </a:pPr>
            <a:endParaRPr lang="en-US" sz="5400" b="1" dirty="0"/>
          </a:p>
        </p:txBody>
      </p:sp>
    </p:spTree>
    <p:extLst>
      <p:ext uri="{BB962C8B-B14F-4D97-AF65-F5344CB8AC3E}">
        <p14:creationId xmlns:p14="http://schemas.microsoft.com/office/powerpoint/2010/main" val="461570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45097"/>
            <a:ext cx="11450320" cy="71030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Revelation 22:8-9 (GW) cont. </a:t>
            </a:r>
          </a:p>
          <a:p>
            <a:pPr algn="l">
              <a:lnSpc>
                <a:spcPts val="5200"/>
              </a:lnSpc>
              <a:spcBef>
                <a:spcPts val="1500"/>
              </a:spcBef>
            </a:pPr>
            <a:r>
              <a:rPr lang="en-US" sz="5200" b="1" dirty="0">
                <a:solidFill>
                  <a:schemeClr val="bg1"/>
                </a:solidFill>
                <a:effectLst>
                  <a:glow rad="88900">
                    <a:schemeClr val="tx1"/>
                  </a:glow>
                </a:effectLst>
              </a:rPr>
              <a:t>“I, John, heard and saw these things. When I had heard and seen them, I bowed to worship at the feet of the angel who had been showing me these things. He told me, “Don’t do that! I am your coworker. I work with other Christians, the prophets, and those who follow the words in this book. Worship God!”</a:t>
            </a:r>
          </a:p>
        </p:txBody>
      </p:sp>
    </p:spTree>
    <p:extLst>
      <p:ext uri="{BB962C8B-B14F-4D97-AF65-F5344CB8AC3E}">
        <p14:creationId xmlns:p14="http://schemas.microsoft.com/office/powerpoint/2010/main" val="1528151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54031"/>
            <a:ext cx="12068014" cy="6857999"/>
          </a:xfrm>
        </p:spPr>
        <p:txBody>
          <a:bodyPr rIns="0">
            <a:noAutofit/>
          </a:bodyPr>
          <a:lstStyle/>
          <a:p>
            <a:pPr algn="l">
              <a:lnSpc>
                <a:spcPts val="5400"/>
              </a:lnSpc>
              <a:spcBef>
                <a:spcPts val="0"/>
              </a:spcBef>
            </a:pPr>
            <a:r>
              <a:rPr lang="en-US" sz="5000" b="1" dirty="0"/>
              <a:t>Angels spend their time &amp; energy worshipping Jesus &amp; relaying His message.</a:t>
            </a:r>
          </a:p>
          <a:p>
            <a:pPr algn="l">
              <a:lnSpc>
                <a:spcPts val="5400"/>
              </a:lnSpc>
              <a:spcBef>
                <a:spcPts val="0"/>
              </a:spcBef>
            </a:pPr>
            <a:r>
              <a:rPr lang="en-US" sz="5000" b="1" dirty="0"/>
              <a:t>For an angel, worshipping Jesus &amp; relaying His message is his very existence. </a:t>
            </a:r>
          </a:p>
          <a:p>
            <a:pPr algn="l">
              <a:lnSpc>
                <a:spcPts val="5400"/>
              </a:lnSpc>
              <a:spcBef>
                <a:spcPts val="0"/>
              </a:spcBef>
            </a:pPr>
            <a:r>
              <a:rPr lang="en-US" sz="5000" b="1" dirty="0"/>
              <a:t>Angels actually see us as co-workers in this occupation—We have the same job as them.</a:t>
            </a:r>
          </a:p>
          <a:p>
            <a:pPr algn="l">
              <a:lnSpc>
                <a:spcPts val="5400"/>
              </a:lnSpc>
              <a:spcBef>
                <a:spcPts val="0"/>
              </a:spcBef>
            </a:pPr>
            <a:r>
              <a:rPr lang="en-US" sz="5000" b="1" dirty="0"/>
              <a:t>“The side of the Angels” is all about worshipping Jesus &amp; relaying His message.</a:t>
            </a:r>
          </a:p>
          <a:p>
            <a:pPr algn="l">
              <a:lnSpc>
                <a:spcPts val="5400"/>
              </a:lnSpc>
              <a:spcBef>
                <a:spcPts val="0"/>
              </a:spcBef>
            </a:pPr>
            <a:r>
              <a:rPr lang="en-US" sz="5000" b="1" dirty="0"/>
              <a:t>Listen to what the Angel of the Lord tells Joshua that he should be doing…</a:t>
            </a:r>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239638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Joshua 5:14 (CEB) cont. </a:t>
            </a:r>
          </a:p>
          <a:p>
            <a:pPr algn="l">
              <a:lnSpc>
                <a:spcPts val="5800"/>
              </a:lnSpc>
              <a:spcBef>
                <a:spcPts val="1200"/>
              </a:spcBef>
            </a:pPr>
            <a:r>
              <a:rPr lang="en-US" sz="5400" b="1" dirty="0">
                <a:solidFill>
                  <a:schemeClr val="bg1"/>
                </a:solidFill>
                <a:effectLst>
                  <a:glow rad="88900">
                    <a:schemeClr val="tx1"/>
                  </a:glow>
                </a:effectLst>
              </a:rPr>
              <a:t>“…The commander of the Lord’s heavenly force said to Joshua, “Take your sandals off your feet because the place where you are standing is holy.” So Joshua did this.”</a:t>
            </a:r>
          </a:p>
        </p:txBody>
      </p:sp>
    </p:spTree>
    <p:extLst>
      <p:ext uri="{BB962C8B-B14F-4D97-AF65-F5344CB8AC3E}">
        <p14:creationId xmlns:p14="http://schemas.microsoft.com/office/powerpoint/2010/main" val="3599910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0"/>
            <a:ext cx="12068014" cy="6792010"/>
          </a:xfrm>
        </p:spPr>
        <p:txBody>
          <a:bodyPr rIns="0">
            <a:noAutofit/>
          </a:bodyPr>
          <a:lstStyle/>
          <a:p>
            <a:pPr algn="l">
              <a:lnSpc>
                <a:spcPts val="5400"/>
              </a:lnSpc>
              <a:spcBef>
                <a:spcPts val="0"/>
              </a:spcBef>
            </a:pPr>
            <a:r>
              <a:rPr lang="en-US" sz="5000" b="1" dirty="0"/>
              <a:t>Like Moses before him, Joshua took off his shoes and recognized the Holy One in whose presence He stood.</a:t>
            </a:r>
          </a:p>
          <a:p>
            <a:pPr algn="l">
              <a:lnSpc>
                <a:spcPts val="5400"/>
              </a:lnSpc>
              <a:spcBef>
                <a:spcPts val="0"/>
              </a:spcBef>
            </a:pPr>
            <a:r>
              <a:rPr lang="en-US" sz="5000" b="1" dirty="0"/>
              <a:t>The Lord was on </a:t>
            </a:r>
            <a:r>
              <a:rPr lang="en-US" sz="5000" b="1" u="sng" dirty="0"/>
              <a:t>His own side</a:t>
            </a:r>
            <a:r>
              <a:rPr lang="en-US" sz="5000" b="1" dirty="0"/>
              <a:t>—always was, always will be.</a:t>
            </a:r>
          </a:p>
          <a:p>
            <a:pPr algn="l">
              <a:lnSpc>
                <a:spcPts val="5400"/>
              </a:lnSpc>
              <a:spcBef>
                <a:spcPts val="0"/>
              </a:spcBef>
            </a:pPr>
            <a:r>
              <a:rPr lang="en-US" sz="5000" b="1" dirty="0"/>
              <a:t>On this occasion, Israel would win the battle, but at another time, Israel would be in disobedience and taken into captivity.</a:t>
            </a:r>
          </a:p>
          <a:p>
            <a:pPr algn="l">
              <a:lnSpc>
                <a:spcPts val="5400"/>
              </a:lnSpc>
              <a:spcBef>
                <a:spcPts val="0"/>
              </a:spcBef>
            </a:pPr>
            <a:r>
              <a:rPr lang="en-US" sz="5000" b="1" dirty="0"/>
              <a:t>God is on the side of holiness, not on </a:t>
            </a:r>
            <a:r>
              <a:rPr lang="en-US" sz="5000" b="1" u="sng" dirty="0"/>
              <a:t>any</a:t>
            </a:r>
            <a:r>
              <a:rPr lang="en-US" sz="5000" b="1" dirty="0"/>
              <a:t> group’s side.</a:t>
            </a:r>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428458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09788-9F0A-47DB-9C5F-F91CECD290C4}"/>
              </a:ext>
            </a:extLst>
          </p:cNvPr>
          <p:cNvSpPr>
            <a:spLocks noGrp="1"/>
          </p:cNvSpPr>
          <p:nvPr>
            <p:ph type="title"/>
          </p:nvPr>
        </p:nvSpPr>
        <p:spPr/>
        <p:txBody>
          <a:bodyPr/>
          <a:lstStyle/>
          <a:p>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6110EDE2-3CE3-4E0B-8C53-BDD2CAF6593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704"/>
          <a:stretch/>
        </p:blipFill>
        <p:spPr>
          <a:xfrm>
            <a:off x="528854" y="-182880"/>
            <a:ext cx="11208228" cy="7254240"/>
          </a:xfrm>
          <a:effectLst>
            <a:softEdge rad="203200"/>
          </a:effectLst>
        </p:spPr>
      </p:pic>
    </p:spTree>
    <p:extLst>
      <p:ext uri="{BB962C8B-B14F-4D97-AF65-F5344CB8AC3E}">
        <p14:creationId xmlns:p14="http://schemas.microsoft.com/office/powerpoint/2010/main" val="598233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37708"/>
            <a:ext cx="12068014" cy="6857999"/>
          </a:xfrm>
        </p:spPr>
        <p:txBody>
          <a:bodyPr rIns="0">
            <a:noAutofit/>
          </a:bodyPr>
          <a:lstStyle/>
          <a:p>
            <a:pPr algn="l">
              <a:lnSpc>
                <a:spcPts val="5400"/>
              </a:lnSpc>
              <a:spcBef>
                <a:spcPts val="0"/>
              </a:spcBef>
            </a:pPr>
            <a:r>
              <a:rPr lang="en-US" sz="5000" b="1" dirty="0"/>
              <a:t>When it comes to politics, there are always sides. This will never change.</a:t>
            </a:r>
          </a:p>
          <a:p>
            <a:pPr algn="l">
              <a:lnSpc>
                <a:spcPts val="5400"/>
              </a:lnSpc>
              <a:spcBef>
                <a:spcPts val="0"/>
              </a:spcBef>
            </a:pPr>
            <a:r>
              <a:rPr lang="en-US" sz="5000" b="1" dirty="0"/>
              <a:t>These are groups that have banded together to take advantage of the strength in numbers principle.</a:t>
            </a:r>
          </a:p>
          <a:p>
            <a:pPr algn="l">
              <a:lnSpc>
                <a:spcPts val="5400"/>
              </a:lnSpc>
              <a:spcBef>
                <a:spcPts val="0"/>
              </a:spcBef>
            </a:pPr>
            <a:r>
              <a:rPr lang="en-US" sz="5000" b="1" dirty="0"/>
              <a:t>But God is not on the side of any nation or political group.</a:t>
            </a:r>
          </a:p>
          <a:p>
            <a:pPr algn="l">
              <a:lnSpc>
                <a:spcPts val="5400"/>
              </a:lnSpc>
              <a:spcBef>
                <a:spcPts val="0"/>
              </a:spcBef>
            </a:pPr>
            <a:r>
              <a:rPr lang="en-US" sz="5000" b="1" dirty="0"/>
              <a:t>Nations and political groups have come and gone for centuries… always will.</a:t>
            </a:r>
          </a:p>
          <a:p>
            <a:pPr algn="l">
              <a:lnSpc>
                <a:spcPts val="5400"/>
              </a:lnSpc>
              <a:spcBef>
                <a:spcPts val="0"/>
              </a:spcBef>
            </a:pPr>
            <a:r>
              <a:rPr lang="en-US" sz="5000" b="1" dirty="0"/>
              <a:t>God is in the business of saving souls!!!</a:t>
            </a:r>
          </a:p>
          <a:p>
            <a:pPr algn="l">
              <a:lnSpc>
                <a:spcPts val="5400"/>
              </a:lnSpc>
              <a:spcBef>
                <a:spcPts val="0"/>
              </a:spcBef>
              <a:buFont typeface="Arial" panose="020B0604020202020204" pitchFamily="34" charset="0"/>
              <a:buChar char="•"/>
            </a:pPr>
            <a:endParaRPr lang="en-US" sz="5000" b="1" dirty="0"/>
          </a:p>
          <a:p>
            <a:pPr algn="l">
              <a:lnSpc>
                <a:spcPts val="5400"/>
              </a:lnSpc>
              <a:spcBef>
                <a:spcPts val="0"/>
              </a:spcBef>
              <a:buFont typeface="Arial" panose="020B0604020202020204" pitchFamily="34" charset="0"/>
              <a:buChar char="•"/>
            </a:pPr>
            <a:endParaRPr lang="en-US" sz="5000" b="1" dirty="0"/>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158669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E55D9C-D1CD-421C-A77F-99799555E495}"/>
              </a:ext>
            </a:extLst>
          </p:cNvPr>
          <p:cNvSpPr/>
          <p:nvPr/>
        </p:nvSpPr>
        <p:spPr>
          <a:xfrm>
            <a:off x="358346" y="625683"/>
            <a:ext cx="963827"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4A27F576-4E38-4012-BC71-5E5E62E1B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574" y="1160144"/>
            <a:ext cx="7562851" cy="4537711"/>
          </a:xfrm>
          <a:prstGeom prst="rect">
            <a:avLst/>
          </a:prstGeom>
        </p:spPr>
      </p:pic>
    </p:spTree>
    <p:extLst>
      <p:ext uri="{BB962C8B-B14F-4D97-AF65-F5344CB8AC3E}">
        <p14:creationId xmlns:p14="http://schemas.microsoft.com/office/powerpoint/2010/main" val="1524631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9000">
              <a:schemeClr val="accent1">
                <a:lumMod val="45000"/>
                <a:lumOff val="55000"/>
              </a:schemeClr>
            </a:gs>
            <a:gs pos="20000">
              <a:srgbClr val="547DC8"/>
            </a:gs>
          </a:gsLst>
          <a:lin ang="5400000" scaled="1"/>
        </a:gra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6403A8AE-D48D-417C-A2EF-31D7D5BCC87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316" t="2580" r="11308" b="17877"/>
          <a:stretch/>
        </p:blipFill>
        <p:spPr>
          <a:xfrm>
            <a:off x="0" y="0"/>
            <a:ext cx="12192000" cy="6858000"/>
          </a:xfrm>
        </p:spPr>
      </p:pic>
    </p:spTree>
    <p:extLst>
      <p:ext uri="{BB962C8B-B14F-4D97-AF65-F5344CB8AC3E}">
        <p14:creationId xmlns:p14="http://schemas.microsoft.com/office/powerpoint/2010/main" val="3484828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6A537C-2FEF-4261-A577-BD5EA5DC36B7}"/>
              </a:ext>
            </a:extLst>
          </p:cNvPr>
          <p:cNvSpPr>
            <a:spLocks noGrp="1"/>
          </p:cNvSpPr>
          <p:nvPr>
            <p:ph type="title"/>
          </p:nvPr>
        </p:nvSpPr>
        <p:spPr>
          <a:xfrm>
            <a:off x="8785655" y="86497"/>
            <a:ext cx="3534032" cy="6561438"/>
          </a:xfrm>
        </p:spPr>
        <p:txBody>
          <a:bodyPr vert="horz" lIns="91440" tIns="45720" rIns="91440" bIns="45720" rtlCol="0" anchor="ctr">
            <a:noAutofit/>
          </a:bodyPr>
          <a:lstStyle/>
          <a:p>
            <a:r>
              <a:rPr lang="en-US" b="1" dirty="0">
                <a:solidFill>
                  <a:srgbClr val="FFFFFF"/>
                </a:solidFill>
                <a:latin typeface="Arial" panose="020B0604020202020204" pitchFamily="34" charset="0"/>
                <a:cs typeface="Arial" panose="020B0604020202020204" pitchFamily="34" charset="0"/>
              </a:rPr>
              <a:t>Whose side is God on?</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Neither! —It’s time to just bow down and worship Him!</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clipart&#10;&#10;Description automatically generated">
            <a:extLst>
              <a:ext uri="{FF2B5EF4-FFF2-40B4-BE49-F238E27FC236}">
                <a16:creationId xmlns:a16="http://schemas.microsoft.com/office/drawing/2014/main" id="{6D96E99C-44B1-43CC-A736-28CC36A64C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896" r="-2" b="-2"/>
          <a:stretch/>
        </p:blipFill>
        <p:spPr>
          <a:xfrm>
            <a:off x="521122" y="484632"/>
            <a:ext cx="8047369" cy="5554218"/>
          </a:xfrm>
          <a:prstGeom prst="rect">
            <a:avLst/>
          </a:prstGeom>
          <a:effectLst/>
        </p:spPr>
      </p:pic>
    </p:spTree>
    <p:extLst>
      <p:ext uri="{BB962C8B-B14F-4D97-AF65-F5344CB8AC3E}">
        <p14:creationId xmlns:p14="http://schemas.microsoft.com/office/powerpoint/2010/main" val="177464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506627"/>
            <a:ext cx="12068014" cy="6351372"/>
          </a:xfrm>
        </p:spPr>
        <p:txBody>
          <a:bodyPr rIns="0">
            <a:noAutofit/>
          </a:bodyPr>
          <a:lstStyle/>
          <a:p>
            <a:pPr algn="l">
              <a:lnSpc>
                <a:spcPts val="5400"/>
              </a:lnSpc>
              <a:spcBef>
                <a:spcPts val="0"/>
              </a:spcBef>
            </a:pPr>
            <a:r>
              <a:rPr lang="en-US" sz="5000" b="1" dirty="0"/>
              <a:t>One day, the Pharisees came to Jesus and tried to lure Him into a political debate.</a:t>
            </a:r>
          </a:p>
          <a:p>
            <a:pPr algn="l">
              <a:lnSpc>
                <a:spcPts val="5400"/>
              </a:lnSpc>
              <a:spcBef>
                <a:spcPts val="0"/>
              </a:spcBef>
            </a:pPr>
            <a:r>
              <a:rPr lang="en-US" sz="5000" b="1" dirty="0"/>
              <a:t>They wanted Him to choose a political side, but He was much too busy trying to save men’s eternal souls than to let Himself get distracted with human-centered debates.</a:t>
            </a:r>
          </a:p>
          <a:p>
            <a:pPr algn="l">
              <a:lnSpc>
                <a:spcPts val="5400"/>
              </a:lnSpc>
              <a:spcBef>
                <a:spcPts val="0"/>
              </a:spcBef>
              <a:buFont typeface="Arial" panose="020B0604020202020204" pitchFamily="34" charset="0"/>
              <a:buChar char="•"/>
            </a:pPr>
            <a:endParaRPr lang="en-US" sz="5000" b="1" dirty="0"/>
          </a:p>
          <a:p>
            <a:pPr algn="l">
              <a:lnSpc>
                <a:spcPts val="5400"/>
              </a:lnSpc>
              <a:spcBef>
                <a:spcPts val="0"/>
              </a:spcBef>
              <a:buFont typeface="Arial" panose="020B0604020202020204" pitchFamily="34" charset="0"/>
              <a:buChar char="•"/>
            </a:pPr>
            <a:endParaRPr lang="en-US" sz="5000" b="1" dirty="0"/>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284831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Mark 12:14-17 (TPT) </a:t>
            </a:r>
          </a:p>
          <a:p>
            <a:pPr algn="l">
              <a:lnSpc>
                <a:spcPts val="5800"/>
              </a:lnSpc>
              <a:spcBef>
                <a:spcPts val="0"/>
              </a:spcBef>
            </a:pPr>
            <a:r>
              <a:rPr lang="en-US" sz="5400" b="1" dirty="0">
                <a:solidFill>
                  <a:schemeClr val="bg1"/>
                </a:solidFill>
                <a:effectLst>
                  <a:glow rad="88900">
                    <a:schemeClr val="tx1"/>
                  </a:glow>
                </a:effectLst>
              </a:rPr>
              <a:t>“…So, tell us then, what you think. Is it proper for us to pay taxes to Caesar or not?” Jesus saw through their hypocrisy and said to them, “Why are you testing me? Show me one of the Roman coins.” They brought him a silver coin used to pay the tax. “Now, tell me,”…</a:t>
            </a:r>
          </a:p>
        </p:txBody>
      </p:sp>
    </p:spTree>
    <p:extLst>
      <p:ext uri="{BB962C8B-B14F-4D97-AF65-F5344CB8AC3E}">
        <p14:creationId xmlns:p14="http://schemas.microsoft.com/office/powerpoint/2010/main" val="2419694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66349FE9-0369-43E4-931C-D8256C8648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 b="22152"/>
          <a:stretch/>
        </p:blipFill>
        <p:spPr>
          <a:xfrm>
            <a:off x="20" y="1282"/>
            <a:ext cx="12191980" cy="6856718"/>
          </a:xfrm>
          <a:prstGeom prst="rect">
            <a:avLst/>
          </a:prstGeom>
        </p:spPr>
      </p:pic>
    </p:spTree>
    <p:extLst>
      <p:ext uri="{BB962C8B-B14F-4D97-AF65-F5344CB8AC3E}">
        <p14:creationId xmlns:p14="http://schemas.microsoft.com/office/powerpoint/2010/main" val="359580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Mark 12:14-17 (TPT) cont. </a:t>
            </a:r>
          </a:p>
          <a:p>
            <a:pPr algn="l">
              <a:lnSpc>
                <a:spcPts val="5800"/>
              </a:lnSpc>
              <a:spcBef>
                <a:spcPts val="0"/>
              </a:spcBef>
            </a:pPr>
            <a:r>
              <a:rPr lang="en-US" sz="5400" b="1" dirty="0">
                <a:solidFill>
                  <a:schemeClr val="bg1"/>
                </a:solidFill>
                <a:effectLst>
                  <a:glow rad="88900">
                    <a:schemeClr val="tx1"/>
                  </a:glow>
                </a:effectLst>
              </a:rPr>
              <a:t>…Jesus said, “whose head is on this coin and whose inscription is stamped on it?” “Caesar’s,” they replied. Jesus said, “Precisely. The coin bears the image of the emperor Caesar, so you should pay the emperor his portion…</a:t>
            </a:r>
          </a:p>
        </p:txBody>
      </p:sp>
    </p:spTree>
    <p:extLst>
      <p:ext uri="{BB962C8B-B14F-4D97-AF65-F5344CB8AC3E}">
        <p14:creationId xmlns:p14="http://schemas.microsoft.com/office/powerpoint/2010/main" val="3900819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ook&#10;&#10;Description automatically generated">
            <a:extLst>
              <a:ext uri="{FF2B5EF4-FFF2-40B4-BE49-F238E27FC236}">
                <a16:creationId xmlns:a16="http://schemas.microsoft.com/office/drawing/2014/main" id="{30FCE3BD-B211-474B-A0CA-4DEF608080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198" b="16962"/>
          <a:stretch/>
        </p:blipFill>
        <p:spPr>
          <a:xfrm>
            <a:off x="20" y="1282"/>
            <a:ext cx="12191980" cy="6856718"/>
          </a:xfrm>
          <a:prstGeom prst="rect">
            <a:avLst/>
          </a:prstGeom>
        </p:spPr>
      </p:pic>
    </p:spTree>
    <p:extLst>
      <p:ext uri="{BB962C8B-B14F-4D97-AF65-F5344CB8AC3E}">
        <p14:creationId xmlns:p14="http://schemas.microsoft.com/office/powerpoint/2010/main" val="1152236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Mark 12:14-17 (TPT) cont. </a:t>
            </a:r>
          </a:p>
          <a:p>
            <a:pPr algn="l">
              <a:lnSpc>
                <a:spcPts val="5800"/>
              </a:lnSpc>
              <a:spcBef>
                <a:spcPts val="0"/>
              </a:spcBef>
            </a:pPr>
            <a:r>
              <a:rPr lang="en-US" sz="5400" b="1" dirty="0">
                <a:solidFill>
                  <a:schemeClr val="bg1"/>
                </a:solidFill>
                <a:effectLst>
                  <a:glow rad="88900">
                    <a:schemeClr val="tx1"/>
                  </a:glow>
                </a:effectLst>
              </a:rPr>
              <a:t>…But because you bear the image of God, you must give to God all that belongs to him.” And they were utterly stunned by Jesus’ words.”</a:t>
            </a:r>
          </a:p>
        </p:txBody>
      </p:sp>
    </p:spTree>
    <p:extLst>
      <p:ext uri="{BB962C8B-B14F-4D97-AF65-F5344CB8AC3E}">
        <p14:creationId xmlns:p14="http://schemas.microsoft.com/office/powerpoint/2010/main" val="1605439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person, person, wearing&#10;&#10;Description automatically generated">
            <a:extLst>
              <a:ext uri="{FF2B5EF4-FFF2-40B4-BE49-F238E27FC236}">
                <a16:creationId xmlns:a16="http://schemas.microsoft.com/office/drawing/2014/main" id="{05A22D26-DE10-466B-9014-5A9B299B7F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2160"/>
          <a:stretch/>
        </p:blipFill>
        <p:spPr>
          <a:xfrm>
            <a:off x="20" y="1282"/>
            <a:ext cx="12191980" cy="6856718"/>
          </a:xfrm>
          <a:prstGeom prst="rect">
            <a:avLst/>
          </a:prstGeom>
        </p:spPr>
      </p:pic>
    </p:spTree>
    <p:extLst>
      <p:ext uri="{BB962C8B-B14F-4D97-AF65-F5344CB8AC3E}">
        <p14:creationId xmlns:p14="http://schemas.microsoft.com/office/powerpoint/2010/main" val="2983239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drop of water&#10;&#10;Description automatically generated with low confidence">
            <a:extLst>
              <a:ext uri="{FF2B5EF4-FFF2-40B4-BE49-F238E27FC236}">
                <a16:creationId xmlns:a16="http://schemas.microsoft.com/office/drawing/2014/main" id="{DAD35D4B-8785-4FB6-BAD6-6D91786D541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74000"/>
                    </a14:imgEffect>
                    <a14:imgEffect>
                      <a14:brightnessContrast contrast="13000"/>
                    </a14:imgEffect>
                  </a14:imgLayer>
                </a14:imgProps>
              </a:ext>
              <a:ext uri="{28A0092B-C50C-407E-A947-70E740481C1C}">
                <a14:useLocalDpi xmlns:a14="http://schemas.microsoft.com/office/drawing/2010/main" val="0"/>
              </a:ext>
            </a:extLst>
          </a:blip>
          <a:srcRect t="5613" b="6854"/>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9AEFA817-0447-4DB3-9FC8-F35C034FEB99}"/>
              </a:ext>
            </a:extLst>
          </p:cNvPr>
          <p:cNvSpPr txBox="1"/>
          <p:nvPr/>
        </p:nvSpPr>
        <p:spPr>
          <a:xfrm>
            <a:off x="259494" y="247137"/>
            <a:ext cx="3608173" cy="6576159"/>
          </a:xfrm>
          <a:prstGeom prst="rect">
            <a:avLst/>
          </a:prstGeom>
          <a:noFill/>
        </p:spPr>
        <p:txBody>
          <a:bodyPr wrap="square">
            <a:spAutoFit/>
          </a:bodyPr>
          <a:lstStyle/>
          <a:p>
            <a:pPr algn="l"/>
            <a:r>
              <a:rPr lang="en-US" sz="2800" b="1" i="0" u="sng" dirty="0">
                <a:solidFill>
                  <a:schemeClr val="bg1"/>
                </a:solidFill>
                <a:effectLst>
                  <a:glow rad="127000">
                    <a:srgbClr val="191006"/>
                  </a:glow>
                </a:effectLst>
                <a:latin typeface="Arial" panose="020B0604020202020204" pitchFamily="34" charset="0"/>
                <a:cs typeface="Arial" panose="020B0604020202020204" pitchFamily="34" charset="0"/>
              </a:rPr>
              <a:t>Genesis 1:26 (ESV)</a:t>
            </a:r>
          </a:p>
          <a:p>
            <a:pPr algn="l">
              <a:lnSpc>
                <a:spcPts val="5400"/>
              </a:lnSpc>
              <a:spcBef>
                <a:spcPts val="2000"/>
              </a:spcBef>
            </a:pPr>
            <a:r>
              <a:rPr lang="en-US" sz="5200" b="1" i="0" dirty="0">
                <a:solidFill>
                  <a:schemeClr val="bg1"/>
                </a:solidFill>
                <a:effectLst>
                  <a:glow rad="127000">
                    <a:srgbClr val="191006"/>
                  </a:glow>
                </a:effectLst>
                <a:latin typeface="Arial" panose="020B0604020202020204" pitchFamily="34" charset="0"/>
                <a:cs typeface="Arial" panose="020B0604020202020204" pitchFamily="34" charset="0"/>
              </a:rPr>
              <a:t>Then God said, “Let us make man in our </a:t>
            </a:r>
          </a:p>
          <a:p>
            <a:pPr algn="l">
              <a:lnSpc>
                <a:spcPts val="5400"/>
              </a:lnSpc>
              <a:spcBef>
                <a:spcPts val="1000"/>
              </a:spcBef>
            </a:pPr>
            <a:r>
              <a:rPr lang="en-US" sz="5200" b="1" i="0" dirty="0">
                <a:solidFill>
                  <a:schemeClr val="bg1"/>
                </a:solidFill>
                <a:effectLst>
                  <a:glow rad="127000">
                    <a:srgbClr val="191006"/>
                  </a:glow>
                </a:effectLst>
                <a:latin typeface="Arial" panose="020B0604020202020204" pitchFamily="34" charset="0"/>
                <a:cs typeface="Arial" panose="020B0604020202020204" pitchFamily="34" charset="0"/>
              </a:rPr>
              <a:t>image, after our </a:t>
            </a:r>
          </a:p>
          <a:p>
            <a:pPr algn="l">
              <a:lnSpc>
                <a:spcPts val="5400"/>
              </a:lnSpc>
              <a:spcBef>
                <a:spcPts val="1000"/>
              </a:spcBef>
            </a:pPr>
            <a:r>
              <a:rPr lang="en-US" sz="5200" b="1" i="0" dirty="0">
                <a:solidFill>
                  <a:schemeClr val="bg1"/>
                </a:solidFill>
                <a:effectLst>
                  <a:glow rad="127000">
                    <a:srgbClr val="191006"/>
                  </a:glow>
                </a:effectLst>
                <a:latin typeface="Arial" panose="020B0604020202020204" pitchFamily="34" charset="0"/>
                <a:cs typeface="Arial" panose="020B0604020202020204" pitchFamily="34" charset="0"/>
              </a:rPr>
              <a:t>likeness. </a:t>
            </a:r>
          </a:p>
        </p:txBody>
      </p:sp>
    </p:spTree>
    <p:extLst>
      <p:ext uri="{BB962C8B-B14F-4D97-AF65-F5344CB8AC3E}">
        <p14:creationId xmlns:p14="http://schemas.microsoft.com/office/powerpoint/2010/main" val="168401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sky with white clouds&#10;&#10;Description automatically generated with medium confidence">
            <a:extLst>
              <a:ext uri="{FF2B5EF4-FFF2-40B4-BE49-F238E27FC236}">
                <a16:creationId xmlns:a16="http://schemas.microsoft.com/office/drawing/2014/main" id="{5DF2F5F1-A067-496A-8A08-32E13E3CE889}"/>
              </a:ext>
            </a:extLst>
          </p:cNvPr>
          <p:cNvPicPr>
            <a:picLocks noChangeAspect="1"/>
          </p:cNvPicPr>
          <p:nvPr/>
        </p:nvPicPr>
        <p:blipFill rotWithShape="1">
          <a:blip r:embed="rId2">
            <a:extLst>
              <a:ext uri="{28A0092B-C50C-407E-A947-70E740481C1C}">
                <a14:useLocalDpi xmlns:a14="http://schemas.microsoft.com/office/drawing/2010/main" val="0"/>
              </a:ext>
            </a:extLst>
          </a:blip>
          <a:srcRect t="7333" r="23298" b="1758"/>
          <a:stretch/>
        </p:blipFill>
        <p:spPr>
          <a:xfrm>
            <a:off x="3523488" y="10"/>
            <a:ext cx="8668512" cy="68579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p:spPr>
      </p:pic>
      <p:sp>
        <p:nvSpPr>
          <p:cNvPr id="16" name="Rectangle 1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E74EACF1-7974-4136-A095-55FE15DA2B5C}"/>
              </a:ext>
            </a:extLst>
          </p:cNvPr>
          <p:cNvSpPr>
            <a:spLocks noGrp="1"/>
          </p:cNvSpPr>
          <p:nvPr/>
        </p:nvSpPr>
        <p:spPr>
          <a:xfrm>
            <a:off x="0" y="2443480"/>
            <a:ext cx="8464731" cy="44860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dirty="0">
                <a:solidFill>
                  <a:srgbClr val="1C6FC1"/>
                </a:solidFill>
                <a:effectLst>
                  <a:glow rad="127000">
                    <a:schemeClr val="bg1"/>
                  </a:glow>
                </a:effectLst>
                <a:latin typeface="Arial" panose="020B0604020202020204" pitchFamily="34" charset="0"/>
                <a:cs typeface="Arial" panose="020B0604020202020204" pitchFamily="34" charset="0"/>
              </a:rPr>
              <a:t>On the Side of the Angels</a:t>
            </a:r>
            <a:br>
              <a:rPr lang="en-US" b="1" dirty="0">
                <a:solidFill>
                  <a:srgbClr val="1C6FC1"/>
                </a:solidFill>
                <a:latin typeface="Arial" panose="020B0604020202020204" pitchFamily="34" charset="0"/>
                <a:cs typeface="Arial" panose="020B0604020202020204" pitchFamily="34" charset="0"/>
              </a:rPr>
            </a:br>
            <a:r>
              <a:rPr lang="en-US" sz="3600" b="1" dirty="0">
                <a:solidFill>
                  <a:srgbClr val="1C6FC1"/>
                </a:solidFill>
                <a:latin typeface="Arial" panose="020B0604020202020204" pitchFamily="34" charset="0"/>
                <a:cs typeface="Arial" panose="020B0604020202020204" pitchFamily="34" charset="0"/>
              </a:rPr>
              <a:t>Part 5</a:t>
            </a:r>
          </a:p>
          <a:p>
            <a:pPr algn="ctr">
              <a:lnSpc>
                <a:spcPct val="100000"/>
              </a:lnSpc>
            </a:pPr>
            <a:r>
              <a:rPr lang="en-US" sz="3600" b="1" dirty="0">
                <a:solidFill>
                  <a:srgbClr val="1C6FC1"/>
                </a:solidFill>
                <a:latin typeface="Arial" panose="020B0604020202020204" pitchFamily="34" charset="0"/>
                <a:cs typeface="Arial" panose="020B0604020202020204" pitchFamily="34" charset="0"/>
              </a:rPr>
              <a:t>Dangerous Duplicity </a:t>
            </a:r>
          </a:p>
          <a:p>
            <a:pPr algn="ctr">
              <a:lnSpc>
                <a:spcPct val="100000"/>
              </a:lnSpc>
            </a:pPr>
            <a:r>
              <a:rPr lang="en-US" sz="3600" b="1" dirty="0">
                <a:solidFill>
                  <a:srgbClr val="1C6FC1"/>
                </a:solidFill>
                <a:latin typeface="Arial" panose="020B0604020202020204" pitchFamily="34" charset="0"/>
                <a:cs typeface="Arial" panose="020B0604020202020204" pitchFamily="34" charset="0"/>
              </a:rPr>
              <a:t>(Slaves to One Master)</a:t>
            </a:r>
          </a:p>
          <a:p>
            <a:pPr indent="-228600">
              <a:spcAft>
                <a:spcPts val="600"/>
              </a:spcAft>
              <a:buFont typeface="Arial" panose="020B0604020202020204" pitchFamily="34" charset="0"/>
              <a:buChar char="•"/>
            </a:pPr>
            <a:endParaRPr lang="en-US" sz="1700" b="1" dirty="0">
              <a:latin typeface="+mn-lt"/>
              <a:ea typeface="+mn-ea"/>
              <a:cs typeface="+mn-cs"/>
            </a:endParaRPr>
          </a:p>
        </p:txBody>
      </p:sp>
      <p:sp>
        <p:nvSpPr>
          <p:cNvPr id="8" name="Rectangle 7">
            <a:extLst>
              <a:ext uri="{FF2B5EF4-FFF2-40B4-BE49-F238E27FC236}">
                <a16:creationId xmlns:a16="http://schemas.microsoft.com/office/drawing/2014/main" id="{F6E55D9C-D1CD-421C-A77F-99799555E495}"/>
              </a:ext>
            </a:extLst>
          </p:cNvPr>
          <p:cNvSpPr/>
          <p:nvPr/>
        </p:nvSpPr>
        <p:spPr>
          <a:xfrm>
            <a:off x="358346" y="625683"/>
            <a:ext cx="963827"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68E2F71-53E1-428C-BB72-E4F49038EC15}"/>
              </a:ext>
            </a:extLst>
          </p:cNvPr>
          <p:cNvSpPr/>
          <p:nvPr/>
        </p:nvSpPr>
        <p:spPr>
          <a:xfrm>
            <a:off x="358346" y="771988"/>
            <a:ext cx="848285" cy="144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377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artisticGlowEdges trans="41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9" name="Picture 8" descr="A close-up of a drop of water&#10;&#10;Description automatically generated with low confidence">
            <a:extLst>
              <a:ext uri="{FF2B5EF4-FFF2-40B4-BE49-F238E27FC236}">
                <a16:creationId xmlns:a16="http://schemas.microsoft.com/office/drawing/2014/main" id="{39659FEC-16D4-4160-890D-8B0D1EA566B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8000"/>
                    </a14:imgEffect>
                    <a14:imgEffect>
                      <a14:brightnessContrast bright="-11000" contrast="12000"/>
                    </a14:imgEffect>
                  </a14:imgLayer>
                </a14:imgProps>
              </a:ext>
              <a:ext uri="{28A0092B-C50C-407E-A947-70E740481C1C}">
                <a14:useLocalDpi xmlns:a14="http://schemas.microsoft.com/office/drawing/2010/main" val="0"/>
              </a:ext>
            </a:extLst>
          </a:blip>
          <a:srcRect l="16317" t="5196" r="29866" b="4708"/>
          <a:stretch/>
        </p:blipFill>
        <p:spPr>
          <a:xfrm>
            <a:off x="6203092" y="172994"/>
            <a:ext cx="6157871" cy="7043351"/>
          </a:xfrm>
          <a:prstGeom prst="rect">
            <a:avLst/>
          </a:prstGeom>
          <a:effectLst>
            <a:softEdge rad="254000"/>
          </a:effectLst>
        </p:spPr>
      </p:pic>
      <p:pic>
        <p:nvPicPr>
          <p:cNvPr id="11" name="Picture 10" descr="A close-up of a coin&#10;&#10;Description automatically generated">
            <a:extLst>
              <a:ext uri="{FF2B5EF4-FFF2-40B4-BE49-F238E27FC236}">
                <a16:creationId xmlns:a16="http://schemas.microsoft.com/office/drawing/2014/main" id="{A7927410-FE1E-4ED0-8C15-6D17F1C18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16" y="1606381"/>
            <a:ext cx="5412344" cy="5214552"/>
          </a:xfrm>
          <a:prstGeom prst="rect">
            <a:avLst/>
          </a:prstGeom>
        </p:spPr>
      </p:pic>
      <p:sp>
        <p:nvSpPr>
          <p:cNvPr id="12" name="Title 1">
            <a:extLst>
              <a:ext uri="{FF2B5EF4-FFF2-40B4-BE49-F238E27FC236}">
                <a16:creationId xmlns:a16="http://schemas.microsoft.com/office/drawing/2014/main" id="{0E2F5F10-59AF-48D0-AA21-1718146491C4}"/>
              </a:ext>
            </a:extLst>
          </p:cNvPr>
          <p:cNvSpPr txBox="1">
            <a:spLocks/>
          </p:cNvSpPr>
          <p:nvPr/>
        </p:nvSpPr>
        <p:spPr>
          <a:xfrm>
            <a:off x="6314301" y="4111"/>
            <a:ext cx="5910735" cy="1668166"/>
          </a:xfrm>
          <a:prstGeom prst="rect">
            <a:avLst/>
          </a:prstGeom>
          <a:solidFill>
            <a:srgbClr val="684E3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b="1" dirty="0">
                <a:solidFill>
                  <a:schemeClr val="bg1"/>
                </a:solidFill>
                <a:effectLst>
                  <a:glow rad="127000">
                    <a:srgbClr val="3F3229"/>
                  </a:glow>
                </a:effectLst>
                <a:latin typeface="Arial" panose="020B0604020202020204" pitchFamily="34" charset="0"/>
                <a:cs typeface="Arial" panose="020B0604020202020204" pitchFamily="34" charset="0"/>
              </a:rPr>
              <a:t>If this image is on your </a:t>
            </a:r>
            <a:br>
              <a:rPr lang="en-US" sz="3400" b="1" dirty="0">
                <a:solidFill>
                  <a:schemeClr val="bg1"/>
                </a:solidFill>
                <a:effectLst>
                  <a:glow rad="127000">
                    <a:srgbClr val="3F3229"/>
                  </a:glow>
                </a:effectLst>
                <a:latin typeface="Arial" panose="020B0604020202020204" pitchFamily="34" charset="0"/>
                <a:cs typeface="Arial" panose="020B0604020202020204" pitchFamily="34" charset="0"/>
              </a:rPr>
            </a:br>
            <a:r>
              <a:rPr lang="en-US" sz="3400" b="1" dirty="0">
                <a:solidFill>
                  <a:schemeClr val="bg1"/>
                </a:solidFill>
                <a:effectLst>
                  <a:glow rad="127000">
                    <a:srgbClr val="3F3229"/>
                  </a:glow>
                </a:effectLst>
                <a:latin typeface="Arial" panose="020B0604020202020204" pitchFamily="34" charset="0"/>
                <a:cs typeface="Arial" panose="020B0604020202020204" pitchFamily="34" charset="0"/>
              </a:rPr>
              <a:t>soul, then throw yourself </a:t>
            </a:r>
          </a:p>
          <a:p>
            <a:pPr algn="ctr"/>
            <a:r>
              <a:rPr lang="en-US" sz="3400" b="1" dirty="0">
                <a:solidFill>
                  <a:schemeClr val="bg1"/>
                </a:solidFill>
                <a:effectLst>
                  <a:glow rad="127000">
                    <a:srgbClr val="3F3229"/>
                  </a:glow>
                </a:effectLst>
                <a:latin typeface="Arial" panose="020B0604020202020204" pitchFamily="34" charset="0"/>
                <a:cs typeface="Arial" panose="020B0604020202020204" pitchFamily="34" charset="0"/>
              </a:rPr>
              <a:t>Into seeking Him.</a:t>
            </a:r>
          </a:p>
        </p:txBody>
      </p:sp>
      <p:sp>
        <p:nvSpPr>
          <p:cNvPr id="2" name="Title 1">
            <a:extLst>
              <a:ext uri="{FF2B5EF4-FFF2-40B4-BE49-F238E27FC236}">
                <a16:creationId xmlns:a16="http://schemas.microsoft.com/office/drawing/2014/main" id="{B01EEC41-16C8-4DF4-B313-4A5856C39135}"/>
              </a:ext>
            </a:extLst>
          </p:cNvPr>
          <p:cNvSpPr>
            <a:spLocks noGrp="1"/>
          </p:cNvSpPr>
          <p:nvPr>
            <p:ph type="title"/>
          </p:nvPr>
        </p:nvSpPr>
        <p:spPr>
          <a:xfrm>
            <a:off x="0" y="-5"/>
            <a:ext cx="6339018" cy="1668166"/>
          </a:xfrm>
          <a:solidFill>
            <a:schemeClr val="tx1"/>
          </a:solidFill>
        </p:spPr>
        <p:txBody>
          <a:bodyPr>
            <a:normAutofit/>
          </a:bodyPr>
          <a:lstStyle/>
          <a:p>
            <a:pPr algn="ctr"/>
            <a:r>
              <a:rPr lang="en-US" sz="3400" b="1" dirty="0">
                <a:solidFill>
                  <a:schemeClr val="bg1"/>
                </a:solidFill>
                <a:latin typeface="Arial" panose="020B0604020202020204" pitchFamily="34" charset="0"/>
                <a:cs typeface="Arial" panose="020B0604020202020204" pitchFamily="34" charset="0"/>
              </a:rPr>
              <a:t>If this image is on your </a:t>
            </a:r>
            <a:br>
              <a:rPr lang="en-US" sz="3400" b="1" dirty="0">
                <a:solidFill>
                  <a:schemeClr val="bg1"/>
                </a:solidFill>
                <a:latin typeface="Arial" panose="020B0604020202020204" pitchFamily="34" charset="0"/>
                <a:cs typeface="Arial" panose="020B0604020202020204" pitchFamily="34" charset="0"/>
              </a:rPr>
            </a:br>
            <a:r>
              <a:rPr lang="en-US" sz="3400" b="1" dirty="0">
                <a:solidFill>
                  <a:schemeClr val="bg1"/>
                </a:solidFill>
                <a:latin typeface="Arial" panose="020B0604020202020204" pitchFamily="34" charset="0"/>
                <a:cs typeface="Arial" panose="020B0604020202020204" pitchFamily="34" charset="0"/>
              </a:rPr>
              <a:t>soul, then throw yourself </a:t>
            </a:r>
            <a:br>
              <a:rPr lang="en-US" sz="3400" b="1" dirty="0">
                <a:solidFill>
                  <a:schemeClr val="bg1"/>
                </a:solidFill>
                <a:latin typeface="Arial" panose="020B0604020202020204" pitchFamily="34" charset="0"/>
                <a:cs typeface="Arial" panose="020B0604020202020204" pitchFamily="34" charset="0"/>
              </a:rPr>
            </a:br>
            <a:r>
              <a:rPr lang="en-US" sz="3400" b="1" dirty="0">
                <a:solidFill>
                  <a:schemeClr val="bg1"/>
                </a:solidFill>
                <a:latin typeface="Arial" panose="020B0604020202020204" pitchFamily="34" charset="0"/>
                <a:cs typeface="Arial" panose="020B0604020202020204" pitchFamily="34" charset="0"/>
              </a:rPr>
              <a:t>into human interests.</a:t>
            </a:r>
          </a:p>
        </p:txBody>
      </p:sp>
    </p:spTree>
    <p:custDataLst>
      <p:tags r:id="rId1"/>
    </p:custDataLst>
    <p:extLst>
      <p:ext uri="{BB962C8B-B14F-4D97-AF65-F5344CB8AC3E}">
        <p14:creationId xmlns:p14="http://schemas.microsoft.com/office/powerpoint/2010/main" val="405797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0"/>
            <a:ext cx="12068014" cy="6820928"/>
          </a:xfrm>
        </p:spPr>
        <p:txBody>
          <a:bodyPr rIns="0">
            <a:noAutofit/>
          </a:bodyPr>
          <a:lstStyle/>
          <a:p>
            <a:pPr algn="l">
              <a:lnSpc>
                <a:spcPts val="4800"/>
              </a:lnSpc>
              <a:spcBef>
                <a:spcPts val="0"/>
              </a:spcBef>
            </a:pPr>
            <a:r>
              <a:rPr lang="en-US" sz="4800" b="1" dirty="0"/>
              <a:t>So, Jesus, which side are you on? What group are you pledged to…?</a:t>
            </a:r>
          </a:p>
          <a:p>
            <a:pPr algn="l">
              <a:lnSpc>
                <a:spcPts val="4800"/>
              </a:lnSpc>
              <a:spcBef>
                <a:spcPts val="0"/>
              </a:spcBef>
            </a:pPr>
            <a:r>
              <a:rPr lang="en-US" sz="4800" b="1" dirty="0"/>
              <a:t>Israel or the Canaanites—Israel or the Romans?</a:t>
            </a:r>
          </a:p>
          <a:p>
            <a:pPr algn="l">
              <a:lnSpc>
                <a:spcPts val="4800"/>
              </a:lnSpc>
              <a:spcBef>
                <a:spcPts val="0"/>
              </a:spcBef>
            </a:pPr>
            <a:r>
              <a:rPr lang="en-US" sz="4800" b="1" dirty="0"/>
              <a:t>There will always be political issues that will divide the public into groups voicing their heated sides. </a:t>
            </a:r>
          </a:p>
          <a:p>
            <a:pPr algn="l">
              <a:lnSpc>
                <a:spcPts val="4800"/>
              </a:lnSpc>
              <a:spcBef>
                <a:spcPts val="0"/>
              </a:spcBef>
            </a:pPr>
            <a:r>
              <a:rPr lang="en-US" sz="4800" b="1" dirty="0"/>
              <a:t>Like Joshua or the Pharisees, we might be tempted to say this side or that side is God’s side—Listen to what the old movie cowboy, John Wayne once said:</a:t>
            </a:r>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186523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EA8569BB-E53C-4711-AC3C-9CDBF3167F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040269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44204"/>
            <a:ext cx="12068014" cy="6845641"/>
          </a:xfrm>
        </p:spPr>
        <p:txBody>
          <a:bodyPr rIns="0">
            <a:noAutofit/>
          </a:bodyPr>
          <a:lstStyle/>
          <a:p>
            <a:pPr algn="l">
              <a:lnSpc>
                <a:spcPts val="5400"/>
              </a:lnSpc>
              <a:spcBef>
                <a:spcPts val="0"/>
              </a:spcBef>
            </a:pPr>
            <a:r>
              <a:rPr lang="en-US" sz="5000" b="1" dirty="0"/>
              <a:t>God has already told us His side—He cares about the salvation of souls &amp; that for the glorification of Jesus.</a:t>
            </a:r>
          </a:p>
          <a:p>
            <a:pPr algn="l">
              <a:lnSpc>
                <a:spcPts val="5400"/>
              </a:lnSpc>
              <a:spcBef>
                <a:spcPts val="0"/>
              </a:spcBef>
            </a:pPr>
            <a:r>
              <a:rPr lang="en-US" sz="5000" b="1" dirty="0"/>
              <a:t>He’s asked us to preach to the lost, make intercession for them, worship Him, love His Word &amp; earnestly seeking Him!</a:t>
            </a:r>
          </a:p>
          <a:p>
            <a:pPr algn="l">
              <a:lnSpc>
                <a:spcPts val="5400"/>
              </a:lnSpc>
              <a:spcBef>
                <a:spcPts val="0"/>
              </a:spcBef>
            </a:pPr>
            <a:r>
              <a:rPr lang="en-US" sz="5000" b="1" dirty="0"/>
              <a:t>Let’s not get distracted by picking sides. </a:t>
            </a:r>
          </a:p>
          <a:p>
            <a:pPr algn="l">
              <a:lnSpc>
                <a:spcPts val="5400"/>
              </a:lnSpc>
              <a:spcBef>
                <a:spcPts val="0"/>
              </a:spcBef>
            </a:pPr>
            <a:r>
              <a:rPr lang="en-US" sz="5000" b="1" dirty="0"/>
              <a:t>We are made in the image of God, let us wholly, 100% give Him what is truly His—our heart, mind &amp; strength.</a:t>
            </a:r>
          </a:p>
          <a:p>
            <a:pPr algn="l">
              <a:lnSpc>
                <a:spcPts val="5400"/>
              </a:lnSpc>
              <a:spcBef>
                <a:spcPts val="0"/>
              </a:spcBef>
              <a:buFont typeface="Arial" panose="020B0604020202020204" pitchFamily="34" charset="0"/>
              <a:buChar char="•"/>
            </a:pPr>
            <a:endParaRPr lang="en-US" sz="5000" b="1" dirty="0"/>
          </a:p>
          <a:p>
            <a:pPr algn="l">
              <a:lnSpc>
                <a:spcPts val="5400"/>
              </a:lnSpc>
              <a:spcBef>
                <a:spcPts val="0"/>
              </a:spcBef>
              <a:buFont typeface="Arial" panose="020B0604020202020204" pitchFamily="34" charset="0"/>
              <a:buChar char="•"/>
            </a:pPr>
            <a:endParaRPr lang="en-US" sz="5000" b="1" dirty="0"/>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21833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286F358C-8CB7-44B3-B2ED-F98F0B70EC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040" b="22721"/>
          <a:stretch/>
        </p:blipFill>
        <p:spPr>
          <a:xfrm>
            <a:off x="20" y="1282"/>
            <a:ext cx="12191980" cy="6856718"/>
          </a:xfrm>
          <a:prstGeom prst="rect">
            <a:avLst/>
          </a:prstGeom>
        </p:spPr>
      </p:pic>
    </p:spTree>
    <p:extLst>
      <p:ext uri="{BB962C8B-B14F-4D97-AF65-F5344CB8AC3E}">
        <p14:creationId xmlns:p14="http://schemas.microsoft.com/office/powerpoint/2010/main" val="1592015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603314"/>
            <a:ext cx="12068014" cy="6254685"/>
          </a:xfrm>
        </p:spPr>
        <p:txBody>
          <a:bodyPr rIns="0">
            <a:noAutofit/>
          </a:bodyPr>
          <a:lstStyle/>
          <a:p>
            <a:pPr algn="l">
              <a:lnSpc>
                <a:spcPts val="5400"/>
              </a:lnSpc>
              <a:spcBef>
                <a:spcPts val="0"/>
              </a:spcBef>
            </a:pPr>
            <a:r>
              <a:rPr lang="en-US" sz="5000" b="1" dirty="0"/>
              <a:t>All our love, time, devotion &amp; obedience to the great commission belongs to Him. </a:t>
            </a:r>
          </a:p>
          <a:p>
            <a:pPr algn="l">
              <a:lnSpc>
                <a:spcPts val="5400"/>
              </a:lnSpc>
              <a:spcBef>
                <a:spcPts val="0"/>
              </a:spcBef>
            </a:pPr>
            <a:r>
              <a:rPr lang="en-US" sz="5000" b="1" dirty="0"/>
              <a:t>We have two sides to choose from… to serve Jesus with all our hearts or not. </a:t>
            </a:r>
          </a:p>
          <a:p>
            <a:pPr algn="l">
              <a:lnSpc>
                <a:spcPts val="5400"/>
              </a:lnSpc>
              <a:spcBef>
                <a:spcPts val="0"/>
              </a:spcBef>
            </a:pPr>
            <a:r>
              <a:rPr lang="en-US" sz="5000" b="1" dirty="0"/>
              <a:t>Believers have only one true identity. </a:t>
            </a:r>
          </a:p>
          <a:p>
            <a:pPr algn="l">
              <a:lnSpc>
                <a:spcPts val="5400"/>
              </a:lnSpc>
              <a:spcBef>
                <a:spcPts val="0"/>
              </a:spcBef>
            </a:pPr>
            <a:r>
              <a:rPr lang="en-US" sz="5000" b="1" dirty="0"/>
              <a:t>We are “In Christ”—He alone is our identity and the only thing that matters to God. </a:t>
            </a:r>
          </a:p>
          <a:p>
            <a:pPr algn="l">
              <a:lnSpc>
                <a:spcPts val="5400"/>
              </a:lnSpc>
              <a:spcBef>
                <a:spcPts val="0"/>
              </a:spcBef>
              <a:buFont typeface="Arial" panose="020B0604020202020204" pitchFamily="34" charset="0"/>
              <a:buChar char="•"/>
            </a:pPr>
            <a:endParaRPr lang="en-US" sz="5000" b="1" dirty="0"/>
          </a:p>
          <a:p>
            <a:pPr algn="l">
              <a:lnSpc>
                <a:spcPts val="5400"/>
              </a:lnSpc>
              <a:spcBef>
                <a:spcPts val="0"/>
              </a:spcBef>
              <a:buFont typeface="Arial" panose="020B0604020202020204" pitchFamily="34" charset="0"/>
              <a:buChar char="•"/>
            </a:pPr>
            <a:endParaRPr lang="en-US" sz="5000" b="1" dirty="0"/>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312625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28280"/>
            <a:ext cx="12068014" cy="6858000"/>
          </a:xfrm>
        </p:spPr>
        <p:txBody>
          <a:bodyPr rIns="0">
            <a:noAutofit/>
          </a:bodyPr>
          <a:lstStyle/>
          <a:p>
            <a:pPr algn="l">
              <a:lnSpc>
                <a:spcPts val="5400"/>
              </a:lnSpc>
              <a:spcBef>
                <a:spcPts val="0"/>
              </a:spcBef>
            </a:pPr>
            <a:r>
              <a:rPr lang="en-US" sz="5000" b="1" dirty="0"/>
              <a:t>We may have had other associations &amp; loyalties. </a:t>
            </a:r>
          </a:p>
          <a:p>
            <a:pPr algn="l">
              <a:lnSpc>
                <a:spcPts val="5400"/>
              </a:lnSpc>
              <a:spcBef>
                <a:spcPts val="0"/>
              </a:spcBef>
            </a:pPr>
            <a:r>
              <a:rPr lang="en-US" sz="5000" b="1" dirty="0"/>
              <a:t>We may be proud to call ourselves a “this” or a “that” or a “former this” or “that.”</a:t>
            </a:r>
          </a:p>
          <a:p>
            <a:pPr algn="l">
              <a:lnSpc>
                <a:spcPts val="5400"/>
              </a:lnSpc>
              <a:spcBef>
                <a:spcPts val="0"/>
              </a:spcBef>
            </a:pPr>
            <a:r>
              <a:rPr lang="en-US" sz="5000" b="1" dirty="0"/>
              <a:t>We may sing their signature songs, wear their colors, repeat their slogans, and tattoo their image on our skin, but…</a:t>
            </a:r>
          </a:p>
          <a:p>
            <a:pPr algn="l">
              <a:lnSpc>
                <a:spcPts val="5400"/>
              </a:lnSpc>
              <a:spcBef>
                <a:spcPts val="0"/>
              </a:spcBef>
            </a:pPr>
            <a:r>
              <a:rPr lang="en-US" sz="5000" b="1" dirty="0"/>
              <a:t>All other labels and identifiers must</a:t>
            </a:r>
            <a:r>
              <a:rPr lang="en-US" sz="5000" b="1" i="1" dirty="0"/>
              <a:t> </a:t>
            </a:r>
            <a:r>
              <a:rPr lang="en-US" sz="5000" b="1" dirty="0"/>
              <a:t>fall by the wayside in light of who we truly are—</a:t>
            </a:r>
          </a:p>
          <a:p>
            <a:pPr algn="l">
              <a:lnSpc>
                <a:spcPts val="5400"/>
              </a:lnSpc>
              <a:spcBef>
                <a:spcPts val="0"/>
              </a:spcBef>
            </a:pPr>
            <a:r>
              <a:rPr lang="en-US" sz="5000" b="1" dirty="0"/>
              <a:t>Now, we can just call ourselves “His.” </a:t>
            </a:r>
          </a:p>
          <a:p>
            <a:pPr algn="l">
              <a:lnSpc>
                <a:spcPts val="5400"/>
              </a:lnSpc>
              <a:spcBef>
                <a:spcPts val="0"/>
              </a:spcBef>
              <a:buFont typeface="Arial" panose="020B0604020202020204" pitchFamily="34" charset="0"/>
              <a:buChar char="•"/>
            </a:pPr>
            <a:endParaRPr lang="en-US" sz="5000" b="1" dirty="0"/>
          </a:p>
          <a:p>
            <a:pPr algn="l">
              <a:lnSpc>
                <a:spcPts val="5400"/>
              </a:lnSpc>
              <a:spcBef>
                <a:spcPts val="0"/>
              </a:spcBef>
              <a:buFont typeface="Arial" panose="020B0604020202020204" pitchFamily="34" charset="0"/>
              <a:buChar char="•"/>
            </a:pPr>
            <a:endParaRPr lang="en-US" sz="5000" b="1" dirty="0"/>
          </a:p>
          <a:p>
            <a:pPr algn="l">
              <a:lnSpc>
                <a:spcPts val="5400"/>
              </a:lnSpc>
              <a:spcBef>
                <a:spcPts val="0"/>
              </a:spcBef>
              <a:buFont typeface="Arial" panose="020B0604020202020204" pitchFamily="34" charset="0"/>
              <a:buChar char="•"/>
            </a:pPr>
            <a:endParaRPr lang="en-US" sz="5000" b="1" dirty="0"/>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62464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Matthew 6:24 (AMP)</a:t>
            </a:r>
          </a:p>
          <a:p>
            <a:pPr algn="l">
              <a:lnSpc>
                <a:spcPts val="5800"/>
              </a:lnSpc>
              <a:spcBef>
                <a:spcPts val="1500"/>
              </a:spcBef>
            </a:pPr>
            <a:r>
              <a:rPr lang="en-US" sz="5400" b="1" dirty="0">
                <a:solidFill>
                  <a:schemeClr val="bg1"/>
                </a:solidFill>
                <a:effectLst>
                  <a:glow rad="88900">
                    <a:schemeClr val="tx1"/>
                  </a:glow>
                </a:effectLst>
              </a:rPr>
              <a:t>“No one can serve two masters; for either he will hate the one and love the other, or he will be devoted to the one and despise the other. You cannot serve God and mammon [money, possessions, fame, status, or whatever is valued more than the Lord]”</a:t>
            </a:r>
          </a:p>
        </p:txBody>
      </p:sp>
    </p:spTree>
    <p:extLst>
      <p:ext uri="{BB962C8B-B14F-4D97-AF65-F5344CB8AC3E}">
        <p14:creationId xmlns:p14="http://schemas.microsoft.com/office/powerpoint/2010/main" val="2647550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smCheck">
          <a:fgClr>
            <a:schemeClr val="tx1"/>
          </a:fgClr>
          <a:bgClr>
            <a:schemeClr val="bg1"/>
          </a:bgClr>
        </a:patt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2E71BF2-1F60-4E6A-A1B4-8D03452038A1}"/>
              </a:ext>
            </a:extLst>
          </p:cNvPr>
          <p:cNvPicPr>
            <a:picLocks noChangeAspect="1"/>
          </p:cNvPicPr>
          <p:nvPr/>
        </p:nvPicPr>
        <p:blipFill rotWithShape="1">
          <a:blip r:embed="rId2">
            <a:extLst>
              <a:ext uri="{28A0092B-C50C-407E-A947-70E740481C1C}">
                <a14:useLocalDpi xmlns:a14="http://schemas.microsoft.com/office/drawing/2010/main" val="0"/>
              </a:ext>
            </a:extLst>
          </a:blip>
          <a:srcRect l="-974" r="-732"/>
          <a:stretch/>
        </p:blipFill>
        <p:spPr>
          <a:xfrm>
            <a:off x="3252486" y="11574"/>
            <a:ext cx="5843184" cy="6858000"/>
          </a:xfrm>
          <a:prstGeom prst="rect">
            <a:avLst/>
          </a:prstGeom>
          <a:effectLst/>
        </p:spPr>
      </p:pic>
      <p:sp>
        <p:nvSpPr>
          <p:cNvPr id="9" name="Rectangle 8">
            <a:extLst>
              <a:ext uri="{FF2B5EF4-FFF2-40B4-BE49-F238E27FC236}">
                <a16:creationId xmlns:a16="http://schemas.microsoft.com/office/drawing/2014/main" id="{36B60746-EEE0-4F26-A5F5-DC9B74824DC1}"/>
              </a:ext>
            </a:extLst>
          </p:cNvPr>
          <p:cNvSpPr/>
          <p:nvPr/>
        </p:nvSpPr>
        <p:spPr>
          <a:xfrm>
            <a:off x="-138896" y="11574"/>
            <a:ext cx="3391382" cy="6857999"/>
          </a:xfrm>
          <a:prstGeom prst="rect">
            <a:avLst/>
          </a:prstGeom>
          <a:pattFill prst="smCheck">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223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0"/>
            <a:ext cx="12068014" cy="6857999"/>
          </a:xfrm>
        </p:spPr>
        <p:txBody>
          <a:bodyPr lIns="0" tIns="0" rIns="0" bIns="0">
            <a:noAutofit/>
          </a:bodyPr>
          <a:lstStyle/>
          <a:p>
            <a:pPr algn="l">
              <a:lnSpc>
                <a:spcPts val="5400"/>
              </a:lnSpc>
              <a:spcBef>
                <a:spcPts val="0"/>
              </a:spcBef>
              <a:buFont typeface="Arial" panose="020B0604020202020204" pitchFamily="34" charset="0"/>
              <a:buChar char="•"/>
            </a:pPr>
            <a:r>
              <a:rPr lang="en-US" sz="5000" b="1" dirty="0"/>
              <a:t>This is exactly what happened to the rich young ruler.</a:t>
            </a:r>
          </a:p>
          <a:p>
            <a:pPr algn="l">
              <a:lnSpc>
                <a:spcPts val="5400"/>
              </a:lnSpc>
              <a:spcBef>
                <a:spcPts val="0"/>
              </a:spcBef>
              <a:buFont typeface="Arial" panose="020B0604020202020204" pitchFamily="34" charset="0"/>
              <a:buChar char="•"/>
            </a:pPr>
            <a:r>
              <a:rPr lang="en-US" sz="5000" b="1" dirty="0"/>
              <a:t>He felt that he wanted to follow Jesus…</a:t>
            </a:r>
          </a:p>
          <a:p>
            <a:pPr algn="l">
              <a:lnSpc>
                <a:spcPts val="5400"/>
              </a:lnSpc>
              <a:spcBef>
                <a:spcPts val="0"/>
              </a:spcBef>
              <a:buFont typeface="Arial" panose="020B0604020202020204" pitchFamily="34" charset="0"/>
              <a:buChar char="•"/>
            </a:pPr>
            <a:r>
              <a:rPr lang="en-US" sz="5000" b="1" dirty="0"/>
              <a:t>But when Jesus challenged him to sell everything he owned, and then follow Him. he couldn’t do it because he had invested so much of his life just getting and being rich.</a:t>
            </a:r>
          </a:p>
          <a:p>
            <a:pPr algn="l">
              <a:lnSpc>
                <a:spcPts val="5400"/>
              </a:lnSpc>
              <a:spcBef>
                <a:spcPts val="0"/>
              </a:spcBef>
              <a:buFont typeface="Arial" panose="020B0604020202020204" pitchFamily="34" charset="0"/>
              <a:buChar char="•"/>
            </a:pPr>
            <a:r>
              <a:rPr lang="en-US" sz="5000" b="1" dirty="0"/>
              <a:t>So, with a heavy heart, he clung to the way of life he knew so well, loved and preferred.</a:t>
            </a:r>
          </a:p>
          <a:p>
            <a:pPr algn="l">
              <a:lnSpc>
                <a:spcPts val="5400"/>
              </a:lnSpc>
              <a:spcBef>
                <a:spcPts val="0"/>
              </a:spcBef>
              <a:buFont typeface="Arial" panose="020B0604020202020204" pitchFamily="34" charset="0"/>
              <a:buChar char="•"/>
            </a:pPr>
            <a:r>
              <a:rPr lang="en-US" sz="5000" b="1" dirty="0"/>
              <a:t>He let Jesus go on without him.</a:t>
            </a:r>
            <a:endParaRPr lang="en-US" sz="5400" b="1" dirty="0"/>
          </a:p>
        </p:txBody>
      </p:sp>
    </p:spTree>
    <p:custDataLst>
      <p:tags r:id="rId1"/>
    </p:custDataLst>
    <p:extLst>
      <p:ext uri="{BB962C8B-B14F-4D97-AF65-F5344CB8AC3E}">
        <p14:creationId xmlns:p14="http://schemas.microsoft.com/office/powerpoint/2010/main" val="4278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4691" y="124691"/>
            <a:ext cx="11897975" cy="6733309"/>
          </a:xfrm>
        </p:spPr>
        <p:txBody>
          <a:bodyPr rIns="0">
            <a:noAutofit/>
          </a:bodyPr>
          <a:lstStyle/>
          <a:p>
            <a:pPr algn="l">
              <a:lnSpc>
                <a:spcPts val="5760"/>
              </a:lnSpc>
              <a:spcBef>
                <a:spcPts val="0"/>
              </a:spcBef>
            </a:pPr>
            <a:r>
              <a:rPr lang="en-US" sz="4800" b="1" dirty="0"/>
              <a:t>People naturally tend to divide into groups and then take sides.</a:t>
            </a:r>
          </a:p>
          <a:p>
            <a:pPr algn="l">
              <a:lnSpc>
                <a:spcPts val="5760"/>
              </a:lnSpc>
              <a:spcBef>
                <a:spcPts val="0"/>
              </a:spcBef>
            </a:pPr>
            <a:r>
              <a:rPr lang="en-US" sz="4800" b="1" dirty="0"/>
              <a:t>Here, in our cover picture we see some typical grouping and side-taking patterns.</a:t>
            </a:r>
          </a:p>
          <a:p>
            <a:pPr algn="l">
              <a:lnSpc>
                <a:spcPts val="5760"/>
              </a:lnSpc>
              <a:spcBef>
                <a:spcPts val="0"/>
              </a:spcBef>
            </a:pPr>
            <a:r>
              <a:rPr lang="en-US" sz="4800" b="1" dirty="0"/>
              <a:t>We group around politics, race, abilities, territory, class, education, age, taste in dress, taste in music, etc.</a:t>
            </a:r>
          </a:p>
          <a:p>
            <a:pPr algn="l">
              <a:lnSpc>
                <a:spcPts val="5760"/>
              </a:lnSpc>
              <a:spcBef>
                <a:spcPts val="0"/>
              </a:spcBef>
            </a:pPr>
            <a:r>
              <a:rPr lang="en-US" sz="4800" b="1" dirty="0"/>
              <a:t>An old saying goes like this, “I’m on the side of the Angels.”</a:t>
            </a:r>
          </a:p>
          <a:p>
            <a:pPr algn="l">
              <a:lnSpc>
                <a:spcPts val="5760"/>
              </a:lnSpc>
              <a:spcBef>
                <a:spcPts val="0"/>
              </a:spcBef>
            </a:pPr>
            <a:endParaRPr lang="en-US" sz="4800" b="1" dirty="0"/>
          </a:p>
          <a:p>
            <a:pPr algn="l">
              <a:lnSpc>
                <a:spcPts val="5760"/>
              </a:lnSpc>
              <a:spcBef>
                <a:spcPts val="0"/>
              </a:spcBef>
            </a:pPr>
            <a:endParaRPr lang="en-US" sz="4800" b="1" dirty="0"/>
          </a:p>
        </p:txBody>
      </p:sp>
    </p:spTree>
    <p:custDataLst>
      <p:tags r:id="rId1"/>
    </p:custDataLst>
    <p:extLst>
      <p:ext uri="{BB962C8B-B14F-4D97-AF65-F5344CB8AC3E}">
        <p14:creationId xmlns:p14="http://schemas.microsoft.com/office/powerpoint/2010/main" val="328184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C0703"/>
        </a:solidFill>
        <a:effectLst/>
      </p:bgPr>
    </p:bg>
    <p:spTree>
      <p:nvGrpSpPr>
        <p:cNvPr id="1" name=""/>
        <p:cNvGrpSpPr/>
        <p:nvPr/>
      </p:nvGrpSpPr>
      <p:grpSpPr>
        <a:xfrm>
          <a:off x="0" y="0"/>
          <a:ext cx="0" cy="0"/>
          <a:chOff x="0" y="0"/>
          <a:chExt cx="0" cy="0"/>
        </a:xfrm>
      </p:grpSpPr>
      <p:pic>
        <p:nvPicPr>
          <p:cNvPr id="5" name="Content Placeholder 4" descr="A person with his hand on his chin&#10;&#10;Description automatically generated with low confidence">
            <a:extLst>
              <a:ext uri="{FF2B5EF4-FFF2-40B4-BE49-F238E27FC236}">
                <a16:creationId xmlns:a16="http://schemas.microsoft.com/office/drawing/2014/main" id="{2E4CB6A8-5175-4F76-85FE-A568FDE01B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988" b="7692"/>
          <a:stretch/>
        </p:blipFill>
        <p:spPr>
          <a:xfrm>
            <a:off x="609600" y="0"/>
            <a:ext cx="10844463" cy="6858000"/>
          </a:xfrm>
        </p:spPr>
      </p:pic>
      <p:sp>
        <p:nvSpPr>
          <p:cNvPr id="3" name="Subtitle 2">
            <a:extLst>
              <a:ext uri="{FF2B5EF4-FFF2-40B4-BE49-F238E27FC236}">
                <a16:creationId xmlns:a16="http://schemas.microsoft.com/office/drawing/2014/main" id="{78CF74A6-5107-4546-B734-5E672740CD90}"/>
              </a:ext>
            </a:extLst>
          </p:cNvPr>
          <p:cNvSpPr txBox="1">
            <a:spLocks/>
          </p:cNvSpPr>
          <p:nvPr/>
        </p:nvSpPr>
        <p:spPr>
          <a:xfrm>
            <a:off x="741578" y="4062952"/>
            <a:ext cx="4585421" cy="270077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5400"/>
              </a:lnSpc>
              <a:spcBef>
                <a:spcPts val="0"/>
              </a:spcBef>
              <a:buNone/>
            </a:pPr>
            <a:r>
              <a:rPr lang="en-US" sz="5000" b="1" dirty="0">
                <a:solidFill>
                  <a:schemeClr val="bg1"/>
                </a:solidFill>
              </a:rPr>
              <a:t>Choosing Jesus is a daily exercise.</a:t>
            </a:r>
            <a:endParaRPr lang="en-US" sz="5400" b="1" dirty="0">
              <a:solidFill>
                <a:schemeClr val="bg1"/>
              </a:solidFill>
            </a:endParaRPr>
          </a:p>
        </p:txBody>
      </p:sp>
    </p:spTree>
    <p:extLst>
      <p:ext uri="{BB962C8B-B14F-4D97-AF65-F5344CB8AC3E}">
        <p14:creationId xmlns:p14="http://schemas.microsoft.com/office/powerpoint/2010/main" val="3857960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319314"/>
            <a:ext cx="12068014" cy="6538685"/>
          </a:xfrm>
        </p:spPr>
        <p:txBody>
          <a:bodyPr rIns="0">
            <a:noAutofit/>
          </a:bodyPr>
          <a:lstStyle/>
          <a:p>
            <a:pPr algn="l">
              <a:lnSpc>
                <a:spcPts val="5400"/>
              </a:lnSpc>
              <a:spcBef>
                <a:spcPts val="0"/>
              </a:spcBef>
            </a:pPr>
            <a:r>
              <a:rPr lang="en-US" sz="5000" b="1" dirty="0"/>
              <a:t>We may think there is a world of choices set before us.</a:t>
            </a:r>
          </a:p>
          <a:p>
            <a:pPr algn="l">
              <a:lnSpc>
                <a:spcPts val="5400"/>
              </a:lnSpc>
              <a:spcBef>
                <a:spcPts val="0"/>
              </a:spcBef>
            </a:pPr>
            <a:r>
              <a:rPr lang="en-US" sz="5000" b="1" dirty="0"/>
              <a:t>The fact is, in God’s mind, there is not a host of sides and choices we can make:</a:t>
            </a:r>
          </a:p>
          <a:p>
            <a:pPr algn="l">
              <a:lnSpc>
                <a:spcPts val="5400"/>
              </a:lnSpc>
              <a:spcBef>
                <a:spcPts val="0"/>
              </a:spcBef>
            </a:pPr>
            <a:r>
              <a:rPr lang="en-US" sz="5000" b="1" dirty="0"/>
              <a:t>There is only “God’s side,” and “Not God’s Side.”</a:t>
            </a:r>
          </a:p>
          <a:p>
            <a:pPr algn="l">
              <a:lnSpc>
                <a:spcPts val="5400"/>
              </a:lnSpc>
              <a:spcBef>
                <a:spcPts val="0"/>
              </a:spcBef>
            </a:pPr>
            <a:r>
              <a:rPr lang="en-US" sz="5000" b="1" dirty="0"/>
              <a:t>All other choices God sees as His rivals for your love, trust and devotion.</a:t>
            </a:r>
          </a:p>
        </p:txBody>
      </p:sp>
    </p:spTree>
    <p:custDataLst>
      <p:tags r:id="rId1"/>
    </p:custDataLst>
    <p:extLst>
      <p:ext uri="{BB962C8B-B14F-4D97-AF65-F5344CB8AC3E}">
        <p14:creationId xmlns:p14="http://schemas.microsoft.com/office/powerpoint/2010/main" val="393818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long hair&#10;&#10;Description automatically generated with low confidence">
            <a:extLst>
              <a:ext uri="{FF2B5EF4-FFF2-40B4-BE49-F238E27FC236}">
                <a16:creationId xmlns:a16="http://schemas.microsoft.com/office/drawing/2014/main" id="{84691803-CB96-48D0-8041-89BE83D7F5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Effect>
                      <a14:colorTemperature colorTemp="4682"/>
                    </a14:imgEffect>
                    <a14:imgEffect>
                      <a14:saturation sat="68000"/>
                    </a14:imgEffect>
                    <a14:imgEffect>
                      <a14:brightnessContrast bright="21000" contrast="1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Explosion: 8 Points 5">
            <a:extLst>
              <a:ext uri="{FF2B5EF4-FFF2-40B4-BE49-F238E27FC236}">
                <a16:creationId xmlns:a16="http://schemas.microsoft.com/office/drawing/2014/main" id="{3B89E77F-3651-47C1-97E7-E5D245C24743}"/>
              </a:ext>
            </a:extLst>
          </p:cNvPr>
          <p:cNvSpPr/>
          <p:nvPr/>
        </p:nvSpPr>
        <p:spPr>
          <a:xfrm rot="16200000">
            <a:off x="934454" y="2979819"/>
            <a:ext cx="11726784" cy="280741"/>
          </a:xfrm>
          <a:prstGeom prst="irregularSeal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FA120A-8254-4E20-94AC-39684C90F785}"/>
              </a:ext>
            </a:extLst>
          </p:cNvPr>
          <p:cNvSpPr txBox="1"/>
          <p:nvPr/>
        </p:nvSpPr>
        <p:spPr>
          <a:xfrm>
            <a:off x="3441035" y="5806388"/>
            <a:ext cx="3497179" cy="794513"/>
          </a:xfrm>
          <a:prstGeom prst="rect">
            <a:avLst/>
          </a:prstGeom>
          <a:noFill/>
        </p:spPr>
        <p:txBody>
          <a:bodyPr wrap="square" rtlCol="0">
            <a:spAutoFit/>
          </a:bodyPr>
          <a:lstStyle/>
          <a:p>
            <a:pPr>
              <a:lnSpc>
                <a:spcPts val="5400"/>
              </a:lnSpc>
            </a:pPr>
            <a:r>
              <a:rPr lang="en-US" sz="4800" b="1" dirty="0">
                <a:solidFill>
                  <a:schemeClr val="bg1"/>
                </a:solidFill>
              </a:rPr>
              <a:t>God’s Side</a:t>
            </a:r>
          </a:p>
        </p:txBody>
      </p:sp>
      <p:sp>
        <p:nvSpPr>
          <p:cNvPr id="9" name="TextBox 8">
            <a:extLst>
              <a:ext uri="{FF2B5EF4-FFF2-40B4-BE49-F238E27FC236}">
                <a16:creationId xmlns:a16="http://schemas.microsoft.com/office/drawing/2014/main" id="{20C0F365-CB94-405F-A058-C76D7927E38C}"/>
              </a:ext>
            </a:extLst>
          </p:cNvPr>
          <p:cNvSpPr txBox="1"/>
          <p:nvPr/>
        </p:nvSpPr>
        <p:spPr>
          <a:xfrm>
            <a:off x="6657476" y="5806388"/>
            <a:ext cx="5309936" cy="819455"/>
          </a:xfrm>
          <a:prstGeom prst="rect">
            <a:avLst/>
          </a:prstGeom>
          <a:noFill/>
        </p:spPr>
        <p:txBody>
          <a:bodyPr wrap="square" rtlCol="0">
            <a:spAutoFit/>
          </a:bodyPr>
          <a:lstStyle/>
          <a:p>
            <a:pPr algn="ctr">
              <a:lnSpc>
                <a:spcPts val="5400"/>
              </a:lnSpc>
            </a:pPr>
            <a:r>
              <a:rPr lang="en-US" sz="5400" b="1" dirty="0">
                <a:solidFill>
                  <a:srgbClr val="BFA29B"/>
                </a:solidFill>
                <a:latin typeface="Chiller" panose="04020404031007020602" pitchFamily="82" charset="0"/>
              </a:rPr>
              <a:t>Not God’s Side</a:t>
            </a:r>
          </a:p>
        </p:txBody>
      </p:sp>
    </p:spTree>
    <p:extLst>
      <p:ext uri="{BB962C8B-B14F-4D97-AF65-F5344CB8AC3E}">
        <p14:creationId xmlns:p14="http://schemas.microsoft.com/office/powerpoint/2010/main" val="3601386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
            <a:ext cx="11450320" cy="908743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200"/>
              </a:lnSpc>
              <a:spcBef>
                <a:spcPts val="0"/>
              </a:spcBef>
            </a:pPr>
            <a:r>
              <a:rPr lang="en-US" sz="2800" b="1" u="sng" dirty="0">
                <a:solidFill>
                  <a:schemeClr val="bg1"/>
                </a:solidFill>
                <a:effectLst>
                  <a:glow rad="88900">
                    <a:schemeClr val="tx1"/>
                  </a:glow>
                </a:effectLst>
              </a:rPr>
              <a:t>Exodus 20:5 (TLB)</a:t>
            </a:r>
          </a:p>
          <a:p>
            <a:pPr algn="l">
              <a:lnSpc>
                <a:spcPts val="5200"/>
              </a:lnSpc>
              <a:spcBef>
                <a:spcPts val="0"/>
              </a:spcBef>
            </a:pPr>
            <a:r>
              <a:rPr lang="en-US" sz="4400" b="1" dirty="0">
                <a:solidFill>
                  <a:schemeClr val="bg1"/>
                </a:solidFill>
                <a:effectLst>
                  <a:glow rad="88900">
                    <a:schemeClr val="tx1"/>
                  </a:glow>
                </a:effectLst>
              </a:rPr>
              <a:t>“…I, the Lord your God, am very possessive. I will not share your affection with any other god!...”</a:t>
            </a:r>
          </a:p>
          <a:p>
            <a:pPr algn="l">
              <a:lnSpc>
                <a:spcPts val="5200"/>
              </a:lnSpc>
              <a:spcBef>
                <a:spcPts val="0"/>
              </a:spcBef>
            </a:pPr>
            <a:r>
              <a:rPr lang="en-US" sz="2800" b="1" u="sng" dirty="0">
                <a:solidFill>
                  <a:schemeClr val="bg1"/>
                </a:solidFill>
                <a:effectLst>
                  <a:glow rad="88900">
                    <a:schemeClr val="tx1"/>
                  </a:glow>
                </a:effectLst>
              </a:rPr>
              <a:t>Exodus 20:5 (GW)</a:t>
            </a:r>
          </a:p>
          <a:p>
            <a:pPr algn="l">
              <a:lnSpc>
                <a:spcPts val="5200"/>
              </a:lnSpc>
              <a:spcBef>
                <a:spcPts val="0"/>
              </a:spcBef>
            </a:pPr>
            <a:r>
              <a:rPr lang="en-US" sz="4400" b="1" dirty="0">
                <a:solidFill>
                  <a:schemeClr val="bg1"/>
                </a:solidFill>
                <a:effectLst>
                  <a:glow rad="88900">
                    <a:schemeClr val="tx1"/>
                  </a:glow>
                </a:effectLst>
              </a:rPr>
              <a:t>“Never worship them or serve them, because I, the LORD your God, am a God who does not tolerate rivals…” </a:t>
            </a:r>
          </a:p>
          <a:p>
            <a:pPr algn="l">
              <a:lnSpc>
                <a:spcPts val="5200"/>
              </a:lnSpc>
              <a:spcBef>
                <a:spcPts val="0"/>
              </a:spcBef>
            </a:pPr>
            <a:r>
              <a:rPr lang="en-US" sz="2800" b="1" u="sng" dirty="0">
                <a:solidFill>
                  <a:schemeClr val="bg1"/>
                </a:solidFill>
                <a:effectLst>
                  <a:glow rad="88900">
                    <a:schemeClr val="tx1"/>
                  </a:glow>
                </a:effectLst>
              </a:rPr>
              <a:t>Exodus 20:5 (CMT)</a:t>
            </a:r>
          </a:p>
          <a:p>
            <a:pPr algn="l">
              <a:lnSpc>
                <a:spcPts val="5200"/>
              </a:lnSpc>
              <a:spcBef>
                <a:spcPts val="0"/>
              </a:spcBef>
            </a:pPr>
            <a:r>
              <a:rPr lang="en-US" sz="4400" b="1" dirty="0">
                <a:solidFill>
                  <a:schemeClr val="bg1"/>
                </a:solidFill>
                <a:effectLst>
                  <a:glow rad="88900">
                    <a:schemeClr val="tx1"/>
                  </a:glow>
                </a:effectLst>
              </a:rPr>
              <a:t>“Don’t bow down and worship idols. I am the LORD your God, and I demand </a:t>
            </a:r>
            <a:r>
              <a:rPr lang="en-US" sz="4400" b="1" u="sng" dirty="0">
                <a:solidFill>
                  <a:schemeClr val="bg1"/>
                </a:solidFill>
                <a:effectLst>
                  <a:glow rad="88900">
                    <a:schemeClr val="tx1"/>
                  </a:glow>
                </a:effectLst>
              </a:rPr>
              <a:t>all</a:t>
            </a:r>
            <a:r>
              <a:rPr lang="en-US" sz="4400" b="1" dirty="0">
                <a:solidFill>
                  <a:schemeClr val="bg1"/>
                </a:solidFill>
                <a:effectLst>
                  <a:glow rad="88900">
                    <a:schemeClr val="tx1"/>
                  </a:glow>
                </a:effectLst>
              </a:rPr>
              <a:t> your love…” </a:t>
            </a:r>
          </a:p>
          <a:p>
            <a:pPr algn="l">
              <a:lnSpc>
                <a:spcPts val="5400"/>
              </a:lnSpc>
              <a:spcBef>
                <a:spcPts val="0"/>
              </a:spcBef>
            </a:pPr>
            <a:r>
              <a:rPr lang="en-US" sz="5400" b="1" dirty="0">
                <a:solidFill>
                  <a:schemeClr val="bg1"/>
                </a:solidFill>
                <a:effectLst>
                  <a:glow rad="88900">
                    <a:schemeClr val="tx1"/>
                  </a:glow>
                </a:effectLst>
              </a:rPr>
              <a:t> </a:t>
            </a:r>
          </a:p>
        </p:txBody>
      </p:sp>
    </p:spTree>
    <p:custDataLst>
      <p:tags r:id="rId1"/>
    </p:custDataLst>
    <p:extLst>
      <p:ext uri="{BB962C8B-B14F-4D97-AF65-F5344CB8AC3E}">
        <p14:creationId xmlns:p14="http://schemas.microsoft.com/office/powerpoint/2010/main" val="271275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0"/>
            <a:ext cx="12068014" cy="6857999"/>
          </a:xfrm>
        </p:spPr>
        <p:txBody>
          <a:bodyPr rIns="0">
            <a:noAutofit/>
          </a:bodyPr>
          <a:lstStyle/>
          <a:p>
            <a:pPr algn="l">
              <a:lnSpc>
                <a:spcPts val="5400"/>
              </a:lnSpc>
              <a:spcBef>
                <a:spcPts val="0"/>
              </a:spcBef>
            </a:pPr>
            <a:r>
              <a:rPr lang="en-US" sz="5000" b="1" dirty="0"/>
              <a:t>In our pride, we believe we can throw ourselves into attractive worldly pursuits and be devoted to Christ at the same time. </a:t>
            </a:r>
          </a:p>
          <a:p>
            <a:pPr algn="l">
              <a:lnSpc>
                <a:spcPts val="5400"/>
              </a:lnSpc>
              <a:spcBef>
                <a:spcPts val="0"/>
              </a:spcBef>
            </a:pPr>
            <a:r>
              <a:rPr lang="en-US" sz="5000" b="1" dirty="0"/>
              <a:t>In this, we must be very careful, the bible teaches that we can easily become the servant of our pursuits and choices.</a:t>
            </a:r>
          </a:p>
          <a:p>
            <a:pPr algn="l">
              <a:lnSpc>
                <a:spcPts val="5400"/>
              </a:lnSpc>
              <a:spcBef>
                <a:spcPts val="0"/>
              </a:spcBef>
            </a:pPr>
            <a:r>
              <a:rPr lang="en-US" sz="5000" b="1" dirty="0"/>
              <a:t>It happens without our knowing it.</a:t>
            </a:r>
          </a:p>
          <a:p>
            <a:pPr algn="l">
              <a:lnSpc>
                <a:spcPts val="5400"/>
              </a:lnSpc>
              <a:spcBef>
                <a:spcPts val="0"/>
              </a:spcBef>
            </a:pPr>
            <a:r>
              <a:rPr lang="en-US" sz="5000" b="1" dirty="0"/>
              <a:t>Yet, as we throw our money, energy, time &amp; thought-life into some beloved distraction, invisible chains start forming on our wrists.</a:t>
            </a:r>
          </a:p>
        </p:txBody>
      </p:sp>
    </p:spTree>
    <p:custDataLst>
      <p:tags r:id="rId1"/>
    </p:custDataLst>
    <p:extLst>
      <p:ext uri="{BB962C8B-B14F-4D97-AF65-F5344CB8AC3E}">
        <p14:creationId xmlns:p14="http://schemas.microsoft.com/office/powerpoint/2010/main" val="292354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Romans 6:16 (ERV)</a:t>
            </a:r>
          </a:p>
          <a:p>
            <a:pPr algn="l">
              <a:lnSpc>
                <a:spcPts val="5800"/>
              </a:lnSpc>
              <a:spcBef>
                <a:spcPts val="1500"/>
              </a:spcBef>
            </a:pPr>
            <a:r>
              <a:rPr lang="en-US" sz="5400" b="1" dirty="0">
                <a:solidFill>
                  <a:schemeClr val="bg1"/>
                </a:solidFill>
                <a:effectLst>
                  <a:glow rad="88900">
                    <a:schemeClr val="tx1"/>
                  </a:glow>
                </a:effectLst>
              </a:rPr>
              <a:t>“Surely you know that you become the slaves of whatever you give yourselves to. Anything or anyone you follow </a:t>
            </a:r>
            <a:r>
              <a:rPr lang="en-US" sz="5400" b="1" u="sng" dirty="0">
                <a:solidFill>
                  <a:schemeClr val="bg1"/>
                </a:solidFill>
                <a:effectLst>
                  <a:glow rad="88900">
                    <a:schemeClr val="tx1"/>
                  </a:glow>
                </a:effectLst>
              </a:rPr>
              <a:t>will be your master</a:t>
            </a:r>
            <a:r>
              <a:rPr lang="en-US" sz="5400" b="1" dirty="0">
                <a:solidFill>
                  <a:schemeClr val="bg1"/>
                </a:solidFill>
                <a:effectLst>
                  <a:glow rad="88900">
                    <a:schemeClr val="tx1"/>
                  </a:glow>
                </a:effectLst>
              </a:rPr>
              <a:t>. You can follow sin, or you can obey God. Following sin brings spiritual death, but obeying God makes you right with him.”</a:t>
            </a:r>
          </a:p>
          <a:p>
            <a:pPr algn="l">
              <a:lnSpc>
                <a:spcPts val="5800"/>
              </a:lnSpc>
              <a:spcBef>
                <a:spcPts val="1500"/>
              </a:spcBef>
            </a:pPr>
            <a:r>
              <a:rPr lang="en-US" sz="5400" b="1" dirty="0">
                <a:solidFill>
                  <a:schemeClr val="bg1"/>
                </a:solidFill>
                <a:effectLst>
                  <a:glow rad="88900">
                    <a:schemeClr val="tx1"/>
                  </a:glow>
                </a:effectLst>
              </a:rPr>
              <a:t> </a:t>
            </a:r>
          </a:p>
        </p:txBody>
      </p:sp>
    </p:spTree>
    <p:extLst>
      <p:ext uri="{BB962C8B-B14F-4D97-AF65-F5344CB8AC3E}">
        <p14:creationId xmlns:p14="http://schemas.microsoft.com/office/powerpoint/2010/main" val="1591902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9E29A0E5-645D-4ACE-A166-FC40C11E1B7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
                    </a14:imgEffect>
                    <a14:imgEffect>
                      <a14:brightnessContrast contrast="-8000"/>
                    </a14:imgEffect>
                  </a14:imgLayer>
                </a14:imgProps>
              </a:ext>
              <a:ext uri="{28A0092B-C50C-407E-A947-70E740481C1C}">
                <a14:useLocalDpi xmlns:a14="http://schemas.microsoft.com/office/drawing/2010/main" val="0"/>
              </a:ext>
            </a:extLst>
          </a:blip>
          <a:srcRect t="5663" b="9431"/>
          <a:stretch/>
        </p:blipFill>
        <p:spPr>
          <a:xfrm>
            <a:off x="-1504" y="0"/>
            <a:ext cx="12191980" cy="6858000"/>
          </a:xfrm>
          <a:prstGeom prst="rect">
            <a:avLst/>
          </a:prstGeom>
        </p:spPr>
      </p:pic>
    </p:spTree>
    <p:extLst>
      <p:ext uri="{BB962C8B-B14F-4D97-AF65-F5344CB8AC3E}">
        <p14:creationId xmlns:p14="http://schemas.microsoft.com/office/powerpoint/2010/main" val="846123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837F7915-A117-4FD5-AD08-DD7CAFB94CF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6000"/>
                    </a14:imgEffect>
                    <a14:imgEffect>
                      <a14:brightnessContrast bright="16000" contrast="6000"/>
                    </a14:imgEffect>
                  </a14:imgLayer>
                </a14:imgProps>
              </a:ex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235217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0"/>
            <a:ext cx="12068014" cy="6857999"/>
          </a:xfrm>
        </p:spPr>
        <p:txBody>
          <a:bodyPr rIns="0">
            <a:noAutofit/>
          </a:bodyPr>
          <a:lstStyle/>
          <a:p>
            <a:pPr algn="l">
              <a:lnSpc>
                <a:spcPts val="5400"/>
              </a:lnSpc>
              <a:spcBef>
                <a:spcPts val="0"/>
              </a:spcBef>
            </a:pPr>
            <a:r>
              <a:rPr lang="en-US" sz="5000" b="1" dirty="0"/>
              <a:t>As we learned, we become the servants of whatever we pursue with our heart.</a:t>
            </a:r>
          </a:p>
          <a:p>
            <a:pPr algn="l">
              <a:lnSpc>
                <a:spcPts val="5400"/>
              </a:lnSpc>
              <a:spcBef>
                <a:spcPts val="0"/>
              </a:spcBef>
            </a:pPr>
            <a:r>
              <a:rPr lang="en-US" sz="5000" b="1" dirty="0"/>
              <a:t>So, just as we can become a slave to sin, simply by pursuing its pleasures.</a:t>
            </a:r>
          </a:p>
          <a:p>
            <a:pPr algn="l">
              <a:lnSpc>
                <a:spcPts val="5400"/>
              </a:lnSpc>
              <a:spcBef>
                <a:spcPts val="0"/>
              </a:spcBef>
            </a:pPr>
            <a:r>
              <a:rPr lang="en-US" sz="5000" b="1" dirty="0"/>
              <a:t>If we pursue Christ, and spend our energy, time &amp; thought-life focused on Christ—our beloved master, invisible chains will start forming on our wrists.</a:t>
            </a:r>
          </a:p>
          <a:p>
            <a:pPr algn="l">
              <a:lnSpc>
                <a:spcPts val="5400"/>
              </a:lnSpc>
              <a:spcBef>
                <a:spcPts val="0"/>
              </a:spcBef>
            </a:pPr>
            <a:r>
              <a:rPr lang="en-US" sz="5000" b="1" dirty="0"/>
              <a:t>They are chains of love that will bind us to our beloved and compel us to do His will.</a:t>
            </a:r>
          </a:p>
        </p:txBody>
      </p:sp>
    </p:spTree>
    <p:custDataLst>
      <p:tags r:id="rId1"/>
    </p:custDataLst>
    <p:extLst>
      <p:ext uri="{BB962C8B-B14F-4D97-AF65-F5344CB8AC3E}">
        <p14:creationId xmlns:p14="http://schemas.microsoft.com/office/powerpoint/2010/main" val="41388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Romans 6:22 (GW)</a:t>
            </a:r>
          </a:p>
          <a:p>
            <a:pPr algn="l">
              <a:lnSpc>
                <a:spcPts val="5800"/>
              </a:lnSpc>
              <a:spcBef>
                <a:spcPts val="1500"/>
              </a:spcBef>
            </a:pPr>
            <a:r>
              <a:rPr lang="en-US" sz="5400" b="1" dirty="0">
                <a:solidFill>
                  <a:schemeClr val="bg1"/>
                </a:solidFill>
                <a:effectLst>
                  <a:glow rad="88900">
                    <a:schemeClr val="tx1"/>
                  </a:glow>
                </a:effectLst>
              </a:rPr>
              <a:t>“Now you have been freed from sin and have become God’s slaves. This results in a holy life and, finally, in everlasting life.” </a:t>
            </a:r>
          </a:p>
          <a:p>
            <a:pPr algn="l">
              <a:lnSpc>
                <a:spcPts val="5800"/>
              </a:lnSpc>
              <a:spcBef>
                <a:spcPts val="1500"/>
              </a:spcBef>
            </a:pPr>
            <a:r>
              <a:rPr lang="en-US" sz="5400" b="1" dirty="0">
                <a:solidFill>
                  <a:schemeClr val="bg1"/>
                </a:solidFill>
                <a:effectLst>
                  <a:glow rad="88900">
                    <a:schemeClr val="tx1"/>
                  </a:glow>
                </a:effectLst>
              </a:rPr>
              <a:t> </a:t>
            </a:r>
          </a:p>
        </p:txBody>
      </p:sp>
    </p:spTree>
    <p:extLst>
      <p:ext uri="{BB962C8B-B14F-4D97-AF65-F5344CB8AC3E}">
        <p14:creationId xmlns:p14="http://schemas.microsoft.com/office/powerpoint/2010/main" val="2118165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4599802F-5782-4607-B19A-FB1CAA0312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272955" y="4617019"/>
            <a:ext cx="5022945" cy="2599608"/>
          </a:xfrm>
          <a:prstGeom prst="rect">
            <a:avLst/>
          </a:prstGeom>
        </p:spPr>
      </p:pic>
      <p:pic>
        <p:nvPicPr>
          <p:cNvPr id="26" name="Graphic 25">
            <a:extLst>
              <a:ext uri="{FF2B5EF4-FFF2-40B4-BE49-F238E27FC236}">
                <a16:creationId xmlns:a16="http://schemas.microsoft.com/office/drawing/2014/main" id="{DFA3521E-BE41-4D0E-9BDA-B445EF0389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52898"/>
            <a:ext cx="1965668" cy="2321054"/>
          </a:xfrm>
          <a:prstGeom prst="rect">
            <a:avLst/>
          </a:prstGeom>
        </p:spPr>
      </p:pic>
      <p:pic>
        <p:nvPicPr>
          <p:cNvPr id="25" name="Graphic 24">
            <a:extLst>
              <a:ext uri="{FF2B5EF4-FFF2-40B4-BE49-F238E27FC236}">
                <a16:creationId xmlns:a16="http://schemas.microsoft.com/office/drawing/2014/main" id="{A323FAED-8382-4A4E-8CA9-F116AF14B5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0216" y="1717539"/>
            <a:ext cx="1965668" cy="1451526"/>
          </a:xfrm>
          <a:prstGeom prst="rect">
            <a:avLst/>
          </a:prstGeom>
        </p:spPr>
      </p:pic>
      <p:pic>
        <p:nvPicPr>
          <p:cNvPr id="24" name="Graphic 23">
            <a:extLst>
              <a:ext uri="{FF2B5EF4-FFF2-40B4-BE49-F238E27FC236}">
                <a16:creationId xmlns:a16="http://schemas.microsoft.com/office/drawing/2014/main" id="{F4C9A7D5-1543-4B56-944D-D6C95FC28C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9220" y="230633"/>
            <a:ext cx="1965668" cy="1451526"/>
          </a:xfrm>
          <a:prstGeom prst="rect">
            <a:avLst/>
          </a:prstGeom>
        </p:spPr>
      </p:pic>
      <p:pic>
        <p:nvPicPr>
          <p:cNvPr id="6" name="Graphic 5">
            <a:extLst>
              <a:ext uri="{FF2B5EF4-FFF2-40B4-BE49-F238E27FC236}">
                <a16:creationId xmlns:a16="http://schemas.microsoft.com/office/drawing/2014/main" id="{DCEE82B8-8727-406C-91D5-3897835102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7022" y="-723898"/>
            <a:ext cx="6263772" cy="6858000"/>
          </a:xfrm>
          <a:prstGeom prst="rect">
            <a:avLst/>
          </a:prstGeom>
        </p:spPr>
      </p:pic>
      <p:sp>
        <p:nvSpPr>
          <p:cNvPr id="19" name="Explosion: 14 Points 18">
            <a:extLst>
              <a:ext uri="{FF2B5EF4-FFF2-40B4-BE49-F238E27FC236}">
                <a16:creationId xmlns:a16="http://schemas.microsoft.com/office/drawing/2014/main" id="{EED58292-3C17-410D-B151-F12D99C9A803}"/>
              </a:ext>
            </a:extLst>
          </p:cNvPr>
          <p:cNvSpPr/>
          <p:nvPr/>
        </p:nvSpPr>
        <p:spPr>
          <a:xfrm>
            <a:off x="1951981" y="-1742165"/>
            <a:ext cx="232957" cy="9971402"/>
          </a:xfrm>
          <a:prstGeom prst="irregularSeal2">
            <a:avLst/>
          </a:prstGeom>
          <a:solidFill>
            <a:schemeClr val="tx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2AEB82-C6D6-4B02-8E0A-D2E8830B70E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9000"/>
                    </a14:imgEffect>
                    <a14:imgEffect>
                      <a14:colorTemperature colorTemp="5591"/>
                    </a14:imgEffect>
                    <a14:imgEffect>
                      <a14:saturation sat="164000"/>
                    </a14:imgEffect>
                    <a14:imgEffect>
                      <a14:brightnessContrast bright="8000" contrast="3000"/>
                    </a14:imgEffect>
                  </a14:imgLayer>
                </a14:imgProps>
              </a:ext>
              <a:ext uri="{28A0092B-C50C-407E-A947-70E740481C1C}">
                <a14:useLocalDpi xmlns:a14="http://schemas.microsoft.com/office/drawing/2010/main" val="0"/>
              </a:ext>
            </a:extLst>
          </a:blip>
          <a:srcRect l="9127" t="6422" b="3487"/>
          <a:stretch/>
        </p:blipFill>
        <p:spPr>
          <a:xfrm>
            <a:off x="4153944" y="0"/>
            <a:ext cx="8309429" cy="6879455"/>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4" name="Explosion: 14 Points 3">
            <a:extLst>
              <a:ext uri="{FF2B5EF4-FFF2-40B4-BE49-F238E27FC236}">
                <a16:creationId xmlns:a16="http://schemas.microsoft.com/office/drawing/2014/main" id="{88510132-F611-4F55-8B93-83EB76BA45CC}"/>
              </a:ext>
            </a:extLst>
          </p:cNvPr>
          <p:cNvSpPr/>
          <p:nvPr/>
        </p:nvSpPr>
        <p:spPr>
          <a:xfrm>
            <a:off x="4113000" y="-2946371"/>
            <a:ext cx="302922" cy="11940246"/>
          </a:xfrm>
          <a:prstGeom prst="irregularSeal2">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144D8AF4-339D-4CE6-A2C2-0B3BD74794D8}"/>
              </a:ext>
            </a:extLst>
          </p:cNvPr>
          <p:cNvSpPr txBox="1">
            <a:spLocks/>
          </p:cNvSpPr>
          <p:nvPr/>
        </p:nvSpPr>
        <p:spPr>
          <a:xfrm>
            <a:off x="5435376" y="230633"/>
            <a:ext cx="3460758" cy="5449641"/>
          </a:xfrm>
          <a:custGeom>
            <a:avLst/>
            <a:gdLst>
              <a:gd name="connsiteX0" fmla="*/ 0 w 3460758"/>
              <a:gd name="connsiteY0" fmla="*/ 0 h 5449641"/>
              <a:gd name="connsiteX1" fmla="*/ 611401 w 3460758"/>
              <a:gd name="connsiteY1" fmla="*/ 0 h 5449641"/>
              <a:gd name="connsiteX2" fmla="*/ 1257409 w 3460758"/>
              <a:gd name="connsiteY2" fmla="*/ 0 h 5449641"/>
              <a:gd name="connsiteX3" fmla="*/ 1764987 w 3460758"/>
              <a:gd name="connsiteY3" fmla="*/ 0 h 5449641"/>
              <a:gd name="connsiteX4" fmla="*/ 2376387 w 3460758"/>
              <a:gd name="connsiteY4" fmla="*/ 0 h 5449641"/>
              <a:gd name="connsiteX5" fmla="*/ 2883965 w 3460758"/>
              <a:gd name="connsiteY5" fmla="*/ 0 h 5449641"/>
              <a:gd name="connsiteX6" fmla="*/ 3460758 w 3460758"/>
              <a:gd name="connsiteY6" fmla="*/ 0 h 5449641"/>
              <a:gd name="connsiteX7" fmla="*/ 3460758 w 3460758"/>
              <a:gd name="connsiteY7" fmla="*/ 599461 h 5449641"/>
              <a:gd name="connsiteX8" fmla="*/ 3460758 w 3460758"/>
              <a:gd name="connsiteY8" fmla="*/ 1035432 h 5449641"/>
              <a:gd name="connsiteX9" fmla="*/ 3460758 w 3460758"/>
              <a:gd name="connsiteY9" fmla="*/ 1689389 h 5449641"/>
              <a:gd name="connsiteX10" fmla="*/ 3460758 w 3460758"/>
              <a:gd name="connsiteY10" fmla="*/ 2234353 h 5449641"/>
              <a:gd name="connsiteX11" fmla="*/ 3460758 w 3460758"/>
              <a:gd name="connsiteY11" fmla="*/ 2888310 h 5449641"/>
              <a:gd name="connsiteX12" fmla="*/ 3460758 w 3460758"/>
              <a:gd name="connsiteY12" fmla="*/ 3487770 h 5449641"/>
              <a:gd name="connsiteX13" fmla="*/ 3460758 w 3460758"/>
              <a:gd name="connsiteY13" fmla="*/ 3978238 h 5449641"/>
              <a:gd name="connsiteX14" fmla="*/ 3460758 w 3460758"/>
              <a:gd name="connsiteY14" fmla="*/ 4577698 h 5449641"/>
              <a:gd name="connsiteX15" fmla="*/ 3460758 w 3460758"/>
              <a:gd name="connsiteY15" fmla="*/ 5449641 h 5449641"/>
              <a:gd name="connsiteX16" fmla="*/ 2883965 w 3460758"/>
              <a:gd name="connsiteY16" fmla="*/ 5449641 h 5449641"/>
              <a:gd name="connsiteX17" fmla="*/ 2237957 w 3460758"/>
              <a:gd name="connsiteY17" fmla="*/ 5449641 h 5449641"/>
              <a:gd name="connsiteX18" fmla="*/ 1591949 w 3460758"/>
              <a:gd name="connsiteY18" fmla="*/ 5449641 h 5449641"/>
              <a:gd name="connsiteX19" fmla="*/ 980548 w 3460758"/>
              <a:gd name="connsiteY19" fmla="*/ 5449641 h 5449641"/>
              <a:gd name="connsiteX20" fmla="*/ 0 w 3460758"/>
              <a:gd name="connsiteY20" fmla="*/ 5449641 h 5449641"/>
              <a:gd name="connsiteX21" fmla="*/ 0 w 3460758"/>
              <a:gd name="connsiteY21" fmla="*/ 4850180 h 5449641"/>
              <a:gd name="connsiteX22" fmla="*/ 0 w 3460758"/>
              <a:gd name="connsiteY22" fmla="*/ 4305216 h 5449641"/>
              <a:gd name="connsiteX23" fmla="*/ 0 w 3460758"/>
              <a:gd name="connsiteY23" fmla="*/ 3760252 h 5449641"/>
              <a:gd name="connsiteX24" fmla="*/ 0 w 3460758"/>
              <a:gd name="connsiteY24" fmla="*/ 3215288 h 5449641"/>
              <a:gd name="connsiteX25" fmla="*/ 0 w 3460758"/>
              <a:gd name="connsiteY25" fmla="*/ 2833813 h 5449641"/>
              <a:gd name="connsiteX26" fmla="*/ 0 w 3460758"/>
              <a:gd name="connsiteY26" fmla="*/ 2234353 h 5449641"/>
              <a:gd name="connsiteX27" fmla="*/ 0 w 3460758"/>
              <a:gd name="connsiteY27" fmla="*/ 1852878 h 5449641"/>
              <a:gd name="connsiteX28" fmla="*/ 0 w 3460758"/>
              <a:gd name="connsiteY28" fmla="*/ 1307914 h 5449641"/>
              <a:gd name="connsiteX29" fmla="*/ 0 w 3460758"/>
              <a:gd name="connsiteY29" fmla="*/ 653957 h 5449641"/>
              <a:gd name="connsiteX30" fmla="*/ 0 w 3460758"/>
              <a:gd name="connsiteY30" fmla="*/ 0 h 54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60758" h="5449641" fill="none" extrusionOk="0">
                <a:moveTo>
                  <a:pt x="0" y="0"/>
                </a:moveTo>
                <a:cubicBezTo>
                  <a:pt x="244908" y="-29239"/>
                  <a:pt x="347194" y="53888"/>
                  <a:pt x="611401" y="0"/>
                </a:cubicBezTo>
                <a:cubicBezTo>
                  <a:pt x="875608" y="-53888"/>
                  <a:pt x="1006603" y="56793"/>
                  <a:pt x="1257409" y="0"/>
                </a:cubicBezTo>
                <a:cubicBezTo>
                  <a:pt x="1508215" y="-56793"/>
                  <a:pt x="1564380" y="53994"/>
                  <a:pt x="1764987" y="0"/>
                </a:cubicBezTo>
                <a:cubicBezTo>
                  <a:pt x="1965594" y="-53994"/>
                  <a:pt x="2189073" y="68502"/>
                  <a:pt x="2376387" y="0"/>
                </a:cubicBezTo>
                <a:cubicBezTo>
                  <a:pt x="2563701" y="-68502"/>
                  <a:pt x="2696343" y="58981"/>
                  <a:pt x="2883965" y="0"/>
                </a:cubicBezTo>
                <a:cubicBezTo>
                  <a:pt x="3071587" y="-58981"/>
                  <a:pt x="3342756" y="16572"/>
                  <a:pt x="3460758" y="0"/>
                </a:cubicBezTo>
                <a:cubicBezTo>
                  <a:pt x="3465123" y="268615"/>
                  <a:pt x="3453672" y="325000"/>
                  <a:pt x="3460758" y="599461"/>
                </a:cubicBezTo>
                <a:cubicBezTo>
                  <a:pt x="3467844" y="873922"/>
                  <a:pt x="3435503" y="885455"/>
                  <a:pt x="3460758" y="1035432"/>
                </a:cubicBezTo>
                <a:cubicBezTo>
                  <a:pt x="3486013" y="1185409"/>
                  <a:pt x="3397993" y="1558143"/>
                  <a:pt x="3460758" y="1689389"/>
                </a:cubicBezTo>
                <a:cubicBezTo>
                  <a:pt x="3523523" y="1820635"/>
                  <a:pt x="3451693" y="2097050"/>
                  <a:pt x="3460758" y="2234353"/>
                </a:cubicBezTo>
                <a:cubicBezTo>
                  <a:pt x="3469823" y="2371656"/>
                  <a:pt x="3391072" y="2631334"/>
                  <a:pt x="3460758" y="2888310"/>
                </a:cubicBezTo>
                <a:cubicBezTo>
                  <a:pt x="3530444" y="3145286"/>
                  <a:pt x="3460144" y="3367020"/>
                  <a:pt x="3460758" y="3487770"/>
                </a:cubicBezTo>
                <a:cubicBezTo>
                  <a:pt x="3461372" y="3608520"/>
                  <a:pt x="3455524" y="3824900"/>
                  <a:pt x="3460758" y="3978238"/>
                </a:cubicBezTo>
                <a:cubicBezTo>
                  <a:pt x="3465992" y="4131576"/>
                  <a:pt x="3402900" y="4399138"/>
                  <a:pt x="3460758" y="4577698"/>
                </a:cubicBezTo>
                <a:cubicBezTo>
                  <a:pt x="3518616" y="4756258"/>
                  <a:pt x="3441667" y="5189614"/>
                  <a:pt x="3460758" y="5449641"/>
                </a:cubicBezTo>
                <a:cubicBezTo>
                  <a:pt x="3245071" y="5474900"/>
                  <a:pt x="3063637" y="5411136"/>
                  <a:pt x="2883965" y="5449641"/>
                </a:cubicBezTo>
                <a:cubicBezTo>
                  <a:pt x="2704293" y="5488146"/>
                  <a:pt x="2469659" y="5412619"/>
                  <a:pt x="2237957" y="5449641"/>
                </a:cubicBezTo>
                <a:cubicBezTo>
                  <a:pt x="2006255" y="5486663"/>
                  <a:pt x="1814562" y="5446999"/>
                  <a:pt x="1591949" y="5449641"/>
                </a:cubicBezTo>
                <a:cubicBezTo>
                  <a:pt x="1369336" y="5452283"/>
                  <a:pt x="1166598" y="5440177"/>
                  <a:pt x="980548" y="5449641"/>
                </a:cubicBezTo>
                <a:cubicBezTo>
                  <a:pt x="794498" y="5459105"/>
                  <a:pt x="264155" y="5428131"/>
                  <a:pt x="0" y="5449641"/>
                </a:cubicBezTo>
                <a:cubicBezTo>
                  <a:pt x="-31219" y="5224231"/>
                  <a:pt x="10289" y="4972249"/>
                  <a:pt x="0" y="4850180"/>
                </a:cubicBezTo>
                <a:cubicBezTo>
                  <a:pt x="-10289" y="4728111"/>
                  <a:pt x="44348" y="4424924"/>
                  <a:pt x="0" y="4305216"/>
                </a:cubicBezTo>
                <a:cubicBezTo>
                  <a:pt x="-44348" y="4185508"/>
                  <a:pt x="13602" y="4015829"/>
                  <a:pt x="0" y="3760252"/>
                </a:cubicBezTo>
                <a:cubicBezTo>
                  <a:pt x="-13602" y="3504675"/>
                  <a:pt x="27115" y="3393239"/>
                  <a:pt x="0" y="3215288"/>
                </a:cubicBezTo>
                <a:cubicBezTo>
                  <a:pt x="-27115" y="3037337"/>
                  <a:pt x="4142" y="3004523"/>
                  <a:pt x="0" y="2833813"/>
                </a:cubicBezTo>
                <a:cubicBezTo>
                  <a:pt x="-4142" y="2663103"/>
                  <a:pt x="32895" y="2391357"/>
                  <a:pt x="0" y="2234353"/>
                </a:cubicBezTo>
                <a:cubicBezTo>
                  <a:pt x="-32895" y="2077349"/>
                  <a:pt x="19834" y="2034759"/>
                  <a:pt x="0" y="1852878"/>
                </a:cubicBezTo>
                <a:cubicBezTo>
                  <a:pt x="-19834" y="1670997"/>
                  <a:pt x="31555" y="1442990"/>
                  <a:pt x="0" y="1307914"/>
                </a:cubicBezTo>
                <a:cubicBezTo>
                  <a:pt x="-31555" y="1172838"/>
                  <a:pt x="22799" y="857362"/>
                  <a:pt x="0" y="653957"/>
                </a:cubicBezTo>
                <a:cubicBezTo>
                  <a:pt x="-22799" y="450552"/>
                  <a:pt x="32498" y="150690"/>
                  <a:pt x="0" y="0"/>
                </a:cubicBezTo>
                <a:close/>
              </a:path>
              <a:path w="3460758" h="5449641" stroke="0" extrusionOk="0">
                <a:moveTo>
                  <a:pt x="0" y="0"/>
                </a:moveTo>
                <a:cubicBezTo>
                  <a:pt x="119071" y="-59681"/>
                  <a:pt x="347586" y="38991"/>
                  <a:pt x="542185" y="0"/>
                </a:cubicBezTo>
                <a:cubicBezTo>
                  <a:pt x="736784" y="-38991"/>
                  <a:pt x="835710" y="17712"/>
                  <a:pt x="1015156" y="0"/>
                </a:cubicBezTo>
                <a:cubicBezTo>
                  <a:pt x="1194602" y="-17712"/>
                  <a:pt x="1394307" y="7499"/>
                  <a:pt x="1661164" y="0"/>
                </a:cubicBezTo>
                <a:cubicBezTo>
                  <a:pt x="1928021" y="-7499"/>
                  <a:pt x="2008989" y="19612"/>
                  <a:pt x="2203349" y="0"/>
                </a:cubicBezTo>
                <a:cubicBezTo>
                  <a:pt x="2397710" y="-19612"/>
                  <a:pt x="2529915" y="33512"/>
                  <a:pt x="2745535" y="0"/>
                </a:cubicBezTo>
                <a:cubicBezTo>
                  <a:pt x="2961155" y="-33512"/>
                  <a:pt x="3160538" y="4407"/>
                  <a:pt x="3460758" y="0"/>
                </a:cubicBezTo>
                <a:cubicBezTo>
                  <a:pt x="3510963" y="203110"/>
                  <a:pt x="3437293" y="227361"/>
                  <a:pt x="3460758" y="435971"/>
                </a:cubicBezTo>
                <a:cubicBezTo>
                  <a:pt x="3484223" y="644581"/>
                  <a:pt x="3414712" y="789571"/>
                  <a:pt x="3460758" y="980935"/>
                </a:cubicBezTo>
                <a:cubicBezTo>
                  <a:pt x="3506804" y="1172299"/>
                  <a:pt x="3439630" y="1310268"/>
                  <a:pt x="3460758" y="1416907"/>
                </a:cubicBezTo>
                <a:cubicBezTo>
                  <a:pt x="3481886" y="1523546"/>
                  <a:pt x="3415555" y="1673596"/>
                  <a:pt x="3460758" y="1852878"/>
                </a:cubicBezTo>
                <a:cubicBezTo>
                  <a:pt x="3505961" y="2032160"/>
                  <a:pt x="3447446" y="2234068"/>
                  <a:pt x="3460758" y="2397842"/>
                </a:cubicBezTo>
                <a:cubicBezTo>
                  <a:pt x="3474070" y="2561616"/>
                  <a:pt x="3388894" y="2722542"/>
                  <a:pt x="3460758" y="2997303"/>
                </a:cubicBezTo>
                <a:cubicBezTo>
                  <a:pt x="3532622" y="3272064"/>
                  <a:pt x="3429988" y="3235602"/>
                  <a:pt x="3460758" y="3378777"/>
                </a:cubicBezTo>
                <a:cubicBezTo>
                  <a:pt x="3491528" y="3521952"/>
                  <a:pt x="3421074" y="3767818"/>
                  <a:pt x="3460758" y="3923742"/>
                </a:cubicBezTo>
                <a:cubicBezTo>
                  <a:pt x="3500442" y="4079667"/>
                  <a:pt x="3439104" y="4244096"/>
                  <a:pt x="3460758" y="4468706"/>
                </a:cubicBezTo>
                <a:cubicBezTo>
                  <a:pt x="3482412" y="4693316"/>
                  <a:pt x="3345733" y="5148468"/>
                  <a:pt x="3460758" y="5449641"/>
                </a:cubicBezTo>
                <a:cubicBezTo>
                  <a:pt x="3234980" y="5521246"/>
                  <a:pt x="3136245" y="5401704"/>
                  <a:pt x="2849357" y="5449641"/>
                </a:cubicBezTo>
                <a:cubicBezTo>
                  <a:pt x="2562469" y="5497578"/>
                  <a:pt x="2423514" y="5395575"/>
                  <a:pt x="2272564" y="5449641"/>
                </a:cubicBezTo>
                <a:cubicBezTo>
                  <a:pt x="2121614" y="5503707"/>
                  <a:pt x="2001483" y="5395348"/>
                  <a:pt x="1799594" y="5449641"/>
                </a:cubicBezTo>
                <a:cubicBezTo>
                  <a:pt x="1597705" y="5503934"/>
                  <a:pt x="1427756" y="5390019"/>
                  <a:pt x="1292016" y="5449641"/>
                </a:cubicBezTo>
                <a:cubicBezTo>
                  <a:pt x="1156276" y="5509263"/>
                  <a:pt x="804596" y="5387679"/>
                  <a:pt x="646008" y="5449641"/>
                </a:cubicBezTo>
                <a:cubicBezTo>
                  <a:pt x="487420" y="5511603"/>
                  <a:pt x="215263" y="5375947"/>
                  <a:pt x="0" y="5449641"/>
                </a:cubicBezTo>
                <a:cubicBezTo>
                  <a:pt x="-9061" y="5312908"/>
                  <a:pt x="5960" y="5148742"/>
                  <a:pt x="0" y="5013670"/>
                </a:cubicBezTo>
                <a:cubicBezTo>
                  <a:pt x="-5960" y="4878598"/>
                  <a:pt x="19930" y="4660215"/>
                  <a:pt x="0" y="4523202"/>
                </a:cubicBezTo>
                <a:cubicBezTo>
                  <a:pt x="-19930" y="4386189"/>
                  <a:pt x="18504" y="4304666"/>
                  <a:pt x="0" y="4141727"/>
                </a:cubicBezTo>
                <a:cubicBezTo>
                  <a:pt x="-18504" y="3978788"/>
                  <a:pt x="9587" y="3910924"/>
                  <a:pt x="0" y="3760252"/>
                </a:cubicBezTo>
                <a:cubicBezTo>
                  <a:pt x="-9587" y="3609581"/>
                  <a:pt x="51813" y="3440760"/>
                  <a:pt x="0" y="3160792"/>
                </a:cubicBezTo>
                <a:cubicBezTo>
                  <a:pt x="-51813" y="2880824"/>
                  <a:pt x="34398" y="2937607"/>
                  <a:pt x="0" y="2724821"/>
                </a:cubicBezTo>
                <a:cubicBezTo>
                  <a:pt x="-34398" y="2512035"/>
                  <a:pt x="46586" y="2262518"/>
                  <a:pt x="0" y="2070864"/>
                </a:cubicBezTo>
                <a:cubicBezTo>
                  <a:pt x="-46586" y="1879210"/>
                  <a:pt x="38843" y="1763432"/>
                  <a:pt x="0" y="1580396"/>
                </a:cubicBezTo>
                <a:cubicBezTo>
                  <a:pt x="-38843" y="1397360"/>
                  <a:pt x="22140" y="1285922"/>
                  <a:pt x="0" y="1198921"/>
                </a:cubicBezTo>
                <a:cubicBezTo>
                  <a:pt x="-22140" y="1111921"/>
                  <a:pt x="43437" y="839994"/>
                  <a:pt x="0" y="599461"/>
                </a:cubicBezTo>
                <a:cubicBezTo>
                  <a:pt x="-43437" y="358928"/>
                  <a:pt x="63056" y="240636"/>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On the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Side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of</a:t>
            </a:r>
          </a:p>
          <a:p>
            <a:pPr marL="0" indent="0">
              <a:buNone/>
            </a:pPr>
            <a:endParaRPr lang="en-US" sz="3200" b="1" dirty="0">
              <a:ln w="25400">
                <a:solidFill>
                  <a:schemeClr val="accent5">
                    <a:lumMod val="50000"/>
                  </a:schemeClr>
                </a:solidFill>
              </a:ln>
              <a:solidFill>
                <a:schemeClr val="bg1"/>
              </a:solidFill>
              <a:latin typeface="Arial Rounded MT Bold" panose="020F0704030504030204" pitchFamily="34" charset="0"/>
            </a:endParaRP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THE</a:t>
            </a: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ANGELS</a:t>
            </a:r>
          </a:p>
          <a:p>
            <a:pPr marL="0" indent="0" algn="ctr">
              <a:buNone/>
            </a:pPr>
            <a:r>
              <a:rPr lang="en-US" sz="12800" dirty="0">
                <a:ln w="0">
                  <a:solidFill>
                    <a:schemeClr val="accent5">
                      <a:lumMod val="50000"/>
                    </a:schemeClr>
                  </a:solidFill>
                </a:ln>
                <a:effectLst/>
              </a:rPr>
              <a:t>Part 5</a:t>
            </a:r>
          </a:p>
          <a:p>
            <a:pPr marL="0" indent="0" algn="ctr">
              <a:buNone/>
            </a:pPr>
            <a:r>
              <a:rPr lang="en-US" sz="12800" dirty="0">
                <a:ln w="0">
                  <a:solidFill>
                    <a:schemeClr val="accent5">
                      <a:lumMod val="50000"/>
                    </a:schemeClr>
                  </a:solidFill>
                </a:ln>
                <a:effectLst/>
              </a:rPr>
              <a:t>Dangerous Duplicity </a:t>
            </a:r>
          </a:p>
          <a:p>
            <a:pPr marL="0" indent="0" algn="ctr">
              <a:buNone/>
            </a:pPr>
            <a:r>
              <a:rPr lang="en-US" sz="11200" dirty="0">
                <a:ln w="0">
                  <a:solidFill>
                    <a:schemeClr val="accent5">
                      <a:lumMod val="50000"/>
                    </a:schemeClr>
                  </a:solidFill>
                </a:ln>
              </a:rPr>
              <a:t>(</a:t>
            </a:r>
            <a:r>
              <a:rPr lang="en-US" sz="11200" dirty="0">
                <a:ln w="0">
                  <a:solidFill>
                    <a:schemeClr val="accent5">
                      <a:lumMod val="50000"/>
                    </a:schemeClr>
                  </a:solidFill>
                </a:ln>
                <a:effectLst/>
              </a:rPr>
              <a:t>Slaves to One Master)</a:t>
            </a:r>
          </a:p>
        </p:txBody>
      </p:sp>
      <p:pic>
        <p:nvPicPr>
          <p:cNvPr id="5" name="Picture 4" descr="A picture containing text, silhouette, vector graphics&#10;&#10;Description automatically generated">
            <a:extLst>
              <a:ext uri="{FF2B5EF4-FFF2-40B4-BE49-F238E27FC236}">
                <a16:creationId xmlns:a16="http://schemas.microsoft.com/office/drawing/2014/main" id="{C2B2FDDA-820E-48CA-B8AD-B5344531A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94058" y="3293740"/>
            <a:ext cx="2320040" cy="3480036"/>
          </a:xfrm>
          <a:prstGeom prst="rect">
            <a:avLst/>
          </a:prstGeom>
          <a:ln w="34925">
            <a:noFill/>
          </a:ln>
          <a:effectLst>
            <a:glow rad="25400">
              <a:schemeClr val="bg1"/>
            </a:glow>
          </a:effectLst>
        </p:spPr>
      </p:pic>
      <p:sp>
        <p:nvSpPr>
          <p:cNvPr id="28" name="Subtitle 2">
            <a:extLst>
              <a:ext uri="{FF2B5EF4-FFF2-40B4-BE49-F238E27FC236}">
                <a16:creationId xmlns:a16="http://schemas.microsoft.com/office/drawing/2014/main" id="{6AD0CDF1-FF8F-42E7-97A6-DBFE0D9C713E}"/>
              </a:ext>
            </a:extLst>
          </p:cNvPr>
          <p:cNvSpPr txBox="1">
            <a:spLocks/>
          </p:cNvSpPr>
          <p:nvPr/>
        </p:nvSpPr>
        <p:spPr>
          <a:xfrm>
            <a:off x="45140" y="851379"/>
            <a:ext cx="1796347" cy="257064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300" b="1" dirty="0">
                <a:ln>
                  <a:solidFill>
                    <a:schemeClr val="tx1"/>
                  </a:solidFill>
                </a:ln>
                <a:solidFill>
                  <a:srgbClr val="C00000"/>
                </a:solidFill>
                <a:effectLst>
                  <a:glow rad="152400">
                    <a:schemeClr val="bg1"/>
                  </a:glow>
                </a:effectLst>
              </a:rPr>
              <a:t>Black</a:t>
            </a:r>
          </a:p>
          <a:p>
            <a:pPr marL="0" indent="0" algn="r">
              <a:buNone/>
            </a:pPr>
            <a:r>
              <a:rPr lang="en-US" sz="3000" b="1" dirty="0">
                <a:ln>
                  <a:solidFill>
                    <a:schemeClr val="tx1"/>
                  </a:solidFill>
                </a:ln>
                <a:solidFill>
                  <a:srgbClr val="C00000"/>
                </a:solidFill>
                <a:effectLst>
                  <a:glow rad="152400">
                    <a:schemeClr val="bg1"/>
                  </a:glow>
                </a:effectLst>
              </a:rPr>
              <a:t>Our Party</a:t>
            </a:r>
          </a:p>
          <a:p>
            <a:pPr marL="0" indent="0" algn="r">
              <a:buNone/>
            </a:pPr>
            <a:r>
              <a:rPr lang="en-US" sz="4300" b="1" dirty="0">
                <a:ln>
                  <a:solidFill>
                    <a:schemeClr val="tx1"/>
                  </a:solidFill>
                </a:ln>
                <a:solidFill>
                  <a:srgbClr val="C00000"/>
                </a:solidFill>
                <a:effectLst>
                  <a:glow rad="152400">
                    <a:schemeClr val="bg1"/>
                  </a:glow>
                </a:effectLst>
              </a:rPr>
              <a:t>Us</a:t>
            </a:r>
          </a:p>
          <a:p>
            <a:pPr marL="0" indent="0" algn="r">
              <a:buNone/>
            </a:pPr>
            <a:r>
              <a:rPr lang="en-US" sz="4000" b="1" dirty="0">
                <a:ln>
                  <a:solidFill>
                    <a:schemeClr val="tx1"/>
                  </a:solidFill>
                </a:ln>
                <a:solidFill>
                  <a:srgbClr val="C00000"/>
                </a:solidFill>
                <a:effectLst>
                  <a:glow rad="152400">
                    <a:schemeClr val="bg1"/>
                  </a:glow>
                </a:effectLst>
              </a:rPr>
              <a:t>Athletes</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2" name="Subtitle 2">
            <a:extLst>
              <a:ext uri="{FF2B5EF4-FFF2-40B4-BE49-F238E27FC236}">
                <a16:creationId xmlns:a16="http://schemas.microsoft.com/office/drawing/2014/main" id="{7F1DEEDE-19E9-4E8F-836B-024E59C56784}"/>
              </a:ext>
            </a:extLst>
          </p:cNvPr>
          <p:cNvSpPr txBox="1">
            <a:spLocks/>
          </p:cNvSpPr>
          <p:nvPr/>
        </p:nvSpPr>
        <p:spPr>
          <a:xfrm>
            <a:off x="2295432" y="874785"/>
            <a:ext cx="2120490" cy="260405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00" b="1" dirty="0">
                <a:ln>
                  <a:solidFill>
                    <a:schemeClr val="tx1"/>
                  </a:solidFill>
                </a:ln>
                <a:solidFill>
                  <a:srgbClr val="C00000"/>
                </a:solidFill>
                <a:effectLst>
                  <a:glow rad="152400">
                    <a:schemeClr val="bg1"/>
                  </a:glow>
                </a:effectLst>
              </a:rPr>
              <a:t>White</a:t>
            </a:r>
          </a:p>
          <a:p>
            <a:pPr marL="0" indent="0">
              <a:buNone/>
            </a:pPr>
            <a:r>
              <a:rPr lang="en-US" sz="3000" b="1" dirty="0">
                <a:ln>
                  <a:solidFill>
                    <a:schemeClr val="tx1"/>
                  </a:solidFill>
                </a:ln>
                <a:solidFill>
                  <a:srgbClr val="C00000"/>
                </a:solidFill>
                <a:effectLst>
                  <a:glow rad="152400">
                    <a:schemeClr val="bg1"/>
                  </a:glow>
                </a:effectLst>
              </a:rPr>
              <a:t>Their Party</a:t>
            </a:r>
          </a:p>
          <a:p>
            <a:pPr marL="0" indent="0">
              <a:buNone/>
            </a:pPr>
            <a:r>
              <a:rPr lang="en-US" sz="4300" b="1" dirty="0">
                <a:ln>
                  <a:solidFill>
                    <a:schemeClr val="tx1"/>
                  </a:solidFill>
                </a:ln>
                <a:solidFill>
                  <a:srgbClr val="C00000"/>
                </a:solidFill>
                <a:effectLst>
                  <a:glow rad="152400">
                    <a:schemeClr val="bg1"/>
                  </a:glow>
                </a:effectLst>
              </a:rPr>
              <a:t>Them</a:t>
            </a:r>
          </a:p>
          <a:p>
            <a:pPr marL="0" indent="0">
              <a:buNone/>
            </a:pPr>
            <a:r>
              <a:rPr lang="en-US" sz="4000" b="1" dirty="0">
                <a:ln>
                  <a:solidFill>
                    <a:schemeClr val="tx1"/>
                  </a:solidFill>
                </a:ln>
                <a:solidFill>
                  <a:srgbClr val="C00000"/>
                </a:solidFill>
                <a:effectLst>
                  <a:glow rad="152400">
                    <a:schemeClr val="bg1"/>
                  </a:glow>
                </a:effectLst>
              </a:rPr>
              <a:t>Nerds</a:t>
            </a:r>
          </a:p>
          <a:p>
            <a:pPr marL="0" indent="0" algn="ctr">
              <a:buNone/>
            </a:pPr>
            <a:endParaRPr lang="en-US" sz="3600" b="1" dirty="0">
              <a:ln>
                <a:solidFill>
                  <a:schemeClr val="tx1"/>
                </a:solidFill>
              </a:ln>
              <a:solidFill>
                <a:srgbClr val="C00000"/>
              </a:solidFill>
              <a:effectLst>
                <a:glow rad="76200">
                  <a:schemeClr val="bg1"/>
                </a:glow>
              </a:effectLst>
            </a:endParaRPr>
          </a:p>
        </p:txBody>
      </p:sp>
      <p:sp>
        <p:nvSpPr>
          <p:cNvPr id="43" name="Subtitle 2">
            <a:extLst>
              <a:ext uri="{FF2B5EF4-FFF2-40B4-BE49-F238E27FC236}">
                <a16:creationId xmlns:a16="http://schemas.microsoft.com/office/drawing/2014/main" id="{3BC047A4-B9ED-4466-BA73-89E371477C97}"/>
              </a:ext>
            </a:extLst>
          </p:cNvPr>
          <p:cNvSpPr txBox="1">
            <a:spLocks/>
          </p:cNvSpPr>
          <p:nvPr/>
        </p:nvSpPr>
        <p:spPr>
          <a:xfrm>
            <a:off x="-489857" y="3505227"/>
            <a:ext cx="2325954" cy="30429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ln>
                  <a:solidFill>
                    <a:schemeClr val="tx1"/>
                  </a:solidFill>
                </a:ln>
                <a:solidFill>
                  <a:srgbClr val="C00000"/>
                </a:solidFill>
                <a:effectLst>
                  <a:glow rad="152400">
                    <a:schemeClr val="bg1"/>
                  </a:glow>
                </a:effectLst>
              </a:rPr>
              <a:t>Born Here</a:t>
            </a:r>
          </a:p>
          <a:p>
            <a:pPr marL="0" indent="0" algn="r">
              <a:buNone/>
            </a:pPr>
            <a:r>
              <a:rPr lang="en-US" sz="4300" b="1" dirty="0">
                <a:ln>
                  <a:solidFill>
                    <a:schemeClr val="tx1"/>
                  </a:solidFill>
                </a:ln>
                <a:solidFill>
                  <a:srgbClr val="C00000"/>
                </a:solidFill>
                <a:effectLst>
                  <a:glow rad="152400">
                    <a:schemeClr val="bg1"/>
                  </a:glow>
                </a:effectLst>
              </a:rPr>
              <a:t>Rich</a:t>
            </a:r>
          </a:p>
          <a:p>
            <a:pPr marL="0" indent="0" algn="r">
              <a:buNone/>
            </a:pPr>
            <a:r>
              <a:rPr lang="en-US" sz="4300" b="1" dirty="0">
                <a:ln>
                  <a:solidFill>
                    <a:schemeClr val="tx1"/>
                  </a:solidFill>
                </a:ln>
                <a:solidFill>
                  <a:srgbClr val="C00000"/>
                </a:solidFill>
                <a:effectLst>
                  <a:glow rad="152400">
                    <a:schemeClr val="bg1"/>
                  </a:glow>
                </a:effectLst>
              </a:rPr>
              <a:t>College</a:t>
            </a:r>
          </a:p>
          <a:p>
            <a:pPr marL="0" indent="0" algn="r">
              <a:buNone/>
            </a:pPr>
            <a:r>
              <a:rPr lang="en-US" sz="4300" b="1" dirty="0">
                <a:ln>
                  <a:solidFill>
                    <a:schemeClr val="tx1"/>
                  </a:solidFill>
                </a:ln>
                <a:solidFill>
                  <a:srgbClr val="C00000"/>
                </a:solidFill>
                <a:effectLst>
                  <a:glow rad="152400">
                    <a:schemeClr val="bg1"/>
                  </a:glow>
                </a:effectLst>
              </a:rPr>
              <a:t>C.E.O.</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4" name="Subtitle 2">
            <a:extLst>
              <a:ext uri="{FF2B5EF4-FFF2-40B4-BE49-F238E27FC236}">
                <a16:creationId xmlns:a16="http://schemas.microsoft.com/office/drawing/2014/main" id="{DA92D015-5765-404E-97BB-14F62B8FECC3}"/>
              </a:ext>
            </a:extLst>
          </p:cNvPr>
          <p:cNvSpPr txBox="1">
            <a:spLocks/>
          </p:cNvSpPr>
          <p:nvPr/>
        </p:nvSpPr>
        <p:spPr>
          <a:xfrm>
            <a:off x="2238124" y="3533639"/>
            <a:ext cx="3031367" cy="3042900"/>
          </a:xfrm>
          <a:prstGeom prst="rect">
            <a:avLst/>
          </a:prstGeom>
          <a:effectLst/>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n>
                  <a:solidFill>
                    <a:schemeClr val="tx1"/>
                  </a:solidFill>
                </a:ln>
                <a:solidFill>
                  <a:srgbClr val="C00000"/>
                </a:solidFill>
                <a:effectLst>
                  <a:glow rad="152400">
                    <a:schemeClr val="bg1"/>
                  </a:glow>
                </a:effectLst>
              </a:rPr>
              <a:t>Moved</a:t>
            </a:r>
            <a:r>
              <a:rPr lang="en-US" b="1" dirty="0">
                <a:ln>
                  <a:solidFill>
                    <a:schemeClr val="tx1"/>
                  </a:solidFill>
                </a:ln>
                <a:solidFill>
                  <a:srgbClr val="C00000"/>
                </a:solidFill>
              </a:rPr>
              <a:t> </a:t>
            </a:r>
            <a:r>
              <a:rPr lang="en-US" b="1" dirty="0">
                <a:ln>
                  <a:solidFill>
                    <a:schemeClr val="tx1"/>
                  </a:solidFill>
                </a:ln>
                <a:solidFill>
                  <a:srgbClr val="C00000"/>
                </a:solidFill>
                <a:effectLst>
                  <a:glow rad="152400">
                    <a:schemeClr val="bg1"/>
                  </a:glow>
                </a:effectLst>
              </a:rPr>
              <a:t>Here</a:t>
            </a:r>
          </a:p>
          <a:p>
            <a:pPr marL="0" indent="0">
              <a:buNone/>
            </a:pPr>
            <a:r>
              <a:rPr lang="en-US" sz="4300" b="1" dirty="0">
                <a:ln>
                  <a:solidFill>
                    <a:schemeClr val="tx1"/>
                  </a:solidFill>
                </a:ln>
                <a:solidFill>
                  <a:srgbClr val="C00000"/>
                </a:solidFill>
                <a:effectLst>
                  <a:glow rad="152400">
                    <a:schemeClr val="bg1"/>
                  </a:glow>
                </a:effectLst>
              </a:rPr>
              <a:t>Poor</a:t>
            </a:r>
          </a:p>
          <a:p>
            <a:pPr marL="0" indent="0">
              <a:buNone/>
            </a:pPr>
            <a:r>
              <a:rPr lang="en-US" sz="4300" b="1" dirty="0">
                <a:ln>
                  <a:solidFill>
                    <a:schemeClr val="tx1"/>
                  </a:solidFill>
                </a:ln>
                <a:solidFill>
                  <a:srgbClr val="C00000"/>
                </a:solidFill>
                <a:effectLst>
                  <a:glow rad="152400">
                    <a:schemeClr val="bg1"/>
                  </a:glow>
                </a:effectLst>
              </a:rPr>
              <a:t>Trades</a:t>
            </a:r>
          </a:p>
          <a:p>
            <a:pPr marL="0" indent="0">
              <a:buNone/>
            </a:pPr>
            <a:r>
              <a:rPr lang="en-US" sz="4300" b="1" dirty="0">
                <a:ln>
                  <a:solidFill>
                    <a:schemeClr val="tx1"/>
                  </a:solidFill>
                </a:ln>
                <a:solidFill>
                  <a:srgbClr val="C00000"/>
                </a:solidFill>
                <a:effectLst>
                  <a:glow rad="152400">
                    <a:schemeClr val="bg1"/>
                  </a:glow>
                </a:effectLst>
              </a:rPr>
              <a:t>Janitor</a:t>
            </a:r>
          </a:p>
          <a:p>
            <a:pPr marL="0" indent="0">
              <a:buNone/>
            </a:pPr>
            <a:endParaRPr lang="en-US" sz="3600" b="1" dirty="0">
              <a:ln>
                <a:solidFill>
                  <a:schemeClr val="tx1"/>
                </a:solidFill>
              </a:ln>
              <a:solidFill>
                <a:srgbClr val="C00000"/>
              </a:solidFill>
              <a:effectLst>
                <a:glow rad="76200">
                  <a:schemeClr val="bg1"/>
                </a:glow>
              </a:effectLst>
            </a:endParaRPr>
          </a:p>
        </p:txBody>
      </p:sp>
    </p:spTree>
    <p:extLst>
      <p:ext uri="{BB962C8B-B14F-4D97-AF65-F5344CB8AC3E}">
        <p14:creationId xmlns:p14="http://schemas.microsoft.com/office/powerpoint/2010/main" val="2685313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red heart&#10;&#10;Description automatically generated with medium confidence">
            <a:extLst>
              <a:ext uri="{FF2B5EF4-FFF2-40B4-BE49-F238E27FC236}">
                <a16:creationId xmlns:a16="http://schemas.microsoft.com/office/drawing/2014/main" id="{78E0B9C8-5DD4-4879-955A-B1BF8EF4A62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7000"/>
                    </a14:imgEffect>
                    <a14:imgEffect>
                      <a14:saturation sat="86000"/>
                    </a14:imgEffect>
                    <a14:imgEffect>
                      <a14:brightnessContrast bright="-10000" contrast="36000"/>
                    </a14:imgEffect>
                  </a14:imgLayer>
                </a14:imgProps>
              </a:ext>
              <a:ext uri="{28A0092B-C50C-407E-A947-70E740481C1C}">
                <a14:useLocalDpi xmlns:a14="http://schemas.microsoft.com/office/drawing/2010/main" val="0"/>
              </a:ext>
            </a:extLst>
          </a:blip>
          <a:srcRect t="9266" r="-1" b="14793"/>
          <a:stretch/>
        </p:blipFill>
        <p:spPr>
          <a:xfrm>
            <a:off x="-3048" y="-1"/>
            <a:ext cx="12188952" cy="6858001"/>
          </a:xfrm>
          <a:prstGeom prst="rect">
            <a:avLst/>
          </a:prstGeom>
        </p:spPr>
      </p:pic>
      <p:sp>
        <p:nvSpPr>
          <p:cNvPr id="23" name="Subtitle 2">
            <a:extLst>
              <a:ext uri="{FF2B5EF4-FFF2-40B4-BE49-F238E27FC236}">
                <a16:creationId xmlns:a16="http://schemas.microsoft.com/office/drawing/2014/main" id="{1C0E9A7C-51B8-48C3-BEB2-912517C4891D}"/>
              </a:ext>
            </a:extLst>
          </p:cNvPr>
          <p:cNvSpPr txBox="1">
            <a:spLocks/>
          </p:cNvSpPr>
          <p:nvPr/>
        </p:nvSpPr>
        <p:spPr>
          <a:xfrm>
            <a:off x="190099" y="5212080"/>
            <a:ext cx="4514850" cy="155447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4800" b="1" dirty="0">
                <a:solidFill>
                  <a:schemeClr val="bg1"/>
                </a:solidFill>
                <a:effectLst/>
              </a:rPr>
              <a:t>Lord, I give you my whole heart.</a:t>
            </a:r>
          </a:p>
        </p:txBody>
      </p:sp>
    </p:spTree>
    <p:extLst>
      <p:ext uri="{BB962C8B-B14F-4D97-AF65-F5344CB8AC3E}">
        <p14:creationId xmlns:p14="http://schemas.microsoft.com/office/powerpoint/2010/main" val="3897112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84842"/>
            <a:ext cx="12068014" cy="6926970"/>
          </a:xfrm>
        </p:spPr>
        <p:txBody>
          <a:bodyPr rIns="0">
            <a:noAutofit/>
          </a:bodyPr>
          <a:lstStyle/>
          <a:p>
            <a:pPr algn="l">
              <a:lnSpc>
                <a:spcPts val="5400"/>
              </a:lnSpc>
              <a:spcBef>
                <a:spcPts val="0"/>
              </a:spcBef>
            </a:pPr>
            <a:r>
              <a:rPr lang="en-US" sz="5000" b="1" dirty="0"/>
              <a:t>While Moses was up on the mountaintop hearing from God, the Israelites offered up all their gold and riches to build a false God—a golden calf.</a:t>
            </a:r>
          </a:p>
          <a:p>
            <a:pPr algn="l">
              <a:lnSpc>
                <a:spcPts val="5400"/>
              </a:lnSpc>
              <a:spcBef>
                <a:spcPts val="0"/>
              </a:spcBef>
            </a:pPr>
            <a:r>
              <a:rPr lang="en-US" sz="5000" b="1" dirty="0"/>
              <a:t>They were happily and willingly impoverished by this new master.</a:t>
            </a:r>
          </a:p>
          <a:p>
            <a:pPr algn="l">
              <a:lnSpc>
                <a:spcPts val="5400"/>
              </a:lnSpc>
              <a:spcBef>
                <a:spcPts val="0"/>
              </a:spcBef>
            </a:pPr>
            <a:r>
              <a:rPr lang="en-US" sz="5000" b="1" dirty="0"/>
              <a:t>All interests that rival the Lord, enslave and impoverish their devotees. </a:t>
            </a:r>
          </a:p>
          <a:p>
            <a:pPr algn="l">
              <a:lnSpc>
                <a:spcPts val="5400"/>
              </a:lnSpc>
              <a:spcBef>
                <a:spcPts val="0"/>
              </a:spcBef>
            </a:pPr>
            <a:r>
              <a:rPr lang="en-US" sz="5000" b="1" dirty="0"/>
              <a:t>They worshiped the calf until Moses came back and saw what they were up to.</a:t>
            </a:r>
          </a:p>
          <a:p>
            <a:pPr algn="l">
              <a:lnSpc>
                <a:spcPts val="5400"/>
              </a:lnSpc>
              <a:spcBef>
                <a:spcPts val="0"/>
              </a:spcBef>
            </a:pPr>
            <a:endParaRPr lang="en-US" sz="5000" b="1" dirty="0"/>
          </a:p>
          <a:p>
            <a:pPr algn="l">
              <a:lnSpc>
                <a:spcPts val="5400"/>
              </a:lnSpc>
              <a:spcBef>
                <a:spcPts val="0"/>
              </a:spcBef>
            </a:pPr>
            <a:r>
              <a:rPr lang="en-US" sz="5000" b="1" dirty="0"/>
              <a:t>  </a:t>
            </a:r>
          </a:p>
          <a:p>
            <a:pPr algn="l">
              <a:lnSpc>
                <a:spcPts val="5400"/>
              </a:lnSpc>
              <a:spcBef>
                <a:spcPts val="0"/>
              </a:spcBef>
              <a:buFont typeface="Arial" panose="020B0604020202020204" pitchFamily="34" charset="0"/>
              <a:buChar char="•"/>
            </a:pPr>
            <a:endParaRPr lang="en-US" sz="5000" b="1" dirty="0"/>
          </a:p>
          <a:p>
            <a:pPr algn="l">
              <a:lnSpc>
                <a:spcPts val="5400"/>
              </a:lnSpc>
              <a:spcBef>
                <a:spcPts val="0"/>
              </a:spcBef>
              <a:buFont typeface="Arial" panose="020B0604020202020204" pitchFamily="34" charset="0"/>
              <a:buChar char="•"/>
            </a:pPr>
            <a:endParaRPr lang="en-US" sz="5000" b="1" dirty="0"/>
          </a:p>
          <a:p>
            <a:pPr algn="l">
              <a:lnSpc>
                <a:spcPts val="5400"/>
              </a:lnSpc>
              <a:spcBef>
                <a:spcPts val="0"/>
              </a:spcBef>
              <a:buFont typeface="Arial" panose="020B0604020202020204" pitchFamily="34" charset="0"/>
              <a:buChar char="•"/>
            </a:pPr>
            <a:endParaRPr lang="en-US" sz="5000" b="1" dirty="0"/>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270721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EFB1820D-63E8-44E5-9E36-2BCD8C03C9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2000"/>
                    </a14:imgEffect>
                    <a14:imgEffect>
                      <a14:saturation sat="132000"/>
                    </a14:imgEffect>
                    <a14:imgEffect>
                      <a14:brightnessContrast bright="-6000" contrast="45000"/>
                    </a14:imgEffect>
                  </a14:imgLayer>
                </a14:imgProps>
              </a:ext>
              <a:ext uri="{28A0092B-C50C-407E-A947-70E740481C1C}">
                <a14:useLocalDpi xmlns:a14="http://schemas.microsoft.com/office/drawing/2010/main" val="0"/>
              </a:ext>
            </a:extLst>
          </a:blip>
          <a:stretch>
            <a:fillRect/>
          </a:stretch>
        </p:blipFill>
        <p:spPr>
          <a:xfrm>
            <a:off x="5900549" y="-228601"/>
            <a:ext cx="6673270" cy="6951325"/>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2D69BD81-B68A-4ADD-B180-0742760C1EE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8000"/>
                    </a14:imgEffect>
                    <a14:imgEffect>
                      <a14:brightnessContrast bright="8000" contrast="14000"/>
                    </a14:imgEffect>
                  </a14:imgLayer>
                </a14:imgProps>
              </a:ext>
              <a:ext uri="{28A0092B-C50C-407E-A947-70E740481C1C}">
                <a14:useLocalDpi xmlns:a14="http://schemas.microsoft.com/office/drawing/2010/main" val="0"/>
              </a:ext>
            </a:extLst>
          </a:blip>
          <a:stretch>
            <a:fillRect/>
          </a:stretch>
        </p:blipFill>
        <p:spPr>
          <a:xfrm>
            <a:off x="194226" y="175826"/>
            <a:ext cx="5589736" cy="6351973"/>
          </a:xfrm>
          <a:prstGeom prst="rect">
            <a:avLst/>
          </a:prstGeom>
        </p:spPr>
      </p:pic>
    </p:spTree>
    <p:extLst>
      <p:ext uri="{BB962C8B-B14F-4D97-AF65-F5344CB8AC3E}">
        <p14:creationId xmlns:p14="http://schemas.microsoft.com/office/powerpoint/2010/main" val="245963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Exodus 32:26-29 (KJV)  </a:t>
            </a:r>
          </a:p>
          <a:p>
            <a:pPr algn="l">
              <a:lnSpc>
                <a:spcPts val="5800"/>
              </a:lnSpc>
              <a:spcBef>
                <a:spcPts val="0"/>
              </a:spcBef>
            </a:pPr>
            <a:r>
              <a:rPr lang="en-US" sz="5400" b="1" dirty="0">
                <a:solidFill>
                  <a:schemeClr val="bg1"/>
                </a:solidFill>
                <a:effectLst>
                  <a:glow rad="88900">
                    <a:schemeClr val="tx1"/>
                  </a:glow>
                </a:effectLst>
              </a:rPr>
              <a:t>“Then Moses stood in the gate of the camp, and said, Who is on the Lord's side? let him come unto me. And all the sons of Levi gathered themselves together unto him. And he said unto them, Thus saith the Lord God of Israel…</a:t>
            </a:r>
          </a:p>
        </p:txBody>
      </p:sp>
    </p:spTree>
    <p:extLst>
      <p:ext uri="{BB962C8B-B14F-4D97-AF65-F5344CB8AC3E}">
        <p14:creationId xmlns:p14="http://schemas.microsoft.com/office/powerpoint/2010/main" val="1419605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52399" y="122548"/>
            <a:ext cx="11944943" cy="6776142"/>
          </a:xfrm>
        </p:spPr>
        <p:txBody>
          <a:bodyPr rIns="0">
            <a:noAutofit/>
          </a:bodyPr>
          <a:lstStyle/>
          <a:p>
            <a:pPr algn="l">
              <a:lnSpc>
                <a:spcPts val="4400"/>
              </a:lnSpc>
              <a:spcBef>
                <a:spcPts val="0"/>
              </a:spcBef>
            </a:pPr>
            <a:r>
              <a:rPr lang="en-US" sz="4800" b="1" dirty="0"/>
              <a:t>What happened next is the reason why the tribe of Levi was chosen to be the perpetual warrior/priests of Israel.</a:t>
            </a:r>
          </a:p>
          <a:p>
            <a:pPr algn="l">
              <a:lnSpc>
                <a:spcPts val="4400"/>
              </a:lnSpc>
              <a:spcBef>
                <a:spcPts val="0"/>
              </a:spcBef>
            </a:pPr>
            <a:r>
              <a:rPr lang="en-US" sz="4800" b="1" dirty="0"/>
              <a:t>They chose the Lord’s side when their friends and family chose the golden calf.</a:t>
            </a:r>
          </a:p>
          <a:p>
            <a:pPr algn="l">
              <a:lnSpc>
                <a:spcPts val="4400"/>
              </a:lnSpc>
              <a:spcBef>
                <a:spcPts val="0"/>
              </a:spcBef>
            </a:pPr>
            <a:r>
              <a:rPr lang="en-US" sz="4800" b="1" dirty="0"/>
              <a:t>And when God told them to slay their friends and family which had worshipped the calf, they did… it was a hard choice. God used them to execute His judgement.</a:t>
            </a:r>
          </a:p>
          <a:p>
            <a:pPr algn="l">
              <a:lnSpc>
                <a:spcPts val="4400"/>
              </a:lnSpc>
              <a:spcBef>
                <a:spcPts val="0"/>
              </a:spcBef>
            </a:pPr>
            <a:r>
              <a:rPr lang="en-US" sz="4800" b="1" dirty="0"/>
              <a:t>Today, in this dispensation, God doesn’t put judgement in our hands, but He does ask us to make the same kind of hard choices. </a:t>
            </a:r>
          </a:p>
          <a:p>
            <a:pPr algn="l">
              <a:lnSpc>
                <a:spcPts val="4200"/>
              </a:lnSpc>
              <a:spcBef>
                <a:spcPts val="0"/>
              </a:spcBef>
            </a:pPr>
            <a:endParaRPr lang="en-US" sz="4800" b="1" dirty="0"/>
          </a:p>
          <a:p>
            <a:pPr algn="l">
              <a:lnSpc>
                <a:spcPts val="4200"/>
              </a:lnSpc>
              <a:spcBef>
                <a:spcPts val="0"/>
              </a:spcBef>
            </a:pPr>
            <a:r>
              <a:rPr lang="en-US" sz="4800" b="1" dirty="0"/>
              <a:t>  </a:t>
            </a:r>
          </a:p>
          <a:p>
            <a:pPr algn="l">
              <a:lnSpc>
                <a:spcPts val="4200"/>
              </a:lnSpc>
              <a:spcBef>
                <a:spcPts val="0"/>
              </a:spcBef>
              <a:buFont typeface="Arial" panose="020B0604020202020204" pitchFamily="34" charset="0"/>
              <a:buChar char="•"/>
            </a:pPr>
            <a:endParaRPr lang="en-US" sz="4800" b="1" dirty="0"/>
          </a:p>
          <a:p>
            <a:pPr algn="l">
              <a:lnSpc>
                <a:spcPts val="4200"/>
              </a:lnSpc>
              <a:spcBef>
                <a:spcPts val="0"/>
              </a:spcBef>
              <a:buFont typeface="Arial" panose="020B0604020202020204" pitchFamily="34" charset="0"/>
              <a:buChar char="•"/>
            </a:pPr>
            <a:endParaRPr lang="en-US" sz="4800" b="1" dirty="0"/>
          </a:p>
          <a:p>
            <a:pPr algn="l">
              <a:lnSpc>
                <a:spcPts val="4200"/>
              </a:lnSpc>
              <a:spcBef>
                <a:spcPts val="0"/>
              </a:spcBef>
              <a:buFont typeface="Arial" panose="020B0604020202020204" pitchFamily="34" charset="0"/>
              <a:buChar char="•"/>
            </a:pPr>
            <a:endParaRPr lang="en-US" sz="4800" b="1" dirty="0"/>
          </a:p>
          <a:p>
            <a:pPr algn="l">
              <a:lnSpc>
                <a:spcPts val="4600"/>
              </a:lnSpc>
              <a:spcBef>
                <a:spcPts val="0"/>
              </a:spcBef>
            </a:pPr>
            <a:endParaRPr lang="en-US" sz="4800" b="1" dirty="0"/>
          </a:p>
        </p:txBody>
      </p:sp>
    </p:spTree>
    <p:custDataLst>
      <p:tags r:id="rId1"/>
    </p:custDataLst>
    <p:extLst>
      <p:ext uri="{BB962C8B-B14F-4D97-AF65-F5344CB8AC3E}">
        <p14:creationId xmlns:p14="http://schemas.microsoft.com/office/powerpoint/2010/main" val="134396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Exodus 32:26-29 (KJV) cont.  </a:t>
            </a:r>
          </a:p>
          <a:p>
            <a:pPr algn="l">
              <a:lnSpc>
                <a:spcPts val="5800"/>
              </a:lnSpc>
              <a:spcBef>
                <a:spcPts val="0"/>
              </a:spcBef>
            </a:pPr>
            <a:r>
              <a:rPr lang="en-US" sz="5400" b="1" dirty="0">
                <a:solidFill>
                  <a:schemeClr val="bg1"/>
                </a:solidFill>
                <a:effectLst>
                  <a:glow rad="88900">
                    <a:schemeClr val="tx1"/>
                  </a:glow>
                </a:effectLst>
              </a:rPr>
              <a:t>“…Put every man his sword by his side and go in and out from gate to gate throughout the camp, and slay every man his brother, and every man his companion, and every man his </a:t>
            </a:r>
            <a:r>
              <a:rPr lang="en-US" sz="5400" b="1" dirty="0" err="1">
                <a:solidFill>
                  <a:schemeClr val="bg1"/>
                </a:solidFill>
                <a:effectLst>
                  <a:glow rad="88900">
                    <a:schemeClr val="tx1"/>
                  </a:glow>
                </a:effectLst>
              </a:rPr>
              <a:t>neighbour</a:t>
            </a:r>
            <a:r>
              <a:rPr lang="en-US" sz="5400" b="1" dirty="0">
                <a:solidFill>
                  <a:schemeClr val="bg1"/>
                </a:solidFill>
                <a:effectLst>
                  <a:glow rad="88900">
                    <a:schemeClr val="tx1"/>
                  </a:glow>
                </a:effectLst>
              </a:rPr>
              <a:t>. And the children of Levi did according to the word of Moses…”</a:t>
            </a:r>
          </a:p>
        </p:txBody>
      </p:sp>
    </p:spTree>
    <p:extLst>
      <p:ext uri="{BB962C8B-B14F-4D97-AF65-F5344CB8AC3E}">
        <p14:creationId xmlns:p14="http://schemas.microsoft.com/office/powerpoint/2010/main" val="1020548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0996" y="266219"/>
            <a:ext cx="12130007" cy="6591781"/>
          </a:xfrm>
        </p:spPr>
        <p:txBody>
          <a:bodyPr rIns="0">
            <a:noAutofit/>
          </a:bodyPr>
          <a:lstStyle/>
          <a:p>
            <a:pPr algn="l">
              <a:lnSpc>
                <a:spcPts val="5000"/>
              </a:lnSpc>
              <a:spcBef>
                <a:spcPts val="0"/>
              </a:spcBef>
            </a:pPr>
            <a:r>
              <a:rPr lang="en-US" sz="5000" b="1" dirty="0"/>
              <a:t>Sometimes the Lord’s side is a lonely side.</a:t>
            </a:r>
          </a:p>
          <a:p>
            <a:pPr algn="l">
              <a:lnSpc>
                <a:spcPts val="5000"/>
              </a:lnSpc>
              <a:spcBef>
                <a:spcPts val="0"/>
              </a:spcBef>
            </a:pPr>
            <a:r>
              <a:rPr lang="en-US" sz="5000" b="1" dirty="0"/>
              <a:t>You can no longer get your kicks from competing for dominance in your arena.</a:t>
            </a:r>
          </a:p>
          <a:p>
            <a:pPr algn="l">
              <a:lnSpc>
                <a:spcPts val="5000"/>
              </a:lnSpc>
              <a:spcBef>
                <a:spcPts val="0"/>
              </a:spcBef>
            </a:pPr>
            <a:r>
              <a:rPr lang="en-US" sz="5000" b="1" dirty="0"/>
              <a:t>You can no longer be emboldened in your rebellion against the ruling authorities.</a:t>
            </a:r>
          </a:p>
          <a:p>
            <a:pPr algn="l">
              <a:lnSpc>
                <a:spcPts val="5000"/>
              </a:lnSpc>
              <a:spcBef>
                <a:spcPts val="0"/>
              </a:spcBef>
            </a:pPr>
            <a:r>
              <a:rPr lang="en-US" sz="5000" b="1" dirty="0"/>
              <a:t>You can no longer just let some group tell you what you think.</a:t>
            </a:r>
          </a:p>
          <a:p>
            <a:pPr algn="l">
              <a:lnSpc>
                <a:spcPts val="5000"/>
              </a:lnSpc>
              <a:spcBef>
                <a:spcPts val="0"/>
              </a:spcBef>
            </a:pPr>
            <a:r>
              <a:rPr lang="en-US" sz="5000" b="1" dirty="0"/>
              <a:t>You can no longer give a chosen leader your heart.</a:t>
            </a:r>
          </a:p>
          <a:p>
            <a:pPr algn="l">
              <a:lnSpc>
                <a:spcPts val="5000"/>
              </a:lnSpc>
              <a:spcBef>
                <a:spcPts val="0"/>
              </a:spcBef>
            </a:pPr>
            <a:r>
              <a:rPr lang="en-US" sz="5000" b="1" dirty="0"/>
              <a:t>You no longer merely flock with others.</a:t>
            </a:r>
          </a:p>
          <a:p>
            <a:pPr algn="l">
              <a:lnSpc>
                <a:spcPts val="5400"/>
              </a:lnSpc>
              <a:spcBef>
                <a:spcPts val="0"/>
              </a:spcBef>
            </a:pPr>
            <a:r>
              <a:rPr lang="en-US" sz="5000" b="1" dirty="0"/>
              <a:t>  </a:t>
            </a:r>
          </a:p>
          <a:p>
            <a:pPr algn="l">
              <a:lnSpc>
                <a:spcPts val="5400"/>
              </a:lnSpc>
              <a:spcBef>
                <a:spcPts val="0"/>
              </a:spcBef>
              <a:buFont typeface="Arial" panose="020B0604020202020204" pitchFamily="34" charset="0"/>
              <a:buChar char="•"/>
            </a:pPr>
            <a:endParaRPr lang="en-US" sz="5000" b="1" dirty="0"/>
          </a:p>
          <a:p>
            <a:pPr algn="l">
              <a:lnSpc>
                <a:spcPts val="5400"/>
              </a:lnSpc>
              <a:spcBef>
                <a:spcPts val="0"/>
              </a:spcBef>
              <a:buFont typeface="Arial" panose="020B0604020202020204" pitchFamily="34" charset="0"/>
              <a:buChar char="•"/>
            </a:pPr>
            <a:endParaRPr lang="en-US" sz="5000" b="1" dirty="0"/>
          </a:p>
          <a:p>
            <a:pPr algn="l">
              <a:lnSpc>
                <a:spcPts val="5400"/>
              </a:lnSpc>
              <a:spcBef>
                <a:spcPts val="0"/>
              </a:spcBef>
              <a:buFont typeface="Arial" panose="020B0604020202020204" pitchFamily="34" charset="0"/>
              <a:buChar char="•"/>
            </a:pPr>
            <a:endParaRPr lang="en-US" sz="5000" b="1" dirty="0"/>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393007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15747" y="1127760"/>
            <a:ext cx="12014260" cy="5730239"/>
          </a:xfrm>
        </p:spPr>
        <p:txBody>
          <a:bodyPr rIns="0">
            <a:noAutofit/>
          </a:bodyPr>
          <a:lstStyle/>
          <a:p>
            <a:pPr algn="l">
              <a:lnSpc>
                <a:spcPts val="5400"/>
              </a:lnSpc>
              <a:spcBef>
                <a:spcPts val="0"/>
              </a:spcBef>
            </a:pPr>
            <a:r>
              <a:rPr lang="en-US" sz="5000" b="1" dirty="0"/>
              <a:t>Nothing comes before Jesus…</a:t>
            </a:r>
          </a:p>
          <a:p>
            <a:pPr algn="l">
              <a:lnSpc>
                <a:spcPts val="5400"/>
              </a:lnSpc>
              <a:spcBef>
                <a:spcPts val="0"/>
              </a:spcBef>
            </a:pPr>
            <a:r>
              <a:rPr lang="en-US" sz="5000" b="1" dirty="0"/>
              <a:t>No competitive teams, recreational activities, jobs, businesses, alma-maters, country, or political parties -- not even church bodies, denominations, civil rights or humanitarian causes. </a:t>
            </a:r>
          </a:p>
          <a:p>
            <a:pPr algn="l">
              <a:lnSpc>
                <a:spcPts val="5400"/>
              </a:lnSpc>
              <a:spcBef>
                <a:spcPts val="0"/>
              </a:spcBef>
            </a:pPr>
            <a:r>
              <a:rPr lang="en-US" sz="5000" b="1" dirty="0"/>
              <a:t>Not even family.</a:t>
            </a:r>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162361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birds sitting on a wire&#10;&#10;Description automatically generated with medium confidence">
            <a:extLst>
              <a:ext uri="{FF2B5EF4-FFF2-40B4-BE49-F238E27FC236}">
                <a16:creationId xmlns:a16="http://schemas.microsoft.com/office/drawing/2014/main" id="{F2A7CE2E-EAF1-4696-8917-74D6D71F9F8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7000"/>
                    </a14:imgEffect>
                    <a14:imgEffect>
                      <a14:colorTemperature colorTemp="5894"/>
                    </a14:imgEffect>
                    <a14:imgEffect>
                      <a14:saturation sat="127000"/>
                    </a14:imgEffect>
                    <a14:imgEffect>
                      <a14:brightnessContrast bright="11000" contrast="2000"/>
                    </a14:imgEffect>
                  </a14:imgLayer>
                </a14:imgProps>
              </a:ext>
              <a:ext uri="{28A0092B-C50C-407E-A947-70E740481C1C}">
                <a14:useLocalDpi xmlns:a14="http://schemas.microsoft.com/office/drawing/2010/main" val="0"/>
              </a:ext>
            </a:extLst>
          </a:blip>
          <a:srcRect t="11235" b="4496"/>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6" name="Subtitle 3">
            <a:extLst>
              <a:ext uri="{FF2B5EF4-FFF2-40B4-BE49-F238E27FC236}">
                <a16:creationId xmlns:a16="http://schemas.microsoft.com/office/drawing/2014/main" id="{952FE1A8-73C7-4A39-9F90-E47120EF5514}"/>
              </a:ext>
            </a:extLst>
          </p:cNvPr>
          <p:cNvSpPr>
            <a:spLocks noGrp="1"/>
          </p:cNvSpPr>
          <p:nvPr>
            <p:ph type="subTitle" idx="1"/>
          </p:nvPr>
        </p:nvSpPr>
        <p:spPr>
          <a:xfrm>
            <a:off x="7782910" y="3600450"/>
            <a:ext cx="4330262" cy="2325509"/>
          </a:xfrm>
        </p:spPr>
        <p:txBody>
          <a:bodyPr>
            <a:noAutofit/>
          </a:bodyPr>
          <a:lstStyle/>
          <a:p>
            <a:r>
              <a:rPr lang="en-US" sz="5400" b="1" dirty="0">
                <a:effectLst>
                  <a:glow rad="635000">
                    <a:schemeClr val="bg1"/>
                  </a:glow>
                </a:effectLst>
                <a:latin typeface="Arial" panose="020B0604020202020204" pitchFamily="34" charset="0"/>
                <a:cs typeface="Arial" panose="020B0604020202020204" pitchFamily="34" charset="0"/>
              </a:rPr>
              <a:t>Birds of a feather, flock together</a:t>
            </a:r>
            <a:r>
              <a:rPr lang="en-US" sz="5400" b="1" dirty="0">
                <a:effectLst>
                  <a:glow rad="482600">
                    <a:schemeClr val="bg1"/>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520872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birds sitting on a wire&#10;&#10;Description automatically generated with low confidence">
            <a:extLst>
              <a:ext uri="{FF2B5EF4-FFF2-40B4-BE49-F238E27FC236}">
                <a16:creationId xmlns:a16="http://schemas.microsoft.com/office/drawing/2014/main" id="{914CDAEC-784E-479D-829A-E6570990CA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31" b="19015"/>
          <a:stretch/>
        </p:blipFill>
        <p:spPr>
          <a:xfrm>
            <a:off x="20" y="1282"/>
            <a:ext cx="12191980" cy="6856718"/>
          </a:xfrm>
          <a:prstGeom prst="rect">
            <a:avLst/>
          </a:prstGeom>
        </p:spPr>
      </p:pic>
      <p:sp>
        <p:nvSpPr>
          <p:cNvPr id="1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7" name="Straight Connector 1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Subtitle 3">
            <a:extLst>
              <a:ext uri="{FF2B5EF4-FFF2-40B4-BE49-F238E27FC236}">
                <a16:creationId xmlns:a16="http://schemas.microsoft.com/office/drawing/2014/main" id="{0EF3243A-365A-4EC7-AE3A-43FEDE066581}"/>
              </a:ext>
            </a:extLst>
          </p:cNvPr>
          <p:cNvSpPr txBox="1">
            <a:spLocks/>
          </p:cNvSpPr>
          <p:nvPr/>
        </p:nvSpPr>
        <p:spPr>
          <a:xfrm>
            <a:off x="7861718" y="3290230"/>
            <a:ext cx="4330262" cy="3122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effectLst>
                  <a:glow rad="635000">
                    <a:schemeClr val="bg1"/>
                  </a:glow>
                </a:effectLst>
                <a:latin typeface="Arial" panose="020B0604020202020204" pitchFamily="34" charset="0"/>
                <a:cs typeface="Arial" panose="020B0604020202020204" pitchFamily="34" charset="0"/>
              </a:rPr>
              <a:t>What happens when God calls.</a:t>
            </a:r>
            <a:endParaRPr lang="en-US" sz="5400" b="1" dirty="0">
              <a:effectLst>
                <a:glow rad="4826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82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ark&#10;&#10;Description automatically generated">
            <a:extLst>
              <a:ext uri="{FF2B5EF4-FFF2-40B4-BE49-F238E27FC236}">
                <a16:creationId xmlns:a16="http://schemas.microsoft.com/office/drawing/2014/main" id="{69F80942-54B5-4BAC-B8EF-ECEC8982F03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 y="718456"/>
            <a:ext cx="12192001" cy="5551715"/>
          </a:xfrm>
          <a:prstGeom prst="rect">
            <a:avLst/>
          </a:prstGeom>
          <a:noFill/>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566160" y="4173045"/>
            <a:ext cx="8149589" cy="2719243"/>
          </a:xfrm>
        </p:spPr>
        <p:txBody>
          <a:bodyPr rIns="0">
            <a:noAutofit/>
          </a:bodyPr>
          <a:lstStyle/>
          <a:p>
            <a:pPr algn="l">
              <a:lnSpc>
                <a:spcPts val="4000"/>
              </a:lnSpc>
              <a:spcBef>
                <a:spcPts val="0"/>
              </a:spcBef>
              <a:buFont typeface="Arial" panose="020B0604020202020204" pitchFamily="34" charset="0"/>
              <a:buChar char="•"/>
            </a:pPr>
            <a:r>
              <a:rPr lang="en-US" sz="4400" b="1" dirty="0"/>
              <a:t>Worldly War Games</a:t>
            </a:r>
          </a:p>
          <a:p>
            <a:pPr algn="l">
              <a:lnSpc>
                <a:spcPts val="4000"/>
              </a:lnSpc>
              <a:spcBef>
                <a:spcPts val="0"/>
              </a:spcBef>
              <a:buFont typeface="Arial" panose="020B0604020202020204" pitchFamily="34" charset="0"/>
              <a:buChar char="•"/>
            </a:pPr>
            <a:r>
              <a:rPr lang="en-US" sz="4400" b="1" dirty="0"/>
              <a:t>Emboldening Rebellion </a:t>
            </a:r>
          </a:p>
          <a:p>
            <a:pPr algn="l">
              <a:lnSpc>
                <a:spcPts val="4000"/>
              </a:lnSpc>
              <a:spcBef>
                <a:spcPts val="0"/>
              </a:spcBef>
              <a:buFont typeface="Arial" panose="020B0604020202020204" pitchFamily="34" charset="0"/>
              <a:buChar char="•"/>
            </a:pPr>
            <a:r>
              <a:rPr lang="en-US" sz="4400" b="1" dirty="0"/>
              <a:t>Groupthink  </a:t>
            </a:r>
          </a:p>
          <a:p>
            <a:pPr algn="l">
              <a:lnSpc>
                <a:spcPts val="4000"/>
              </a:lnSpc>
              <a:spcBef>
                <a:spcPts val="0"/>
              </a:spcBef>
              <a:buFont typeface="Arial" panose="020B0604020202020204" pitchFamily="34" charset="0"/>
              <a:buChar char="•"/>
            </a:pPr>
            <a:r>
              <a:rPr lang="en-US" sz="4400" b="1" dirty="0"/>
              <a:t>Caustic Kings </a:t>
            </a:r>
            <a:r>
              <a:rPr lang="en-US" sz="3200" b="1" dirty="0"/>
              <a:t>(Their Motive &amp; Methods)</a:t>
            </a:r>
          </a:p>
          <a:p>
            <a:pPr algn="l">
              <a:lnSpc>
                <a:spcPts val="4000"/>
              </a:lnSpc>
              <a:spcBef>
                <a:spcPts val="0"/>
              </a:spcBef>
              <a:buFont typeface="Arial" panose="020B0604020202020204" pitchFamily="34" charset="0"/>
              <a:buChar char="•"/>
            </a:pPr>
            <a:r>
              <a:rPr lang="en-US" sz="4400" b="1" dirty="0"/>
              <a:t>Dangerous Duplicity </a:t>
            </a:r>
            <a:br>
              <a:rPr lang="en-US" sz="4400" b="1" dirty="0"/>
            </a:br>
            <a:endParaRPr lang="en-US" sz="4400" b="1" dirty="0"/>
          </a:p>
        </p:txBody>
      </p:sp>
      <p:sp>
        <p:nvSpPr>
          <p:cNvPr id="5" name="Subtitle 2">
            <a:extLst>
              <a:ext uri="{FF2B5EF4-FFF2-40B4-BE49-F238E27FC236}">
                <a16:creationId xmlns:a16="http://schemas.microsoft.com/office/drawing/2014/main" id="{CF0D1D99-A739-4E71-A479-260A2B8425BA}"/>
              </a:ext>
            </a:extLst>
          </p:cNvPr>
          <p:cNvSpPr txBox="1">
            <a:spLocks/>
          </p:cNvSpPr>
          <p:nvPr/>
        </p:nvSpPr>
        <p:spPr>
          <a:xfrm>
            <a:off x="0" y="-52251"/>
            <a:ext cx="12096206" cy="1985554"/>
          </a:xfrm>
          <a:prstGeom prst="rect">
            <a:avLst/>
          </a:prstGeom>
        </p:spPr>
        <p:txBody>
          <a:bodyPr vert="horz" lIns="9144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5000"/>
              </a:lnSpc>
              <a:spcBef>
                <a:spcPts val="0"/>
              </a:spcBef>
            </a:pPr>
            <a:r>
              <a:rPr lang="en-US" sz="4400" b="1" dirty="0"/>
              <a:t>Although grouping can be a good thing, it has many dangers. We will examine Five Biblical Dangers </a:t>
            </a:r>
          </a:p>
          <a:p>
            <a:pPr>
              <a:lnSpc>
                <a:spcPts val="5000"/>
              </a:lnSpc>
              <a:spcBef>
                <a:spcPts val="0"/>
              </a:spcBef>
            </a:pPr>
            <a:r>
              <a:rPr lang="en-US" sz="4400" b="1" dirty="0"/>
              <a:t>&amp; Pitfalls.</a:t>
            </a:r>
          </a:p>
        </p:txBody>
      </p:sp>
    </p:spTree>
    <p:custDataLst>
      <p:tags r:id="rId1"/>
    </p:custDataLst>
    <p:extLst>
      <p:ext uri="{BB962C8B-B14F-4D97-AF65-F5344CB8AC3E}">
        <p14:creationId xmlns:p14="http://schemas.microsoft.com/office/powerpoint/2010/main" val="187479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Luke 14:26-27 (ICB)  </a:t>
            </a:r>
          </a:p>
          <a:p>
            <a:pPr algn="l">
              <a:lnSpc>
                <a:spcPts val="5800"/>
              </a:lnSpc>
              <a:spcBef>
                <a:spcPts val="0"/>
              </a:spcBef>
            </a:pPr>
            <a:r>
              <a:rPr lang="en-US" sz="5400" b="1" dirty="0">
                <a:solidFill>
                  <a:schemeClr val="bg1"/>
                </a:solidFill>
                <a:effectLst>
                  <a:glow rad="88900">
                    <a:schemeClr val="tx1"/>
                  </a:glow>
                </a:effectLst>
              </a:rPr>
              <a:t>“If anyone comes to me but loves his father, mother, wife, children, brothers, or sisters more than he loves me, then he cannot be my follower. A person must love me more than he loves himself! If anyone is not willing to die on a cross when he follows me, then he cannot be my follower.”</a:t>
            </a:r>
          </a:p>
        </p:txBody>
      </p:sp>
    </p:spTree>
    <p:extLst>
      <p:ext uri="{BB962C8B-B14F-4D97-AF65-F5344CB8AC3E}">
        <p14:creationId xmlns:p14="http://schemas.microsoft.com/office/powerpoint/2010/main" val="39128581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31493" y="196770"/>
            <a:ext cx="11898513" cy="6661229"/>
          </a:xfrm>
        </p:spPr>
        <p:txBody>
          <a:bodyPr rIns="0">
            <a:noAutofit/>
          </a:bodyPr>
          <a:lstStyle/>
          <a:p>
            <a:pPr algn="l">
              <a:lnSpc>
                <a:spcPts val="4600"/>
              </a:lnSpc>
              <a:spcBef>
                <a:spcPts val="0"/>
              </a:spcBef>
            </a:pPr>
            <a:r>
              <a:rPr lang="en-US" sz="5000" b="1" dirty="0"/>
              <a:t>We may align ourselves with groups that help people, and that is good, but it is not an end in itself. It helps only on a temporary basis.</a:t>
            </a:r>
          </a:p>
          <a:p>
            <a:pPr algn="l">
              <a:lnSpc>
                <a:spcPts val="4600"/>
              </a:lnSpc>
              <a:spcBef>
                <a:spcPts val="0"/>
              </a:spcBef>
            </a:pPr>
            <a:r>
              <a:rPr lang="en-US" sz="5000" b="1" dirty="0"/>
              <a:t>The preaching of the gospel &amp; intercessory prayer will save souls for eternity…</a:t>
            </a:r>
          </a:p>
          <a:p>
            <a:pPr algn="l">
              <a:lnSpc>
                <a:spcPts val="4600"/>
              </a:lnSpc>
              <a:spcBef>
                <a:spcPts val="0"/>
              </a:spcBef>
            </a:pPr>
            <a:r>
              <a:rPr lang="en-US" sz="5000" b="1" dirty="0"/>
              <a:t>Not just improve their way of life for a season. </a:t>
            </a:r>
          </a:p>
          <a:p>
            <a:pPr algn="l">
              <a:lnSpc>
                <a:spcPts val="4600"/>
              </a:lnSpc>
              <a:spcBef>
                <a:spcPts val="0"/>
              </a:spcBef>
            </a:pPr>
            <a:r>
              <a:rPr lang="en-US" sz="5000" b="1" dirty="0"/>
              <a:t>We must be very wary of the potentially all-consuming power of affiliations and allegiances.</a:t>
            </a:r>
          </a:p>
        </p:txBody>
      </p:sp>
    </p:spTree>
    <p:custDataLst>
      <p:tags r:id="rId1"/>
    </p:custDataLst>
    <p:extLst>
      <p:ext uri="{BB962C8B-B14F-4D97-AF65-F5344CB8AC3E}">
        <p14:creationId xmlns:p14="http://schemas.microsoft.com/office/powerpoint/2010/main" val="423999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91021" y="544010"/>
            <a:ext cx="11955836" cy="6313989"/>
          </a:xfrm>
        </p:spPr>
        <p:txBody>
          <a:bodyPr rIns="0">
            <a:noAutofit/>
          </a:bodyPr>
          <a:lstStyle/>
          <a:p>
            <a:pPr algn="l">
              <a:lnSpc>
                <a:spcPts val="4800"/>
              </a:lnSpc>
              <a:spcBef>
                <a:spcPts val="0"/>
              </a:spcBef>
            </a:pPr>
            <a:r>
              <a:rPr lang="en-US" sz="5400" b="1" dirty="0"/>
              <a:t>They can easily replace our allegiance to Christ himself. </a:t>
            </a:r>
          </a:p>
          <a:p>
            <a:pPr algn="l">
              <a:lnSpc>
                <a:spcPts val="4800"/>
              </a:lnSpc>
              <a:spcBef>
                <a:spcPts val="0"/>
              </a:spcBef>
            </a:pPr>
            <a:r>
              <a:rPr lang="en-US" sz="5400" b="1" dirty="0"/>
              <a:t>We must hold very loosely to earthy things and be ready let it all go if God calls on us to do something else for Him.</a:t>
            </a:r>
          </a:p>
          <a:p>
            <a:pPr algn="l">
              <a:lnSpc>
                <a:spcPts val="4800"/>
              </a:lnSpc>
              <a:spcBef>
                <a:spcPts val="0"/>
              </a:spcBef>
            </a:pPr>
            <a:r>
              <a:rPr lang="en-US" sz="5400" b="1" dirty="0"/>
              <a:t>This doesn’t mean we should break ties every time we disagree with someone or that we should fail to meet a real need. </a:t>
            </a:r>
          </a:p>
          <a:p>
            <a:pPr algn="l">
              <a:lnSpc>
                <a:spcPts val="4800"/>
              </a:lnSpc>
              <a:spcBef>
                <a:spcPts val="0"/>
              </a:spcBef>
            </a:pPr>
            <a:r>
              <a:rPr lang="en-US" sz="5400" b="1" dirty="0"/>
              <a:t>But we must never </a:t>
            </a:r>
            <a:r>
              <a:rPr lang="en-US" sz="5400" b="1" u="sng" dirty="0"/>
              <a:t>set Jesus aside </a:t>
            </a:r>
            <a:r>
              <a:rPr lang="en-US" sz="5400" b="1" dirty="0"/>
              <a:t>to follow another passion or allegiance.</a:t>
            </a:r>
          </a:p>
          <a:p>
            <a:pPr algn="l">
              <a:lnSpc>
                <a:spcPts val="5400"/>
              </a:lnSpc>
              <a:spcBef>
                <a:spcPts val="0"/>
              </a:spcBef>
            </a:pPr>
            <a:endParaRPr lang="en-US" sz="5400" b="1" dirty="0"/>
          </a:p>
        </p:txBody>
      </p:sp>
    </p:spTree>
    <p:custDataLst>
      <p:tags r:id="rId1"/>
    </p:custDataLst>
    <p:extLst>
      <p:ext uri="{BB962C8B-B14F-4D97-AF65-F5344CB8AC3E}">
        <p14:creationId xmlns:p14="http://schemas.microsoft.com/office/powerpoint/2010/main" val="272663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Colossians 3:23-24 (GW)  </a:t>
            </a:r>
          </a:p>
          <a:p>
            <a:pPr algn="l">
              <a:lnSpc>
                <a:spcPts val="5800"/>
              </a:lnSpc>
              <a:spcBef>
                <a:spcPts val="0"/>
              </a:spcBef>
            </a:pPr>
            <a:r>
              <a:rPr lang="en-US" sz="5400" b="1" dirty="0">
                <a:solidFill>
                  <a:schemeClr val="bg1"/>
                </a:solidFill>
                <a:effectLst>
                  <a:glow rad="88900">
                    <a:schemeClr val="tx1"/>
                  </a:glow>
                </a:effectLst>
              </a:rPr>
              <a:t>“Whatever you do, do it wholeheartedly as though you were working for your </a:t>
            </a:r>
            <a:r>
              <a:rPr lang="en-US" sz="5400" b="1" u="sng" dirty="0">
                <a:solidFill>
                  <a:schemeClr val="bg1"/>
                </a:solidFill>
                <a:effectLst>
                  <a:glow rad="88900">
                    <a:schemeClr val="tx1"/>
                  </a:glow>
                </a:effectLst>
              </a:rPr>
              <a:t>real master </a:t>
            </a:r>
            <a:r>
              <a:rPr lang="en-US" sz="5400" b="1" dirty="0">
                <a:solidFill>
                  <a:schemeClr val="bg1"/>
                </a:solidFill>
                <a:effectLst>
                  <a:glow rad="88900">
                    <a:schemeClr val="tx1"/>
                  </a:glow>
                </a:effectLst>
              </a:rPr>
              <a:t>and not merely for humans. You know that your </a:t>
            </a:r>
            <a:r>
              <a:rPr lang="en-US" sz="5400" b="1" u="sng" dirty="0">
                <a:solidFill>
                  <a:schemeClr val="bg1"/>
                </a:solidFill>
                <a:effectLst>
                  <a:glow rad="88900">
                    <a:schemeClr val="tx1"/>
                  </a:glow>
                </a:effectLst>
              </a:rPr>
              <a:t>real master </a:t>
            </a:r>
            <a:r>
              <a:rPr lang="en-US" sz="5400" b="1" dirty="0">
                <a:solidFill>
                  <a:schemeClr val="bg1"/>
                </a:solidFill>
                <a:effectLst>
                  <a:glow rad="88900">
                    <a:schemeClr val="tx1"/>
                  </a:glow>
                </a:effectLst>
              </a:rPr>
              <a:t>will give you an inheritance as your reward</a:t>
            </a:r>
            <a:r>
              <a:rPr lang="en-US" sz="5400" b="1" u="sng" dirty="0">
                <a:solidFill>
                  <a:schemeClr val="bg1"/>
                </a:solidFill>
                <a:effectLst>
                  <a:glow rad="88900">
                    <a:schemeClr val="tx1"/>
                  </a:glow>
                </a:effectLst>
              </a:rPr>
              <a:t>. It is Christ, your real master, </a:t>
            </a:r>
            <a:r>
              <a:rPr lang="en-US" sz="5400" b="1" dirty="0">
                <a:solidFill>
                  <a:schemeClr val="bg1"/>
                </a:solidFill>
                <a:effectLst>
                  <a:glow rad="88900">
                    <a:schemeClr val="tx1"/>
                  </a:glow>
                </a:effectLst>
              </a:rPr>
              <a:t>whom you are serving.”</a:t>
            </a:r>
          </a:p>
        </p:txBody>
      </p:sp>
    </p:spTree>
    <p:extLst>
      <p:ext uri="{BB962C8B-B14F-4D97-AF65-F5344CB8AC3E}">
        <p14:creationId xmlns:p14="http://schemas.microsoft.com/office/powerpoint/2010/main" val="868538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167640"/>
            <a:ext cx="12068014" cy="6690359"/>
          </a:xfrm>
        </p:spPr>
        <p:txBody>
          <a:bodyPr rIns="0">
            <a:noAutofit/>
          </a:bodyPr>
          <a:lstStyle/>
          <a:p>
            <a:pPr algn="l">
              <a:lnSpc>
                <a:spcPts val="5200"/>
              </a:lnSpc>
              <a:spcBef>
                <a:spcPts val="0"/>
              </a:spcBef>
            </a:pPr>
            <a:r>
              <a:rPr lang="en-US" sz="5000" b="1" dirty="0"/>
              <a:t>Remember, we cannot serve two masters.</a:t>
            </a:r>
          </a:p>
          <a:p>
            <a:pPr algn="l">
              <a:lnSpc>
                <a:spcPts val="5200"/>
              </a:lnSpc>
              <a:spcBef>
                <a:spcPts val="0"/>
              </a:spcBef>
            </a:pPr>
            <a:r>
              <a:rPr lang="en-US" sz="5000" b="1" dirty="0"/>
              <a:t>Or else, only one will be the </a:t>
            </a:r>
            <a:r>
              <a:rPr lang="en-US" sz="5000" b="1" u="sng" dirty="0"/>
              <a:t>main entree</a:t>
            </a:r>
            <a:r>
              <a:rPr lang="en-US" sz="5000" b="1" dirty="0"/>
              <a:t> (in this meal called </a:t>
            </a:r>
            <a:r>
              <a:rPr lang="en-US" sz="5000" b="1" i="1" dirty="0"/>
              <a:t>our life</a:t>
            </a:r>
            <a:r>
              <a:rPr lang="en-US" sz="5000" b="1" dirty="0"/>
              <a:t>) and the other will be merely a side dish. </a:t>
            </a:r>
          </a:p>
          <a:p>
            <a:pPr algn="l">
              <a:lnSpc>
                <a:spcPts val="5200"/>
              </a:lnSpc>
              <a:spcBef>
                <a:spcPts val="0"/>
              </a:spcBef>
            </a:pPr>
            <a:r>
              <a:rPr lang="en-US" sz="5000" b="1" dirty="0"/>
              <a:t>We mustn’t turn Jesus into a Sunday Morning side-dish.</a:t>
            </a:r>
          </a:p>
          <a:p>
            <a:pPr algn="l">
              <a:lnSpc>
                <a:spcPts val="5200"/>
              </a:lnSpc>
              <a:spcBef>
                <a:spcPts val="0"/>
              </a:spcBef>
            </a:pPr>
            <a:r>
              <a:rPr lang="en-US" sz="5000" b="1" dirty="0"/>
              <a:t>Yes, it feels great to align ourselves with a team, to follow a champion, a leader, to defeat all the competitors, to shout the victory together, just to know – </a:t>
            </a:r>
            <a:endParaRPr lang="en-US" sz="5400" b="1" dirty="0"/>
          </a:p>
        </p:txBody>
      </p:sp>
    </p:spTree>
    <p:custDataLst>
      <p:tags r:id="rId1"/>
    </p:custDataLst>
    <p:extLst>
      <p:ext uri="{BB962C8B-B14F-4D97-AF65-F5344CB8AC3E}">
        <p14:creationId xmlns:p14="http://schemas.microsoft.com/office/powerpoint/2010/main" val="6045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89807" y="-65314"/>
            <a:ext cx="12040200" cy="6931478"/>
          </a:xfrm>
        </p:spPr>
        <p:txBody>
          <a:bodyPr rIns="0">
            <a:noAutofit/>
          </a:bodyPr>
          <a:lstStyle/>
          <a:p>
            <a:pPr algn="l">
              <a:lnSpc>
                <a:spcPts val="5400"/>
              </a:lnSpc>
              <a:spcBef>
                <a:spcPts val="0"/>
              </a:spcBef>
            </a:pPr>
            <a:r>
              <a:rPr lang="en-US" sz="5000" b="1" dirty="0"/>
              <a:t> –we belong to something bigger than ourselves, something worth defending (perhaps, even defending with our lives).</a:t>
            </a:r>
          </a:p>
          <a:p>
            <a:pPr algn="l">
              <a:lnSpc>
                <a:spcPts val="5400"/>
              </a:lnSpc>
              <a:spcBef>
                <a:spcPts val="0"/>
              </a:spcBef>
            </a:pPr>
            <a:r>
              <a:rPr lang="en-US" sz="5000" b="1" dirty="0"/>
              <a:t>But if we must put our vast potential for loyalty into play (and we must) let us apply it to advancing and defending the Gospel…</a:t>
            </a:r>
          </a:p>
          <a:p>
            <a:pPr algn="l">
              <a:lnSpc>
                <a:spcPts val="5400"/>
              </a:lnSpc>
              <a:spcBef>
                <a:spcPts val="0"/>
              </a:spcBef>
            </a:pPr>
            <a:r>
              <a:rPr lang="en-US" sz="5000" b="1" dirty="0"/>
              <a:t>At times, we will stand alone… often we will be hated… perhaps even unto the death…</a:t>
            </a:r>
          </a:p>
          <a:p>
            <a:pPr algn="l">
              <a:lnSpc>
                <a:spcPts val="5400"/>
              </a:lnSpc>
              <a:spcBef>
                <a:spcPts val="0"/>
              </a:spcBef>
            </a:pPr>
            <a:r>
              <a:rPr lang="en-US" sz="5000" b="1" dirty="0"/>
              <a:t>But we must always on the Side of the Angels. </a:t>
            </a:r>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385458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John 15:18-19 (GW)  </a:t>
            </a:r>
          </a:p>
          <a:p>
            <a:pPr algn="l">
              <a:lnSpc>
                <a:spcPts val="5800"/>
              </a:lnSpc>
              <a:spcBef>
                <a:spcPts val="0"/>
              </a:spcBef>
            </a:pPr>
            <a:r>
              <a:rPr lang="en-US" sz="5400" b="1" dirty="0">
                <a:solidFill>
                  <a:schemeClr val="bg1"/>
                </a:solidFill>
                <a:effectLst>
                  <a:glow rad="88900">
                    <a:schemeClr val="tx1"/>
                  </a:glow>
                </a:effectLst>
              </a:rPr>
              <a:t>“If the world hates you, realize that it hated me before it hated you. If you had anything in common with the world, the world would love you as one of its own. But you don’t have anything in common with the world. </a:t>
            </a:r>
            <a:r>
              <a:rPr lang="en-US" sz="5400" b="1" u="sng" dirty="0">
                <a:solidFill>
                  <a:schemeClr val="bg1"/>
                </a:solidFill>
                <a:effectLst>
                  <a:glow rad="88900">
                    <a:schemeClr val="tx1"/>
                  </a:glow>
                </a:effectLst>
              </a:rPr>
              <a:t>I chose you from the world</a:t>
            </a:r>
            <a:r>
              <a:rPr lang="en-US" sz="5400" b="1" dirty="0">
                <a:solidFill>
                  <a:schemeClr val="bg1"/>
                </a:solidFill>
                <a:effectLst>
                  <a:glow rad="88900">
                    <a:schemeClr val="tx1"/>
                  </a:glow>
                </a:effectLst>
              </a:rPr>
              <a:t>, and that’s why the world hates you.”</a:t>
            </a:r>
          </a:p>
        </p:txBody>
      </p:sp>
    </p:spTree>
    <p:extLst>
      <p:ext uri="{BB962C8B-B14F-4D97-AF65-F5344CB8AC3E}">
        <p14:creationId xmlns:p14="http://schemas.microsoft.com/office/powerpoint/2010/main" val="34958906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1363851"/>
            <a:ext cx="12068014" cy="5494148"/>
          </a:xfrm>
        </p:spPr>
        <p:txBody>
          <a:bodyPr rIns="0">
            <a:noAutofit/>
          </a:bodyPr>
          <a:lstStyle/>
          <a:p>
            <a:pPr algn="l">
              <a:lnSpc>
                <a:spcPts val="5400"/>
              </a:lnSpc>
              <a:spcBef>
                <a:spcPts val="0"/>
              </a:spcBef>
              <a:buFont typeface="Arial" panose="020B0604020202020204" pitchFamily="34" charset="0"/>
              <a:buChar char="•"/>
            </a:pPr>
            <a:r>
              <a:rPr lang="en-US" sz="5000" b="1" dirty="0"/>
              <a:t>Listen to what John overheard when he visited Heaven in a vision: </a:t>
            </a:r>
            <a:endParaRPr lang="en-US" sz="5400" b="1" dirty="0"/>
          </a:p>
        </p:txBody>
      </p:sp>
    </p:spTree>
    <p:extLst>
      <p:ext uri="{BB962C8B-B14F-4D97-AF65-F5344CB8AC3E}">
        <p14:creationId xmlns:p14="http://schemas.microsoft.com/office/powerpoint/2010/main" val="3058907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Revelation 5:11-12 (HCS)</a:t>
            </a:r>
          </a:p>
          <a:p>
            <a:pPr algn="l">
              <a:lnSpc>
                <a:spcPts val="5800"/>
              </a:lnSpc>
              <a:spcBef>
                <a:spcPts val="1200"/>
              </a:spcBef>
            </a:pPr>
            <a:r>
              <a:rPr lang="en-US" sz="5400" b="1" dirty="0">
                <a:solidFill>
                  <a:schemeClr val="bg1"/>
                </a:solidFill>
                <a:effectLst>
                  <a:glow rad="88900">
                    <a:schemeClr val="tx1"/>
                  </a:glow>
                </a:effectLst>
              </a:rPr>
              <a:t>“Then I looked and heard the voice of many angels around the throne… Their number was countless thousands, plus thousands of thousands. They said with a loud voice: The Lamb who was slaughtered is worthy to receive power and riches and wisdom and strength and honor and glory and blessing!”</a:t>
            </a:r>
          </a:p>
        </p:txBody>
      </p:sp>
    </p:spTree>
    <p:extLst>
      <p:ext uri="{BB962C8B-B14F-4D97-AF65-F5344CB8AC3E}">
        <p14:creationId xmlns:p14="http://schemas.microsoft.com/office/powerpoint/2010/main" val="3249596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fabric&#10;&#10;Description automatically generated">
            <a:extLst>
              <a:ext uri="{FF2B5EF4-FFF2-40B4-BE49-F238E27FC236}">
                <a16:creationId xmlns:a16="http://schemas.microsoft.com/office/drawing/2014/main" id="{A4043ABE-29D9-42B6-8286-BBEBF86E568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61415" t="12655" b="11308"/>
          <a:stretch/>
        </p:blipFill>
        <p:spPr>
          <a:xfrm>
            <a:off x="8693424" y="0"/>
            <a:ext cx="3498577" cy="7361582"/>
          </a:xfrm>
          <a:prstGeom prst="rect">
            <a:avLst/>
          </a:prstGeom>
        </p:spPr>
      </p:pic>
      <p:pic>
        <p:nvPicPr>
          <p:cNvPr id="13" name="Picture 12" descr="A picture containing text, fabric&#10;&#10;Description automatically generated">
            <a:extLst>
              <a:ext uri="{FF2B5EF4-FFF2-40B4-BE49-F238E27FC236}">
                <a16:creationId xmlns:a16="http://schemas.microsoft.com/office/drawing/2014/main" id="{51E34DB5-5B1B-48C0-A0CA-A2138DCF08C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63333" t="1348"/>
          <a:stretch/>
        </p:blipFill>
        <p:spPr>
          <a:xfrm flipH="1">
            <a:off x="0" y="0"/>
            <a:ext cx="3498577" cy="7361582"/>
          </a:xfrm>
          <a:prstGeom prst="rect">
            <a:avLst/>
          </a:prstGeom>
        </p:spPr>
      </p:pic>
      <p:pic>
        <p:nvPicPr>
          <p:cNvPr id="7" name="Picture 6" descr="A picture containing text, fabric&#10;&#10;Description automatically generated">
            <a:extLst>
              <a:ext uri="{FF2B5EF4-FFF2-40B4-BE49-F238E27FC236}">
                <a16:creationId xmlns:a16="http://schemas.microsoft.com/office/drawing/2014/main" id="{44B77BA2-95AB-4FB4-9BE5-6E2F056CD804}"/>
              </a:ext>
            </a:extLst>
          </p:cNvPr>
          <p:cNvPicPr>
            <a:picLocks noChangeAspect="1"/>
          </p:cNvPicPr>
          <p:nvPr/>
        </p:nvPicPr>
        <p:blipFill rotWithShape="1">
          <a:blip r:embed="rId4">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2639" t="2347" b="7134"/>
          <a:stretch/>
        </p:blipFill>
        <p:spPr>
          <a:xfrm>
            <a:off x="3233530" y="-217008"/>
            <a:ext cx="5724940" cy="7724950"/>
          </a:xfrm>
          <a:prstGeom prst="rect">
            <a:avLst/>
          </a:prstGeom>
          <a:effectLst>
            <a:softEdge rad="190500"/>
          </a:effectLst>
        </p:spPr>
      </p:pic>
      <p:sp>
        <p:nvSpPr>
          <p:cNvPr id="14" name="TextBox 13">
            <a:extLst>
              <a:ext uri="{FF2B5EF4-FFF2-40B4-BE49-F238E27FC236}">
                <a16:creationId xmlns:a16="http://schemas.microsoft.com/office/drawing/2014/main" id="{90A50752-9946-4F36-BCD5-B23CAF35D824}"/>
              </a:ext>
            </a:extLst>
          </p:cNvPr>
          <p:cNvSpPr txBox="1"/>
          <p:nvPr/>
        </p:nvSpPr>
        <p:spPr>
          <a:xfrm rot="20919537">
            <a:off x="2286003" y="4106639"/>
            <a:ext cx="2425147" cy="1323439"/>
          </a:xfrm>
          <a:prstGeom prst="rect">
            <a:avLst/>
          </a:prstGeom>
          <a:noFill/>
        </p:spPr>
        <p:txBody>
          <a:bodyPr wrap="square" rtlCol="0">
            <a:spAutoFit/>
          </a:bodyPr>
          <a:lstStyle/>
          <a:p>
            <a:r>
              <a:rPr lang="en-US" sz="8000" b="1" dirty="0">
                <a:solidFill>
                  <a:schemeClr val="bg1"/>
                </a:solidFill>
                <a:effectLst>
                  <a:glow rad="127000">
                    <a:srgbClr val="C00000">
                      <a:alpha val="83000"/>
                    </a:srgbClr>
                  </a:glow>
                </a:effectLst>
                <a:latin typeface="Adobe Gothic Std B" panose="020B0800000000000000" pitchFamily="34" charset="-128"/>
                <a:ea typeface="Adobe Gothic Std B" panose="020B0800000000000000" pitchFamily="34" charset="-128"/>
              </a:rPr>
              <a:t>Holy</a:t>
            </a:r>
          </a:p>
        </p:txBody>
      </p:sp>
      <p:sp>
        <p:nvSpPr>
          <p:cNvPr id="15" name="TextBox 14">
            <a:extLst>
              <a:ext uri="{FF2B5EF4-FFF2-40B4-BE49-F238E27FC236}">
                <a16:creationId xmlns:a16="http://schemas.microsoft.com/office/drawing/2014/main" id="{F0601122-2088-4170-8FF8-2FB0A05E9ADB}"/>
              </a:ext>
            </a:extLst>
          </p:cNvPr>
          <p:cNvSpPr txBox="1"/>
          <p:nvPr/>
        </p:nvSpPr>
        <p:spPr>
          <a:xfrm rot="20575882">
            <a:off x="9230138" y="2149664"/>
            <a:ext cx="2425147" cy="1323439"/>
          </a:xfrm>
          <a:prstGeom prst="rect">
            <a:avLst/>
          </a:prstGeom>
          <a:noFill/>
        </p:spPr>
        <p:txBody>
          <a:bodyPr wrap="square" rtlCol="0">
            <a:spAutoFit/>
          </a:bodyPr>
          <a:lstStyle/>
          <a:p>
            <a:r>
              <a:rPr lang="en-US" sz="8000" b="1" dirty="0">
                <a:solidFill>
                  <a:schemeClr val="bg1"/>
                </a:solidFill>
                <a:effectLst>
                  <a:glow rad="127000">
                    <a:srgbClr val="C00000">
                      <a:alpha val="83000"/>
                    </a:srgbClr>
                  </a:glow>
                </a:effectLst>
                <a:latin typeface="Adobe Gothic Std B" panose="020B0800000000000000" pitchFamily="34" charset="-128"/>
                <a:ea typeface="Adobe Gothic Std B" panose="020B0800000000000000" pitchFamily="34" charset="-128"/>
              </a:rPr>
              <a:t>Holy</a:t>
            </a:r>
          </a:p>
        </p:txBody>
      </p:sp>
      <p:sp>
        <p:nvSpPr>
          <p:cNvPr id="16" name="TextBox 15">
            <a:extLst>
              <a:ext uri="{FF2B5EF4-FFF2-40B4-BE49-F238E27FC236}">
                <a16:creationId xmlns:a16="http://schemas.microsoft.com/office/drawing/2014/main" id="{076D8BF7-A0AF-4495-B146-C668C01A9EB7}"/>
              </a:ext>
            </a:extLst>
          </p:cNvPr>
          <p:cNvSpPr txBox="1"/>
          <p:nvPr/>
        </p:nvSpPr>
        <p:spPr>
          <a:xfrm rot="470416">
            <a:off x="7745897" y="5804452"/>
            <a:ext cx="2425147" cy="1323439"/>
          </a:xfrm>
          <a:prstGeom prst="rect">
            <a:avLst/>
          </a:prstGeom>
          <a:noFill/>
        </p:spPr>
        <p:txBody>
          <a:bodyPr wrap="square" rtlCol="0">
            <a:spAutoFit/>
          </a:bodyPr>
          <a:lstStyle/>
          <a:p>
            <a:r>
              <a:rPr lang="en-US" sz="8000" b="1" dirty="0">
                <a:solidFill>
                  <a:schemeClr val="bg1"/>
                </a:solidFill>
                <a:effectLst>
                  <a:glow rad="127000">
                    <a:srgbClr val="C00000">
                      <a:alpha val="83000"/>
                    </a:srgbClr>
                  </a:glow>
                </a:effectLst>
                <a:latin typeface="Adobe Gothic Std B" panose="020B0800000000000000" pitchFamily="34" charset="-128"/>
                <a:ea typeface="Adobe Gothic Std B" panose="020B0800000000000000" pitchFamily="34" charset="-128"/>
              </a:rPr>
              <a:t>Holy</a:t>
            </a:r>
          </a:p>
        </p:txBody>
      </p:sp>
      <p:sp>
        <p:nvSpPr>
          <p:cNvPr id="17" name="TextBox 16">
            <a:extLst>
              <a:ext uri="{FF2B5EF4-FFF2-40B4-BE49-F238E27FC236}">
                <a16:creationId xmlns:a16="http://schemas.microsoft.com/office/drawing/2014/main" id="{020C2687-551C-4658-A469-42A346F9EB2A}"/>
              </a:ext>
            </a:extLst>
          </p:cNvPr>
          <p:cNvSpPr txBox="1"/>
          <p:nvPr/>
        </p:nvSpPr>
        <p:spPr>
          <a:xfrm rot="20830655">
            <a:off x="1756641" y="184205"/>
            <a:ext cx="2425147" cy="1323439"/>
          </a:xfrm>
          <a:prstGeom prst="rect">
            <a:avLst/>
          </a:prstGeom>
          <a:noFill/>
        </p:spPr>
        <p:txBody>
          <a:bodyPr wrap="square" rtlCol="0">
            <a:spAutoFit/>
          </a:bodyPr>
          <a:lstStyle/>
          <a:p>
            <a:r>
              <a:rPr lang="en-US" sz="8000" b="1" dirty="0">
                <a:solidFill>
                  <a:schemeClr val="bg1"/>
                </a:solidFill>
                <a:effectLst>
                  <a:glow rad="127000">
                    <a:srgbClr val="C00000">
                      <a:alpha val="83000"/>
                    </a:srgbClr>
                  </a:glow>
                </a:effectLst>
                <a:latin typeface="Adobe Gothic Std B" panose="020B0800000000000000" pitchFamily="34" charset="-128"/>
                <a:ea typeface="Adobe Gothic Std B" panose="020B0800000000000000" pitchFamily="34" charset="-128"/>
              </a:rPr>
              <a:t>Holy</a:t>
            </a:r>
          </a:p>
        </p:txBody>
      </p:sp>
      <p:sp>
        <p:nvSpPr>
          <p:cNvPr id="18" name="TextBox 17">
            <a:extLst>
              <a:ext uri="{FF2B5EF4-FFF2-40B4-BE49-F238E27FC236}">
                <a16:creationId xmlns:a16="http://schemas.microsoft.com/office/drawing/2014/main" id="{5CB74029-56BE-4623-A126-BE72F2EFF06E}"/>
              </a:ext>
            </a:extLst>
          </p:cNvPr>
          <p:cNvSpPr txBox="1"/>
          <p:nvPr/>
        </p:nvSpPr>
        <p:spPr>
          <a:xfrm rot="326219">
            <a:off x="202098" y="5376680"/>
            <a:ext cx="2398643" cy="1364974"/>
          </a:xfrm>
          <a:prstGeom prst="rect">
            <a:avLst/>
          </a:prstGeom>
          <a:noFill/>
        </p:spPr>
        <p:txBody>
          <a:bodyPr wrap="square" rtlCol="0">
            <a:spAutoFit/>
          </a:bodyPr>
          <a:lstStyle/>
          <a:p>
            <a:r>
              <a:rPr lang="en-US" sz="8000" b="1" dirty="0">
                <a:solidFill>
                  <a:schemeClr val="bg1"/>
                </a:solidFill>
                <a:effectLst>
                  <a:glow rad="127000">
                    <a:srgbClr val="C00000">
                      <a:alpha val="83000"/>
                    </a:srgbClr>
                  </a:glow>
                </a:effectLst>
                <a:latin typeface="Adobe Gothic Std B" panose="020B0800000000000000" pitchFamily="34" charset="-128"/>
                <a:ea typeface="Adobe Gothic Std B" panose="020B0800000000000000" pitchFamily="34" charset="-128"/>
              </a:rPr>
              <a:t>Holy</a:t>
            </a:r>
          </a:p>
        </p:txBody>
      </p:sp>
      <p:sp>
        <p:nvSpPr>
          <p:cNvPr id="19" name="TextBox 18">
            <a:extLst>
              <a:ext uri="{FF2B5EF4-FFF2-40B4-BE49-F238E27FC236}">
                <a16:creationId xmlns:a16="http://schemas.microsoft.com/office/drawing/2014/main" id="{9A949EB6-0EC6-4C63-B680-749E84F3C1AA}"/>
              </a:ext>
            </a:extLst>
          </p:cNvPr>
          <p:cNvSpPr txBox="1"/>
          <p:nvPr/>
        </p:nvSpPr>
        <p:spPr>
          <a:xfrm rot="235247">
            <a:off x="387626" y="2185842"/>
            <a:ext cx="4028662" cy="1323439"/>
          </a:xfrm>
          <a:prstGeom prst="rect">
            <a:avLst/>
          </a:prstGeom>
          <a:noFill/>
        </p:spPr>
        <p:txBody>
          <a:bodyPr wrap="square" rtlCol="0">
            <a:spAutoFit/>
          </a:bodyPr>
          <a:lstStyle/>
          <a:p>
            <a:r>
              <a:rPr lang="en-US" sz="8000" b="1" dirty="0">
                <a:solidFill>
                  <a:schemeClr val="bg1"/>
                </a:solidFill>
                <a:effectLst>
                  <a:glow rad="127000">
                    <a:srgbClr val="C00000">
                      <a:alpha val="83000"/>
                    </a:srgbClr>
                  </a:glow>
                </a:effectLst>
                <a:latin typeface="Adobe Gothic Std B" panose="020B0800000000000000" pitchFamily="34" charset="-128"/>
                <a:ea typeface="Adobe Gothic Std B" panose="020B0800000000000000" pitchFamily="34" charset="-128"/>
              </a:rPr>
              <a:t>Worthy</a:t>
            </a:r>
          </a:p>
        </p:txBody>
      </p:sp>
      <p:sp>
        <p:nvSpPr>
          <p:cNvPr id="20" name="TextBox 19">
            <a:extLst>
              <a:ext uri="{FF2B5EF4-FFF2-40B4-BE49-F238E27FC236}">
                <a16:creationId xmlns:a16="http://schemas.microsoft.com/office/drawing/2014/main" id="{009843C5-E012-44ED-BAE5-3C80B57FCB52}"/>
              </a:ext>
            </a:extLst>
          </p:cNvPr>
          <p:cNvSpPr txBox="1"/>
          <p:nvPr/>
        </p:nvSpPr>
        <p:spPr>
          <a:xfrm rot="20699128">
            <a:off x="3458816" y="5552661"/>
            <a:ext cx="4028662" cy="1323439"/>
          </a:xfrm>
          <a:prstGeom prst="rect">
            <a:avLst/>
          </a:prstGeom>
          <a:noFill/>
        </p:spPr>
        <p:txBody>
          <a:bodyPr wrap="square" rtlCol="0">
            <a:spAutoFit/>
          </a:bodyPr>
          <a:lstStyle/>
          <a:p>
            <a:r>
              <a:rPr lang="en-US" sz="8000" b="1" dirty="0">
                <a:solidFill>
                  <a:schemeClr val="bg1"/>
                </a:solidFill>
                <a:effectLst>
                  <a:glow rad="127000">
                    <a:srgbClr val="C00000">
                      <a:alpha val="83000"/>
                    </a:srgbClr>
                  </a:glow>
                </a:effectLst>
                <a:latin typeface="Adobe Gothic Std B" panose="020B0800000000000000" pitchFamily="34" charset="-128"/>
                <a:ea typeface="Adobe Gothic Std B" panose="020B0800000000000000" pitchFamily="34" charset="-128"/>
              </a:rPr>
              <a:t>Worthy</a:t>
            </a:r>
          </a:p>
        </p:txBody>
      </p:sp>
      <p:sp>
        <p:nvSpPr>
          <p:cNvPr id="21" name="TextBox 20">
            <a:extLst>
              <a:ext uri="{FF2B5EF4-FFF2-40B4-BE49-F238E27FC236}">
                <a16:creationId xmlns:a16="http://schemas.microsoft.com/office/drawing/2014/main" id="{C7EAFC41-314F-4956-B97F-92F92747AF67}"/>
              </a:ext>
            </a:extLst>
          </p:cNvPr>
          <p:cNvSpPr txBox="1"/>
          <p:nvPr/>
        </p:nvSpPr>
        <p:spPr>
          <a:xfrm>
            <a:off x="7745897" y="352962"/>
            <a:ext cx="4028662" cy="1323439"/>
          </a:xfrm>
          <a:prstGeom prst="rect">
            <a:avLst/>
          </a:prstGeom>
          <a:noFill/>
        </p:spPr>
        <p:txBody>
          <a:bodyPr wrap="square" rtlCol="0">
            <a:spAutoFit/>
          </a:bodyPr>
          <a:lstStyle/>
          <a:p>
            <a:r>
              <a:rPr lang="en-US" sz="8000" b="1" dirty="0">
                <a:solidFill>
                  <a:schemeClr val="bg1"/>
                </a:solidFill>
                <a:effectLst>
                  <a:glow rad="127000">
                    <a:srgbClr val="C00000">
                      <a:alpha val="83000"/>
                    </a:srgbClr>
                  </a:glow>
                </a:effectLst>
                <a:latin typeface="Adobe Gothic Std B" panose="020B0800000000000000" pitchFamily="34" charset="-128"/>
                <a:ea typeface="Adobe Gothic Std B" panose="020B0800000000000000" pitchFamily="34" charset="-128"/>
              </a:rPr>
              <a:t>Worthy</a:t>
            </a:r>
          </a:p>
        </p:txBody>
      </p:sp>
      <p:sp>
        <p:nvSpPr>
          <p:cNvPr id="22" name="TextBox 21">
            <a:extLst>
              <a:ext uri="{FF2B5EF4-FFF2-40B4-BE49-F238E27FC236}">
                <a16:creationId xmlns:a16="http://schemas.microsoft.com/office/drawing/2014/main" id="{F79488D4-3DD9-41FE-A265-CC338AB2186D}"/>
              </a:ext>
            </a:extLst>
          </p:cNvPr>
          <p:cNvSpPr txBox="1"/>
          <p:nvPr/>
        </p:nvSpPr>
        <p:spPr>
          <a:xfrm>
            <a:off x="8289897" y="4209488"/>
            <a:ext cx="4028662" cy="1323439"/>
          </a:xfrm>
          <a:prstGeom prst="rect">
            <a:avLst/>
          </a:prstGeom>
          <a:noFill/>
        </p:spPr>
        <p:txBody>
          <a:bodyPr wrap="square" rtlCol="0">
            <a:spAutoFit/>
          </a:bodyPr>
          <a:lstStyle/>
          <a:p>
            <a:r>
              <a:rPr lang="en-US" sz="8000" b="1" dirty="0">
                <a:solidFill>
                  <a:schemeClr val="bg1"/>
                </a:solidFill>
                <a:effectLst>
                  <a:glow rad="127000">
                    <a:srgbClr val="C00000">
                      <a:alpha val="83000"/>
                    </a:srgbClr>
                  </a:glow>
                </a:effectLst>
                <a:latin typeface="Adobe Gothic Std B" panose="020B0800000000000000" pitchFamily="34" charset="-128"/>
                <a:ea typeface="Adobe Gothic Std B" panose="020B0800000000000000" pitchFamily="34" charset="-128"/>
              </a:rPr>
              <a:t>Worthy</a:t>
            </a:r>
          </a:p>
        </p:txBody>
      </p:sp>
    </p:spTree>
    <p:extLst>
      <p:ext uri="{BB962C8B-B14F-4D97-AF65-F5344CB8AC3E}">
        <p14:creationId xmlns:p14="http://schemas.microsoft.com/office/powerpoint/2010/main" val="375705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25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grpId="0" nodeType="afterEffect">
                                  <p:stCondLst>
                                    <p:cond delay="25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25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25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25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69450"/>
            <a:ext cx="12068014" cy="6857999"/>
          </a:xfrm>
        </p:spPr>
        <p:txBody>
          <a:bodyPr rIns="0">
            <a:noAutofit/>
          </a:bodyPr>
          <a:lstStyle/>
          <a:p>
            <a:pPr algn="l">
              <a:lnSpc>
                <a:spcPts val="5400"/>
              </a:lnSpc>
              <a:spcBef>
                <a:spcPts val="0"/>
              </a:spcBef>
            </a:pPr>
            <a:r>
              <a:rPr lang="en-US" sz="5000" b="1" dirty="0"/>
              <a:t>When Joshua was fighting the Canaanites, Jesus came to him as “The Angel of the Lord” (Jesus, not yet in the flesh, often took this form in the Old Testament).</a:t>
            </a:r>
          </a:p>
          <a:p>
            <a:pPr algn="l">
              <a:lnSpc>
                <a:spcPct val="100000"/>
              </a:lnSpc>
              <a:spcBef>
                <a:spcPts val="0"/>
              </a:spcBef>
            </a:pPr>
            <a:r>
              <a:rPr lang="en-US" sz="5000" b="1" dirty="0"/>
              <a:t>Joshua asked Him which side He was on.</a:t>
            </a:r>
          </a:p>
          <a:p>
            <a:pPr algn="l">
              <a:lnSpc>
                <a:spcPct val="100000"/>
              </a:lnSpc>
              <a:spcBef>
                <a:spcPts val="0"/>
              </a:spcBef>
            </a:pPr>
            <a:r>
              <a:rPr lang="en-US" sz="5000" b="1" dirty="0"/>
              <a:t>Wouldn’t we all like to think God is on our chosen side of any issue?</a:t>
            </a:r>
          </a:p>
          <a:p>
            <a:pPr algn="l">
              <a:lnSpc>
                <a:spcPct val="100000"/>
              </a:lnSpc>
              <a:spcBef>
                <a:spcPts val="0"/>
              </a:spcBef>
            </a:pPr>
            <a:r>
              <a:rPr lang="en-US" sz="5000" b="1" dirty="0"/>
              <a:t>Don’t we just want to bolster our side with Heaven’s stamp of approval?</a:t>
            </a:r>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21593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1363851"/>
            <a:ext cx="12068014" cy="5494148"/>
          </a:xfrm>
        </p:spPr>
        <p:txBody>
          <a:bodyPr rIns="0">
            <a:noAutofit/>
          </a:bodyPr>
          <a:lstStyle/>
          <a:p>
            <a:pPr algn="l">
              <a:lnSpc>
                <a:spcPts val="5400"/>
              </a:lnSpc>
              <a:spcBef>
                <a:spcPts val="0"/>
              </a:spcBef>
            </a:pPr>
            <a:r>
              <a:rPr lang="en-US" sz="5000" b="1" dirty="0"/>
              <a:t>Finally, King David is a perfect example of a man who was on the side of the angels. </a:t>
            </a:r>
          </a:p>
          <a:p>
            <a:pPr algn="l">
              <a:lnSpc>
                <a:spcPts val="5400"/>
              </a:lnSpc>
              <a:spcBef>
                <a:spcPts val="0"/>
              </a:spcBef>
            </a:pPr>
            <a:r>
              <a:rPr lang="en-US" sz="5000" b="1" dirty="0"/>
              <a:t>This man had the very heart of angels, a heart of worship and of service.</a:t>
            </a:r>
          </a:p>
          <a:p>
            <a:pPr algn="l">
              <a:lnSpc>
                <a:spcPts val="5400"/>
              </a:lnSpc>
              <a:spcBef>
                <a:spcPts val="0"/>
              </a:spcBef>
            </a:pPr>
            <a:r>
              <a:rPr lang="en-US" sz="5000" b="1" dirty="0"/>
              <a:t>I suspect the angels might have even joined in with him (in Heaven) as he prayed this prayer.</a:t>
            </a:r>
            <a:endParaRPr lang="en-US" sz="5400" b="1" dirty="0"/>
          </a:p>
        </p:txBody>
      </p:sp>
    </p:spTree>
    <p:custDataLst>
      <p:tags r:id="rId1"/>
    </p:custDataLst>
    <p:extLst>
      <p:ext uri="{BB962C8B-B14F-4D97-AF65-F5344CB8AC3E}">
        <p14:creationId xmlns:p14="http://schemas.microsoft.com/office/powerpoint/2010/main" val="11151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1 Chronicles 29:11 (NLT)</a:t>
            </a:r>
          </a:p>
          <a:p>
            <a:pPr algn="l">
              <a:lnSpc>
                <a:spcPts val="5800"/>
              </a:lnSpc>
              <a:spcBef>
                <a:spcPts val="1200"/>
              </a:spcBef>
            </a:pPr>
            <a:r>
              <a:rPr lang="en-US" sz="5400" b="1" dirty="0">
                <a:solidFill>
                  <a:schemeClr val="bg1"/>
                </a:solidFill>
                <a:effectLst>
                  <a:glow rad="88900">
                    <a:schemeClr val="tx1"/>
                  </a:glow>
                </a:effectLst>
              </a:rPr>
              <a:t>“Yours, O LORD, is the greatness, the power, the glory, the victory, and the majesty. Everything in the heavens and on earth is yours, O LORD, and this is your kingdom.”</a:t>
            </a:r>
          </a:p>
        </p:txBody>
      </p:sp>
    </p:spTree>
    <p:extLst>
      <p:ext uri="{BB962C8B-B14F-4D97-AF65-F5344CB8AC3E}">
        <p14:creationId xmlns:p14="http://schemas.microsoft.com/office/powerpoint/2010/main" val="4304393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198783"/>
            <a:ext cx="12068014" cy="6659216"/>
          </a:xfrm>
        </p:spPr>
        <p:txBody>
          <a:bodyPr rIns="0">
            <a:noAutofit/>
          </a:bodyPr>
          <a:lstStyle/>
          <a:p>
            <a:pPr algn="l">
              <a:lnSpc>
                <a:spcPts val="5400"/>
              </a:lnSpc>
              <a:spcBef>
                <a:spcPts val="0"/>
              </a:spcBef>
            </a:pPr>
            <a:r>
              <a:rPr lang="en-US" sz="5000" b="1" dirty="0"/>
              <a:t>Can we say with David. “O LORD, this is your kingdom.”</a:t>
            </a:r>
          </a:p>
          <a:p>
            <a:pPr algn="l">
              <a:lnSpc>
                <a:spcPts val="5400"/>
              </a:lnSpc>
              <a:spcBef>
                <a:spcPts val="0"/>
              </a:spcBef>
            </a:pPr>
            <a:r>
              <a:rPr lang="en-US" sz="5000" b="1" dirty="0"/>
              <a:t>And now we will see that David even went far beyond the side of the angels.</a:t>
            </a:r>
          </a:p>
          <a:p>
            <a:pPr algn="l">
              <a:lnSpc>
                <a:spcPts val="5400"/>
              </a:lnSpc>
              <a:spcBef>
                <a:spcPts val="0"/>
              </a:spcBef>
            </a:pPr>
            <a:r>
              <a:rPr lang="en-US" sz="5000" b="1" dirty="0"/>
              <a:t>He realized that he was unworthy to even be allowed to offer praise to the Most High.</a:t>
            </a:r>
          </a:p>
          <a:p>
            <a:pPr algn="l">
              <a:lnSpc>
                <a:spcPts val="5400"/>
              </a:lnSpc>
              <a:spcBef>
                <a:spcPts val="0"/>
              </a:spcBef>
            </a:pPr>
            <a:r>
              <a:rPr lang="en-US" sz="5000" b="1" dirty="0"/>
              <a:t>Yet, he must… he must praise the Lord.</a:t>
            </a:r>
          </a:p>
          <a:p>
            <a:pPr algn="l">
              <a:lnSpc>
                <a:spcPts val="5400"/>
              </a:lnSpc>
              <a:spcBef>
                <a:spcPts val="0"/>
              </a:spcBef>
            </a:pPr>
            <a:r>
              <a:rPr lang="en-US" sz="5000" b="1" dirty="0"/>
              <a:t>He had gone beyond the “side of the angels”</a:t>
            </a:r>
          </a:p>
          <a:p>
            <a:pPr algn="l">
              <a:lnSpc>
                <a:spcPts val="5400"/>
              </a:lnSpc>
              <a:spcBef>
                <a:spcPts val="0"/>
              </a:spcBef>
            </a:pPr>
            <a:r>
              <a:rPr lang="en-US" sz="5000" b="1" dirty="0"/>
              <a:t>He was now on the side of the REDEEMED.</a:t>
            </a:r>
            <a:endParaRPr lang="en-US" sz="5400" b="1" dirty="0"/>
          </a:p>
        </p:txBody>
      </p:sp>
    </p:spTree>
    <p:custDataLst>
      <p:tags r:id="rId1"/>
    </p:custDataLst>
    <p:extLst>
      <p:ext uri="{BB962C8B-B14F-4D97-AF65-F5344CB8AC3E}">
        <p14:creationId xmlns:p14="http://schemas.microsoft.com/office/powerpoint/2010/main" val="217591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1 Chronicles 29:14 (NLT)</a:t>
            </a:r>
          </a:p>
          <a:p>
            <a:pPr algn="l">
              <a:lnSpc>
                <a:spcPts val="5800"/>
              </a:lnSpc>
              <a:spcBef>
                <a:spcPts val="1200"/>
              </a:spcBef>
            </a:pPr>
            <a:r>
              <a:rPr lang="en-US" sz="5400" b="1" dirty="0">
                <a:solidFill>
                  <a:schemeClr val="bg1"/>
                </a:solidFill>
                <a:effectLst>
                  <a:glow rad="88900">
                    <a:schemeClr val="tx1"/>
                  </a:glow>
                </a:effectLst>
              </a:rPr>
              <a:t>“But who am I, and who are my people, that we could give anything to you? Everything we have has come from you, and we give you only what you first gave us!” </a:t>
            </a:r>
          </a:p>
        </p:txBody>
      </p:sp>
    </p:spTree>
    <p:extLst>
      <p:ext uri="{BB962C8B-B14F-4D97-AF65-F5344CB8AC3E}">
        <p14:creationId xmlns:p14="http://schemas.microsoft.com/office/powerpoint/2010/main" val="26042103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1993" y="821179"/>
            <a:ext cx="12068014" cy="5695626"/>
          </a:xfrm>
        </p:spPr>
        <p:txBody>
          <a:bodyPr rIns="0">
            <a:noAutofit/>
          </a:bodyPr>
          <a:lstStyle/>
          <a:p>
            <a:pPr algn="l">
              <a:lnSpc>
                <a:spcPts val="5400"/>
              </a:lnSpc>
              <a:spcBef>
                <a:spcPts val="0"/>
              </a:spcBef>
            </a:pPr>
            <a:r>
              <a:rPr lang="en-US" sz="5000" b="1" dirty="0"/>
              <a:t>Today, can we detach ourselves from our various groups and sides and fill our hearts with praise and adoration for the One who died for us and has risen to His throne in Heaven?</a:t>
            </a:r>
          </a:p>
          <a:p>
            <a:pPr algn="l">
              <a:lnSpc>
                <a:spcPts val="5400"/>
              </a:lnSpc>
              <a:spcBef>
                <a:spcPts val="0"/>
              </a:spcBef>
            </a:pPr>
            <a:r>
              <a:rPr lang="en-US" sz="5000" b="1" dirty="0"/>
              <a:t>Can we stand on the side of the angels (and with David) to offer him a level of praise truly worthy of Who He is?</a:t>
            </a:r>
            <a:endParaRPr lang="en-US" sz="5400" b="1" dirty="0"/>
          </a:p>
        </p:txBody>
      </p:sp>
    </p:spTree>
    <p:custDataLst>
      <p:tags r:id="rId1"/>
    </p:custDataLst>
    <p:extLst>
      <p:ext uri="{BB962C8B-B14F-4D97-AF65-F5344CB8AC3E}">
        <p14:creationId xmlns:p14="http://schemas.microsoft.com/office/powerpoint/2010/main" val="213051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ltar Time">
            <a:hlinkClick r:id="" action="ppaction://media"/>
            <a:extLst>
              <a:ext uri="{FF2B5EF4-FFF2-40B4-BE49-F238E27FC236}">
                <a16:creationId xmlns:a16="http://schemas.microsoft.com/office/drawing/2014/main" id="{590F3480-AEF8-454E-8575-EFE64E6B80B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651" t="20566" r="10448" b="20358"/>
          <a:stretch/>
        </p:blipFill>
        <p:spPr>
          <a:xfrm>
            <a:off x="-821801" y="0"/>
            <a:ext cx="13013801" cy="6858000"/>
          </a:xfrm>
          <a:prstGeom prst="rect">
            <a:avLst/>
          </a:prstGeom>
        </p:spPr>
      </p:pic>
    </p:spTree>
    <p:extLst>
      <p:ext uri="{BB962C8B-B14F-4D97-AF65-F5344CB8AC3E}">
        <p14:creationId xmlns:p14="http://schemas.microsoft.com/office/powerpoint/2010/main" val="4032970070"/>
      </p:ext>
    </p:extLst>
  </p:cSld>
  <p:clrMapOvr>
    <a:masterClrMapping/>
  </p:clrMapOvr>
  <p:timing>
    <p:tnLst>
      <p:par>
        <p:cTn id="1" dur="indefinite" restart="never" nodeType="tmRoot">
          <p:childTnLst>
            <p:video>
              <p:cMediaNode vol="100000" mute="1">
                <p:cTn id="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Joshua 5:13 (CEB) </a:t>
            </a:r>
          </a:p>
          <a:p>
            <a:pPr algn="l">
              <a:lnSpc>
                <a:spcPts val="5800"/>
              </a:lnSpc>
              <a:spcBef>
                <a:spcPts val="1200"/>
              </a:spcBef>
            </a:pPr>
            <a:r>
              <a:rPr lang="en-US" sz="5400" b="1" dirty="0">
                <a:solidFill>
                  <a:schemeClr val="bg1"/>
                </a:solidFill>
                <a:effectLst>
                  <a:glow rad="88900">
                    <a:schemeClr val="tx1"/>
                  </a:glow>
                </a:effectLst>
              </a:rPr>
              <a:t>“When Joshua was near Jericho, he looked up. He caught sight of a man standing in front of him with his sword drawn. Joshua went up and said to him, “Are you on our side or that of our enemies?...</a:t>
            </a:r>
          </a:p>
        </p:txBody>
      </p:sp>
    </p:spTree>
    <p:extLst>
      <p:ext uri="{BB962C8B-B14F-4D97-AF65-F5344CB8AC3E}">
        <p14:creationId xmlns:p14="http://schemas.microsoft.com/office/powerpoint/2010/main" val="3378028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person, yellow&#10;&#10;Description automatically generated">
            <a:extLst>
              <a:ext uri="{FF2B5EF4-FFF2-40B4-BE49-F238E27FC236}">
                <a16:creationId xmlns:a16="http://schemas.microsoft.com/office/drawing/2014/main" id="{64CF58B7-7EE7-4B44-BADE-9F45571574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252" b="16762"/>
          <a:stretch/>
        </p:blipFill>
        <p:spPr>
          <a:xfrm>
            <a:off x="20" y="1282"/>
            <a:ext cx="12191980" cy="6856718"/>
          </a:xfrm>
          <a:prstGeom prst="rect">
            <a:avLst/>
          </a:prstGeom>
        </p:spPr>
      </p:pic>
    </p:spTree>
    <p:extLst>
      <p:ext uri="{BB962C8B-B14F-4D97-AF65-F5344CB8AC3E}">
        <p14:creationId xmlns:p14="http://schemas.microsoft.com/office/powerpoint/2010/main" val="17216119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4.3|6.7"/>
</p:tagLst>
</file>

<file path=ppt/tags/tag10.xml><?xml version="1.0" encoding="utf-8"?>
<p:tagLst xmlns:a="http://schemas.openxmlformats.org/drawingml/2006/main" xmlns:r="http://schemas.openxmlformats.org/officeDocument/2006/relationships" xmlns:p="http://schemas.openxmlformats.org/presentationml/2006/main">
  <p:tag name="TIMING" val="|2.4|2.6|4"/>
</p:tagLst>
</file>

<file path=ppt/tags/tag11.xml><?xml version="1.0" encoding="utf-8"?>
<p:tagLst xmlns:a="http://schemas.openxmlformats.org/drawingml/2006/main" xmlns:r="http://schemas.openxmlformats.org/officeDocument/2006/relationships" xmlns:p="http://schemas.openxmlformats.org/presentationml/2006/main">
  <p:tag name="TIMING" val="|4.1|4.2|2.7"/>
</p:tagLst>
</file>

<file path=ppt/tags/tag12.xml><?xml version="1.0" encoding="utf-8"?>
<p:tagLst xmlns:a="http://schemas.openxmlformats.org/drawingml/2006/main" xmlns:r="http://schemas.openxmlformats.org/officeDocument/2006/relationships" xmlns:p="http://schemas.openxmlformats.org/presentationml/2006/main">
  <p:tag name="TIMING" val="|3.4|3|1.9"/>
</p:tagLst>
</file>

<file path=ppt/tags/tag13.xml><?xml version="1.0" encoding="utf-8"?>
<p:tagLst xmlns:a="http://schemas.openxmlformats.org/drawingml/2006/main" xmlns:r="http://schemas.openxmlformats.org/officeDocument/2006/relationships" xmlns:p="http://schemas.openxmlformats.org/presentationml/2006/main">
  <p:tag name="TIMING" val="|2.1|2.4|3.6|2.8"/>
</p:tagLst>
</file>

<file path=ppt/tags/tag14.xml><?xml version="1.0" encoding="utf-8"?>
<p:tagLst xmlns:a="http://schemas.openxmlformats.org/drawingml/2006/main" xmlns:r="http://schemas.openxmlformats.org/officeDocument/2006/relationships" xmlns:p="http://schemas.openxmlformats.org/presentationml/2006/main">
  <p:tag name="TIMING" val="|2.8|1.9|5.5|2.8"/>
</p:tagLst>
</file>

<file path=ppt/tags/tag15.xml><?xml version="1.0" encoding="utf-8"?>
<p:tagLst xmlns:a="http://schemas.openxmlformats.org/drawingml/2006/main" xmlns:r="http://schemas.openxmlformats.org/officeDocument/2006/relationships" xmlns:p="http://schemas.openxmlformats.org/presentationml/2006/main">
  <p:tag name="TIMING" val="|3|3.1|2.6"/>
</p:tagLst>
</file>

<file path=ppt/tags/tag16.xml><?xml version="1.0" encoding="utf-8"?>
<p:tagLst xmlns:a="http://schemas.openxmlformats.org/drawingml/2006/main" xmlns:r="http://schemas.openxmlformats.org/officeDocument/2006/relationships" xmlns:p="http://schemas.openxmlformats.org/presentationml/2006/main">
  <p:tag name="TIMING" val="|2.9|4"/>
</p:tagLst>
</file>

<file path=ppt/tags/tag17.xml><?xml version="1.0" encoding="utf-8"?>
<p:tagLst xmlns:a="http://schemas.openxmlformats.org/drawingml/2006/main" xmlns:r="http://schemas.openxmlformats.org/officeDocument/2006/relationships" xmlns:p="http://schemas.openxmlformats.org/presentationml/2006/main">
  <p:tag name="TIMING" val="|4|3.6|2"/>
</p:tagLst>
</file>

<file path=ppt/tags/tag18.xml><?xml version="1.0" encoding="utf-8"?>
<p:tagLst xmlns:a="http://schemas.openxmlformats.org/drawingml/2006/main" xmlns:r="http://schemas.openxmlformats.org/officeDocument/2006/relationships" xmlns:p="http://schemas.openxmlformats.org/presentationml/2006/main">
  <p:tag name="TIMING" val="|2.7|3|5.6"/>
</p:tagLst>
</file>

<file path=ppt/tags/tag19.xml><?xml version="1.0" encoding="utf-8"?>
<p:tagLst xmlns:a="http://schemas.openxmlformats.org/drawingml/2006/main" xmlns:r="http://schemas.openxmlformats.org/officeDocument/2006/relationships" xmlns:p="http://schemas.openxmlformats.org/presentationml/2006/main">
  <p:tag name="TIMING" val="|5.1|4|3.4"/>
</p:tagLst>
</file>

<file path=ppt/tags/tag2.xml><?xml version="1.0" encoding="utf-8"?>
<p:tagLst xmlns:a="http://schemas.openxmlformats.org/drawingml/2006/main" xmlns:r="http://schemas.openxmlformats.org/officeDocument/2006/relationships" xmlns:p="http://schemas.openxmlformats.org/presentationml/2006/main">
  <p:tag name="TIMING" val="|3.6|1.6|1.4|1.3|1.2"/>
</p:tagLst>
</file>

<file path=ppt/tags/tag20.xml><?xml version="1.0" encoding="utf-8"?>
<p:tagLst xmlns:a="http://schemas.openxmlformats.org/drawingml/2006/main" xmlns:r="http://schemas.openxmlformats.org/officeDocument/2006/relationships" xmlns:p="http://schemas.openxmlformats.org/presentationml/2006/main">
  <p:tag name="TIMING" val="|4.2|2.6|4.6"/>
</p:tagLst>
</file>

<file path=ppt/tags/tag21.xml><?xml version="1.0" encoding="utf-8"?>
<p:tagLst xmlns:a="http://schemas.openxmlformats.org/drawingml/2006/main" xmlns:r="http://schemas.openxmlformats.org/officeDocument/2006/relationships" xmlns:p="http://schemas.openxmlformats.org/presentationml/2006/main">
  <p:tag name="TIMING" val="|1.9|3.1|2.3|2.6|2.6"/>
</p:tagLst>
</file>

<file path=ppt/tags/tag22.xml><?xml version="1.0" encoding="utf-8"?>
<p:tagLst xmlns:a="http://schemas.openxmlformats.org/drawingml/2006/main" xmlns:r="http://schemas.openxmlformats.org/officeDocument/2006/relationships" xmlns:p="http://schemas.openxmlformats.org/presentationml/2006/main">
  <p:tag name="TIMING" val="|1.6|7.3"/>
</p:tagLst>
</file>

<file path=ppt/tags/tag23.xml><?xml version="1.0" encoding="utf-8"?>
<p:tagLst xmlns:a="http://schemas.openxmlformats.org/drawingml/2006/main" xmlns:r="http://schemas.openxmlformats.org/officeDocument/2006/relationships" xmlns:p="http://schemas.openxmlformats.org/presentationml/2006/main">
  <p:tag name="TIMING" val="|5.3|2.9|2.9"/>
</p:tagLst>
</file>

<file path=ppt/tags/tag24.xml><?xml version="1.0" encoding="utf-8"?>
<p:tagLst xmlns:a="http://schemas.openxmlformats.org/drawingml/2006/main" xmlns:r="http://schemas.openxmlformats.org/officeDocument/2006/relationships" xmlns:p="http://schemas.openxmlformats.org/presentationml/2006/main">
  <p:tag name="TIMING" val="|2.7|4.3|4.2"/>
</p:tagLst>
</file>

<file path=ppt/tags/tag25.xml><?xml version="1.0" encoding="utf-8"?>
<p:tagLst xmlns:a="http://schemas.openxmlformats.org/drawingml/2006/main" xmlns:r="http://schemas.openxmlformats.org/officeDocument/2006/relationships" xmlns:p="http://schemas.openxmlformats.org/presentationml/2006/main">
  <p:tag name="TIMING" val="|2|4.4|2.9"/>
</p:tagLst>
</file>

<file path=ppt/tags/tag26.xml><?xml version="1.0" encoding="utf-8"?>
<p:tagLst xmlns:a="http://schemas.openxmlformats.org/drawingml/2006/main" xmlns:r="http://schemas.openxmlformats.org/officeDocument/2006/relationships" xmlns:p="http://schemas.openxmlformats.org/presentationml/2006/main">
  <p:tag name="TIMING" val="|3.9|4.8|3.3"/>
</p:tagLst>
</file>

<file path=ppt/tags/tag27.xml><?xml version="1.0" encoding="utf-8"?>
<p:tagLst xmlns:a="http://schemas.openxmlformats.org/drawingml/2006/main" xmlns:r="http://schemas.openxmlformats.org/officeDocument/2006/relationships" xmlns:p="http://schemas.openxmlformats.org/presentationml/2006/main">
  <p:tag name="TIMING" val="|3.1|3.1"/>
</p:tagLst>
</file>

<file path=ppt/tags/tag28.xml><?xml version="1.0" encoding="utf-8"?>
<p:tagLst xmlns:a="http://schemas.openxmlformats.org/drawingml/2006/main" xmlns:r="http://schemas.openxmlformats.org/officeDocument/2006/relationships" xmlns:p="http://schemas.openxmlformats.org/presentationml/2006/main">
  <p:tag name="TIMING" val="|2.7|3.5|4.1|2.3|2.3"/>
</p:tagLst>
</file>

<file path=ppt/tags/tag29.xml><?xml version="1.0" encoding="utf-8"?>
<p:tagLst xmlns:a="http://schemas.openxmlformats.org/drawingml/2006/main" xmlns:r="http://schemas.openxmlformats.org/officeDocument/2006/relationships" xmlns:p="http://schemas.openxmlformats.org/presentationml/2006/main">
  <p:tag name="TIMING" val="|5.9"/>
</p:tagLst>
</file>

<file path=ppt/tags/tag3.xml><?xml version="1.0" encoding="utf-8"?>
<p:tagLst xmlns:a="http://schemas.openxmlformats.org/drawingml/2006/main" xmlns:r="http://schemas.openxmlformats.org/officeDocument/2006/relationships" xmlns:p="http://schemas.openxmlformats.org/presentationml/2006/main">
  <p:tag name="TIMING" val="|5.9|2.2|2.6"/>
</p:tagLst>
</file>

<file path=ppt/tags/tag4.xml><?xml version="1.0" encoding="utf-8"?>
<p:tagLst xmlns:a="http://schemas.openxmlformats.org/drawingml/2006/main" xmlns:r="http://schemas.openxmlformats.org/officeDocument/2006/relationships" xmlns:p="http://schemas.openxmlformats.org/presentationml/2006/main">
  <p:tag name="TIMING" val="|3.2|2|1.4|2.3"/>
</p:tagLst>
</file>

<file path=ppt/tags/tag5.xml><?xml version="1.0" encoding="utf-8"?>
<p:tagLst xmlns:a="http://schemas.openxmlformats.org/drawingml/2006/main" xmlns:r="http://schemas.openxmlformats.org/officeDocument/2006/relationships" xmlns:p="http://schemas.openxmlformats.org/presentationml/2006/main">
  <p:tag name="TIMING" val="|4.5|4.2|4.1|3.7"/>
</p:tagLst>
</file>

<file path=ppt/tags/tag6.xml><?xml version="1.0" encoding="utf-8"?>
<p:tagLst xmlns:a="http://schemas.openxmlformats.org/drawingml/2006/main" xmlns:r="http://schemas.openxmlformats.org/officeDocument/2006/relationships" xmlns:p="http://schemas.openxmlformats.org/presentationml/2006/main">
  <p:tag name="TIMING" val="|3.9|3.1|5"/>
</p:tagLst>
</file>

<file path=ppt/tags/tag7.xml><?xml version="1.0" encoding="utf-8"?>
<p:tagLst xmlns:a="http://schemas.openxmlformats.org/drawingml/2006/main" xmlns:r="http://schemas.openxmlformats.org/officeDocument/2006/relationships" xmlns:p="http://schemas.openxmlformats.org/presentationml/2006/main">
  <p:tag name="TIMING" val="|3.1|3.8|3.1|3.3"/>
</p:tagLst>
</file>

<file path=ppt/tags/tag8.xml><?xml version="1.0" encoding="utf-8"?>
<p:tagLst xmlns:a="http://schemas.openxmlformats.org/drawingml/2006/main" xmlns:r="http://schemas.openxmlformats.org/officeDocument/2006/relationships" xmlns:p="http://schemas.openxmlformats.org/presentationml/2006/main">
  <p:tag name="TIMING" val="|3.4"/>
</p:tagLst>
</file>

<file path=ppt/tags/tag9.xml><?xml version="1.0" encoding="utf-8"?>
<p:tagLst xmlns:a="http://schemas.openxmlformats.org/drawingml/2006/main" xmlns:r="http://schemas.openxmlformats.org/officeDocument/2006/relationships" xmlns:p="http://schemas.openxmlformats.org/presentationml/2006/main">
  <p:tag name="TIMING" val="|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17438</TotalTime>
  <Words>3302</Words>
  <Application>Microsoft Office PowerPoint</Application>
  <PresentationFormat>Widescreen</PresentationFormat>
  <Paragraphs>254</Paragraphs>
  <Slides>75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Adobe Gothic Std B</vt:lpstr>
      <vt:lpstr>Algerian</vt:lpstr>
      <vt:lpstr>Arial</vt:lpstr>
      <vt:lpstr>Arial Rounded MT Bold</vt:lpstr>
      <vt:lpstr>Calibri</vt:lpstr>
      <vt:lpstr>Calibri Light</vt:lpstr>
      <vt:lpstr>Chiller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Whose side is God on? Neither! —It’s time to just bow down and worship Him!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this image is on your  soul, then throw yourself  into human interests.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108</cp:revision>
  <dcterms:created xsi:type="dcterms:W3CDTF">2020-06-23T08:19:45Z</dcterms:created>
  <dcterms:modified xsi:type="dcterms:W3CDTF">2021-11-17T07:12:19Z</dcterms:modified>
</cp:coreProperties>
</file>