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3"/>
  </p:notesMasterIdLst>
  <p:sldIdLst>
    <p:sldId id="622" r:id="rId2"/>
    <p:sldId id="680" r:id="rId3"/>
    <p:sldId id="497" r:id="rId4"/>
    <p:sldId id="670" r:id="rId5"/>
    <p:sldId id="527" r:id="rId6"/>
    <p:sldId id="672" r:id="rId7"/>
    <p:sldId id="629" r:id="rId8"/>
    <p:sldId id="671" r:id="rId9"/>
    <p:sldId id="647" r:id="rId10"/>
    <p:sldId id="646" r:id="rId11"/>
    <p:sldId id="648" r:id="rId12"/>
    <p:sldId id="649" r:id="rId13"/>
    <p:sldId id="529" r:id="rId14"/>
    <p:sldId id="674" r:id="rId15"/>
    <p:sldId id="530" r:id="rId16"/>
    <p:sldId id="531" r:id="rId17"/>
    <p:sldId id="532" r:id="rId18"/>
    <p:sldId id="630" r:id="rId19"/>
    <p:sldId id="535" r:id="rId20"/>
    <p:sldId id="533" r:id="rId21"/>
    <p:sldId id="675" r:id="rId22"/>
    <p:sldId id="650" r:id="rId23"/>
    <p:sldId id="691" r:id="rId24"/>
    <p:sldId id="537" r:id="rId25"/>
    <p:sldId id="553" r:id="rId26"/>
    <p:sldId id="550" r:id="rId27"/>
    <p:sldId id="656" r:id="rId28"/>
    <p:sldId id="692" r:id="rId29"/>
    <p:sldId id="551" r:id="rId30"/>
    <p:sldId id="652" r:id="rId31"/>
    <p:sldId id="540" r:id="rId32"/>
    <p:sldId id="534" r:id="rId33"/>
    <p:sldId id="653" r:id="rId34"/>
    <p:sldId id="658" r:id="rId35"/>
    <p:sldId id="654" r:id="rId36"/>
    <p:sldId id="541" r:id="rId37"/>
    <p:sldId id="542" r:id="rId38"/>
    <p:sldId id="636" r:id="rId39"/>
    <p:sldId id="638" r:id="rId40"/>
    <p:sldId id="637" r:id="rId41"/>
    <p:sldId id="693" r:id="rId42"/>
    <p:sldId id="546" r:id="rId43"/>
    <p:sldId id="538" r:id="rId44"/>
    <p:sldId id="667" r:id="rId45"/>
    <p:sldId id="666" r:id="rId46"/>
    <p:sldId id="669" r:id="rId47"/>
    <p:sldId id="668" r:id="rId48"/>
    <p:sldId id="555" r:id="rId49"/>
    <p:sldId id="561" r:id="rId50"/>
    <p:sldId id="643" r:id="rId51"/>
    <p:sldId id="562" r:id="rId52"/>
    <p:sldId id="644" r:id="rId53"/>
    <p:sldId id="563" r:id="rId54"/>
    <p:sldId id="645" r:id="rId55"/>
    <p:sldId id="564" r:id="rId56"/>
    <p:sldId id="662" r:id="rId57"/>
    <p:sldId id="660" r:id="rId58"/>
    <p:sldId id="664" r:id="rId59"/>
    <p:sldId id="665" r:id="rId60"/>
    <p:sldId id="699" r:id="rId61"/>
    <p:sldId id="335"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F12D978-C7FD-4018-8040-C10AB6DB59B5}">
          <p14:sldIdLst>
            <p14:sldId id="622"/>
            <p14:sldId id="680"/>
            <p14:sldId id="497"/>
            <p14:sldId id="670"/>
            <p14:sldId id="527"/>
            <p14:sldId id="672"/>
            <p14:sldId id="629"/>
            <p14:sldId id="671"/>
            <p14:sldId id="647"/>
            <p14:sldId id="646"/>
            <p14:sldId id="648"/>
            <p14:sldId id="649"/>
            <p14:sldId id="529"/>
            <p14:sldId id="674"/>
            <p14:sldId id="530"/>
            <p14:sldId id="531"/>
            <p14:sldId id="532"/>
            <p14:sldId id="630"/>
            <p14:sldId id="535"/>
            <p14:sldId id="533"/>
            <p14:sldId id="675"/>
            <p14:sldId id="650"/>
            <p14:sldId id="691"/>
            <p14:sldId id="537"/>
            <p14:sldId id="553"/>
            <p14:sldId id="550"/>
            <p14:sldId id="656"/>
            <p14:sldId id="692"/>
            <p14:sldId id="551"/>
            <p14:sldId id="652"/>
            <p14:sldId id="540"/>
            <p14:sldId id="534"/>
            <p14:sldId id="653"/>
            <p14:sldId id="658"/>
            <p14:sldId id="654"/>
            <p14:sldId id="541"/>
            <p14:sldId id="542"/>
            <p14:sldId id="636"/>
            <p14:sldId id="638"/>
            <p14:sldId id="637"/>
            <p14:sldId id="693"/>
            <p14:sldId id="546"/>
            <p14:sldId id="538"/>
            <p14:sldId id="667"/>
            <p14:sldId id="666"/>
            <p14:sldId id="669"/>
            <p14:sldId id="668"/>
            <p14:sldId id="555"/>
            <p14:sldId id="561"/>
            <p14:sldId id="643"/>
            <p14:sldId id="562"/>
            <p14:sldId id="644"/>
            <p14:sldId id="563"/>
            <p14:sldId id="645"/>
            <p14:sldId id="564"/>
            <p14:sldId id="662"/>
            <p14:sldId id="660"/>
            <p14:sldId id="664"/>
            <p14:sldId id="665"/>
            <p14:sldId id="699"/>
            <p14:sldId id="33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76246"/>
    <a:srgbClr val="A6003F"/>
    <a:srgbClr val="D56502"/>
    <a:srgbClr val="10101E"/>
    <a:srgbClr val="FDA351"/>
    <a:srgbClr val="FA5422"/>
    <a:srgbClr val="E2704C"/>
    <a:srgbClr val="7D8FA7"/>
    <a:srgbClr val="E29524"/>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806B33A-CFDF-40C0-BA7F-ABB8B3160AB7}" v="332" dt="2021-10-02T20:50:14.8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6230" autoAdjust="0"/>
    <p:restoredTop sz="94660"/>
  </p:normalViewPr>
  <p:slideViewPr>
    <p:cSldViewPr snapToGrid="0">
      <p:cViewPr>
        <p:scale>
          <a:sx n="45" d="100"/>
          <a:sy n="45" d="100"/>
        </p:scale>
        <p:origin x="260" y="5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notesMaster" Target="notesMasters/notesMaster1.xml"/><Relationship Id="rId68"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69"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rold Greenberg" userId="d5c41c3ac8bf082f" providerId="LiveId" clId="{A806B33A-CFDF-40C0-BA7F-ABB8B3160AB7}"/>
    <pc:docChg chg="undo custSel addSld delSld modSld sldOrd modSection">
      <pc:chgData name="Harold Greenberg" userId="d5c41c3ac8bf082f" providerId="LiveId" clId="{A806B33A-CFDF-40C0-BA7F-ABB8B3160AB7}" dt="2021-10-03T17:21:25.041" v="1221" actId="20577"/>
      <pc:docMkLst>
        <pc:docMk/>
      </pc:docMkLst>
      <pc:sldChg chg="del">
        <pc:chgData name="Harold Greenberg" userId="d5c41c3ac8bf082f" providerId="LiveId" clId="{A806B33A-CFDF-40C0-BA7F-ABB8B3160AB7}" dt="2021-10-02T17:46:34.878" v="1094" actId="47"/>
        <pc:sldMkLst>
          <pc:docMk/>
          <pc:sldMk cId="2324411762" sldId="493"/>
        </pc:sldMkLst>
      </pc:sldChg>
      <pc:sldChg chg="modSp mod">
        <pc:chgData name="Harold Greenberg" userId="d5c41c3ac8bf082f" providerId="LiveId" clId="{A806B33A-CFDF-40C0-BA7F-ABB8B3160AB7}" dt="2021-10-03T17:07:39.040" v="1190" actId="20577"/>
        <pc:sldMkLst>
          <pc:docMk/>
          <pc:sldMk cId="3436997403" sldId="497"/>
        </pc:sldMkLst>
        <pc:spChg chg="mod">
          <ac:chgData name="Harold Greenberg" userId="d5c41c3ac8bf082f" providerId="LiveId" clId="{A806B33A-CFDF-40C0-BA7F-ABB8B3160AB7}" dt="2021-10-03T17:07:39.040" v="1190" actId="20577"/>
          <ac:spMkLst>
            <pc:docMk/>
            <pc:sldMk cId="3436997403" sldId="497"/>
            <ac:spMk id="3" creationId="{CA111074-9321-46C9-BD92-1037C01995E6}"/>
          </ac:spMkLst>
        </pc:spChg>
      </pc:sldChg>
      <pc:sldChg chg="modSp mod">
        <pc:chgData name="Harold Greenberg" userId="d5c41c3ac8bf082f" providerId="LiveId" clId="{A806B33A-CFDF-40C0-BA7F-ABB8B3160AB7}" dt="2021-09-27T03:13:36.493" v="496" actId="20577"/>
        <pc:sldMkLst>
          <pc:docMk/>
          <pc:sldMk cId="3603984612" sldId="527"/>
        </pc:sldMkLst>
        <pc:spChg chg="mod">
          <ac:chgData name="Harold Greenberg" userId="d5c41c3ac8bf082f" providerId="LiveId" clId="{A806B33A-CFDF-40C0-BA7F-ABB8B3160AB7}" dt="2021-09-27T03:13:36.493" v="496" actId="20577"/>
          <ac:spMkLst>
            <pc:docMk/>
            <pc:sldMk cId="3603984612" sldId="527"/>
            <ac:spMk id="3" creationId="{CA111074-9321-46C9-BD92-1037C01995E6}"/>
          </ac:spMkLst>
        </pc:spChg>
      </pc:sldChg>
      <pc:sldChg chg="modSp mod">
        <pc:chgData name="Harold Greenberg" userId="d5c41c3ac8bf082f" providerId="LiveId" clId="{A806B33A-CFDF-40C0-BA7F-ABB8B3160AB7}" dt="2021-09-27T03:15:50.552" v="511" actId="20577"/>
        <pc:sldMkLst>
          <pc:docMk/>
          <pc:sldMk cId="3068393944" sldId="535"/>
        </pc:sldMkLst>
        <pc:spChg chg="mod">
          <ac:chgData name="Harold Greenberg" userId="d5c41c3ac8bf082f" providerId="LiveId" clId="{A806B33A-CFDF-40C0-BA7F-ABB8B3160AB7}" dt="2021-09-27T03:15:50.552" v="511" actId="20577"/>
          <ac:spMkLst>
            <pc:docMk/>
            <pc:sldMk cId="3068393944" sldId="535"/>
            <ac:spMk id="3" creationId="{CA111074-9321-46C9-BD92-1037C01995E6}"/>
          </ac:spMkLst>
        </pc:spChg>
      </pc:sldChg>
      <pc:sldChg chg="modSp mod">
        <pc:chgData name="Harold Greenberg" userId="d5c41c3ac8bf082f" providerId="LiveId" clId="{A806B33A-CFDF-40C0-BA7F-ABB8B3160AB7}" dt="2021-10-03T17:21:25.041" v="1221" actId="20577"/>
        <pc:sldMkLst>
          <pc:docMk/>
          <pc:sldMk cId="888987224" sldId="546"/>
        </pc:sldMkLst>
        <pc:spChg chg="mod">
          <ac:chgData name="Harold Greenberg" userId="d5c41c3ac8bf082f" providerId="LiveId" clId="{A806B33A-CFDF-40C0-BA7F-ABB8B3160AB7}" dt="2021-10-03T17:21:25.041" v="1221" actId="20577"/>
          <ac:spMkLst>
            <pc:docMk/>
            <pc:sldMk cId="888987224" sldId="546"/>
            <ac:spMk id="3" creationId="{CA111074-9321-46C9-BD92-1037C01995E6}"/>
          </ac:spMkLst>
        </pc:spChg>
      </pc:sldChg>
      <pc:sldChg chg="modSp mod">
        <pc:chgData name="Harold Greenberg" userId="d5c41c3ac8bf082f" providerId="LiveId" clId="{A806B33A-CFDF-40C0-BA7F-ABB8B3160AB7}" dt="2021-09-27T13:12:09.530" v="1013" actId="20577"/>
        <pc:sldMkLst>
          <pc:docMk/>
          <pc:sldMk cId="755529382" sldId="555"/>
        </pc:sldMkLst>
        <pc:spChg chg="mod">
          <ac:chgData name="Harold Greenberg" userId="d5c41c3ac8bf082f" providerId="LiveId" clId="{A806B33A-CFDF-40C0-BA7F-ABB8B3160AB7}" dt="2021-09-27T13:12:09.530" v="1013" actId="20577"/>
          <ac:spMkLst>
            <pc:docMk/>
            <pc:sldMk cId="755529382" sldId="555"/>
            <ac:spMk id="3" creationId="{CA111074-9321-46C9-BD92-1037C01995E6}"/>
          </ac:spMkLst>
        </pc:spChg>
      </pc:sldChg>
      <pc:sldChg chg="modSp mod">
        <pc:chgData name="Harold Greenberg" userId="d5c41c3ac8bf082f" providerId="LiveId" clId="{A806B33A-CFDF-40C0-BA7F-ABB8B3160AB7}" dt="2021-09-27T13:13:38.455" v="1028" actId="20577"/>
        <pc:sldMkLst>
          <pc:docMk/>
          <pc:sldMk cId="1170726496" sldId="561"/>
        </pc:sldMkLst>
        <pc:spChg chg="mod">
          <ac:chgData name="Harold Greenberg" userId="d5c41c3ac8bf082f" providerId="LiveId" clId="{A806B33A-CFDF-40C0-BA7F-ABB8B3160AB7}" dt="2021-09-27T13:13:38.455" v="1028" actId="20577"/>
          <ac:spMkLst>
            <pc:docMk/>
            <pc:sldMk cId="1170726496" sldId="561"/>
            <ac:spMk id="3" creationId="{CA111074-9321-46C9-BD92-1037C01995E6}"/>
          </ac:spMkLst>
        </pc:spChg>
      </pc:sldChg>
      <pc:sldChg chg="modSp mod">
        <pc:chgData name="Harold Greenberg" userId="d5c41c3ac8bf082f" providerId="LiveId" clId="{A806B33A-CFDF-40C0-BA7F-ABB8B3160AB7}" dt="2021-09-27T13:14:45.915" v="1030" actId="20577"/>
        <pc:sldMkLst>
          <pc:docMk/>
          <pc:sldMk cId="18023197" sldId="563"/>
        </pc:sldMkLst>
        <pc:spChg chg="mod">
          <ac:chgData name="Harold Greenberg" userId="d5c41c3ac8bf082f" providerId="LiveId" clId="{A806B33A-CFDF-40C0-BA7F-ABB8B3160AB7}" dt="2021-09-27T13:14:45.915" v="1030" actId="20577"/>
          <ac:spMkLst>
            <pc:docMk/>
            <pc:sldMk cId="18023197" sldId="563"/>
            <ac:spMk id="3" creationId="{CA111074-9321-46C9-BD92-1037C01995E6}"/>
          </ac:spMkLst>
        </pc:spChg>
      </pc:sldChg>
      <pc:sldChg chg="modSp mod ord">
        <pc:chgData name="Harold Greenberg" userId="d5c41c3ac8bf082f" providerId="LiveId" clId="{A806B33A-CFDF-40C0-BA7F-ABB8B3160AB7}" dt="2021-10-02T20:34:43.881" v="1183"/>
        <pc:sldMkLst>
          <pc:docMk/>
          <pc:sldMk cId="3943395721" sldId="622"/>
        </pc:sldMkLst>
        <pc:spChg chg="mod">
          <ac:chgData name="Harold Greenberg" userId="d5c41c3ac8bf082f" providerId="LiveId" clId="{A806B33A-CFDF-40C0-BA7F-ABB8B3160AB7}" dt="2021-09-30T18:46:02.872" v="1085" actId="27636"/>
          <ac:spMkLst>
            <pc:docMk/>
            <pc:sldMk cId="3943395721" sldId="622"/>
            <ac:spMk id="9" creationId="{E74EACF1-7974-4136-A095-55FE15DA2B5C}"/>
          </ac:spMkLst>
        </pc:spChg>
      </pc:sldChg>
      <pc:sldChg chg="addSp delSp modSp mod setBg">
        <pc:chgData name="Harold Greenberg" userId="d5c41c3ac8bf082f" providerId="LiveId" clId="{A806B33A-CFDF-40C0-BA7F-ABB8B3160AB7}" dt="2021-09-27T11:33:16.129" v="584"/>
        <pc:sldMkLst>
          <pc:docMk/>
          <pc:sldMk cId="1877287476" sldId="636"/>
        </pc:sldMkLst>
        <pc:spChg chg="add del">
          <ac:chgData name="Harold Greenberg" userId="d5c41c3ac8bf082f" providerId="LiveId" clId="{A806B33A-CFDF-40C0-BA7F-ABB8B3160AB7}" dt="2021-09-27T11:31:14.204" v="551" actId="26606"/>
          <ac:spMkLst>
            <pc:docMk/>
            <pc:sldMk cId="1877287476" sldId="636"/>
            <ac:spMk id="8" creationId="{AB8C311F-7253-4AED-9701-7FC0708C41C7}"/>
          </ac:spMkLst>
        </pc:spChg>
        <pc:spChg chg="add del">
          <ac:chgData name="Harold Greenberg" userId="d5c41c3ac8bf082f" providerId="LiveId" clId="{A806B33A-CFDF-40C0-BA7F-ABB8B3160AB7}" dt="2021-09-27T11:31:14.204" v="551" actId="26606"/>
          <ac:spMkLst>
            <pc:docMk/>
            <pc:sldMk cId="1877287476" sldId="636"/>
            <ac:spMk id="10" creationId="{E2384209-CB15-4CDF-9D31-C44FD9A3F20D}"/>
          </ac:spMkLst>
        </pc:spChg>
        <pc:spChg chg="add del">
          <ac:chgData name="Harold Greenberg" userId="d5c41c3ac8bf082f" providerId="LiveId" clId="{A806B33A-CFDF-40C0-BA7F-ABB8B3160AB7}" dt="2021-09-27T11:31:14.204" v="551" actId="26606"/>
          <ac:spMkLst>
            <pc:docMk/>
            <pc:sldMk cId="1877287476" sldId="636"/>
            <ac:spMk id="12" creationId="{2633B3B5-CC90-43F0-8714-D31D1F3F0209}"/>
          </ac:spMkLst>
        </pc:spChg>
        <pc:spChg chg="add del">
          <ac:chgData name="Harold Greenberg" userId="d5c41c3ac8bf082f" providerId="LiveId" clId="{A806B33A-CFDF-40C0-BA7F-ABB8B3160AB7}" dt="2021-09-27T11:31:14.204" v="551" actId="26606"/>
          <ac:spMkLst>
            <pc:docMk/>
            <pc:sldMk cId="1877287476" sldId="636"/>
            <ac:spMk id="14" creationId="{A8D57A06-A426-446D-B02C-A2DC6B62E45E}"/>
          </ac:spMkLst>
        </pc:spChg>
        <pc:spChg chg="add del">
          <ac:chgData name="Harold Greenberg" userId="d5c41c3ac8bf082f" providerId="LiveId" clId="{A806B33A-CFDF-40C0-BA7F-ABB8B3160AB7}" dt="2021-09-27T11:31:15.368" v="553" actId="26606"/>
          <ac:spMkLst>
            <pc:docMk/>
            <pc:sldMk cId="1877287476" sldId="636"/>
            <ac:spMk id="16" creationId="{9A97C86A-04D6-40F7-AE84-31AB43E6A846}"/>
          </ac:spMkLst>
        </pc:spChg>
        <pc:spChg chg="add del">
          <ac:chgData name="Harold Greenberg" userId="d5c41c3ac8bf082f" providerId="LiveId" clId="{A806B33A-CFDF-40C0-BA7F-ABB8B3160AB7}" dt="2021-09-27T11:31:15.368" v="553" actId="26606"/>
          <ac:spMkLst>
            <pc:docMk/>
            <pc:sldMk cId="1877287476" sldId="636"/>
            <ac:spMk id="17" creationId="{F3060C83-F051-4F0E-ABAD-AA0DFC48B218}"/>
          </ac:spMkLst>
        </pc:spChg>
        <pc:spChg chg="add del">
          <ac:chgData name="Harold Greenberg" userId="d5c41c3ac8bf082f" providerId="LiveId" clId="{A806B33A-CFDF-40C0-BA7F-ABB8B3160AB7}" dt="2021-09-27T11:31:15.368" v="553" actId="26606"/>
          <ac:spMkLst>
            <pc:docMk/>
            <pc:sldMk cId="1877287476" sldId="636"/>
            <ac:spMk id="18" creationId="{FF9F2414-84E8-453E-B1F3-389FDE8192D9}"/>
          </ac:spMkLst>
        </pc:spChg>
        <pc:spChg chg="add del">
          <ac:chgData name="Harold Greenberg" userId="d5c41c3ac8bf082f" providerId="LiveId" clId="{A806B33A-CFDF-40C0-BA7F-ABB8B3160AB7}" dt="2021-09-27T11:31:15.368" v="553" actId="26606"/>
          <ac:spMkLst>
            <pc:docMk/>
            <pc:sldMk cId="1877287476" sldId="636"/>
            <ac:spMk id="19" creationId="{83C98ABE-055B-441F-B07E-44F97F083C39}"/>
          </ac:spMkLst>
        </pc:spChg>
        <pc:spChg chg="add del">
          <ac:chgData name="Harold Greenberg" userId="d5c41c3ac8bf082f" providerId="LiveId" clId="{A806B33A-CFDF-40C0-BA7F-ABB8B3160AB7}" dt="2021-09-27T11:31:15.368" v="553" actId="26606"/>
          <ac:spMkLst>
            <pc:docMk/>
            <pc:sldMk cId="1877287476" sldId="636"/>
            <ac:spMk id="20" creationId="{3ECA69A1-7536-43AC-85EF-C7106179F5ED}"/>
          </ac:spMkLst>
        </pc:spChg>
        <pc:spChg chg="add del">
          <ac:chgData name="Harold Greenberg" userId="d5c41c3ac8bf082f" providerId="LiveId" clId="{A806B33A-CFDF-40C0-BA7F-ABB8B3160AB7}" dt="2021-09-27T11:31:15.368" v="553" actId="26606"/>
          <ac:spMkLst>
            <pc:docMk/>
            <pc:sldMk cId="1877287476" sldId="636"/>
            <ac:spMk id="21" creationId="{29FDB030-9B49-4CED-8CCD-4D99382388AC}"/>
          </ac:spMkLst>
        </pc:spChg>
        <pc:spChg chg="add del">
          <ac:chgData name="Harold Greenberg" userId="d5c41c3ac8bf082f" providerId="LiveId" clId="{A806B33A-CFDF-40C0-BA7F-ABB8B3160AB7}" dt="2021-09-27T11:31:15.368" v="553" actId="26606"/>
          <ac:spMkLst>
            <pc:docMk/>
            <pc:sldMk cId="1877287476" sldId="636"/>
            <ac:spMk id="22" creationId="{3783CA14-24A1-485C-8B30-D6A5D87987AD}"/>
          </ac:spMkLst>
        </pc:spChg>
        <pc:spChg chg="add del">
          <ac:chgData name="Harold Greenberg" userId="d5c41c3ac8bf082f" providerId="LiveId" clId="{A806B33A-CFDF-40C0-BA7F-ABB8B3160AB7}" dt="2021-09-27T11:31:24.288" v="555" actId="26606"/>
          <ac:spMkLst>
            <pc:docMk/>
            <pc:sldMk cId="1877287476" sldId="636"/>
            <ac:spMk id="24" creationId="{AB8C311F-7253-4AED-9701-7FC0708C41C7}"/>
          </ac:spMkLst>
        </pc:spChg>
        <pc:spChg chg="add del">
          <ac:chgData name="Harold Greenberg" userId="d5c41c3ac8bf082f" providerId="LiveId" clId="{A806B33A-CFDF-40C0-BA7F-ABB8B3160AB7}" dt="2021-09-27T11:31:24.288" v="555" actId="26606"/>
          <ac:spMkLst>
            <pc:docMk/>
            <pc:sldMk cId="1877287476" sldId="636"/>
            <ac:spMk id="25" creationId="{E2384209-CB15-4CDF-9D31-C44FD9A3F20D}"/>
          </ac:spMkLst>
        </pc:spChg>
        <pc:spChg chg="add del">
          <ac:chgData name="Harold Greenberg" userId="d5c41c3ac8bf082f" providerId="LiveId" clId="{A806B33A-CFDF-40C0-BA7F-ABB8B3160AB7}" dt="2021-09-27T11:31:24.288" v="555" actId="26606"/>
          <ac:spMkLst>
            <pc:docMk/>
            <pc:sldMk cId="1877287476" sldId="636"/>
            <ac:spMk id="26" creationId="{2633B3B5-CC90-43F0-8714-D31D1F3F0209}"/>
          </ac:spMkLst>
        </pc:spChg>
        <pc:spChg chg="add del">
          <ac:chgData name="Harold Greenberg" userId="d5c41c3ac8bf082f" providerId="LiveId" clId="{A806B33A-CFDF-40C0-BA7F-ABB8B3160AB7}" dt="2021-09-27T11:31:24.288" v="555" actId="26606"/>
          <ac:spMkLst>
            <pc:docMk/>
            <pc:sldMk cId="1877287476" sldId="636"/>
            <ac:spMk id="27" creationId="{A8D57A06-A426-446D-B02C-A2DC6B62E45E}"/>
          </ac:spMkLst>
        </pc:spChg>
        <pc:spChg chg="add">
          <ac:chgData name="Harold Greenberg" userId="d5c41c3ac8bf082f" providerId="LiveId" clId="{A806B33A-CFDF-40C0-BA7F-ABB8B3160AB7}" dt="2021-09-27T11:31:24.292" v="556" actId="26606"/>
          <ac:spMkLst>
            <pc:docMk/>
            <pc:sldMk cId="1877287476" sldId="636"/>
            <ac:spMk id="29" creationId="{53BB5D57-6178-4F62-B472-0312F6D95A85}"/>
          </ac:spMkLst>
        </pc:spChg>
        <pc:spChg chg="add">
          <ac:chgData name="Harold Greenberg" userId="d5c41c3ac8bf082f" providerId="LiveId" clId="{A806B33A-CFDF-40C0-BA7F-ABB8B3160AB7}" dt="2021-09-27T11:31:24.292" v="556" actId="26606"/>
          <ac:spMkLst>
            <pc:docMk/>
            <pc:sldMk cId="1877287476" sldId="636"/>
            <ac:spMk id="30" creationId="{4C61BD32-7542-4D52-BA5A-3ADE869BF8AC}"/>
          </ac:spMkLst>
        </pc:spChg>
        <pc:picChg chg="add mod">
          <ac:chgData name="Harold Greenberg" userId="d5c41c3ac8bf082f" providerId="LiveId" clId="{A806B33A-CFDF-40C0-BA7F-ABB8B3160AB7}" dt="2021-09-27T11:33:16.129" v="584"/>
          <ac:picMkLst>
            <pc:docMk/>
            <pc:sldMk cId="1877287476" sldId="636"/>
            <ac:picMk id="3" creationId="{58BA947C-5FDE-4636-8670-B0814FE5F0B1}"/>
          </ac:picMkLst>
        </pc:picChg>
        <pc:picChg chg="del mod">
          <ac:chgData name="Harold Greenberg" userId="d5c41c3ac8bf082f" providerId="LiveId" clId="{A806B33A-CFDF-40C0-BA7F-ABB8B3160AB7}" dt="2021-09-27T11:30:36.300" v="548" actId="478"/>
          <ac:picMkLst>
            <pc:docMk/>
            <pc:sldMk cId="1877287476" sldId="636"/>
            <ac:picMk id="5" creationId="{67E926AE-3578-4090-BEB9-2C69099EF82C}"/>
          </ac:picMkLst>
        </pc:picChg>
      </pc:sldChg>
      <pc:sldChg chg="ord">
        <pc:chgData name="Harold Greenberg" userId="d5c41c3ac8bf082f" providerId="LiveId" clId="{A806B33A-CFDF-40C0-BA7F-ABB8B3160AB7}" dt="2021-09-27T11:34:13.274" v="586"/>
        <pc:sldMkLst>
          <pc:docMk/>
          <pc:sldMk cId="2545701724" sldId="638"/>
        </pc:sldMkLst>
      </pc:sldChg>
      <pc:sldChg chg="modSp mod">
        <pc:chgData name="Harold Greenberg" userId="d5c41c3ac8bf082f" providerId="LiveId" clId="{A806B33A-CFDF-40C0-BA7F-ABB8B3160AB7}" dt="2021-09-26T21:51:27.892" v="165" actId="1036"/>
        <pc:sldMkLst>
          <pc:docMk/>
          <pc:sldMk cId="355956426" sldId="646"/>
        </pc:sldMkLst>
        <pc:spChg chg="mod">
          <ac:chgData name="Harold Greenberg" userId="d5c41c3ac8bf082f" providerId="LiveId" clId="{A806B33A-CFDF-40C0-BA7F-ABB8B3160AB7}" dt="2021-09-26T21:51:27.892" v="165" actId="1036"/>
          <ac:spMkLst>
            <pc:docMk/>
            <pc:sldMk cId="355956426" sldId="646"/>
            <ac:spMk id="3" creationId="{CA111074-9321-46C9-BD92-1037C01995E6}"/>
          </ac:spMkLst>
        </pc:spChg>
      </pc:sldChg>
      <pc:sldChg chg="modSp mod">
        <pc:chgData name="Harold Greenberg" userId="d5c41c3ac8bf082f" providerId="LiveId" clId="{A806B33A-CFDF-40C0-BA7F-ABB8B3160AB7}" dt="2021-09-27T01:25:48.947" v="280" actId="20577"/>
        <pc:sldMkLst>
          <pc:docMk/>
          <pc:sldMk cId="1220551750" sldId="648"/>
        </pc:sldMkLst>
        <pc:spChg chg="mod">
          <ac:chgData name="Harold Greenberg" userId="d5c41c3ac8bf082f" providerId="LiveId" clId="{A806B33A-CFDF-40C0-BA7F-ABB8B3160AB7}" dt="2021-09-27T01:25:48.947" v="280" actId="20577"/>
          <ac:spMkLst>
            <pc:docMk/>
            <pc:sldMk cId="1220551750" sldId="648"/>
            <ac:spMk id="3" creationId="{CA111074-9321-46C9-BD92-1037C01995E6}"/>
          </ac:spMkLst>
        </pc:spChg>
      </pc:sldChg>
      <pc:sldChg chg="modSp mod">
        <pc:chgData name="Harold Greenberg" userId="d5c41c3ac8bf082f" providerId="LiveId" clId="{A806B33A-CFDF-40C0-BA7F-ABB8B3160AB7}" dt="2021-09-27T03:28:22.390" v="546" actId="20577"/>
        <pc:sldMkLst>
          <pc:docMk/>
          <pc:sldMk cId="1593479102" sldId="650"/>
        </pc:sldMkLst>
        <pc:spChg chg="mod">
          <ac:chgData name="Harold Greenberg" userId="d5c41c3ac8bf082f" providerId="LiveId" clId="{A806B33A-CFDF-40C0-BA7F-ABB8B3160AB7}" dt="2021-09-27T03:28:22.390" v="546" actId="20577"/>
          <ac:spMkLst>
            <pc:docMk/>
            <pc:sldMk cId="1593479102" sldId="650"/>
            <ac:spMk id="3" creationId="{CA111074-9321-46C9-BD92-1037C01995E6}"/>
          </ac:spMkLst>
        </pc:spChg>
      </pc:sldChg>
      <pc:sldChg chg="modSp mod">
        <pc:chgData name="Harold Greenberg" userId="d5c41c3ac8bf082f" providerId="LiveId" clId="{A806B33A-CFDF-40C0-BA7F-ABB8B3160AB7}" dt="2021-10-03T17:18:15.194" v="1216" actId="20577"/>
        <pc:sldMkLst>
          <pc:docMk/>
          <pc:sldMk cId="2592157408" sldId="653"/>
        </pc:sldMkLst>
        <pc:spChg chg="mod">
          <ac:chgData name="Harold Greenberg" userId="d5c41c3ac8bf082f" providerId="LiveId" clId="{A806B33A-CFDF-40C0-BA7F-ABB8B3160AB7}" dt="2021-10-03T17:18:15.194" v="1216" actId="20577"/>
          <ac:spMkLst>
            <pc:docMk/>
            <pc:sldMk cId="2592157408" sldId="653"/>
            <ac:spMk id="3" creationId="{CA111074-9321-46C9-BD92-1037C01995E6}"/>
          </ac:spMkLst>
        </pc:spChg>
      </pc:sldChg>
      <pc:sldChg chg="modSp mod">
        <pc:chgData name="Harold Greenberg" userId="d5c41c3ac8bf082f" providerId="LiveId" clId="{A806B33A-CFDF-40C0-BA7F-ABB8B3160AB7}" dt="2021-09-27T13:19:40.813" v="1082" actId="20577"/>
        <pc:sldMkLst>
          <pc:docMk/>
          <pc:sldMk cId="1328609757" sldId="654"/>
        </pc:sldMkLst>
        <pc:spChg chg="mod">
          <ac:chgData name="Harold Greenberg" userId="d5c41c3ac8bf082f" providerId="LiveId" clId="{A806B33A-CFDF-40C0-BA7F-ABB8B3160AB7}" dt="2021-09-27T13:19:40.813" v="1082" actId="20577"/>
          <ac:spMkLst>
            <pc:docMk/>
            <pc:sldMk cId="1328609757" sldId="654"/>
            <ac:spMk id="3" creationId="{CA111074-9321-46C9-BD92-1037C01995E6}"/>
          </ac:spMkLst>
        </pc:spChg>
      </pc:sldChg>
      <pc:sldChg chg="del">
        <pc:chgData name="Harold Greenberg" userId="d5c41c3ac8bf082f" providerId="LiveId" clId="{A806B33A-CFDF-40C0-BA7F-ABB8B3160AB7}" dt="2021-09-27T11:35:48.210" v="588" actId="47"/>
        <pc:sldMkLst>
          <pc:docMk/>
          <pc:sldMk cId="1155329927" sldId="659"/>
        </pc:sldMkLst>
      </pc:sldChg>
      <pc:sldChg chg="modSp mod">
        <pc:chgData name="Harold Greenberg" userId="d5c41c3ac8bf082f" providerId="LiveId" clId="{A806B33A-CFDF-40C0-BA7F-ABB8B3160AB7}" dt="2021-09-27T13:11:01.044" v="1007" actId="14100"/>
        <pc:sldMkLst>
          <pc:docMk/>
          <pc:sldMk cId="2520588377" sldId="668"/>
        </pc:sldMkLst>
        <pc:spChg chg="mod">
          <ac:chgData name="Harold Greenberg" userId="d5c41c3ac8bf082f" providerId="LiveId" clId="{A806B33A-CFDF-40C0-BA7F-ABB8B3160AB7}" dt="2021-09-27T13:11:01.044" v="1007" actId="14100"/>
          <ac:spMkLst>
            <pc:docMk/>
            <pc:sldMk cId="2520588377" sldId="668"/>
            <ac:spMk id="3" creationId="{CA111074-9321-46C9-BD92-1037C01995E6}"/>
          </ac:spMkLst>
        </pc:spChg>
      </pc:sldChg>
      <pc:sldChg chg="modSp mod">
        <pc:chgData name="Harold Greenberg" userId="d5c41c3ac8bf082f" providerId="LiveId" clId="{A806B33A-CFDF-40C0-BA7F-ABB8B3160AB7}" dt="2021-10-01T23:34:17.773" v="1089"/>
        <pc:sldMkLst>
          <pc:docMk/>
          <pc:sldMk cId="153101633" sldId="670"/>
        </pc:sldMkLst>
        <pc:spChg chg="mod">
          <ac:chgData name="Harold Greenberg" userId="d5c41c3ac8bf082f" providerId="LiveId" clId="{A806B33A-CFDF-40C0-BA7F-ABB8B3160AB7}" dt="2021-10-01T23:34:17.773" v="1089"/>
          <ac:spMkLst>
            <pc:docMk/>
            <pc:sldMk cId="153101633" sldId="670"/>
            <ac:spMk id="3" creationId="{CA111074-9321-46C9-BD92-1037C01995E6}"/>
          </ac:spMkLst>
        </pc:spChg>
      </pc:sldChg>
      <pc:sldChg chg="modSp add mod">
        <pc:chgData name="Harold Greenberg" userId="d5c41c3ac8bf082f" providerId="LiveId" clId="{A806B33A-CFDF-40C0-BA7F-ABB8B3160AB7}" dt="2021-09-27T03:13:49.622" v="497" actId="14100"/>
        <pc:sldMkLst>
          <pc:docMk/>
          <pc:sldMk cId="885610391" sldId="671"/>
        </pc:sldMkLst>
        <pc:spChg chg="mod">
          <ac:chgData name="Harold Greenberg" userId="d5c41c3ac8bf082f" providerId="LiveId" clId="{A806B33A-CFDF-40C0-BA7F-ABB8B3160AB7}" dt="2021-09-27T03:13:49.622" v="497" actId="14100"/>
          <ac:spMkLst>
            <pc:docMk/>
            <pc:sldMk cId="885610391" sldId="671"/>
            <ac:spMk id="3" creationId="{CA111074-9321-46C9-BD92-1037C01995E6}"/>
          </ac:spMkLst>
        </pc:spChg>
      </pc:sldChg>
      <pc:sldChg chg="addSp modSp add mod setBg">
        <pc:chgData name="Harold Greenberg" userId="d5c41c3ac8bf082f" providerId="LiveId" clId="{A806B33A-CFDF-40C0-BA7F-ABB8B3160AB7}" dt="2021-09-27T03:12:45.771" v="489" actId="1036"/>
        <pc:sldMkLst>
          <pc:docMk/>
          <pc:sldMk cId="2890529131" sldId="672"/>
        </pc:sldMkLst>
        <pc:spChg chg="mod">
          <ac:chgData name="Harold Greenberg" userId="d5c41c3ac8bf082f" providerId="LiveId" clId="{A806B33A-CFDF-40C0-BA7F-ABB8B3160AB7}" dt="2021-09-27T03:12:45.771" v="489" actId="1036"/>
          <ac:spMkLst>
            <pc:docMk/>
            <pc:sldMk cId="2890529131" sldId="672"/>
            <ac:spMk id="3" creationId="{CA111074-9321-46C9-BD92-1037C01995E6}"/>
          </ac:spMkLst>
        </pc:spChg>
        <pc:picChg chg="add mod">
          <ac:chgData name="Harold Greenberg" userId="d5c41c3ac8bf082f" providerId="LiveId" clId="{A806B33A-CFDF-40C0-BA7F-ABB8B3160AB7}" dt="2021-09-27T03:12:38.341" v="477" actId="1076"/>
          <ac:picMkLst>
            <pc:docMk/>
            <pc:sldMk cId="2890529131" sldId="672"/>
            <ac:picMk id="4" creationId="{1DA8250B-7AE2-415E-8E99-7065308A4517}"/>
          </ac:picMkLst>
        </pc:picChg>
        <pc:picChg chg="add mod">
          <ac:chgData name="Harold Greenberg" userId="d5c41c3ac8bf082f" providerId="LiveId" clId="{A806B33A-CFDF-40C0-BA7F-ABB8B3160AB7}" dt="2021-09-27T03:11:32.364" v="447" actId="339"/>
          <ac:picMkLst>
            <pc:docMk/>
            <pc:sldMk cId="2890529131" sldId="672"/>
            <ac:picMk id="6" creationId="{CBBBFC0E-CFAB-4CD8-A6A9-B61F8DEB1E43}"/>
          </ac:picMkLst>
        </pc:picChg>
      </pc:sldChg>
      <pc:sldChg chg="add del setBg">
        <pc:chgData name="Harold Greenberg" userId="d5c41c3ac8bf082f" providerId="LiveId" clId="{A806B33A-CFDF-40C0-BA7F-ABB8B3160AB7}" dt="2021-10-02T17:46:44.642" v="1096" actId="47"/>
        <pc:sldMkLst>
          <pc:docMk/>
          <pc:sldMk cId="1555841873" sldId="673"/>
        </pc:sldMkLst>
      </pc:sldChg>
      <pc:sldChg chg="addSp delSp modSp new mod setBg">
        <pc:chgData name="Harold Greenberg" userId="d5c41c3ac8bf082f" providerId="LiveId" clId="{A806B33A-CFDF-40C0-BA7F-ABB8B3160AB7}" dt="2021-09-27T12:52:35.648" v="865" actId="14100"/>
        <pc:sldMkLst>
          <pc:docMk/>
          <pc:sldMk cId="1014196155" sldId="674"/>
        </pc:sldMkLst>
        <pc:spChg chg="del">
          <ac:chgData name="Harold Greenberg" userId="d5c41c3ac8bf082f" providerId="LiveId" clId="{A806B33A-CFDF-40C0-BA7F-ABB8B3160AB7}" dt="2021-09-27T12:32:32.226" v="590" actId="478"/>
          <ac:spMkLst>
            <pc:docMk/>
            <pc:sldMk cId="1014196155" sldId="674"/>
            <ac:spMk id="2" creationId="{FD4BD6D4-B2E1-486E-B918-C4DC432FBE05}"/>
          </ac:spMkLst>
        </pc:spChg>
        <pc:spChg chg="del">
          <ac:chgData name="Harold Greenberg" userId="d5c41c3ac8bf082f" providerId="LiveId" clId="{A806B33A-CFDF-40C0-BA7F-ABB8B3160AB7}" dt="2021-09-27T12:32:32.226" v="590" actId="478"/>
          <ac:spMkLst>
            <pc:docMk/>
            <pc:sldMk cId="1014196155" sldId="674"/>
            <ac:spMk id="3" creationId="{3B37A08D-D187-4982-AB92-7E1B9D49AE3A}"/>
          </ac:spMkLst>
        </pc:spChg>
        <pc:picChg chg="add del mod">
          <ac:chgData name="Harold Greenberg" userId="d5c41c3ac8bf082f" providerId="LiveId" clId="{A806B33A-CFDF-40C0-BA7F-ABB8B3160AB7}" dt="2021-09-27T12:33:07.133" v="595" actId="478"/>
          <ac:picMkLst>
            <pc:docMk/>
            <pc:sldMk cId="1014196155" sldId="674"/>
            <ac:picMk id="5" creationId="{03ED73BB-B58D-41E6-930E-ACCB28BECD12}"/>
          </ac:picMkLst>
        </pc:picChg>
        <pc:picChg chg="add mod">
          <ac:chgData name="Harold Greenberg" userId="d5c41c3ac8bf082f" providerId="LiveId" clId="{A806B33A-CFDF-40C0-BA7F-ABB8B3160AB7}" dt="2021-09-27T12:52:35.648" v="865" actId="14100"/>
          <ac:picMkLst>
            <pc:docMk/>
            <pc:sldMk cId="1014196155" sldId="674"/>
            <ac:picMk id="7" creationId="{D5383E1A-1F41-4414-BECC-60FD55CE3EBC}"/>
          </ac:picMkLst>
        </pc:picChg>
        <pc:picChg chg="add mod ord">
          <ac:chgData name="Harold Greenberg" userId="d5c41c3ac8bf082f" providerId="LiveId" clId="{A806B33A-CFDF-40C0-BA7F-ABB8B3160AB7}" dt="2021-09-27T12:50:56.949" v="859" actId="1037"/>
          <ac:picMkLst>
            <pc:docMk/>
            <pc:sldMk cId="1014196155" sldId="674"/>
            <ac:picMk id="9" creationId="{7550E730-5893-4D61-9C3A-14F811A3C41F}"/>
          </ac:picMkLst>
        </pc:picChg>
        <pc:picChg chg="add mod ord">
          <ac:chgData name="Harold Greenberg" userId="d5c41c3ac8bf082f" providerId="LiveId" clId="{A806B33A-CFDF-40C0-BA7F-ABB8B3160AB7}" dt="2021-09-27T12:51:09.464" v="860" actId="1076"/>
          <ac:picMkLst>
            <pc:docMk/>
            <pc:sldMk cId="1014196155" sldId="674"/>
            <ac:picMk id="11" creationId="{B9A44CB7-A863-4EBB-8DB6-040D7391B5B1}"/>
          </ac:picMkLst>
        </pc:picChg>
        <pc:picChg chg="add mod ord">
          <ac:chgData name="Harold Greenberg" userId="d5c41c3ac8bf082f" providerId="LiveId" clId="{A806B33A-CFDF-40C0-BA7F-ABB8B3160AB7}" dt="2021-09-27T12:52:13.234" v="862" actId="1036"/>
          <ac:picMkLst>
            <pc:docMk/>
            <pc:sldMk cId="1014196155" sldId="674"/>
            <ac:picMk id="13" creationId="{8AA306DA-E6E5-44FC-9F5E-4B8037B34525}"/>
          </ac:picMkLst>
        </pc:picChg>
      </pc:sldChg>
      <pc:sldChg chg="addSp delSp modSp new mod setBg">
        <pc:chgData name="Harold Greenberg" userId="d5c41c3ac8bf082f" providerId="LiveId" clId="{A806B33A-CFDF-40C0-BA7F-ABB8B3160AB7}" dt="2021-09-27T13:16:34.313" v="1033" actId="732"/>
        <pc:sldMkLst>
          <pc:docMk/>
          <pc:sldMk cId="1368486282" sldId="675"/>
        </pc:sldMkLst>
        <pc:spChg chg="del">
          <ac:chgData name="Harold Greenberg" userId="d5c41c3ac8bf082f" providerId="LiveId" clId="{A806B33A-CFDF-40C0-BA7F-ABB8B3160AB7}" dt="2021-09-27T12:56:12.947" v="877" actId="478"/>
          <ac:spMkLst>
            <pc:docMk/>
            <pc:sldMk cId="1368486282" sldId="675"/>
            <ac:spMk id="2" creationId="{22B2D6A7-8A9B-4BF2-8923-C69A4FE2035B}"/>
          </ac:spMkLst>
        </pc:spChg>
        <pc:spChg chg="del mod">
          <ac:chgData name="Harold Greenberg" userId="d5c41c3ac8bf082f" providerId="LiveId" clId="{A806B33A-CFDF-40C0-BA7F-ABB8B3160AB7}" dt="2021-09-27T13:03:08.449" v="895" actId="478"/>
          <ac:spMkLst>
            <pc:docMk/>
            <pc:sldMk cId="1368486282" sldId="675"/>
            <ac:spMk id="3" creationId="{72EC9430-FA85-4668-B025-1C1E6807F638}"/>
          </ac:spMkLst>
        </pc:spChg>
        <pc:spChg chg="add del mod">
          <ac:chgData name="Harold Greenberg" userId="d5c41c3ac8bf082f" providerId="LiveId" clId="{A806B33A-CFDF-40C0-BA7F-ABB8B3160AB7}" dt="2021-09-27T13:03:15.891" v="896" actId="478"/>
          <ac:spMkLst>
            <pc:docMk/>
            <pc:sldMk cId="1368486282" sldId="675"/>
            <ac:spMk id="7" creationId="{FB3B65C7-F6B1-4B5A-95FA-3C9724E672E4}"/>
          </ac:spMkLst>
        </pc:spChg>
        <pc:spChg chg="add del">
          <ac:chgData name="Harold Greenberg" userId="d5c41c3ac8bf082f" providerId="LiveId" clId="{A806B33A-CFDF-40C0-BA7F-ABB8B3160AB7}" dt="2021-09-27T13:04:07.240" v="902" actId="26606"/>
          <ac:spMkLst>
            <pc:docMk/>
            <pc:sldMk cId="1368486282" sldId="675"/>
            <ac:spMk id="14" creationId="{EE5F705A-5E81-4B3A-8EF4-911982DB313C}"/>
          </ac:spMkLst>
        </pc:spChg>
        <pc:spChg chg="add del">
          <ac:chgData name="Harold Greenberg" userId="d5c41c3ac8bf082f" providerId="LiveId" clId="{A806B33A-CFDF-40C0-BA7F-ABB8B3160AB7}" dt="2021-09-27T13:04:07.240" v="902" actId="26606"/>
          <ac:spMkLst>
            <pc:docMk/>
            <pc:sldMk cId="1368486282" sldId="675"/>
            <ac:spMk id="16" creationId="{AD8F92D9-1751-4ABF-9CB7-D198C9A05A46}"/>
          </ac:spMkLst>
        </pc:spChg>
        <pc:spChg chg="add del">
          <ac:chgData name="Harold Greenberg" userId="d5c41c3ac8bf082f" providerId="LiveId" clId="{A806B33A-CFDF-40C0-BA7F-ABB8B3160AB7}" dt="2021-09-27T13:04:07.240" v="902" actId="26606"/>
          <ac:spMkLst>
            <pc:docMk/>
            <pc:sldMk cId="1368486282" sldId="675"/>
            <ac:spMk id="18" creationId="{6D6B998F-CA62-4EE6-B7E7-046377D4F7EF}"/>
          </ac:spMkLst>
        </pc:spChg>
        <pc:picChg chg="add mod ord modCrop">
          <ac:chgData name="Harold Greenberg" userId="d5c41c3ac8bf082f" providerId="LiveId" clId="{A806B33A-CFDF-40C0-BA7F-ABB8B3160AB7}" dt="2021-09-27T13:16:34.313" v="1033" actId="732"/>
          <ac:picMkLst>
            <pc:docMk/>
            <pc:sldMk cId="1368486282" sldId="675"/>
            <ac:picMk id="5" creationId="{1E463205-112D-49C5-9AE8-4ADB86DC170B}"/>
          </ac:picMkLst>
        </pc:picChg>
        <pc:picChg chg="add mod">
          <ac:chgData name="Harold Greenberg" userId="d5c41c3ac8bf082f" providerId="LiveId" clId="{A806B33A-CFDF-40C0-BA7F-ABB8B3160AB7}" dt="2021-09-27T13:07:55.191" v="1005" actId="14100"/>
          <ac:picMkLst>
            <pc:docMk/>
            <pc:sldMk cId="1368486282" sldId="675"/>
            <ac:picMk id="9" creationId="{933A1AAF-A380-4F93-9500-E1E8A0FB4AE2}"/>
          </ac:picMkLst>
        </pc:picChg>
      </pc:sldChg>
      <pc:sldChg chg="delSp modSp add del mod">
        <pc:chgData name="Harold Greenberg" userId="d5c41c3ac8bf082f" providerId="LiveId" clId="{A806B33A-CFDF-40C0-BA7F-ABB8B3160AB7}" dt="2021-10-02T20:50:08.846" v="1187" actId="47"/>
        <pc:sldMkLst>
          <pc:docMk/>
          <pc:sldMk cId="2157972326" sldId="676"/>
        </pc:sldMkLst>
        <pc:spChg chg="del mod">
          <ac:chgData name="Harold Greenberg" userId="d5c41c3ac8bf082f" providerId="LiveId" clId="{A806B33A-CFDF-40C0-BA7F-ABB8B3160AB7}" dt="2021-10-02T20:28:56.227" v="1104" actId="478"/>
          <ac:spMkLst>
            <pc:docMk/>
            <pc:sldMk cId="2157972326" sldId="676"/>
            <ac:spMk id="18" creationId="{0537A2B3-757B-4CE8-98DA-84D219CA4E56}"/>
          </ac:spMkLst>
        </pc:spChg>
        <pc:spChg chg="mod">
          <ac:chgData name="Harold Greenberg" userId="d5c41c3ac8bf082f" providerId="LiveId" clId="{A806B33A-CFDF-40C0-BA7F-ABB8B3160AB7}" dt="2021-10-02T20:19:18.674" v="1098"/>
          <ac:spMkLst>
            <pc:docMk/>
            <pc:sldMk cId="2157972326" sldId="676"/>
            <ac:spMk id="22" creationId="{144D8AF4-339D-4CE6-A2C2-0B3BD74794D8}"/>
          </ac:spMkLst>
        </pc:spChg>
        <pc:spChg chg="mod">
          <ac:chgData name="Harold Greenberg" userId="d5c41c3ac8bf082f" providerId="LiveId" clId="{A806B33A-CFDF-40C0-BA7F-ABB8B3160AB7}" dt="2021-10-02T20:29:30.811" v="1142" actId="1036"/>
          <ac:spMkLst>
            <pc:docMk/>
            <pc:sldMk cId="2157972326" sldId="676"/>
            <ac:spMk id="28" creationId="{6AD0CDF1-FF8F-42E7-97A6-DBFE0D9C713E}"/>
          </ac:spMkLst>
        </pc:spChg>
        <pc:spChg chg="mod">
          <ac:chgData name="Harold Greenberg" userId="d5c41c3ac8bf082f" providerId="LiveId" clId="{A806B33A-CFDF-40C0-BA7F-ABB8B3160AB7}" dt="2021-10-02T20:30:14.255" v="1180" actId="1036"/>
          <ac:spMkLst>
            <pc:docMk/>
            <pc:sldMk cId="2157972326" sldId="676"/>
            <ac:spMk id="42" creationId="{7F1DEEDE-19E9-4E8F-836B-024E59C56784}"/>
          </ac:spMkLst>
        </pc:spChg>
      </pc:sldChg>
      <pc:sldChg chg="modSp add mod">
        <pc:chgData name="Harold Greenberg" userId="d5c41c3ac8bf082f" providerId="LiveId" clId="{A806B33A-CFDF-40C0-BA7F-ABB8B3160AB7}" dt="2021-10-02T20:50:05.917" v="1186"/>
        <pc:sldMkLst>
          <pc:docMk/>
          <pc:sldMk cId="3758319804" sldId="679"/>
        </pc:sldMkLst>
        <pc:spChg chg="mod">
          <ac:chgData name="Harold Greenberg" userId="d5c41c3ac8bf082f" providerId="LiveId" clId="{A806B33A-CFDF-40C0-BA7F-ABB8B3160AB7}" dt="2021-10-02T20:50:05.917" v="1186"/>
          <ac:spMkLst>
            <pc:docMk/>
            <pc:sldMk cId="3758319804" sldId="679"/>
            <ac:spMk id="22" creationId="{144D8AF4-339D-4CE6-A2C2-0B3BD74794D8}"/>
          </ac:spMkLst>
        </pc:spChg>
      </pc:sldChg>
      <pc:sldChg chg="modSp mod">
        <pc:chgData name="Harold Greenberg" userId="d5c41c3ac8bf082f" providerId="LiveId" clId="{A806B33A-CFDF-40C0-BA7F-ABB8B3160AB7}" dt="2021-10-03T17:15:53.147" v="1198" actId="20577"/>
        <pc:sldMkLst>
          <pc:docMk/>
          <pc:sldMk cId="2799570341" sldId="692"/>
        </pc:sldMkLst>
        <pc:spChg chg="mod">
          <ac:chgData name="Harold Greenberg" userId="d5c41c3ac8bf082f" providerId="LiveId" clId="{A806B33A-CFDF-40C0-BA7F-ABB8B3160AB7}" dt="2021-10-03T17:15:53.147" v="1198" actId="20577"/>
          <ac:spMkLst>
            <pc:docMk/>
            <pc:sldMk cId="2799570341" sldId="692"/>
            <ac:spMk id="3" creationId="{CA111074-9321-46C9-BD92-1037C01995E6}"/>
          </ac:spMkLst>
        </pc:spChg>
      </pc:sldChg>
      <pc:sldChg chg="modSp add del mod">
        <pc:chgData name="Harold Greenberg" userId="d5c41c3ac8bf082f" providerId="LiveId" clId="{A806B33A-CFDF-40C0-BA7F-ABB8B3160AB7}" dt="2021-10-02T20:19:22.788" v="1099" actId="47"/>
        <pc:sldMkLst>
          <pc:docMk/>
          <pc:sldMk cId="3359181932" sldId="694"/>
        </pc:sldMkLst>
        <pc:spChg chg="mod">
          <ac:chgData name="Harold Greenberg" userId="d5c41c3ac8bf082f" providerId="LiveId" clId="{A806B33A-CFDF-40C0-BA7F-ABB8B3160AB7}" dt="2021-10-02T17:46:23.452" v="1093"/>
          <ac:spMkLst>
            <pc:docMk/>
            <pc:sldMk cId="3359181932" sldId="694"/>
            <ac:spMk id="22" creationId="{144D8AF4-339D-4CE6-A2C2-0B3BD74794D8}"/>
          </ac:spMkLst>
        </pc:spChg>
      </pc:sldChg>
      <pc:sldChg chg="add del">
        <pc:chgData name="Harold Greenberg" userId="d5c41c3ac8bf082f" providerId="LiveId" clId="{A806B33A-CFDF-40C0-BA7F-ABB8B3160AB7}" dt="2021-10-02T20:19:34.507" v="1101" actId="47"/>
        <pc:sldMkLst>
          <pc:docMk/>
          <pc:sldMk cId="1081352671" sldId="695"/>
        </pc:sldMkLst>
      </pc:sldChg>
      <pc:sldChg chg="add del">
        <pc:chgData name="Harold Greenberg" userId="d5c41c3ac8bf082f" providerId="LiveId" clId="{A806B33A-CFDF-40C0-BA7F-ABB8B3160AB7}" dt="2021-10-02T17:46:00.035" v="1092"/>
        <pc:sldMkLst>
          <pc:docMk/>
          <pc:sldMk cId="3936654983" sldId="695"/>
        </pc:sldMkLst>
      </pc:sldChg>
      <pc:sldChg chg="add del">
        <pc:chgData name="Harold Greenberg" userId="d5c41c3ac8bf082f" providerId="LiveId" clId="{A806B33A-CFDF-40C0-BA7F-ABB8B3160AB7}" dt="2021-10-02T20:34:52.511" v="1184" actId="47"/>
        <pc:sldMkLst>
          <pc:docMk/>
          <pc:sldMk cId="2280534010" sldId="696"/>
        </pc:sldMkLst>
      </pc:sldChg>
      <pc:sldChg chg="add del">
        <pc:chgData name="Harold Greenberg" userId="d5c41c3ac8bf082f" providerId="LiveId" clId="{A806B33A-CFDF-40C0-BA7F-ABB8B3160AB7}" dt="2021-10-02T20:50:20.563" v="1189" actId="47"/>
        <pc:sldMkLst>
          <pc:docMk/>
          <pc:sldMk cId="1032157982" sldId="697"/>
        </pc:sldMkLst>
      </pc:sldChg>
      <pc:sldChg chg="add">
        <pc:chgData name="Harold Greenberg" userId="d5c41c3ac8bf082f" providerId="LiveId" clId="{A806B33A-CFDF-40C0-BA7F-ABB8B3160AB7}" dt="2021-10-02T20:50:14.841" v="1188"/>
        <pc:sldMkLst>
          <pc:docMk/>
          <pc:sldMk cId="1485432295" sldId="698"/>
        </pc:sldMkLst>
      </pc:sldChg>
    </pc:docChg>
  </pc:docChgLst>
  <pc:docChgLst>
    <pc:chgData name="Harold Greenberg" userId="d5c41c3ac8bf082f" providerId="LiveId" clId="{419801C8-CBC5-4DA0-9DFB-CEB84A88713B}"/>
    <pc:docChg chg="delSld modSection">
      <pc:chgData name="Harold Greenberg" userId="d5c41c3ac8bf082f" providerId="LiveId" clId="{419801C8-CBC5-4DA0-9DFB-CEB84A88713B}" dt="2021-09-22T00:41:59.358" v="0" actId="47"/>
      <pc:docMkLst>
        <pc:docMk/>
      </pc:docMkLst>
      <pc:sldChg chg="del">
        <pc:chgData name="Harold Greenberg" userId="d5c41c3ac8bf082f" providerId="LiveId" clId="{419801C8-CBC5-4DA0-9DFB-CEB84A88713B}" dt="2021-09-22T00:41:59.358" v="0" actId="47"/>
        <pc:sldMkLst>
          <pc:docMk/>
          <pc:sldMk cId="4120194913" sldId="543"/>
        </pc:sldMkLst>
      </pc:sldChg>
      <pc:sldChg chg="del">
        <pc:chgData name="Harold Greenberg" userId="d5c41c3ac8bf082f" providerId="LiveId" clId="{419801C8-CBC5-4DA0-9DFB-CEB84A88713B}" dt="2021-09-22T00:41:59.358" v="0" actId="47"/>
        <pc:sldMkLst>
          <pc:docMk/>
          <pc:sldMk cId="989401387" sldId="544"/>
        </pc:sldMkLst>
      </pc:sldChg>
      <pc:sldChg chg="del">
        <pc:chgData name="Harold Greenberg" userId="d5c41c3ac8bf082f" providerId="LiveId" clId="{419801C8-CBC5-4DA0-9DFB-CEB84A88713B}" dt="2021-09-22T00:41:59.358" v="0" actId="47"/>
        <pc:sldMkLst>
          <pc:docMk/>
          <pc:sldMk cId="2654544685" sldId="545"/>
        </pc:sldMkLst>
      </pc:sldChg>
      <pc:sldChg chg="del">
        <pc:chgData name="Harold Greenberg" userId="d5c41c3ac8bf082f" providerId="LiveId" clId="{419801C8-CBC5-4DA0-9DFB-CEB84A88713B}" dt="2021-09-22T00:41:59.358" v="0" actId="47"/>
        <pc:sldMkLst>
          <pc:docMk/>
          <pc:sldMk cId="2026713412" sldId="547"/>
        </pc:sldMkLst>
      </pc:sldChg>
      <pc:sldChg chg="del">
        <pc:chgData name="Harold Greenberg" userId="d5c41c3ac8bf082f" providerId="LiveId" clId="{419801C8-CBC5-4DA0-9DFB-CEB84A88713B}" dt="2021-09-22T00:41:59.358" v="0" actId="47"/>
        <pc:sldMkLst>
          <pc:docMk/>
          <pc:sldMk cId="184503791" sldId="548"/>
        </pc:sldMkLst>
      </pc:sldChg>
      <pc:sldChg chg="del">
        <pc:chgData name="Harold Greenberg" userId="d5c41c3ac8bf082f" providerId="LiveId" clId="{419801C8-CBC5-4DA0-9DFB-CEB84A88713B}" dt="2021-09-22T00:41:59.358" v="0" actId="47"/>
        <pc:sldMkLst>
          <pc:docMk/>
          <pc:sldMk cId="1897700339" sldId="549"/>
        </pc:sldMkLst>
      </pc:sldChg>
      <pc:sldChg chg="del">
        <pc:chgData name="Harold Greenberg" userId="d5c41c3ac8bf082f" providerId="LiveId" clId="{419801C8-CBC5-4DA0-9DFB-CEB84A88713B}" dt="2021-09-22T00:41:59.358" v="0" actId="47"/>
        <pc:sldMkLst>
          <pc:docMk/>
          <pc:sldMk cId="828490015" sldId="550"/>
        </pc:sldMkLst>
      </pc:sldChg>
      <pc:sldChg chg="del">
        <pc:chgData name="Harold Greenberg" userId="d5c41c3ac8bf082f" providerId="LiveId" clId="{419801C8-CBC5-4DA0-9DFB-CEB84A88713B}" dt="2021-09-22T00:41:59.358" v="0" actId="47"/>
        <pc:sldMkLst>
          <pc:docMk/>
          <pc:sldMk cId="1081792691" sldId="551"/>
        </pc:sldMkLst>
      </pc:sldChg>
      <pc:sldChg chg="del">
        <pc:chgData name="Harold Greenberg" userId="d5c41c3ac8bf082f" providerId="LiveId" clId="{419801C8-CBC5-4DA0-9DFB-CEB84A88713B}" dt="2021-09-22T00:41:59.358" v="0" actId="47"/>
        <pc:sldMkLst>
          <pc:docMk/>
          <pc:sldMk cId="3728061073" sldId="552"/>
        </pc:sldMkLst>
      </pc:sldChg>
      <pc:sldChg chg="del">
        <pc:chgData name="Harold Greenberg" userId="d5c41c3ac8bf082f" providerId="LiveId" clId="{419801C8-CBC5-4DA0-9DFB-CEB84A88713B}" dt="2021-09-22T00:41:59.358" v="0" actId="47"/>
        <pc:sldMkLst>
          <pc:docMk/>
          <pc:sldMk cId="2254467252" sldId="553"/>
        </pc:sldMkLst>
      </pc:sldChg>
      <pc:sldChg chg="del">
        <pc:chgData name="Harold Greenberg" userId="d5c41c3ac8bf082f" providerId="LiveId" clId="{419801C8-CBC5-4DA0-9DFB-CEB84A88713B}" dt="2021-09-22T00:41:59.358" v="0" actId="47"/>
        <pc:sldMkLst>
          <pc:docMk/>
          <pc:sldMk cId="1711655397" sldId="554"/>
        </pc:sldMkLst>
      </pc:sldChg>
      <pc:sldChg chg="del">
        <pc:chgData name="Harold Greenberg" userId="d5c41c3ac8bf082f" providerId="LiveId" clId="{419801C8-CBC5-4DA0-9DFB-CEB84A88713B}" dt="2021-09-22T00:41:59.358" v="0" actId="47"/>
        <pc:sldMkLst>
          <pc:docMk/>
          <pc:sldMk cId="1547590986" sldId="565"/>
        </pc:sldMkLst>
      </pc:sldChg>
      <pc:sldChg chg="del">
        <pc:chgData name="Harold Greenberg" userId="d5c41c3ac8bf082f" providerId="LiveId" clId="{419801C8-CBC5-4DA0-9DFB-CEB84A88713B}" dt="2021-09-22T00:41:59.358" v="0" actId="47"/>
        <pc:sldMkLst>
          <pc:docMk/>
          <pc:sldMk cId="2908605826" sldId="566"/>
        </pc:sldMkLst>
      </pc:sldChg>
      <pc:sldChg chg="del">
        <pc:chgData name="Harold Greenberg" userId="d5c41c3ac8bf082f" providerId="LiveId" clId="{419801C8-CBC5-4DA0-9DFB-CEB84A88713B}" dt="2021-09-22T00:41:59.358" v="0" actId="47"/>
        <pc:sldMkLst>
          <pc:docMk/>
          <pc:sldMk cId="2966994021" sldId="631"/>
        </pc:sldMkLst>
      </pc:sldChg>
      <pc:sldChg chg="del">
        <pc:chgData name="Harold Greenberg" userId="d5c41c3ac8bf082f" providerId="LiveId" clId="{419801C8-CBC5-4DA0-9DFB-CEB84A88713B}" dt="2021-09-22T00:41:59.358" v="0" actId="47"/>
        <pc:sldMkLst>
          <pc:docMk/>
          <pc:sldMk cId="725753516" sldId="632"/>
        </pc:sldMkLst>
      </pc:sldChg>
      <pc:sldChg chg="del">
        <pc:chgData name="Harold Greenberg" userId="d5c41c3ac8bf082f" providerId="LiveId" clId="{419801C8-CBC5-4DA0-9DFB-CEB84A88713B}" dt="2021-09-22T00:41:59.358" v="0" actId="47"/>
        <pc:sldMkLst>
          <pc:docMk/>
          <pc:sldMk cId="2732227885" sldId="633"/>
        </pc:sldMkLst>
      </pc:sldChg>
      <pc:sldChg chg="del">
        <pc:chgData name="Harold Greenberg" userId="d5c41c3ac8bf082f" providerId="LiveId" clId="{419801C8-CBC5-4DA0-9DFB-CEB84A88713B}" dt="2021-09-22T00:41:59.358" v="0" actId="47"/>
        <pc:sldMkLst>
          <pc:docMk/>
          <pc:sldMk cId="543788960" sldId="639"/>
        </pc:sldMkLst>
      </pc:sldChg>
      <pc:sldChg chg="del">
        <pc:chgData name="Harold Greenberg" userId="d5c41c3ac8bf082f" providerId="LiveId" clId="{419801C8-CBC5-4DA0-9DFB-CEB84A88713B}" dt="2021-09-22T00:41:59.358" v="0" actId="47"/>
        <pc:sldMkLst>
          <pc:docMk/>
          <pc:sldMk cId="2011194048" sldId="640"/>
        </pc:sldMkLst>
      </pc:sldChg>
      <pc:sldChg chg="del">
        <pc:chgData name="Harold Greenberg" userId="d5c41c3ac8bf082f" providerId="LiveId" clId="{419801C8-CBC5-4DA0-9DFB-CEB84A88713B}" dt="2021-09-22T00:41:59.358" v="0" actId="47"/>
        <pc:sldMkLst>
          <pc:docMk/>
          <pc:sldMk cId="1316996514" sldId="655"/>
        </pc:sldMkLst>
      </pc:sldChg>
      <pc:sldChg chg="del">
        <pc:chgData name="Harold Greenberg" userId="d5c41c3ac8bf082f" providerId="LiveId" clId="{419801C8-CBC5-4DA0-9DFB-CEB84A88713B}" dt="2021-09-22T00:41:59.358" v="0" actId="47"/>
        <pc:sldMkLst>
          <pc:docMk/>
          <pc:sldMk cId="702957760" sldId="656"/>
        </pc:sldMkLst>
      </pc:sldChg>
      <pc:sldChg chg="del">
        <pc:chgData name="Harold Greenberg" userId="d5c41c3ac8bf082f" providerId="LiveId" clId="{419801C8-CBC5-4DA0-9DFB-CEB84A88713B}" dt="2021-09-22T00:41:59.358" v="0" actId="47"/>
        <pc:sldMkLst>
          <pc:docMk/>
          <pc:sldMk cId="3736493847" sldId="657"/>
        </pc:sldMkLst>
      </pc:sldChg>
      <pc:sldChg chg="del">
        <pc:chgData name="Harold Greenberg" userId="d5c41c3ac8bf082f" providerId="LiveId" clId="{419801C8-CBC5-4DA0-9DFB-CEB84A88713B}" dt="2021-09-22T00:41:59.358" v="0" actId="47"/>
        <pc:sldMkLst>
          <pc:docMk/>
          <pc:sldMk cId="3648437896" sldId="660"/>
        </pc:sldMkLst>
      </pc:sldChg>
      <pc:sldChg chg="del">
        <pc:chgData name="Harold Greenberg" userId="d5c41c3ac8bf082f" providerId="LiveId" clId="{419801C8-CBC5-4DA0-9DFB-CEB84A88713B}" dt="2021-09-22T00:41:59.358" v="0" actId="47"/>
        <pc:sldMkLst>
          <pc:docMk/>
          <pc:sldMk cId="1949612720" sldId="662"/>
        </pc:sldMkLst>
      </pc:sldChg>
      <pc:sldChg chg="del">
        <pc:chgData name="Harold Greenberg" userId="d5c41c3ac8bf082f" providerId="LiveId" clId="{419801C8-CBC5-4DA0-9DFB-CEB84A88713B}" dt="2021-09-22T00:41:59.358" v="0" actId="47"/>
        <pc:sldMkLst>
          <pc:docMk/>
          <pc:sldMk cId="202385563" sldId="664"/>
        </pc:sldMkLst>
      </pc:sldChg>
      <pc:sldChg chg="del">
        <pc:chgData name="Harold Greenberg" userId="d5c41c3ac8bf082f" providerId="LiveId" clId="{419801C8-CBC5-4DA0-9DFB-CEB84A88713B}" dt="2021-09-22T00:41:59.358" v="0" actId="47"/>
        <pc:sldMkLst>
          <pc:docMk/>
          <pc:sldMk cId="859327889" sldId="66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C0ED8F-4A5E-47EC-B8F4-D1F691F8B5C2}" type="datetimeFigureOut">
              <a:rPr lang="en-US" smtClean="0"/>
              <a:t>11/5/2021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E410F1-8EB8-4955-B946-D6090D4291EE}" type="slidenum">
              <a:rPr lang="en-US" smtClean="0"/>
              <a:t>‹#›</a:t>
            </a:fld>
            <a:endParaRPr lang="en-US"/>
          </a:p>
        </p:txBody>
      </p:sp>
    </p:spTree>
    <p:extLst>
      <p:ext uri="{BB962C8B-B14F-4D97-AF65-F5344CB8AC3E}">
        <p14:creationId xmlns:p14="http://schemas.microsoft.com/office/powerpoint/2010/main" val="18144501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CEF2E-55E3-496A-9E2E-A9DCA9ACD10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AD7A6D9-2988-45ED-A50C-A8F33C7A1D5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EE24B63-1BCC-4909-BBCC-50CABD00262F}"/>
              </a:ext>
            </a:extLst>
          </p:cNvPr>
          <p:cNvSpPr>
            <a:spLocks noGrp="1"/>
          </p:cNvSpPr>
          <p:nvPr>
            <p:ph type="dt" sz="half" idx="10"/>
          </p:nvPr>
        </p:nvSpPr>
        <p:spPr/>
        <p:txBody>
          <a:bodyPr/>
          <a:lstStyle/>
          <a:p>
            <a:fld id="{C8240AED-B4CF-4958-82B0-B2B4E4DEE523}" type="datetimeFigureOut">
              <a:rPr lang="en-US" smtClean="0"/>
              <a:t>11/5/2021</a:t>
            </a:fld>
            <a:endParaRPr lang="en-US"/>
          </a:p>
        </p:txBody>
      </p:sp>
      <p:sp>
        <p:nvSpPr>
          <p:cNvPr id="5" name="Footer Placeholder 4">
            <a:extLst>
              <a:ext uri="{FF2B5EF4-FFF2-40B4-BE49-F238E27FC236}">
                <a16:creationId xmlns:a16="http://schemas.microsoft.com/office/drawing/2014/main" id="{006AECC3-AA5C-4A9A-B957-FABDC0F103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8ECB0E-B63E-4ED0-8B04-E914DFC9709E}"/>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42727831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7F56E-2741-4ED0-AA70-610936FEED1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A146457-A5AB-4D47-8E7D-08C1D611A7E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C85517-4298-486A-90D8-DCB8FCCCF54D}"/>
              </a:ext>
            </a:extLst>
          </p:cNvPr>
          <p:cNvSpPr>
            <a:spLocks noGrp="1"/>
          </p:cNvSpPr>
          <p:nvPr>
            <p:ph type="dt" sz="half" idx="10"/>
          </p:nvPr>
        </p:nvSpPr>
        <p:spPr/>
        <p:txBody>
          <a:bodyPr/>
          <a:lstStyle/>
          <a:p>
            <a:fld id="{C8240AED-B4CF-4958-82B0-B2B4E4DEE523}" type="datetimeFigureOut">
              <a:rPr lang="en-US" smtClean="0"/>
              <a:t>11/5/2021</a:t>
            </a:fld>
            <a:endParaRPr lang="en-US"/>
          </a:p>
        </p:txBody>
      </p:sp>
      <p:sp>
        <p:nvSpPr>
          <p:cNvPr id="5" name="Footer Placeholder 4">
            <a:extLst>
              <a:ext uri="{FF2B5EF4-FFF2-40B4-BE49-F238E27FC236}">
                <a16:creationId xmlns:a16="http://schemas.microsoft.com/office/drawing/2014/main" id="{B5BFFAC0-D915-4A53-B7CB-E69AC4BAE3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131FF5-E52E-4378-9B0E-43F125B1ABE5}"/>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20916728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91FB3F5-BBD7-4B20-8B6C-835AEA3209E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F354267-85EE-48CE-8288-A9493CD6D6C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F796E2-A2D7-4774-B96B-0EE3455547E8}"/>
              </a:ext>
            </a:extLst>
          </p:cNvPr>
          <p:cNvSpPr>
            <a:spLocks noGrp="1"/>
          </p:cNvSpPr>
          <p:nvPr>
            <p:ph type="dt" sz="half" idx="10"/>
          </p:nvPr>
        </p:nvSpPr>
        <p:spPr/>
        <p:txBody>
          <a:bodyPr/>
          <a:lstStyle/>
          <a:p>
            <a:fld id="{C8240AED-B4CF-4958-82B0-B2B4E4DEE523}" type="datetimeFigureOut">
              <a:rPr lang="en-US" smtClean="0"/>
              <a:t>11/5/2021</a:t>
            </a:fld>
            <a:endParaRPr lang="en-US"/>
          </a:p>
        </p:txBody>
      </p:sp>
      <p:sp>
        <p:nvSpPr>
          <p:cNvPr id="5" name="Footer Placeholder 4">
            <a:extLst>
              <a:ext uri="{FF2B5EF4-FFF2-40B4-BE49-F238E27FC236}">
                <a16:creationId xmlns:a16="http://schemas.microsoft.com/office/drawing/2014/main" id="{C93B5F5F-FD51-400C-A636-42E6EBEC4A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20A16E-8D59-49E7-9169-9D08FE49F31A}"/>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2676124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5A90E-2599-4551-ACEE-3BBCCDD546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2C5902-BE61-45A1-98FA-FD6AD160FD7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70B69E-2763-4799-A3A1-73A94DC9E85E}"/>
              </a:ext>
            </a:extLst>
          </p:cNvPr>
          <p:cNvSpPr>
            <a:spLocks noGrp="1"/>
          </p:cNvSpPr>
          <p:nvPr>
            <p:ph type="dt" sz="half" idx="10"/>
          </p:nvPr>
        </p:nvSpPr>
        <p:spPr/>
        <p:txBody>
          <a:bodyPr/>
          <a:lstStyle/>
          <a:p>
            <a:fld id="{C8240AED-B4CF-4958-82B0-B2B4E4DEE523}" type="datetimeFigureOut">
              <a:rPr lang="en-US" smtClean="0"/>
              <a:t>11/5/2021</a:t>
            </a:fld>
            <a:endParaRPr lang="en-US"/>
          </a:p>
        </p:txBody>
      </p:sp>
      <p:sp>
        <p:nvSpPr>
          <p:cNvPr id="5" name="Footer Placeholder 4">
            <a:extLst>
              <a:ext uri="{FF2B5EF4-FFF2-40B4-BE49-F238E27FC236}">
                <a16:creationId xmlns:a16="http://schemas.microsoft.com/office/drawing/2014/main" id="{E6682BA5-06A8-494A-94D4-2787AD5CD2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3A4E70-EBAA-4D6D-81F6-C2E3D21821DC}"/>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19734221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276BC-FFF4-4824-A8BA-3769C9A1A95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9B81617-E711-49AC-94FE-E4BD43B4AE4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14FF3F-4C2C-4B56-8AFA-FD13F81D2E75}"/>
              </a:ext>
            </a:extLst>
          </p:cNvPr>
          <p:cNvSpPr>
            <a:spLocks noGrp="1"/>
          </p:cNvSpPr>
          <p:nvPr>
            <p:ph type="dt" sz="half" idx="10"/>
          </p:nvPr>
        </p:nvSpPr>
        <p:spPr/>
        <p:txBody>
          <a:bodyPr/>
          <a:lstStyle/>
          <a:p>
            <a:fld id="{C8240AED-B4CF-4958-82B0-B2B4E4DEE523}" type="datetimeFigureOut">
              <a:rPr lang="en-US" smtClean="0"/>
              <a:t>11/5/2021</a:t>
            </a:fld>
            <a:endParaRPr lang="en-US"/>
          </a:p>
        </p:txBody>
      </p:sp>
      <p:sp>
        <p:nvSpPr>
          <p:cNvPr id="5" name="Footer Placeholder 4">
            <a:extLst>
              <a:ext uri="{FF2B5EF4-FFF2-40B4-BE49-F238E27FC236}">
                <a16:creationId xmlns:a16="http://schemas.microsoft.com/office/drawing/2014/main" id="{83930A55-A0E8-4CAC-BCEA-9E98D736F7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6DBD13-D6F9-4837-8456-7BA2CB5DA9D6}"/>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2171522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0F114-2577-4EB3-AC1A-E37CB6C5F9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80F494-8097-48B5-B1AB-EE8E26F950C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F8649BE-6740-407A-BE87-D9CFCCDDA1C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7EDECEA-389C-4CA2-9907-A16C0D1F1889}"/>
              </a:ext>
            </a:extLst>
          </p:cNvPr>
          <p:cNvSpPr>
            <a:spLocks noGrp="1"/>
          </p:cNvSpPr>
          <p:nvPr>
            <p:ph type="dt" sz="half" idx="10"/>
          </p:nvPr>
        </p:nvSpPr>
        <p:spPr/>
        <p:txBody>
          <a:bodyPr/>
          <a:lstStyle/>
          <a:p>
            <a:fld id="{C8240AED-B4CF-4958-82B0-B2B4E4DEE523}" type="datetimeFigureOut">
              <a:rPr lang="en-US" smtClean="0"/>
              <a:t>11/5/2021</a:t>
            </a:fld>
            <a:endParaRPr lang="en-US"/>
          </a:p>
        </p:txBody>
      </p:sp>
      <p:sp>
        <p:nvSpPr>
          <p:cNvPr id="6" name="Footer Placeholder 5">
            <a:extLst>
              <a:ext uri="{FF2B5EF4-FFF2-40B4-BE49-F238E27FC236}">
                <a16:creationId xmlns:a16="http://schemas.microsoft.com/office/drawing/2014/main" id="{0DF90E1D-9530-40A6-B674-F3506DB0FF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2E0959-047C-47F5-B336-6BC7A08F0487}"/>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34438956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6657A-CA19-4FB1-ABFE-03510625F0F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35AA626-1698-4618-9D95-600BA8EE70B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0969649-A176-466B-BDF7-1809770B05D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50F22E8-BDB1-4D81-8F94-67260657461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9C25B71-92E5-4B90-8D37-D94FFD311E4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DA39527-AF92-4282-B9F7-ABAE99E54069}"/>
              </a:ext>
            </a:extLst>
          </p:cNvPr>
          <p:cNvSpPr>
            <a:spLocks noGrp="1"/>
          </p:cNvSpPr>
          <p:nvPr>
            <p:ph type="dt" sz="half" idx="10"/>
          </p:nvPr>
        </p:nvSpPr>
        <p:spPr/>
        <p:txBody>
          <a:bodyPr/>
          <a:lstStyle/>
          <a:p>
            <a:fld id="{C8240AED-B4CF-4958-82B0-B2B4E4DEE523}" type="datetimeFigureOut">
              <a:rPr lang="en-US" smtClean="0"/>
              <a:t>11/5/2021</a:t>
            </a:fld>
            <a:endParaRPr lang="en-US"/>
          </a:p>
        </p:txBody>
      </p:sp>
      <p:sp>
        <p:nvSpPr>
          <p:cNvPr id="8" name="Footer Placeholder 7">
            <a:extLst>
              <a:ext uri="{FF2B5EF4-FFF2-40B4-BE49-F238E27FC236}">
                <a16:creationId xmlns:a16="http://schemas.microsoft.com/office/drawing/2014/main" id="{939E73EC-7076-4A3C-9CBB-F6B9C6F07BD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E0E6B07-1794-453B-A6F7-21361C146E17}"/>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42445137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B189B-6BAA-46ED-8CFB-3F91686A9E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7FE8515-08FB-463A-84E3-7715679F1A31}"/>
              </a:ext>
            </a:extLst>
          </p:cNvPr>
          <p:cNvSpPr>
            <a:spLocks noGrp="1"/>
          </p:cNvSpPr>
          <p:nvPr>
            <p:ph type="dt" sz="half" idx="10"/>
          </p:nvPr>
        </p:nvSpPr>
        <p:spPr/>
        <p:txBody>
          <a:bodyPr/>
          <a:lstStyle/>
          <a:p>
            <a:fld id="{C8240AED-B4CF-4958-82B0-B2B4E4DEE523}" type="datetimeFigureOut">
              <a:rPr lang="en-US" smtClean="0"/>
              <a:t>11/5/2021</a:t>
            </a:fld>
            <a:endParaRPr lang="en-US"/>
          </a:p>
        </p:txBody>
      </p:sp>
      <p:sp>
        <p:nvSpPr>
          <p:cNvPr id="4" name="Footer Placeholder 3">
            <a:extLst>
              <a:ext uri="{FF2B5EF4-FFF2-40B4-BE49-F238E27FC236}">
                <a16:creationId xmlns:a16="http://schemas.microsoft.com/office/drawing/2014/main" id="{3D395449-BB06-4464-A2E0-ECE39078F3E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10C01AE-476C-4386-A18A-FCECD7E49120}"/>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29668284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0D5166-130C-4E01-A1BF-97B4A72029AF}"/>
              </a:ext>
            </a:extLst>
          </p:cNvPr>
          <p:cNvSpPr>
            <a:spLocks noGrp="1"/>
          </p:cNvSpPr>
          <p:nvPr>
            <p:ph type="dt" sz="half" idx="10"/>
          </p:nvPr>
        </p:nvSpPr>
        <p:spPr/>
        <p:txBody>
          <a:bodyPr/>
          <a:lstStyle/>
          <a:p>
            <a:fld id="{C8240AED-B4CF-4958-82B0-B2B4E4DEE523}" type="datetimeFigureOut">
              <a:rPr lang="en-US" smtClean="0"/>
              <a:t>11/5/2021</a:t>
            </a:fld>
            <a:endParaRPr lang="en-US"/>
          </a:p>
        </p:txBody>
      </p:sp>
      <p:sp>
        <p:nvSpPr>
          <p:cNvPr id="3" name="Footer Placeholder 2">
            <a:extLst>
              <a:ext uri="{FF2B5EF4-FFF2-40B4-BE49-F238E27FC236}">
                <a16:creationId xmlns:a16="http://schemas.microsoft.com/office/drawing/2014/main" id="{F555441D-EAF1-498D-84E4-27DD7CFAA74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EE353D1-D829-4509-97C5-9FDC302481A7}"/>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27795030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144F2-3E96-4EA2-A158-9D64299579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DDDC888-DC8F-4B71-A278-4D5E553818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C7D0AF9-E7A4-4BF8-85E1-9C4D88DAAE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4471DA-2F4D-4D9B-A26B-73B3E8826ED9}"/>
              </a:ext>
            </a:extLst>
          </p:cNvPr>
          <p:cNvSpPr>
            <a:spLocks noGrp="1"/>
          </p:cNvSpPr>
          <p:nvPr>
            <p:ph type="dt" sz="half" idx="10"/>
          </p:nvPr>
        </p:nvSpPr>
        <p:spPr/>
        <p:txBody>
          <a:bodyPr/>
          <a:lstStyle/>
          <a:p>
            <a:fld id="{C8240AED-B4CF-4958-82B0-B2B4E4DEE523}" type="datetimeFigureOut">
              <a:rPr lang="en-US" smtClean="0"/>
              <a:t>11/5/2021</a:t>
            </a:fld>
            <a:endParaRPr lang="en-US"/>
          </a:p>
        </p:txBody>
      </p:sp>
      <p:sp>
        <p:nvSpPr>
          <p:cNvPr id="6" name="Footer Placeholder 5">
            <a:extLst>
              <a:ext uri="{FF2B5EF4-FFF2-40B4-BE49-F238E27FC236}">
                <a16:creationId xmlns:a16="http://schemas.microsoft.com/office/drawing/2014/main" id="{4F8A70B8-B896-4429-BF45-1739D53416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16C294-0BE2-4072-8B69-8AC7A01848F3}"/>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1529488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B3382-104E-4AEF-B56C-26E1C916D3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2A0D152-C019-4DE6-A176-FD227F0A41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5D6047A-4571-4185-8570-B8486F2509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1E878E-4398-4AE8-9291-34858688FE50}"/>
              </a:ext>
            </a:extLst>
          </p:cNvPr>
          <p:cNvSpPr>
            <a:spLocks noGrp="1"/>
          </p:cNvSpPr>
          <p:nvPr>
            <p:ph type="dt" sz="half" idx="10"/>
          </p:nvPr>
        </p:nvSpPr>
        <p:spPr/>
        <p:txBody>
          <a:bodyPr/>
          <a:lstStyle/>
          <a:p>
            <a:fld id="{C8240AED-B4CF-4958-82B0-B2B4E4DEE523}" type="datetimeFigureOut">
              <a:rPr lang="en-US" smtClean="0"/>
              <a:t>11/5/2021</a:t>
            </a:fld>
            <a:endParaRPr lang="en-US"/>
          </a:p>
        </p:txBody>
      </p:sp>
      <p:sp>
        <p:nvSpPr>
          <p:cNvPr id="6" name="Footer Placeholder 5">
            <a:extLst>
              <a:ext uri="{FF2B5EF4-FFF2-40B4-BE49-F238E27FC236}">
                <a16:creationId xmlns:a16="http://schemas.microsoft.com/office/drawing/2014/main" id="{15087F11-26B7-438B-986A-C0A1191A70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945536-87FA-4620-88DA-8AD29DB52C7E}"/>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13992271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EB37CA-C170-4227-976F-DA93168A01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37C12A7-4015-468D-955B-1F077D68C3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358DC2-F2E3-477B-991F-D50CC3A33B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240AED-B4CF-4958-82B0-B2B4E4DEE523}" type="datetimeFigureOut">
              <a:rPr lang="en-US" smtClean="0"/>
              <a:t>11/5/2021</a:t>
            </a:fld>
            <a:endParaRPr lang="en-US"/>
          </a:p>
        </p:txBody>
      </p:sp>
      <p:sp>
        <p:nvSpPr>
          <p:cNvPr id="5" name="Footer Placeholder 4">
            <a:extLst>
              <a:ext uri="{FF2B5EF4-FFF2-40B4-BE49-F238E27FC236}">
                <a16:creationId xmlns:a16="http://schemas.microsoft.com/office/drawing/2014/main" id="{909F82B3-7528-4ED1-86F2-18A25CBF9C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9221C1B-5D14-463C-BC9B-3ED2A4470C5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61FA57-1EB9-4AE3-94C8-9F61EA662BA8}" type="slidenum">
              <a:rPr lang="en-US" smtClean="0"/>
              <a:t>‹#›</a:t>
            </a:fld>
            <a:endParaRPr lang="en-US"/>
          </a:p>
        </p:txBody>
      </p:sp>
    </p:spTree>
    <p:extLst>
      <p:ext uri="{BB962C8B-B14F-4D97-AF65-F5344CB8AC3E}">
        <p14:creationId xmlns:p14="http://schemas.microsoft.com/office/powerpoint/2010/main" val="18133292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4.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5.xml"/></Relationships>
</file>

<file path=ppt/slides/_rels/slide1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6.xml"/></Relationships>
</file>

<file path=ppt/slides/_rels/slide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7.xml"/></Relationships>
</file>

<file path=ppt/slides/_rels/slide2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0.gif"/></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8.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30.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10.xml"/><Relationship Id="rId4" Type="http://schemas.microsoft.com/office/2007/relationships/hdphoto" Target="../media/hdphoto7.wdp"/></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1.xml"/></Relationships>
</file>

<file path=ppt/slides/_rels/slide34.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2.xml"/></Relationships>
</file>

<file path=ppt/slides/_rels/slide3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3.xml"/></Relationships>
</file>

<file path=ppt/slides/_rels/slide38.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2.xml"/><Relationship Id="rId4" Type="http://schemas.microsoft.com/office/2007/relationships/hdphoto" Target="../media/hdphoto2.wdp"/></Relationships>
</file>

<file path=ppt/slides/_rels/slide40.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4.xml"/></Relationships>
</file>

<file path=ppt/slides/_rels/slide4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5.xml"/></Relationships>
</file>

<file path=ppt/slides/_rels/slide46.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6.xml"/></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7.xml"/></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9.xml"/></Relationships>
</file>

<file path=ppt/slides/_rels/slide52.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0.xml"/></Relationships>
</file>

<file path=ppt/slides/_rels/slide54.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1.xml"/></Relationships>
</file>

<file path=ppt/slides/_rels/slide5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2.xml"/></Relationships>
</file>

<file path=ppt/slides/_rels/slide5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9.png"/><Relationship Id="rId4" Type="http://schemas.microsoft.com/office/2007/relationships/hdphoto" Target="../media/hdphoto3.wdp"/></Relationships>
</file>

<file path=ppt/slides/_rels/slide6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12">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ue sky with white clouds&#10;&#10;Description automatically generated with medium confidence">
            <a:extLst>
              <a:ext uri="{FF2B5EF4-FFF2-40B4-BE49-F238E27FC236}">
                <a16:creationId xmlns:a16="http://schemas.microsoft.com/office/drawing/2014/main" id="{5DF2F5F1-A067-496A-8A08-32E13E3CE889}"/>
              </a:ext>
            </a:extLst>
          </p:cNvPr>
          <p:cNvPicPr>
            <a:picLocks noChangeAspect="1"/>
          </p:cNvPicPr>
          <p:nvPr/>
        </p:nvPicPr>
        <p:blipFill rotWithShape="1">
          <a:blip r:embed="rId2">
            <a:extLst>
              <a:ext uri="{28A0092B-C50C-407E-A947-70E740481C1C}">
                <a14:useLocalDpi xmlns:a14="http://schemas.microsoft.com/office/drawing/2010/main" val="0"/>
              </a:ext>
            </a:extLst>
          </a:blip>
          <a:srcRect t="7333" r="23298" b="1758"/>
          <a:stretch/>
        </p:blipFill>
        <p:spPr>
          <a:xfrm>
            <a:off x="3548540" y="10"/>
            <a:ext cx="8668512" cy="6857990"/>
          </a:xfrm>
          <a:prstGeom prst="rect">
            <a:avLst/>
          </a:prstGeom>
        </p:spPr>
      </p:pic>
      <p:sp>
        <p:nvSpPr>
          <p:cNvPr id="11" name="Rectangle 14">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6">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 name="Rectangle 1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F6E55D9C-D1CD-421C-A77F-99799555E495}"/>
              </a:ext>
            </a:extLst>
          </p:cNvPr>
          <p:cNvSpPr/>
          <p:nvPr/>
        </p:nvSpPr>
        <p:spPr>
          <a:xfrm>
            <a:off x="358346" y="625683"/>
            <a:ext cx="963827" cy="1463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E74EACF1-7974-4136-A095-55FE15DA2B5C}"/>
              </a:ext>
            </a:extLst>
          </p:cNvPr>
          <p:cNvSpPr>
            <a:spLocks noGrp="1"/>
          </p:cNvSpPr>
          <p:nvPr/>
        </p:nvSpPr>
        <p:spPr>
          <a:xfrm>
            <a:off x="63451" y="1701225"/>
            <a:ext cx="7599405" cy="352736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4800" b="1" dirty="0">
                <a:solidFill>
                  <a:srgbClr val="1C6FC1"/>
                </a:solidFill>
                <a:effectLst>
                  <a:glow rad="127000">
                    <a:schemeClr val="bg1"/>
                  </a:glow>
                </a:effectLst>
                <a:latin typeface="Arial" panose="020B0604020202020204" pitchFamily="34" charset="0"/>
                <a:cs typeface="Arial" panose="020B0604020202020204" pitchFamily="34" charset="0"/>
              </a:rPr>
              <a:t>On the Side of the Angels</a:t>
            </a:r>
            <a:br>
              <a:rPr lang="en-US" sz="4800" b="1" dirty="0">
                <a:solidFill>
                  <a:srgbClr val="1C6FC1"/>
                </a:solidFill>
                <a:latin typeface="Arial" panose="020B0604020202020204" pitchFamily="34" charset="0"/>
                <a:cs typeface="Arial" panose="020B0604020202020204" pitchFamily="34" charset="0"/>
              </a:rPr>
            </a:br>
            <a:br>
              <a:rPr lang="en-US" sz="1600" b="1" dirty="0">
                <a:solidFill>
                  <a:srgbClr val="1C6FC1"/>
                </a:solidFill>
                <a:latin typeface="Arial" panose="020B0604020202020204" pitchFamily="34" charset="0"/>
                <a:cs typeface="Arial" panose="020B0604020202020204" pitchFamily="34" charset="0"/>
              </a:rPr>
            </a:br>
            <a:r>
              <a:rPr lang="en-US" sz="3600" b="1" dirty="0">
                <a:solidFill>
                  <a:srgbClr val="1C6FC1"/>
                </a:solidFill>
                <a:latin typeface="Arial" panose="020B0604020202020204" pitchFamily="34" charset="0"/>
                <a:cs typeface="Arial" panose="020B0604020202020204" pitchFamily="34" charset="0"/>
              </a:rPr>
              <a:t>Part 3 of 5</a:t>
            </a:r>
            <a:br>
              <a:rPr lang="en-US" sz="4000" b="1" dirty="0">
                <a:solidFill>
                  <a:srgbClr val="1C6FC1"/>
                </a:solidFill>
                <a:latin typeface="Arial" panose="020B0604020202020204" pitchFamily="34" charset="0"/>
                <a:cs typeface="Arial" panose="020B0604020202020204" pitchFamily="34" charset="0"/>
              </a:rPr>
            </a:br>
            <a:r>
              <a:rPr lang="en-US" sz="4000" b="1" dirty="0">
                <a:solidFill>
                  <a:srgbClr val="1C6FC1"/>
                </a:solidFill>
                <a:latin typeface="Arial" panose="020B0604020202020204" pitchFamily="34" charset="0"/>
                <a:cs typeface="Arial" panose="020B0604020202020204" pitchFamily="34" charset="0"/>
              </a:rPr>
              <a:t>Caustic Kings</a:t>
            </a:r>
          </a:p>
          <a:p>
            <a:pPr algn="ctr">
              <a:lnSpc>
                <a:spcPct val="100000"/>
              </a:lnSpc>
            </a:pPr>
            <a:r>
              <a:rPr lang="en-US" sz="4000" b="1" dirty="0">
                <a:solidFill>
                  <a:srgbClr val="1C6FC1"/>
                </a:solidFill>
                <a:latin typeface="Arial" panose="020B0604020202020204" pitchFamily="34" charset="0"/>
                <a:cs typeface="Arial" panose="020B0604020202020204" pitchFamily="34" charset="0"/>
              </a:rPr>
              <a:t>(Their Motive—Hunger)</a:t>
            </a:r>
            <a:br>
              <a:rPr lang="en-US" sz="4000" b="1" dirty="0">
                <a:solidFill>
                  <a:srgbClr val="1C6FC1"/>
                </a:solidFill>
                <a:latin typeface="Arial" panose="020B0604020202020204" pitchFamily="34" charset="0"/>
                <a:cs typeface="Arial" panose="020B0604020202020204" pitchFamily="34" charset="0"/>
              </a:rPr>
            </a:br>
            <a:endParaRPr lang="en-US" sz="4000" b="1" dirty="0">
              <a:solidFill>
                <a:srgbClr val="1C6FC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433957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1799"/>
    </mc:Choice>
    <mc:Fallback>
      <p:transition spd="slow" advTm="1799"/>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132080" y="132080"/>
            <a:ext cx="12059920" cy="6898640"/>
          </a:xfrm>
        </p:spPr>
        <p:txBody>
          <a:bodyPr rIns="0">
            <a:noAutofit/>
          </a:bodyPr>
          <a:lstStyle/>
          <a:p>
            <a:pPr algn="l">
              <a:lnSpc>
                <a:spcPts val="4400"/>
              </a:lnSpc>
              <a:spcBef>
                <a:spcPts val="0"/>
              </a:spcBef>
              <a:buFont typeface="Arial" panose="020B0604020202020204" pitchFamily="34" charset="0"/>
              <a:buChar char="•"/>
            </a:pPr>
            <a:r>
              <a:rPr lang="en-US" sz="4600" b="1" dirty="0"/>
              <a:t>The people of Israel came to Samuel and basically told Samuel to tell God that they wanted to be ruled by a king </a:t>
            </a:r>
            <a:r>
              <a:rPr lang="en-US" sz="4600" b="1" u="sng" dirty="0"/>
              <a:t>just like the other nations around them.</a:t>
            </a:r>
          </a:p>
          <a:p>
            <a:pPr algn="l">
              <a:lnSpc>
                <a:spcPts val="4400"/>
              </a:lnSpc>
              <a:spcBef>
                <a:spcPts val="0"/>
              </a:spcBef>
              <a:buFont typeface="Arial" panose="020B0604020202020204" pitchFamily="34" charset="0"/>
              <a:buChar char="•"/>
            </a:pPr>
            <a:r>
              <a:rPr lang="en-US" sz="4600" b="1" dirty="0"/>
              <a:t>Up to this point God had spoken to them through prophets, but they were tired of being led by God and tired of His prophets.</a:t>
            </a:r>
          </a:p>
          <a:p>
            <a:pPr algn="l">
              <a:lnSpc>
                <a:spcPts val="4400"/>
              </a:lnSpc>
              <a:spcBef>
                <a:spcPts val="0"/>
              </a:spcBef>
              <a:buFont typeface="Arial" panose="020B0604020202020204" pitchFamily="34" charset="0"/>
              <a:buChar char="•"/>
            </a:pPr>
            <a:r>
              <a:rPr lang="en-US" sz="4600" b="1" dirty="0"/>
              <a:t>They were tired of being different than the world around them.</a:t>
            </a:r>
          </a:p>
          <a:p>
            <a:pPr algn="l">
              <a:lnSpc>
                <a:spcPts val="4400"/>
              </a:lnSpc>
              <a:spcBef>
                <a:spcPts val="0"/>
              </a:spcBef>
              <a:buFont typeface="Arial" panose="020B0604020202020204" pitchFamily="34" charset="0"/>
              <a:buChar char="•"/>
            </a:pPr>
            <a:r>
              <a:rPr lang="en-US" sz="4600" b="1" dirty="0"/>
              <a:t>Do we look around and think we might just want a NORMAL family life with not too much “God Stuff”?</a:t>
            </a:r>
          </a:p>
        </p:txBody>
      </p:sp>
    </p:spTree>
    <p:custDataLst>
      <p:tags r:id="rId1"/>
    </p:custDataLst>
    <p:extLst>
      <p:ext uri="{BB962C8B-B14F-4D97-AF65-F5344CB8AC3E}">
        <p14:creationId xmlns:p14="http://schemas.microsoft.com/office/powerpoint/2010/main" val="355956426"/>
      </p:ext>
    </p:extLst>
  </p:cSld>
  <p:clrMapOvr>
    <a:masterClrMapping/>
  </p:clrMapOvr>
  <mc:AlternateContent xmlns:mc="http://schemas.openxmlformats.org/markup-compatibility/2006">
    <mc:Choice xmlns:p14="http://schemas.microsoft.com/office/powerpoint/2010/main" Requires="p14">
      <p:transition spd="slow" p14:dur="2000" advTm="23263"/>
    </mc:Choice>
    <mc:Fallback>
      <p:transition spd="slow" advTm="2326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171450" y="426720"/>
            <a:ext cx="11887200" cy="6431279"/>
          </a:xfrm>
        </p:spPr>
        <p:txBody>
          <a:bodyPr rIns="0">
            <a:noAutofit/>
          </a:bodyPr>
          <a:lstStyle/>
          <a:p>
            <a:pPr algn="l">
              <a:lnSpc>
                <a:spcPts val="5000"/>
              </a:lnSpc>
              <a:spcBef>
                <a:spcPts val="0"/>
              </a:spcBef>
              <a:buFont typeface="Arial" panose="020B0604020202020204" pitchFamily="34" charset="0"/>
              <a:buChar char="•"/>
            </a:pPr>
            <a:r>
              <a:rPr lang="en-US" sz="5000" b="1" dirty="0"/>
              <a:t>So, Samuel told God their demands and God said to go ahead and let them have their king but warn them that a king is going to use them and consume their resources.</a:t>
            </a:r>
          </a:p>
          <a:p>
            <a:pPr algn="l">
              <a:lnSpc>
                <a:spcPts val="5000"/>
              </a:lnSpc>
              <a:spcBef>
                <a:spcPts val="0"/>
              </a:spcBef>
              <a:buFont typeface="Arial" panose="020B0604020202020204" pitchFamily="34" charset="0"/>
              <a:buChar char="•"/>
            </a:pPr>
            <a:r>
              <a:rPr lang="en-US" sz="5000" b="1" dirty="0"/>
              <a:t>But they wanted to be “normal”—to be like the nations around them.</a:t>
            </a:r>
          </a:p>
          <a:p>
            <a:pPr algn="l">
              <a:lnSpc>
                <a:spcPts val="5000"/>
              </a:lnSpc>
              <a:spcBef>
                <a:spcPts val="0"/>
              </a:spcBef>
              <a:buFont typeface="Arial" panose="020B0604020202020204" pitchFamily="34" charset="0"/>
              <a:buChar char="•"/>
            </a:pPr>
            <a:r>
              <a:rPr lang="en-US" sz="5000" b="1" dirty="0"/>
              <a:t>They said they didn’t care; they seemed to want the respect and all the pomp and ceremony associated with being a nation with a royal court and a king on the throne. </a:t>
            </a:r>
            <a:endParaRPr lang="en-US" sz="5400" b="1" dirty="0"/>
          </a:p>
        </p:txBody>
      </p:sp>
    </p:spTree>
    <p:custDataLst>
      <p:tags r:id="rId1"/>
    </p:custDataLst>
    <p:extLst>
      <p:ext uri="{BB962C8B-B14F-4D97-AF65-F5344CB8AC3E}">
        <p14:creationId xmlns:p14="http://schemas.microsoft.com/office/powerpoint/2010/main" val="1220551750"/>
      </p:ext>
    </p:extLst>
  </p:cSld>
  <p:clrMapOvr>
    <a:masterClrMapping/>
  </p:clrMapOvr>
  <mc:AlternateContent xmlns:mc="http://schemas.openxmlformats.org/markup-compatibility/2006">
    <mc:Choice xmlns:p14="http://schemas.microsoft.com/office/powerpoint/2010/main" Requires="p14">
      <p:transition spd="slow" p14:dur="2000" advTm="22742"/>
    </mc:Choice>
    <mc:Fallback>
      <p:transition spd="slow" advTm="2274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person, posing&#10;&#10;Description automatically generated">
            <a:extLst>
              <a:ext uri="{FF2B5EF4-FFF2-40B4-BE49-F238E27FC236}">
                <a16:creationId xmlns:a16="http://schemas.microsoft.com/office/drawing/2014/main" id="{80E99AF7-502D-459C-BF23-2B13F432E004}"/>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2000"/>
                    </a14:imgEffect>
                    <a14:imgEffect>
                      <a14:brightnessContrast bright="10000"/>
                    </a14:imgEffect>
                  </a14:imgLayer>
                </a14:imgProps>
              </a:ext>
              <a:ext uri="{28A0092B-C50C-407E-A947-70E740481C1C}">
                <a14:useLocalDpi xmlns:a14="http://schemas.microsoft.com/office/drawing/2010/main" val="0"/>
              </a:ext>
            </a:extLst>
          </a:blip>
          <a:srcRect t="7084"/>
          <a:stretch/>
        </p:blipFill>
        <p:spPr>
          <a:xfrm>
            <a:off x="0" y="0"/>
            <a:ext cx="12192000" cy="8496300"/>
          </a:xfrm>
          <a:prstGeom prst="rect">
            <a:avLst/>
          </a:prstGeom>
        </p:spPr>
      </p:pic>
    </p:spTree>
    <p:extLst>
      <p:ext uri="{BB962C8B-B14F-4D97-AF65-F5344CB8AC3E}">
        <p14:creationId xmlns:p14="http://schemas.microsoft.com/office/powerpoint/2010/main" val="755903739"/>
      </p:ext>
    </p:extLst>
  </p:cSld>
  <p:clrMapOvr>
    <a:masterClrMapping/>
  </p:clrMapOvr>
  <mc:AlternateContent xmlns:mc="http://schemas.openxmlformats.org/markup-compatibility/2006">
    <mc:Choice xmlns:p14="http://schemas.microsoft.com/office/powerpoint/2010/main" Requires="p14">
      <p:transition spd="slow" p14:dur="2000" advTm="3562"/>
    </mc:Choice>
    <mc:Fallback>
      <p:transition spd="slow" advTm="3562"/>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12790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127902"/>
            <a:ext cx="11450320" cy="698590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800"/>
              </a:lnSpc>
              <a:spcBef>
                <a:spcPts val="0"/>
              </a:spcBef>
            </a:pPr>
            <a:r>
              <a:rPr lang="en-US" sz="2800" b="1" u="sng" dirty="0">
                <a:solidFill>
                  <a:schemeClr val="bg1"/>
                </a:solidFill>
                <a:effectLst>
                  <a:glow rad="88900">
                    <a:schemeClr val="tx1"/>
                  </a:glow>
                </a:effectLst>
              </a:rPr>
              <a:t>! Samuel 8:10-20 (CEV)</a:t>
            </a:r>
          </a:p>
          <a:p>
            <a:pPr algn="l">
              <a:lnSpc>
                <a:spcPts val="6000"/>
              </a:lnSpc>
              <a:spcBef>
                <a:spcPts val="0"/>
              </a:spcBef>
            </a:pPr>
            <a:r>
              <a:rPr lang="en-US" sz="5400" b="1" dirty="0">
                <a:solidFill>
                  <a:schemeClr val="bg1"/>
                </a:solidFill>
                <a:effectLst>
                  <a:glow rad="88900">
                    <a:schemeClr val="tx1"/>
                  </a:glow>
                </a:effectLst>
              </a:rPr>
              <a:t>“Samuel told the people who were asking for a king what the Lord had said: If you have a king, this is how he will treat you. He will force your sons to join his army… Still others will have to farm the king’s land and harvest his crops or make weapons and parts for his chariots…</a:t>
            </a:r>
            <a:endParaRPr lang="en-US" sz="3000" b="1" dirty="0">
              <a:solidFill>
                <a:srgbClr val="FF0000"/>
              </a:solidFill>
            </a:endParaRPr>
          </a:p>
        </p:txBody>
      </p:sp>
    </p:spTree>
    <p:extLst>
      <p:ext uri="{BB962C8B-B14F-4D97-AF65-F5344CB8AC3E}">
        <p14:creationId xmlns:p14="http://schemas.microsoft.com/office/powerpoint/2010/main" val="2770610190"/>
      </p:ext>
    </p:extLst>
  </p:cSld>
  <p:clrMapOvr>
    <a:masterClrMapping/>
  </p:clrMapOvr>
  <mc:AlternateContent xmlns:mc="http://schemas.openxmlformats.org/markup-compatibility/2006">
    <mc:Choice xmlns:p14="http://schemas.microsoft.com/office/powerpoint/2010/main" Requires="p14">
      <p:transition spd="slow" p14:dur="2000" advTm="11378"/>
    </mc:Choice>
    <mc:Fallback>
      <p:transition spd="slow" advTm="11378"/>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49000">
              <a:srgbClr val="002060"/>
            </a:gs>
            <a:gs pos="87000">
              <a:schemeClr val="accent1">
                <a:lumMod val="45000"/>
                <a:lumOff val="55000"/>
              </a:schemeClr>
            </a:gs>
            <a:gs pos="100000">
              <a:srgbClr val="D56502"/>
            </a:gs>
          </a:gsLst>
          <a:lin ang="5400000" scaled="1"/>
        </a:gradFill>
        <a:effectLst/>
      </p:bgPr>
    </p:bg>
    <p:spTree>
      <p:nvGrpSpPr>
        <p:cNvPr id="1" name=""/>
        <p:cNvGrpSpPr/>
        <p:nvPr/>
      </p:nvGrpSpPr>
      <p:grpSpPr>
        <a:xfrm>
          <a:off x="0" y="0"/>
          <a:ext cx="0" cy="0"/>
          <a:chOff x="0" y="0"/>
          <a:chExt cx="0" cy="0"/>
        </a:xfrm>
      </p:grpSpPr>
      <p:pic>
        <p:nvPicPr>
          <p:cNvPr id="7" name="Picture 6" descr="A person in a garment&#10;&#10;Description automatically generated with low confidence">
            <a:extLst>
              <a:ext uri="{FF2B5EF4-FFF2-40B4-BE49-F238E27FC236}">
                <a16:creationId xmlns:a16="http://schemas.microsoft.com/office/drawing/2014/main" id="{D5383E1A-1F41-4414-BECC-60FD55CE3E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2333" y="191072"/>
            <a:ext cx="4628041" cy="6498856"/>
          </a:xfrm>
          <a:prstGeom prst="rect">
            <a:avLst/>
          </a:prstGeom>
        </p:spPr>
      </p:pic>
      <p:pic>
        <p:nvPicPr>
          <p:cNvPr id="9" name="Picture 8" descr="A cartoon of a person holding a plate of food&#10;&#10;Description automatically generated with low confidence">
            <a:extLst>
              <a:ext uri="{FF2B5EF4-FFF2-40B4-BE49-F238E27FC236}">
                <a16:creationId xmlns:a16="http://schemas.microsoft.com/office/drawing/2014/main" id="{7550E730-5893-4D61-9C3A-14F811A3C4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4293" y="177424"/>
            <a:ext cx="2569007" cy="4255646"/>
          </a:xfrm>
          <a:prstGeom prst="rect">
            <a:avLst/>
          </a:prstGeom>
        </p:spPr>
      </p:pic>
      <p:pic>
        <p:nvPicPr>
          <p:cNvPr id="11" name="Picture 10" descr="A picture containing text, clipart&#10;&#10;Description automatically generated">
            <a:extLst>
              <a:ext uri="{FF2B5EF4-FFF2-40B4-BE49-F238E27FC236}">
                <a16:creationId xmlns:a16="http://schemas.microsoft.com/office/drawing/2014/main" id="{B9A44CB7-A863-4EBB-8DB6-040D7391B5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9480108" y="2634019"/>
            <a:ext cx="2569006" cy="3759461"/>
          </a:xfrm>
          <a:prstGeom prst="rect">
            <a:avLst/>
          </a:prstGeom>
        </p:spPr>
      </p:pic>
      <p:pic>
        <p:nvPicPr>
          <p:cNvPr id="13" name="Picture 12" descr="A picture containing text, doll&#10;&#10;Description automatically generated">
            <a:extLst>
              <a:ext uri="{FF2B5EF4-FFF2-40B4-BE49-F238E27FC236}">
                <a16:creationId xmlns:a16="http://schemas.microsoft.com/office/drawing/2014/main" id="{8AA306DA-E6E5-44FC-9F5E-4B8037B345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07032" y="191072"/>
            <a:ext cx="3568227" cy="5096480"/>
          </a:xfrm>
          <a:prstGeom prst="rect">
            <a:avLst/>
          </a:prstGeom>
        </p:spPr>
      </p:pic>
    </p:spTree>
    <p:extLst>
      <p:ext uri="{BB962C8B-B14F-4D97-AF65-F5344CB8AC3E}">
        <p14:creationId xmlns:p14="http://schemas.microsoft.com/office/powerpoint/2010/main" val="1014196155"/>
      </p:ext>
    </p:extLst>
  </p:cSld>
  <p:clrMapOvr>
    <a:masterClrMapping/>
  </p:clrMapOvr>
  <mc:AlternateContent xmlns:mc="http://schemas.openxmlformats.org/markup-compatibility/2006">
    <mc:Choice xmlns:p14="http://schemas.microsoft.com/office/powerpoint/2010/main" Requires="p14">
      <p:transition spd="slow" p14:dur="2000" advTm="3150"/>
    </mc:Choice>
    <mc:Fallback>
      <p:transition spd="slow" advTm="315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12790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0"/>
            <a:ext cx="11450320" cy="68580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800"/>
              </a:lnSpc>
              <a:spcBef>
                <a:spcPts val="0"/>
              </a:spcBef>
            </a:pPr>
            <a:r>
              <a:rPr lang="en-US" sz="2800" b="1" u="sng" dirty="0">
                <a:solidFill>
                  <a:schemeClr val="bg1"/>
                </a:solidFill>
                <a:effectLst>
                  <a:glow rad="88900">
                    <a:schemeClr val="tx1"/>
                  </a:glow>
                </a:effectLst>
              </a:rPr>
              <a:t>! Samuel 8:10-20 (CEV) cont.</a:t>
            </a:r>
          </a:p>
          <a:p>
            <a:pPr algn="l">
              <a:lnSpc>
                <a:spcPts val="6000"/>
              </a:lnSpc>
              <a:spcBef>
                <a:spcPts val="0"/>
              </a:spcBef>
            </a:pPr>
            <a:r>
              <a:rPr lang="en-US" sz="5400" b="1" dirty="0">
                <a:solidFill>
                  <a:schemeClr val="bg1"/>
                </a:solidFill>
                <a:effectLst>
                  <a:glow rad="88900">
                    <a:schemeClr val="tx1"/>
                  </a:glow>
                </a:effectLst>
              </a:rPr>
              <a:t>…Your daughters will have to make perfume or do his cooking and baking.</a:t>
            </a:r>
          </a:p>
          <a:p>
            <a:pPr algn="l">
              <a:lnSpc>
                <a:spcPts val="6000"/>
              </a:lnSpc>
              <a:spcBef>
                <a:spcPts val="0"/>
              </a:spcBef>
            </a:pPr>
            <a:r>
              <a:rPr lang="en-US" sz="5400" b="1" dirty="0">
                <a:solidFill>
                  <a:schemeClr val="bg1"/>
                </a:solidFill>
                <a:effectLst>
                  <a:glow rad="88900">
                    <a:schemeClr val="tx1"/>
                  </a:glow>
                </a:effectLst>
              </a:rPr>
              <a:t>The king will take your best fields, as well as your vineyards, and olive orchards and give them to his own officials. He will also take a tenth of your grain and grapes and give it to his officers and officials…</a:t>
            </a:r>
            <a:endParaRPr lang="en-US" sz="3000" b="1" dirty="0">
              <a:solidFill>
                <a:srgbClr val="FF0000"/>
              </a:solidFill>
            </a:endParaRPr>
          </a:p>
        </p:txBody>
      </p:sp>
    </p:spTree>
    <p:extLst>
      <p:ext uri="{BB962C8B-B14F-4D97-AF65-F5344CB8AC3E}">
        <p14:creationId xmlns:p14="http://schemas.microsoft.com/office/powerpoint/2010/main" val="34383493"/>
      </p:ext>
    </p:extLst>
  </p:cSld>
  <p:clrMapOvr>
    <a:masterClrMapping/>
  </p:clrMapOvr>
  <mc:AlternateContent xmlns:mc="http://schemas.openxmlformats.org/markup-compatibility/2006">
    <mc:Choice xmlns:p14="http://schemas.microsoft.com/office/powerpoint/2010/main" Requires="p14">
      <p:transition spd="slow" p14:dur="2000" advTm="11487"/>
    </mc:Choice>
    <mc:Fallback>
      <p:transition spd="slow" advTm="11487"/>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0" y="-12790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0"/>
            <a:ext cx="11450320" cy="68580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800"/>
              </a:lnSpc>
              <a:spcBef>
                <a:spcPts val="0"/>
              </a:spcBef>
            </a:pPr>
            <a:r>
              <a:rPr lang="en-US" sz="2800" b="1" u="sng" dirty="0">
                <a:solidFill>
                  <a:schemeClr val="bg1"/>
                </a:solidFill>
                <a:effectLst>
                  <a:glow rad="88900">
                    <a:schemeClr val="tx1"/>
                  </a:glow>
                </a:effectLst>
              </a:rPr>
              <a:t>! Samuel 8:10-20 (CEV) cont.</a:t>
            </a:r>
          </a:p>
          <a:p>
            <a:pPr algn="l">
              <a:lnSpc>
                <a:spcPts val="6000"/>
              </a:lnSpc>
              <a:spcBef>
                <a:spcPts val="0"/>
              </a:spcBef>
            </a:pPr>
            <a:r>
              <a:rPr lang="en-US" sz="5400" b="1" dirty="0">
                <a:solidFill>
                  <a:schemeClr val="bg1"/>
                </a:solidFill>
                <a:effectLst>
                  <a:glow rad="88900">
                    <a:schemeClr val="tx1"/>
                  </a:glow>
                </a:effectLst>
              </a:rPr>
              <a:t>…The king will take your slaves and your best young men and your donkeys and make them do his work… You will become the king’s slaves, and you will finally cry out for the Lord to save you from the king you wanted. But the Lord won’t answer your prayers…</a:t>
            </a:r>
          </a:p>
        </p:txBody>
      </p:sp>
    </p:spTree>
    <p:extLst>
      <p:ext uri="{BB962C8B-B14F-4D97-AF65-F5344CB8AC3E}">
        <p14:creationId xmlns:p14="http://schemas.microsoft.com/office/powerpoint/2010/main" val="1166945166"/>
      </p:ext>
    </p:extLst>
  </p:cSld>
  <p:clrMapOvr>
    <a:masterClrMapping/>
  </p:clrMapOvr>
  <mc:AlternateContent xmlns:mc="http://schemas.openxmlformats.org/markup-compatibility/2006">
    <mc:Choice xmlns:p14="http://schemas.microsoft.com/office/powerpoint/2010/main" Requires="p14">
      <p:transition spd="slow" p14:dur="2000" advTm="13061"/>
    </mc:Choice>
    <mc:Fallback>
      <p:transition spd="slow" advTm="13061"/>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12790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0"/>
            <a:ext cx="11450320" cy="68580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800"/>
              </a:lnSpc>
              <a:spcBef>
                <a:spcPts val="0"/>
              </a:spcBef>
            </a:pPr>
            <a:r>
              <a:rPr lang="en-US" sz="2800" b="1" u="sng" dirty="0">
                <a:solidFill>
                  <a:schemeClr val="bg1"/>
                </a:solidFill>
                <a:effectLst>
                  <a:glow rad="88900">
                    <a:schemeClr val="tx1"/>
                  </a:glow>
                </a:effectLst>
              </a:rPr>
              <a:t>! Samuel 8:10-20 (CEV) cont.</a:t>
            </a:r>
          </a:p>
          <a:p>
            <a:pPr algn="l">
              <a:lnSpc>
                <a:spcPts val="6000"/>
              </a:lnSpc>
              <a:spcBef>
                <a:spcPts val="0"/>
              </a:spcBef>
            </a:pPr>
            <a:r>
              <a:rPr lang="en-US" sz="5400" b="1" dirty="0">
                <a:solidFill>
                  <a:schemeClr val="bg1"/>
                </a:solidFill>
                <a:effectLst>
                  <a:glow rad="88900">
                    <a:schemeClr val="tx1"/>
                  </a:glow>
                </a:effectLst>
              </a:rPr>
              <a:t>…The people would not listen to Samuel. “No!” they said. “We want to be like other nations. We want a king to rule us and lead us in battle.”</a:t>
            </a:r>
            <a:endParaRPr lang="en-US" sz="3000" b="1" dirty="0">
              <a:solidFill>
                <a:srgbClr val="FF0000"/>
              </a:solidFill>
            </a:endParaRPr>
          </a:p>
        </p:txBody>
      </p:sp>
    </p:spTree>
    <p:extLst>
      <p:ext uri="{BB962C8B-B14F-4D97-AF65-F5344CB8AC3E}">
        <p14:creationId xmlns:p14="http://schemas.microsoft.com/office/powerpoint/2010/main" val="3881275201"/>
      </p:ext>
    </p:extLst>
  </p:cSld>
  <p:clrMapOvr>
    <a:masterClrMapping/>
  </p:clrMapOvr>
  <mc:AlternateContent xmlns:mc="http://schemas.openxmlformats.org/markup-compatibility/2006">
    <mc:Choice xmlns:p14="http://schemas.microsoft.com/office/powerpoint/2010/main" Requires="p14">
      <p:transition spd="slow" p14:dur="2000" advTm="6537"/>
    </mc:Choice>
    <mc:Fallback>
      <p:transition spd="slow" advTm="6537"/>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B0D72F4-A4D9-40BC-B4B9-4154B2E426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7028" y="0"/>
            <a:ext cx="8577943" cy="6858000"/>
          </a:xfrm>
          <a:prstGeom prst="rect">
            <a:avLst/>
          </a:prstGeom>
        </p:spPr>
      </p:pic>
      <p:sp>
        <p:nvSpPr>
          <p:cNvPr id="2" name="TextBox 1">
            <a:extLst>
              <a:ext uri="{FF2B5EF4-FFF2-40B4-BE49-F238E27FC236}">
                <a16:creationId xmlns:a16="http://schemas.microsoft.com/office/drawing/2014/main" id="{3C8E32E1-A2E0-4AE9-8CE2-1502870CB0F4}"/>
              </a:ext>
            </a:extLst>
          </p:cNvPr>
          <p:cNvSpPr txBox="1"/>
          <p:nvPr/>
        </p:nvSpPr>
        <p:spPr>
          <a:xfrm>
            <a:off x="502920" y="548640"/>
            <a:ext cx="3566160" cy="2323713"/>
          </a:xfrm>
          <a:prstGeom prst="rect">
            <a:avLst/>
          </a:prstGeom>
          <a:noFill/>
        </p:spPr>
        <p:txBody>
          <a:bodyPr wrap="square" rtlCol="0">
            <a:spAutoFit/>
          </a:bodyPr>
          <a:lstStyle/>
          <a:p>
            <a:pPr>
              <a:lnSpc>
                <a:spcPts val="5800"/>
              </a:lnSpc>
            </a:pPr>
            <a:r>
              <a:rPr lang="en-US" sz="6000" b="1" dirty="0">
                <a:solidFill>
                  <a:srgbClr val="876246"/>
                </a:solidFill>
              </a:rPr>
              <a:t>Caustic Kings are Hungry</a:t>
            </a:r>
          </a:p>
        </p:txBody>
      </p:sp>
    </p:spTree>
    <p:extLst>
      <p:ext uri="{BB962C8B-B14F-4D97-AF65-F5344CB8AC3E}">
        <p14:creationId xmlns:p14="http://schemas.microsoft.com/office/powerpoint/2010/main" val="4288382766"/>
      </p:ext>
    </p:extLst>
  </p:cSld>
  <p:clrMapOvr>
    <a:masterClrMapping/>
  </p:clrMapOvr>
  <mc:AlternateContent xmlns:mc="http://schemas.openxmlformats.org/markup-compatibility/2006">
    <mc:Choice xmlns:p14="http://schemas.microsoft.com/office/powerpoint/2010/main" Requires="p14">
      <p:transition spd="slow" p14:dur="2000" advTm="2219"/>
    </mc:Choice>
    <mc:Fallback>
      <p:transition spd="slow" advTm="2219"/>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0" y="137160"/>
            <a:ext cx="12192000" cy="6659879"/>
          </a:xfrm>
        </p:spPr>
        <p:txBody>
          <a:bodyPr rIns="0">
            <a:noAutofit/>
          </a:bodyPr>
          <a:lstStyle/>
          <a:p>
            <a:pPr algn="l">
              <a:lnSpc>
                <a:spcPts val="5200"/>
              </a:lnSpc>
              <a:spcBef>
                <a:spcPts val="0"/>
              </a:spcBef>
              <a:buFont typeface="Arial" panose="020B0604020202020204" pitchFamily="34" charset="0"/>
              <a:buChar char="•"/>
            </a:pPr>
            <a:r>
              <a:rPr lang="en-US" sz="5000" b="1" dirty="0"/>
              <a:t>People love to support the candidate whom they have chosen to lead their group.</a:t>
            </a:r>
          </a:p>
          <a:p>
            <a:pPr algn="l">
              <a:lnSpc>
                <a:spcPts val="5200"/>
              </a:lnSpc>
              <a:spcBef>
                <a:spcPts val="0"/>
              </a:spcBef>
              <a:buFont typeface="Arial" panose="020B0604020202020204" pitchFamily="34" charset="0"/>
              <a:buChar char="•"/>
            </a:pPr>
            <a:r>
              <a:rPr lang="en-US" sz="5000" b="1" dirty="0"/>
              <a:t>Sadly, this creates the perfect opportunity for a leader to manipulate the group.</a:t>
            </a:r>
          </a:p>
          <a:p>
            <a:pPr algn="l">
              <a:lnSpc>
                <a:spcPts val="5200"/>
              </a:lnSpc>
              <a:spcBef>
                <a:spcPts val="0"/>
              </a:spcBef>
              <a:buFont typeface="Arial" panose="020B0604020202020204" pitchFamily="34" charset="0"/>
              <a:buChar char="•"/>
            </a:pPr>
            <a:r>
              <a:rPr lang="en-US" sz="5000" b="1" dirty="0"/>
              <a:t>He is their leader, but they are </a:t>
            </a:r>
            <a:r>
              <a:rPr lang="en-US" sz="5000" b="1" u="sng" dirty="0"/>
              <a:t>his resource</a:t>
            </a:r>
            <a:r>
              <a:rPr lang="en-US" sz="5000" b="1" dirty="0"/>
              <a:t>—food for his consumption, his very self-worth.</a:t>
            </a:r>
          </a:p>
          <a:p>
            <a:pPr algn="l">
              <a:lnSpc>
                <a:spcPts val="5200"/>
              </a:lnSpc>
              <a:spcBef>
                <a:spcPts val="0"/>
              </a:spcBef>
              <a:buFont typeface="Arial" panose="020B0604020202020204" pitchFamily="34" charset="0"/>
              <a:buChar char="•"/>
            </a:pPr>
            <a:r>
              <a:rPr lang="en-US" sz="5000" b="1" dirty="0"/>
              <a:t>He needs them more than they need him.</a:t>
            </a:r>
          </a:p>
          <a:p>
            <a:pPr algn="l">
              <a:lnSpc>
                <a:spcPts val="5200"/>
              </a:lnSpc>
              <a:spcBef>
                <a:spcPts val="0"/>
              </a:spcBef>
              <a:buFont typeface="Arial" panose="020B0604020202020204" pitchFamily="34" charset="0"/>
              <a:buChar char="•"/>
            </a:pPr>
            <a:r>
              <a:rPr lang="en-US" sz="5000" b="1" dirty="0"/>
              <a:t>He eats them for breakfast.</a:t>
            </a:r>
          </a:p>
          <a:p>
            <a:pPr algn="l">
              <a:lnSpc>
                <a:spcPts val="5200"/>
              </a:lnSpc>
              <a:spcBef>
                <a:spcPts val="0"/>
              </a:spcBef>
              <a:buFont typeface="Arial" panose="020B0604020202020204" pitchFamily="34" charset="0"/>
              <a:buChar char="•"/>
            </a:pPr>
            <a:r>
              <a:rPr lang="en-US" sz="5000" b="1" dirty="0"/>
              <a:t>This is human nature—the rule, not the exception. No man is a good king but Jesus.</a:t>
            </a:r>
          </a:p>
          <a:p>
            <a:pPr algn="l">
              <a:lnSpc>
                <a:spcPts val="5800"/>
              </a:lnSpc>
              <a:spcBef>
                <a:spcPts val="0"/>
              </a:spcBef>
              <a:buFont typeface="Arial" panose="020B0604020202020204" pitchFamily="34" charset="0"/>
              <a:buChar char="•"/>
            </a:pPr>
            <a:endParaRPr lang="en-US" sz="5000" b="1" dirty="0"/>
          </a:p>
          <a:p>
            <a:pPr algn="l">
              <a:lnSpc>
                <a:spcPts val="6000"/>
              </a:lnSpc>
              <a:spcBef>
                <a:spcPts val="0"/>
              </a:spcBef>
            </a:pPr>
            <a:endParaRPr lang="en-US" sz="5400" b="1" dirty="0"/>
          </a:p>
        </p:txBody>
      </p:sp>
    </p:spTree>
    <p:custDataLst>
      <p:tags r:id="rId1"/>
    </p:custDataLst>
    <p:extLst>
      <p:ext uri="{BB962C8B-B14F-4D97-AF65-F5344CB8AC3E}">
        <p14:creationId xmlns:p14="http://schemas.microsoft.com/office/powerpoint/2010/main" val="3068393944"/>
      </p:ext>
    </p:extLst>
  </p:cSld>
  <p:clrMapOvr>
    <a:masterClrMapping/>
  </p:clrMapOvr>
  <mc:AlternateContent xmlns:mc="http://schemas.openxmlformats.org/markup-compatibility/2006">
    <mc:Choice xmlns:p14="http://schemas.microsoft.com/office/powerpoint/2010/main" Requires="p14">
      <p:transition spd="slow" p14:dur="2000" advTm="17856"/>
    </mc:Choice>
    <mc:Fallback>
      <p:transition spd="slow" advTm="1785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Graphic 22">
            <a:extLst>
              <a:ext uri="{FF2B5EF4-FFF2-40B4-BE49-F238E27FC236}">
                <a16:creationId xmlns:a16="http://schemas.microsoft.com/office/drawing/2014/main" id="{4599802F-5782-4607-B19A-FB1CAA0312F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V="1">
            <a:off x="272955" y="4617019"/>
            <a:ext cx="5022945" cy="2599608"/>
          </a:xfrm>
          <a:prstGeom prst="rect">
            <a:avLst/>
          </a:prstGeom>
        </p:spPr>
      </p:pic>
      <p:pic>
        <p:nvPicPr>
          <p:cNvPr id="26" name="Graphic 25">
            <a:extLst>
              <a:ext uri="{FF2B5EF4-FFF2-40B4-BE49-F238E27FC236}">
                <a16:creationId xmlns:a16="http://schemas.microsoft.com/office/drawing/2014/main" id="{DFA3521E-BE41-4D0E-9BDA-B445EF03892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4152898"/>
            <a:ext cx="1965668" cy="2321054"/>
          </a:xfrm>
          <a:prstGeom prst="rect">
            <a:avLst/>
          </a:prstGeom>
        </p:spPr>
      </p:pic>
      <p:pic>
        <p:nvPicPr>
          <p:cNvPr id="25" name="Graphic 24">
            <a:extLst>
              <a:ext uri="{FF2B5EF4-FFF2-40B4-BE49-F238E27FC236}">
                <a16:creationId xmlns:a16="http://schemas.microsoft.com/office/drawing/2014/main" id="{A323FAED-8382-4A4E-8CA9-F116AF14B5F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10216" y="1717539"/>
            <a:ext cx="1965668" cy="1451526"/>
          </a:xfrm>
          <a:prstGeom prst="rect">
            <a:avLst/>
          </a:prstGeom>
        </p:spPr>
      </p:pic>
      <p:pic>
        <p:nvPicPr>
          <p:cNvPr id="24" name="Graphic 23">
            <a:extLst>
              <a:ext uri="{FF2B5EF4-FFF2-40B4-BE49-F238E27FC236}">
                <a16:creationId xmlns:a16="http://schemas.microsoft.com/office/drawing/2014/main" id="{F4C9A7D5-1543-4B56-944D-D6C95FC28CF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229220" y="230633"/>
            <a:ext cx="1965668" cy="1451526"/>
          </a:xfrm>
          <a:prstGeom prst="rect">
            <a:avLst/>
          </a:prstGeom>
        </p:spPr>
      </p:pic>
      <p:pic>
        <p:nvPicPr>
          <p:cNvPr id="6" name="Graphic 5">
            <a:extLst>
              <a:ext uri="{FF2B5EF4-FFF2-40B4-BE49-F238E27FC236}">
                <a16:creationId xmlns:a16="http://schemas.microsoft.com/office/drawing/2014/main" id="{DCEE82B8-8727-406C-91D5-3897835102B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27022" y="-723898"/>
            <a:ext cx="6263772" cy="6858000"/>
          </a:xfrm>
          <a:prstGeom prst="rect">
            <a:avLst/>
          </a:prstGeom>
        </p:spPr>
      </p:pic>
      <p:sp>
        <p:nvSpPr>
          <p:cNvPr id="19" name="Explosion: 14 Points 18">
            <a:extLst>
              <a:ext uri="{FF2B5EF4-FFF2-40B4-BE49-F238E27FC236}">
                <a16:creationId xmlns:a16="http://schemas.microsoft.com/office/drawing/2014/main" id="{EED58292-3C17-410D-B151-F12D99C9A803}"/>
              </a:ext>
            </a:extLst>
          </p:cNvPr>
          <p:cNvSpPr/>
          <p:nvPr/>
        </p:nvSpPr>
        <p:spPr>
          <a:xfrm>
            <a:off x="1951981" y="-1742165"/>
            <a:ext cx="232957" cy="9971402"/>
          </a:xfrm>
          <a:prstGeom prst="irregularSeal2">
            <a:avLst/>
          </a:prstGeom>
          <a:solidFill>
            <a:schemeClr val="tx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22AEB82-C6D6-4B02-8E0A-D2E8830B70E1}"/>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49000"/>
                    </a14:imgEffect>
                    <a14:imgEffect>
                      <a14:colorTemperature colorTemp="5591"/>
                    </a14:imgEffect>
                    <a14:imgEffect>
                      <a14:saturation sat="164000"/>
                    </a14:imgEffect>
                    <a14:imgEffect>
                      <a14:brightnessContrast bright="8000" contrast="3000"/>
                    </a14:imgEffect>
                  </a14:imgLayer>
                </a14:imgProps>
              </a:ext>
              <a:ext uri="{28A0092B-C50C-407E-A947-70E740481C1C}">
                <a14:useLocalDpi xmlns:a14="http://schemas.microsoft.com/office/drawing/2010/main" val="0"/>
              </a:ext>
            </a:extLst>
          </a:blip>
          <a:srcRect l="9127" t="6422" b="3487"/>
          <a:stretch/>
        </p:blipFill>
        <p:spPr>
          <a:xfrm>
            <a:off x="4153944" y="0"/>
            <a:ext cx="8309429" cy="6879455"/>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4" name="Explosion: 14 Points 3">
            <a:extLst>
              <a:ext uri="{FF2B5EF4-FFF2-40B4-BE49-F238E27FC236}">
                <a16:creationId xmlns:a16="http://schemas.microsoft.com/office/drawing/2014/main" id="{88510132-F611-4F55-8B93-83EB76BA45CC}"/>
              </a:ext>
            </a:extLst>
          </p:cNvPr>
          <p:cNvSpPr/>
          <p:nvPr/>
        </p:nvSpPr>
        <p:spPr>
          <a:xfrm>
            <a:off x="4113000" y="-2946371"/>
            <a:ext cx="302922" cy="11940246"/>
          </a:xfrm>
          <a:prstGeom prst="irregularSeal2">
            <a:avLst/>
          </a:prstGeom>
          <a:solidFill>
            <a:schemeClr val="tx1">
              <a:alpha val="7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ubtitle 2">
            <a:extLst>
              <a:ext uri="{FF2B5EF4-FFF2-40B4-BE49-F238E27FC236}">
                <a16:creationId xmlns:a16="http://schemas.microsoft.com/office/drawing/2014/main" id="{144D8AF4-339D-4CE6-A2C2-0B3BD74794D8}"/>
              </a:ext>
            </a:extLst>
          </p:cNvPr>
          <p:cNvSpPr txBox="1">
            <a:spLocks/>
          </p:cNvSpPr>
          <p:nvPr/>
        </p:nvSpPr>
        <p:spPr>
          <a:xfrm>
            <a:off x="5118264" y="570019"/>
            <a:ext cx="3777870" cy="5110255"/>
          </a:xfrm>
          <a:custGeom>
            <a:avLst/>
            <a:gdLst>
              <a:gd name="connsiteX0" fmla="*/ 0 w 3777870"/>
              <a:gd name="connsiteY0" fmla="*/ 0 h 5110255"/>
              <a:gd name="connsiteX1" fmla="*/ 464138 w 3777870"/>
              <a:gd name="connsiteY1" fmla="*/ 0 h 5110255"/>
              <a:gd name="connsiteX2" fmla="*/ 1003834 w 3777870"/>
              <a:gd name="connsiteY2" fmla="*/ 0 h 5110255"/>
              <a:gd name="connsiteX3" fmla="*/ 1619087 w 3777870"/>
              <a:gd name="connsiteY3" fmla="*/ 0 h 5110255"/>
              <a:gd name="connsiteX4" fmla="*/ 2083225 w 3777870"/>
              <a:gd name="connsiteY4" fmla="*/ 0 h 5110255"/>
              <a:gd name="connsiteX5" fmla="*/ 2660700 w 3777870"/>
              <a:gd name="connsiteY5" fmla="*/ 0 h 5110255"/>
              <a:gd name="connsiteX6" fmla="*/ 3124838 w 3777870"/>
              <a:gd name="connsiteY6" fmla="*/ 0 h 5110255"/>
              <a:gd name="connsiteX7" fmla="*/ 3777870 w 3777870"/>
              <a:gd name="connsiteY7" fmla="*/ 0 h 5110255"/>
              <a:gd name="connsiteX8" fmla="*/ 3777870 w 3777870"/>
              <a:gd name="connsiteY8" fmla="*/ 618909 h 5110255"/>
              <a:gd name="connsiteX9" fmla="*/ 3777870 w 3777870"/>
              <a:gd name="connsiteY9" fmla="*/ 1084510 h 5110255"/>
              <a:gd name="connsiteX10" fmla="*/ 3777870 w 3777870"/>
              <a:gd name="connsiteY10" fmla="*/ 1754521 h 5110255"/>
              <a:gd name="connsiteX11" fmla="*/ 3777870 w 3777870"/>
              <a:gd name="connsiteY11" fmla="*/ 2322327 h 5110255"/>
              <a:gd name="connsiteX12" fmla="*/ 3777870 w 3777870"/>
              <a:gd name="connsiteY12" fmla="*/ 2992338 h 5110255"/>
              <a:gd name="connsiteX13" fmla="*/ 3777870 w 3777870"/>
              <a:gd name="connsiteY13" fmla="*/ 3611247 h 5110255"/>
              <a:gd name="connsiteX14" fmla="*/ 3777870 w 3777870"/>
              <a:gd name="connsiteY14" fmla="*/ 4127950 h 5110255"/>
              <a:gd name="connsiteX15" fmla="*/ 3777870 w 3777870"/>
              <a:gd name="connsiteY15" fmla="*/ 5110255 h 5110255"/>
              <a:gd name="connsiteX16" fmla="*/ 3313732 w 3777870"/>
              <a:gd name="connsiteY16" fmla="*/ 5110255 h 5110255"/>
              <a:gd name="connsiteX17" fmla="*/ 2774036 w 3777870"/>
              <a:gd name="connsiteY17" fmla="*/ 5110255 h 5110255"/>
              <a:gd name="connsiteX18" fmla="*/ 2158783 w 3777870"/>
              <a:gd name="connsiteY18" fmla="*/ 5110255 h 5110255"/>
              <a:gd name="connsiteX19" fmla="*/ 1543530 w 3777870"/>
              <a:gd name="connsiteY19" fmla="*/ 5110255 h 5110255"/>
              <a:gd name="connsiteX20" fmla="*/ 966055 w 3777870"/>
              <a:gd name="connsiteY20" fmla="*/ 5110255 h 5110255"/>
              <a:gd name="connsiteX21" fmla="*/ 0 w 3777870"/>
              <a:gd name="connsiteY21" fmla="*/ 5110255 h 5110255"/>
              <a:gd name="connsiteX22" fmla="*/ 0 w 3777870"/>
              <a:gd name="connsiteY22" fmla="*/ 4491346 h 5110255"/>
              <a:gd name="connsiteX23" fmla="*/ 0 w 3777870"/>
              <a:gd name="connsiteY23" fmla="*/ 3923540 h 5110255"/>
              <a:gd name="connsiteX24" fmla="*/ 0 w 3777870"/>
              <a:gd name="connsiteY24" fmla="*/ 3355734 h 5110255"/>
              <a:gd name="connsiteX25" fmla="*/ 0 w 3777870"/>
              <a:gd name="connsiteY25" fmla="*/ 2787928 h 5110255"/>
              <a:gd name="connsiteX26" fmla="*/ 0 w 3777870"/>
              <a:gd name="connsiteY26" fmla="*/ 2373430 h 5110255"/>
              <a:gd name="connsiteX27" fmla="*/ 0 w 3777870"/>
              <a:gd name="connsiteY27" fmla="*/ 1754521 h 5110255"/>
              <a:gd name="connsiteX28" fmla="*/ 0 w 3777870"/>
              <a:gd name="connsiteY28" fmla="*/ 1340022 h 5110255"/>
              <a:gd name="connsiteX29" fmla="*/ 0 w 3777870"/>
              <a:gd name="connsiteY29" fmla="*/ 772216 h 5110255"/>
              <a:gd name="connsiteX30" fmla="*/ 0 w 3777870"/>
              <a:gd name="connsiteY30" fmla="*/ 0 h 5110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777870" h="5110255" fill="none" extrusionOk="0">
                <a:moveTo>
                  <a:pt x="0" y="0"/>
                </a:moveTo>
                <a:cubicBezTo>
                  <a:pt x="112179" y="-45360"/>
                  <a:pt x="252749" y="25211"/>
                  <a:pt x="464138" y="0"/>
                </a:cubicBezTo>
                <a:cubicBezTo>
                  <a:pt x="675527" y="-25211"/>
                  <a:pt x="880999" y="13073"/>
                  <a:pt x="1003834" y="0"/>
                </a:cubicBezTo>
                <a:cubicBezTo>
                  <a:pt x="1126669" y="-13073"/>
                  <a:pt x="1379164" y="41372"/>
                  <a:pt x="1619087" y="0"/>
                </a:cubicBezTo>
                <a:cubicBezTo>
                  <a:pt x="1859010" y="-41372"/>
                  <a:pt x="1950903" y="27113"/>
                  <a:pt x="2083225" y="0"/>
                </a:cubicBezTo>
                <a:cubicBezTo>
                  <a:pt x="2215547" y="-27113"/>
                  <a:pt x="2446746" y="63141"/>
                  <a:pt x="2660700" y="0"/>
                </a:cubicBezTo>
                <a:cubicBezTo>
                  <a:pt x="2874655" y="-63141"/>
                  <a:pt x="3014990" y="1096"/>
                  <a:pt x="3124838" y="0"/>
                </a:cubicBezTo>
                <a:cubicBezTo>
                  <a:pt x="3234686" y="-1096"/>
                  <a:pt x="3483870" y="23259"/>
                  <a:pt x="3777870" y="0"/>
                </a:cubicBezTo>
                <a:cubicBezTo>
                  <a:pt x="3786720" y="271768"/>
                  <a:pt x="3716269" y="457659"/>
                  <a:pt x="3777870" y="618909"/>
                </a:cubicBezTo>
                <a:cubicBezTo>
                  <a:pt x="3839471" y="780159"/>
                  <a:pt x="3729223" y="965591"/>
                  <a:pt x="3777870" y="1084510"/>
                </a:cubicBezTo>
                <a:cubicBezTo>
                  <a:pt x="3826517" y="1203429"/>
                  <a:pt x="3759010" y="1527644"/>
                  <a:pt x="3777870" y="1754521"/>
                </a:cubicBezTo>
                <a:cubicBezTo>
                  <a:pt x="3796730" y="1981398"/>
                  <a:pt x="3753756" y="2169507"/>
                  <a:pt x="3777870" y="2322327"/>
                </a:cubicBezTo>
                <a:cubicBezTo>
                  <a:pt x="3801984" y="2475147"/>
                  <a:pt x="3771249" y="2762818"/>
                  <a:pt x="3777870" y="2992338"/>
                </a:cubicBezTo>
                <a:cubicBezTo>
                  <a:pt x="3784491" y="3221858"/>
                  <a:pt x="3776889" y="3338359"/>
                  <a:pt x="3777870" y="3611247"/>
                </a:cubicBezTo>
                <a:cubicBezTo>
                  <a:pt x="3778851" y="3884135"/>
                  <a:pt x="3767462" y="3888754"/>
                  <a:pt x="3777870" y="4127950"/>
                </a:cubicBezTo>
                <a:cubicBezTo>
                  <a:pt x="3788278" y="4367146"/>
                  <a:pt x="3681480" y="4645573"/>
                  <a:pt x="3777870" y="5110255"/>
                </a:cubicBezTo>
                <a:cubicBezTo>
                  <a:pt x="3571551" y="5165886"/>
                  <a:pt x="3458788" y="5104572"/>
                  <a:pt x="3313732" y="5110255"/>
                </a:cubicBezTo>
                <a:cubicBezTo>
                  <a:pt x="3168676" y="5115938"/>
                  <a:pt x="2981956" y="5086388"/>
                  <a:pt x="2774036" y="5110255"/>
                </a:cubicBezTo>
                <a:cubicBezTo>
                  <a:pt x="2566116" y="5134122"/>
                  <a:pt x="2448911" y="5055220"/>
                  <a:pt x="2158783" y="5110255"/>
                </a:cubicBezTo>
                <a:cubicBezTo>
                  <a:pt x="1868655" y="5165290"/>
                  <a:pt x="1781446" y="5081739"/>
                  <a:pt x="1543530" y="5110255"/>
                </a:cubicBezTo>
                <a:cubicBezTo>
                  <a:pt x="1305614" y="5138771"/>
                  <a:pt x="1109206" y="5100620"/>
                  <a:pt x="966055" y="5110255"/>
                </a:cubicBezTo>
                <a:cubicBezTo>
                  <a:pt x="822904" y="5119890"/>
                  <a:pt x="321617" y="5036662"/>
                  <a:pt x="0" y="5110255"/>
                </a:cubicBezTo>
                <a:cubicBezTo>
                  <a:pt x="-19255" y="4869645"/>
                  <a:pt x="70605" y="4636966"/>
                  <a:pt x="0" y="4491346"/>
                </a:cubicBezTo>
                <a:cubicBezTo>
                  <a:pt x="-70605" y="4345726"/>
                  <a:pt x="58950" y="4083920"/>
                  <a:pt x="0" y="3923540"/>
                </a:cubicBezTo>
                <a:cubicBezTo>
                  <a:pt x="-58950" y="3763160"/>
                  <a:pt x="20237" y="3574867"/>
                  <a:pt x="0" y="3355734"/>
                </a:cubicBezTo>
                <a:cubicBezTo>
                  <a:pt x="-20237" y="3136601"/>
                  <a:pt x="59418" y="2938222"/>
                  <a:pt x="0" y="2787928"/>
                </a:cubicBezTo>
                <a:cubicBezTo>
                  <a:pt x="-59418" y="2637634"/>
                  <a:pt x="250" y="2530885"/>
                  <a:pt x="0" y="2373430"/>
                </a:cubicBezTo>
                <a:cubicBezTo>
                  <a:pt x="-250" y="2215975"/>
                  <a:pt x="17722" y="2025351"/>
                  <a:pt x="0" y="1754521"/>
                </a:cubicBezTo>
                <a:cubicBezTo>
                  <a:pt x="-17722" y="1483691"/>
                  <a:pt x="15181" y="1456055"/>
                  <a:pt x="0" y="1340022"/>
                </a:cubicBezTo>
                <a:cubicBezTo>
                  <a:pt x="-15181" y="1223989"/>
                  <a:pt x="68053" y="972920"/>
                  <a:pt x="0" y="772216"/>
                </a:cubicBezTo>
                <a:cubicBezTo>
                  <a:pt x="-68053" y="571512"/>
                  <a:pt x="6089" y="164862"/>
                  <a:pt x="0" y="0"/>
                </a:cubicBezTo>
                <a:close/>
              </a:path>
              <a:path w="3777870" h="5110255" stroke="0" extrusionOk="0">
                <a:moveTo>
                  <a:pt x="0" y="0"/>
                </a:moveTo>
                <a:cubicBezTo>
                  <a:pt x="175464" y="-19215"/>
                  <a:pt x="355624" y="7796"/>
                  <a:pt x="501917" y="0"/>
                </a:cubicBezTo>
                <a:cubicBezTo>
                  <a:pt x="648210" y="-7796"/>
                  <a:pt x="783824" y="46452"/>
                  <a:pt x="928277" y="0"/>
                </a:cubicBezTo>
                <a:cubicBezTo>
                  <a:pt x="1072730" y="-46452"/>
                  <a:pt x="1255072" y="18977"/>
                  <a:pt x="1543530" y="0"/>
                </a:cubicBezTo>
                <a:cubicBezTo>
                  <a:pt x="1831988" y="-18977"/>
                  <a:pt x="1884952" y="29096"/>
                  <a:pt x="2045447" y="0"/>
                </a:cubicBezTo>
                <a:cubicBezTo>
                  <a:pt x="2205942" y="-29096"/>
                  <a:pt x="2316239" y="35003"/>
                  <a:pt x="2547364" y="0"/>
                </a:cubicBezTo>
                <a:cubicBezTo>
                  <a:pt x="2778489" y="-35003"/>
                  <a:pt x="2939223" y="33756"/>
                  <a:pt x="3162617" y="0"/>
                </a:cubicBezTo>
                <a:cubicBezTo>
                  <a:pt x="3386011" y="-33756"/>
                  <a:pt x="3505496" y="41897"/>
                  <a:pt x="3777870" y="0"/>
                </a:cubicBezTo>
                <a:cubicBezTo>
                  <a:pt x="3805851" y="147937"/>
                  <a:pt x="3758723" y="513867"/>
                  <a:pt x="3777870" y="670011"/>
                </a:cubicBezTo>
                <a:cubicBezTo>
                  <a:pt x="3797017" y="826155"/>
                  <a:pt x="3756362" y="988449"/>
                  <a:pt x="3777870" y="1135612"/>
                </a:cubicBezTo>
                <a:cubicBezTo>
                  <a:pt x="3799378" y="1282775"/>
                  <a:pt x="3739679" y="1453943"/>
                  <a:pt x="3777870" y="1601213"/>
                </a:cubicBezTo>
                <a:cubicBezTo>
                  <a:pt x="3816061" y="1748483"/>
                  <a:pt x="3741964" y="1978175"/>
                  <a:pt x="3777870" y="2169019"/>
                </a:cubicBezTo>
                <a:cubicBezTo>
                  <a:pt x="3813776" y="2359863"/>
                  <a:pt x="3718617" y="2574507"/>
                  <a:pt x="3777870" y="2787928"/>
                </a:cubicBezTo>
                <a:cubicBezTo>
                  <a:pt x="3837123" y="3001349"/>
                  <a:pt x="3748295" y="3095573"/>
                  <a:pt x="3777870" y="3202426"/>
                </a:cubicBezTo>
                <a:cubicBezTo>
                  <a:pt x="3807445" y="3309279"/>
                  <a:pt x="3751333" y="3640242"/>
                  <a:pt x="3777870" y="3770233"/>
                </a:cubicBezTo>
                <a:cubicBezTo>
                  <a:pt x="3804407" y="3900224"/>
                  <a:pt x="3760136" y="4161709"/>
                  <a:pt x="3777870" y="4338039"/>
                </a:cubicBezTo>
                <a:cubicBezTo>
                  <a:pt x="3795604" y="4514369"/>
                  <a:pt x="3691678" y="4924213"/>
                  <a:pt x="3777870" y="5110255"/>
                </a:cubicBezTo>
                <a:cubicBezTo>
                  <a:pt x="3634438" y="5120538"/>
                  <a:pt x="3429427" y="5054230"/>
                  <a:pt x="3200396" y="5110255"/>
                </a:cubicBezTo>
                <a:cubicBezTo>
                  <a:pt x="2971365" y="5166280"/>
                  <a:pt x="2843754" y="5048578"/>
                  <a:pt x="2660700" y="5110255"/>
                </a:cubicBezTo>
                <a:cubicBezTo>
                  <a:pt x="2477646" y="5171932"/>
                  <a:pt x="2339779" y="5084345"/>
                  <a:pt x="2234340" y="5110255"/>
                </a:cubicBezTo>
                <a:cubicBezTo>
                  <a:pt x="2128901" y="5136165"/>
                  <a:pt x="1868040" y="5099724"/>
                  <a:pt x="1770202" y="5110255"/>
                </a:cubicBezTo>
                <a:cubicBezTo>
                  <a:pt x="1672364" y="5120786"/>
                  <a:pt x="1370851" y="5049524"/>
                  <a:pt x="1154949" y="5110255"/>
                </a:cubicBezTo>
                <a:cubicBezTo>
                  <a:pt x="939047" y="5170986"/>
                  <a:pt x="884988" y="5083280"/>
                  <a:pt x="615253" y="5110255"/>
                </a:cubicBezTo>
                <a:cubicBezTo>
                  <a:pt x="345518" y="5137230"/>
                  <a:pt x="179987" y="5059667"/>
                  <a:pt x="0" y="5110255"/>
                </a:cubicBezTo>
                <a:cubicBezTo>
                  <a:pt x="-43881" y="4915947"/>
                  <a:pt x="59262" y="4789444"/>
                  <a:pt x="0" y="4542449"/>
                </a:cubicBezTo>
                <a:cubicBezTo>
                  <a:pt x="-59262" y="4295454"/>
                  <a:pt x="33024" y="4273513"/>
                  <a:pt x="0" y="4127950"/>
                </a:cubicBezTo>
                <a:cubicBezTo>
                  <a:pt x="-33024" y="3982387"/>
                  <a:pt x="37445" y="3814235"/>
                  <a:pt x="0" y="3713452"/>
                </a:cubicBezTo>
                <a:cubicBezTo>
                  <a:pt x="-37445" y="3612669"/>
                  <a:pt x="41332" y="3384574"/>
                  <a:pt x="0" y="3094543"/>
                </a:cubicBezTo>
                <a:cubicBezTo>
                  <a:pt x="-41332" y="2804512"/>
                  <a:pt x="36490" y="2739843"/>
                  <a:pt x="0" y="2628942"/>
                </a:cubicBezTo>
                <a:cubicBezTo>
                  <a:pt x="-36490" y="2518041"/>
                  <a:pt x="16136" y="2222546"/>
                  <a:pt x="0" y="1958931"/>
                </a:cubicBezTo>
                <a:cubicBezTo>
                  <a:pt x="-16136" y="1695316"/>
                  <a:pt x="39509" y="1598696"/>
                  <a:pt x="0" y="1442228"/>
                </a:cubicBezTo>
                <a:cubicBezTo>
                  <a:pt x="-39509" y="1285760"/>
                  <a:pt x="34888" y="1135809"/>
                  <a:pt x="0" y="1027729"/>
                </a:cubicBezTo>
                <a:cubicBezTo>
                  <a:pt x="-34888" y="919649"/>
                  <a:pt x="45949" y="420190"/>
                  <a:pt x="0" y="0"/>
                </a:cubicBezTo>
                <a:close/>
              </a:path>
            </a:pathLst>
          </a:custGeom>
          <a:ln w="22225">
            <a:no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000"/>
              </a:lnSpc>
              <a:spcBef>
                <a:spcPts val="0"/>
              </a:spcBef>
              <a:buNone/>
            </a:pPr>
            <a:r>
              <a:rPr lang="en-US" sz="16000" b="1" dirty="0">
                <a:ln w="25400">
                  <a:solidFill>
                    <a:schemeClr val="accent5">
                      <a:lumMod val="50000"/>
                    </a:schemeClr>
                  </a:solidFill>
                </a:ln>
                <a:solidFill>
                  <a:schemeClr val="bg1"/>
                </a:solidFill>
                <a:latin typeface="Arial Rounded MT Bold" panose="020F0704030504030204" pitchFamily="34" charset="0"/>
              </a:rPr>
              <a:t>On the </a:t>
            </a:r>
          </a:p>
          <a:p>
            <a:pPr marL="0" indent="0">
              <a:lnSpc>
                <a:spcPts val="4000"/>
              </a:lnSpc>
              <a:spcBef>
                <a:spcPts val="0"/>
              </a:spcBef>
              <a:buNone/>
            </a:pPr>
            <a:r>
              <a:rPr lang="en-US" sz="16000" b="1" dirty="0">
                <a:ln w="25400">
                  <a:solidFill>
                    <a:schemeClr val="accent5">
                      <a:lumMod val="50000"/>
                    </a:schemeClr>
                  </a:solidFill>
                </a:ln>
                <a:solidFill>
                  <a:schemeClr val="bg1"/>
                </a:solidFill>
                <a:latin typeface="Arial Rounded MT Bold" panose="020F0704030504030204" pitchFamily="34" charset="0"/>
              </a:rPr>
              <a:t>Side </a:t>
            </a:r>
          </a:p>
          <a:p>
            <a:pPr marL="0" indent="0">
              <a:lnSpc>
                <a:spcPts val="4000"/>
              </a:lnSpc>
              <a:spcBef>
                <a:spcPts val="0"/>
              </a:spcBef>
              <a:buNone/>
            </a:pPr>
            <a:r>
              <a:rPr lang="en-US" sz="16000" b="1" dirty="0">
                <a:ln w="25400">
                  <a:solidFill>
                    <a:schemeClr val="accent5">
                      <a:lumMod val="50000"/>
                    </a:schemeClr>
                  </a:solidFill>
                </a:ln>
                <a:solidFill>
                  <a:schemeClr val="bg1"/>
                </a:solidFill>
                <a:latin typeface="Arial Rounded MT Bold" panose="020F0704030504030204" pitchFamily="34" charset="0"/>
              </a:rPr>
              <a:t>of</a:t>
            </a:r>
          </a:p>
          <a:p>
            <a:pPr marL="0" indent="0">
              <a:buNone/>
            </a:pPr>
            <a:endParaRPr lang="en-US" sz="3200" b="1" dirty="0">
              <a:ln w="25400">
                <a:solidFill>
                  <a:schemeClr val="accent5">
                    <a:lumMod val="50000"/>
                  </a:schemeClr>
                </a:solidFill>
              </a:ln>
              <a:solidFill>
                <a:schemeClr val="bg1"/>
              </a:solidFill>
              <a:latin typeface="Arial Rounded MT Bold" panose="020F0704030504030204" pitchFamily="34" charset="0"/>
            </a:endParaRPr>
          </a:p>
          <a:p>
            <a:pPr marL="0" indent="0">
              <a:buNone/>
            </a:pPr>
            <a:r>
              <a:rPr lang="en-US" sz="26400" b="1" dirty="0">
                <a:ln w="25400">
                  <a:solidFill>
                    <a:schemeClr val="accent5">
                      <a:lumMod val="50000"/>
                    </a:schemeClr>
                  </a:solidFill>
                </a:ln>
                <a:solidFill>
                  <a:schemeClr val="bg1"/>
                </a:solidFill>
                <a:latin typeface="Algerian" panose="04020705040A02060702" pitchFamily="82" charset="0"/>
              </a:rPr>
              <a:t>THE</a:t>
            </a:r>
          </a:p>
          <a:p>
            <a:pPr marL="0" indent="0">
              <a:buNone/>
            </a:pPr>
            <a:r>
              <a:rPr lang="en-US" sz="26400" b="1" dirty="0">
                <a:ln w="25400">
                  <a:solidFill>
                    <a:schemeClr val="accent5">
                      <a:lumMod val="50000"/>
                    </a:schemeClr>
                  </a:solidFill>
                </a:ln>
                <a:solidFill>
                  <a:schemeClr val="bg1"/>
                </a:solidFill>
                <a:latin typeface="Algerian" panose="04020705040A02060702" pitchFamily="82" charset="0"/>
              </a:rPr>
              <a:t>ANGELS</a:t>
            </a:r>
          </a:p>
          <a:p>
            <a:pPr marL="0" indent="0" algn="ctr">
              <a:buNone/>
            </a:pPr>
            <a:r>
              <a:rPr lang="en-US" sz="12800" dirty="0">
                <a:ln w="0">
                  <a:solidFill>
                    <a:schemeClr val="accent5">
                      <a:lumMod val="50000"/>
                    </a:schemeClr>
                  </a:solidFill>
                </a:ln>
                <a:effectLst/>
              </a:rPr>
              <a:t>Part 3</a:t>
            </a:r>
          </a:p>
          <a:p>
            <a:pPr marL="0" indent="0" algn="ctr">
              <a:buNone/>
            </a:pPr>
            <a:r>
              <a:rPr lang="en-US" sz="12800" dirty="0">
                <a:ln w="0">
                  <a:solidFill>
                    <a:schemeClr val="accent5">
                      <a:lumMod val="50000"/>
                    </a:schemeClr>
                  </a:solidFill>
                </a:ln>
                <a:effectLst/>
              </a:rPr>
              <a:t>Caustic Kings</a:t>
            </a:r>
          </a:p>
          <a:p>
            <a:pPr marL="0" indent="0" algn="ctr">
              <a:buNone/>
            </a:pPr>
            <a:r>
              <a:rPr lang="en-US" sz="12800" dirty="0">
                <a:ln w="0">
                  <a:solidFill>
                    <a:schemeClr val="accent5">
                      <a:lumMod val="50000"/>
                    </a:schemeClr>
                  </a:solidFill>
                </a:ln>
                <a:effectLst/>
              </a:rPr>
              <a:t>(Their Motive--Hunger)</a:t>
            </a:r>
          </a:p>
        </p:txBody>
      </p:sp>
      <p:pic>
        <p:nvPicPr>
          <p:cNvPr id="5" name="Picture 4" descr="A picture containing text, silhouette, vector graphics&#10;&#10;Description automatically generated">
            <a:extLst>
              <a:ext uri="{FF2B5EF4-FFF2-40B4-BE49-F238E27FC236}">
                <a16:creationId xmlns:a16="http://schemas.microsoft.com/office/drawing/2014/main" id="{C2B2FDDA-820E-48CA-B8AD-B5344531A9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594058" y="3293740"/>
            <a:ext cx="2320040" cy="3480036"/>
          </a:xfrm>
          <a:prstGeom prst="rect">
            <a:avLst/>
          </a:prstGeom>
          <a:ln w="34925">
            <a:noFill/>
          </a:ln>
          <a:effectLst>
            <a:glow rad="25400">
              <a:schemeClr val="bg1"/>
            </a:glow>
          </a:effectLst>
        </p:spPr>
      </p:pic>
      <p:sp>
        <p:nvSpPr>
          <p:cNvPr id="28" name="Subtitle 2">
            <a:extLst>
              <a:ext uri="{FF2B5EF4-FFF2-40B4-BE49-F238E27FC236}">
                <a16:creationId xmlns:a16="http://schemas.microsoft.com/office/drawing/2014/main" id="{6AD0CDF1-FF8F-42E7-97A6-DBFE0D9C713E}"/>
              </a:ext>
            </a:extLst>
          </p:cNvPr>
          <p:cNvSpPr txBox="1">
            <a:spLocks/>
          </p:cNvSpPr>
          <p:nvPr/>
        </p:nvSpPr>
        <p:spPr>
          <a:xfrm>
            <a:off x="45140" y="851379"/>
            <a:ext cx="1796347" cy="2570640"/>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4300" b="1" dirty="0">
                <a:ln>
                  <a:solidFill>
                    <a:schemeClr val="tx1"/>
                  </a:solidFill>
                </a:ln>
                <a:solidFill>
                  <a:srgbClr val="C00000"/>
                </a:solidFill>
                <a:effectLst>
                  <a:glow rad="152400">
                    <a:schemeClr val="bg1"/>
                  </a:glow>
                </a:effectLst>
              </a:rPr>
              <a:t>Black</a:t>
            </a:r>
          </a:p>
          <a:p>
            <a:pPr marL="0" indent="0" algn="r">
              <a:buNone/>
            </a:pPr>
            <a:r>
              <a:rPr lang="en-US" sz="3000" b="1" dirty="0">
                <a:ln>
                  <a:solidFill>
                    <a:schemeClr val="tx1"/>
                  </a:solidFill>
                </a:ln>
                <a:solidFill>
                  <a:srgbClr val="C00000"/>
                </a:solidFill>
                <a:effectLst>
                  <a:glow rad="152400">
                    <a:schemeClr val="bg1"/>
                  </a:glow>
                </a:effectLst>
              </a:rPr>
              <a:t>Our Party</a:t>
            </a:r>
          </a:p>
          <a:p>
            <a:pPr marL="0" indent="0" algn="r">
              <a:buNone/>
            </a:pPr>
            <a:r>
              <a:rPr lang="en-US" sz="4300" b="1" dirty="0">
                <a:ln>
                  <a:solidFill>
                    <a:schemeClr val="tx1"/>
                  </a:solidFill>
                </a:ln>
                <a:solidFill>
                  <a:srgbClr val="C00000"/>
                </a:solidFill>
                <a:effectLst>
                  <a:glow rad="152400">
                    <a:schemeClr val="bg1"/>
                  </a:glow>
                </a:effectLst>
              </a:rPr>
              <a:t>Us</a:t>
            </a:r>
          </a:p>
          <a:p>
            <a:pPr marL="0" indent="0" algn="r">
              <a:buNone/>
            </a:pPr>
            <a:r>
              <a:rPr lang="en-US" sz="4000" b="1" dirty="0">
                <a:ln>
                  <a:solidFill>
                    <a:schemeClr val="tx1"/>
                  </a:solidFill>
                </a:ln>
                <a:solidFill>
                  <a:srgbClr val="C00000"/>
                </a:solidFill>
                <a:effectLst>
                  <a:glow rad="152400">
                    <a:schemeClr val="bg1"/>
                  </a:glow>
                </a:effectLst>
              </a:rPr>
              <a:t>Athletes</a:t>
            </a:r>
          </a:p>
          <a:p>
            <a:pPr marL="0" indent="0" algn="r">
              <a:buNone/>
            </a:pPr>
            <a:endParaRPr lang="en-US" sz="3600" b="1" dirty="0">
              <a:ln>
                <a:solidFill>
                  <a:schemeClr val="tx1"/>
                </a:solidFill>
              </a:ln>
              <a:solidFill>
                <a:srgbClr val="C00000"/>
              </a:solidFill>
              <a:effectLst>
                <a:glow rad="76200">
                  <a:schemeClr val="bg1"/>
                </a:glow>
              </a:effectLst>
            </a:endParaRPr>
          </a:p>
        </p:txBody>
      </p:sp>
      <p:sp>
        <p:nvSpPr>
          <p:cNvPr id="42" name="Subtitle 2">
            <a:extLst>
              <a:ext uri="{FF2B5EF4-FFF2-40B4-BE49-F238E27FC236}">
                <a16:creationId xmlns:a16="http://schemas.microsoft.com/office/drawing/2014/main" id="{7F1DEEDE-19E9-4E8F-836B-024E59C56784}"/>
              </a:ext>
            </a:extLst>
          </p:cNvPr>
          <p:cNvSpPr txBox="1">
            <a:spLocks/>
          </p:cNvSpPr>
          <p:nvPr/>
        </p:nvSpPr>
        <p:spPr>
          <a:xfrm>
            <a:off x="2295432" y="874785"/>
            <a:ext cx="2120490" cy="2604055"/>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300" b="1" dirty="0">
                <a:ln>
                  <a:solidFill>
                    <a:schemeClr val="tx1"/>
                  </a:solidFill>
                </a:ln>
                <a:solidFill>
                  <a:srgbClr val="C00000"/>
                </a:solidFill>
                <a:effectLst>
                  <a:glow rad="152400">
                    <a:schemeClr val="bg1"/>
                  </a:glow>
                </a:effectLst>
              </a:rPr>
              <a:t>White</a:t>
            </a:r>
          </a:p>
          <a:p>
            <a:pPr marL="0" indent="0">
              <a:buNone/>
            </a:pPr>
            <a:r>
              <a:rPr lang="en-US" sz="3000" b="1" dirty="0">
                <a:ln>
                  <a:solidFill>
                    <a:schemeClr val="tx1"/>
                  </a:solidFill>
                </a:ln>
                <a:solidFill>
                  <a:srgbClr val="C00000"/>
                </a:solidFill>
                <a:effectLst>
                  <a:glow rad="152400">
                    <a:schemeClr val="bg1"/>
                  </a:glow>
                </a:effectLst>
              </a:rPr>
              <a:t>Their Party</a:t>
            </a:r>
          </a:p>
          <a:p>
            <a:pPr marL="0" indent="0">
              <a:buNone/>
            </a:pPr>
            <a:r>
              <a:rPr lang="en-US" sz="4300" b="1" dirty="0">
                <a:ln>
                  <a:solidFill>
                    <a:schemeClr val="tx1"/>
                  </a:solidFill>
                </a:ln>
                <a:solidFill>
                  <a:srgbClr val="C00000"/>
                </a:solidFill>
                <a:effectLst>
                  <a:glow rad="152400">
                    <a:schemeClr val="bg1"/>
                  </a:glow>
                </a:effectLst>
              </a:rPr>
              <a:t>Them</a:t>
            </a:r>
          </a:p>
          <a:p>
            <a:pPr marL="0" indent="0">
              <a:buNone/>
            </a:pPr>
            <a:r>
              <a:rPr lang="en-US" sz="4000" b="1" dirty="0">
                <a:ln>
                  <a:solidFill>
                    <a:schemeClr val="tx1"/>
                  </a:solidFill>
                </a:ln>
                <a:solidFill>
                  <a:srgbClr val="C00000"/>
                </a:solidFill>
                <a:effectLst>
                  <a:glow rad="152400">
                    <a:schemeClr val="bg1"/>
                  </a:glow>
                </a:effectLst>
              </a:rPr>
              <a:t>Nerds</a:t>
            </a:r>
          </a:p>
          <a:p>
            <a:pPr marL="0" indent="0" algn="ctr">
              <a:buNone/>
            </a:pPr>
            <a:endParaRPr lang="en-US" sz="3600" b="1" dirty="0">
              <a:ln>
                <a:solidFill>
                  <a:schemeClr val="tx1"/>
                </a:solidFill>
              </a:ln>
              <a:solidFill>
                <a:srgbClr val="C00000"/>
              </a:solidFill>
              <a:effectLst>
                <a:glow rad="76200">
                  <a:schemeClr val="bg1"/>
                </a:glow>
              </a:effectLst>
            </a:endParaRPr>
          </a:p>
        </p:txBody>
      </p:sp>
      <p:sp>
        <p:nvSpPr>
          <p:cNvPr id="43" name="Subtitle 2">
            <a:extLst>
              <a:ext uri="{FF2B5EF4-FFF2-40B4-BE49-F238E27FC236}">
                <a16:creationId xmlns:a16="http://schemas.microsoft.com/office/drawing/2014/main" id="{3BC047A4-B9ED-4466-BA73-89E371477C97}"/>
              </a:ext>
            </a:extLst>
          </p:cNvPr>
          <p:cNvSpPr txBox="1">
            <a:spLocks/>
          </p:cNvSpPr>
          <p:nvPr/>
        </p:nvSpPr>
        <p:spPr>
          <a:xfrm>
            <a:off x="-489857" y="3505227"/>
            <a:ext cx="2325954" cy="3042900"/>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b="1" dirty="0">
                <a:ln>
                  <a:solidFill>
                    <a:schemeClr val="tx1"/>
                  </a:solidFill>
                </a:ln>
                <a:solidFill>
                  <a:srgbClr val="C00000"/>
                </a:solidFill>
                <a:effectLst>
                  <a:glow rad="152400">
                    <a:schemeClr val="bg1"/>
                  </a:glow>
                </a:effectLst>
              </a:rPr>
              <a:t>Born Here</a:t>
            </a:r>
          </a:p>
          <a:p>
            <a:pPr marL="0" indent="0" algn="r">
              <a:buNone/>
            </a:pPr>
            <a:r>
              <a:rPr lang="en-US" sz="4300" b="1" dirty="0">
                <a:ln>
                  <a:solidFill>
                    <a:schemeClr val="tx1"/>
                  </a:solidFill>
                </a:ln>
                <a:solidFill>
                  <a:srgbClr val="C00000"/>
                </a:solidFill>
                <a:effectLst>
                  <a:glow rad="152400">
                    <a:schemeClr val="bg1"/>
                  </a:glow>
                </a:effectLst>
              </a:rPr>
              <a:t>Rich</a:t>
            </a:r>
          </a:p>
          <a:p>
            <a:pPr marL="0" indent="0" algn="r">
              <a:buNone/>
            </a:pPr>
            <a:r>
              <a:rPr lang="en-US" sz="4300" b="1" dirty="0">
                <a:ln>
                  <a:solidFill>
                    <a:schemeClr val="tx1"/>
                  </a:solidFill>
                </a:ln>
                <a:solidFill>
                  <a:srgbClr val="C00000"/>
                </a:solidFill>
                <a:effectLst>
                  <a:glow rad="152400">
                    <a:schemeClr val="bg1"/>
                  </a:glow>
                </a:effectLst>
              </a:rPr>
              <a:t>College</a:t>
            </a:r>
          </a:p>
          <a:p>
            <a:pPr marL="0" indent="0" algn="r">
              <a:buNone/>
            </a:pPr>
            <a:r>
              <a:rPr lang="en-US" sz="4300" b="1" dirty="0">
                <a:ln>
                  <a:solidFill>
                    <a:schemeClr val="tx1"/>
                  </a:solidFill>
                </a:ln>
                <a:solidFill>
                  <a:srgbClr val="C00000"/>
                </a:solidFill>
                <a:effectLst>
                  <a:glow rad="152400">
                    <a:schemeClr val="bg1"/>
                  </a:glow>
                </a:effectLst>
              </a:rPr>
              <a:t>C.E.O.</a:t>
            </a:r>
          </a:p>
          <a:p>
            <a:pPr marL="0" indent="0" algn="r">
              <a:buNone/>
            </a:pPr>
            <a:endParaRPr lang="en-US" sz="3600" b="1" dirty="0">
              <a:ln>
                <a:solidFill>
                  <a:schemeClr val="tx1"/>
                </a:solidFill>
              </a:ln>
              <a:solidFill>
                <a:srgbClr val="C00000"/>
              </a:solidFill>
              <a:effectLst>
                <a:glow rad="76200">
                  <a:schemeClr val="bg1"/>
                </a:glow>
              </a:effectLst>
            </a:endParaRPr>
          </a:p>
        </p:txBody>
      </p:sp>
      <p:sp>
        <p:nvSpPr>
          <p:cNvPr id="44" name="Subtitle 2">
            <a:extLst>
              <a:ext uri="{FF2B5EF4-FFF2-40B4-BE49-F238E27FC236}">
                <a16:creationId xmlns:a16="http://schemas.microsoft.com/office/drawing/2014/main" id="{DA92D015-5765-404E-97BB-14F62B8FECC3}"/>
              </a:ext>
            </a:extLst>
          </p:cNvPr>
          <p:cNvSpPr txBox="1">
            <a:spLocks/>
          </p:cNvSpPr>
          <p:nvPr/>
        </p:nvSpPr>
        <p:spPr>
          <a:xfrm>
            <a:off x="2238124" y="3533639"/>
            <a:ext cx="3031367" cy="3042900"/>
          </a:xfrm>
          <a:prstGeom prst="rect">
            <a:avLst/>
          </a:prstGeom>
          <a:effectLst/>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ln>
                  <a:solidFill>
                    <a:schemeClr val="tx1"/>
                  </a:solidFill>
                </a:ln>
                <a:solidFill>
                  <a:srgbClr val="C00000"/>
                </a:solidFill>
                <a:effectLst>
                  <a:glow rad="152400">
                    <a:schemeClr val="bg1"/>
                  </a:glow>
                </a:effectLst>
              </a:rPr>
              <a:t>Moved</a:t>
            </a:r>
            <a:r>
              <a:rPr lang="en-US" b="1" dirty="0">
                <a:ln>
                  <a:solidFill>
                    <a:schemeClr val="tx1"/>
                  </a:solidFill>
                </a:ln>
                <a:solidFill>
                  <a:srgbClr val="C00000"/>
                </a:solidFill>
              </a:rPr>
              <a:t> </a:t>
            </a:r>
            <a:r>
              <a:rPr lang="en-US" b="1" dirty="0">
                <a:ln>
                  <a:solidFill>
                    <a:schemeClr val="tx1"/>
                  </a:solidFill>
                </a:ln>
                <a:solidFill>
                  <a:srgbClr val="C00000"/>
                </a:solidFill>
                <a:effectLst>
                  <a:glow rad="152400">
                    <a:schemeClr val="bg1"/>
                  </a:glow>
                </a:effectLst>
              </a:rPr>
              <a:t>Here</a:t>
            </a:r>
          </a:p>
          <a:p>
            <a:pPr marL="0" indent="0">
              <a:buNone/>
            </a:pPr>
            <a:r>
              <a:rPr lang="en-US" sz="4300" b="1" dirty="0">
                <a:ln>
                  <a:solidFill>
                    <a:schemeClr val="tx1"/>
                  </a:solidFill>
                </a:ln>
                <a:solidFill>
                  <a:srgbClr val="C00000"/>
                </a:solidFill>
                <a:effectLst>
                  <a:glow rad="152400">
                    <a:schemeClr val="bg1"/>
                  </a:glow>
                </a:effectLst>
              </a:rPr>
              <a:t>Poor</a:t>
            </a:r>
          </a:p>
          <a:p>
            <a:pPr marL="0" indent="0">
              <a:buNone/>
            </a:pPr>
            <a:r>
              <a:rPr lang="en-US" sz="4300" b="1" dirty="0">
                <a:ln>
                  <a:solidFill>
                    <a:schemeClr val="tx1"/>
                  </a:solidFill>
                </a:ln>
                <a:solidFill>
                  <a:srgbClr val="C00000"/>
                </a:solidFill>
                <a:effectLst>
                  <a:glow rad="152400">
                    <a:schemeClr val="bg1"/>
                  </a:glow>
                </a:effectLst>
              </a:rPr>
              <a:t>Trades</a:t>
            </a:r>
          </a:p>
          <a:p>
            <a:pPr marL="0" indent="0">
              <a:buNone/>
            </a:pPr>
            <a:r>
              <a:rPr lang="en-US" sz="4300" b="1" dirty="0">
                <a:ln>
                  <a:solidFill>
                    <a:schemeClr val="tx1"/>
                  </a:solidFill>
                </a:ln>
                <a:solidFill>
                  <a:srgbClr val="C00000"/>
                </a:solidFill>
                <a:effectLst>
                  <a:glow rad="152400">
                    <a:schemeClr val="bg1"/>
                  </a:glow>
                </a:effectLst>
              </a:rPr>
              <a:t>Janitor</a:t>
            </a:r>
          </a:p>
          <a:p>
            <a:pPr marL="0" indent="0">
              <a:buNone/>
            </a:pPr>
            <a:endParaRPr lang="en-US" sz="3600" b="1" dirty="0">
              <a:ln>
                <a:solidFill>
                  <a:schemeClr val="tx1"/>
                </a:solidFill>
              </a:ln>
              <a:solidFill>
                <a:srgbClr val="C00000"/>
              </a:solidFill>
              <a:effectLst>
                <a:glow rad="76200">
                  <a:schemeClr val="bg1"/>
                </a:glow>
              </a:effectLst>
            </a:endParaRPr>
          </a:p>
        </p:txBody>
      </p:sp>
    </p:spTree>
    <p:extLst>
      <p:ext uri="{BB962C8B-B14F-4D97-AF65-F5344CB8AC3E}">
        <p14:creationId xmlns:p14="http://schemas.microsoft.com/office/powerpoint/2010/main" val="956180288"/>
      </p:ext>
    </p:extLst>
  </p:cSld>
  <p:clrMapOvr>
    <a:masterClrMapping/>
  </p:clrMapOvr>
  <mc:AlternateContent xmlns:mc="http://schemas.openxmlformats.org/markup-compatibility/2006">
    <mc:Choice xmlns:p14="http://schemas.microsoft.com/office/powerpoint/2010/main" Requires="p14">
      <p:transition spd="slow" p14:dur="2000" advTm="8177"/>
    </mc:Choice>
    <mc:Fallback>
      <p:transition spd="slow" advTm="8177"/>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0" y="190500"/>
            <a:ext cx="12192000" cy="6606539"/>
          </a:xfrm>
        </p:spPr>
        <p:txBody>
          <a:bodyPr rIns="0">
            <a:noAutofit/>
          </a:bodyPr>
          <a:lstStyle/>
          <a:p>
            <a:pPr algn="l">
              <a:lnSpc>
                <a:spcPts val="6400"/>
              </a:lnSpc>
              <a:spcBef>
                <a:spcPts val="0"/>
              </a:spcBef>
              <a:buFont typeface="Arial" panose="020B0604020202020204" pitchFamily="34" charset="0"/>
              <a:buChar char="•"/>
            </a:pPr>
            <a:r>
              <a:rPr lang="en-US" sz="6000" b="1" dirty="0"/>
              <a:t>Eventually, each of us will use people to serve ourselves. </a:t>
            </a:r>
          </a:p>
          <a:p>
            <a:pPr algn="l">
              <a:lnSpc>
                <a:spcPts val="6400"/>
              </a:lnSpc>
              <a:spcBef>
                <a:spcPts val="0"/>
              </a:spcBef>
              <a:buFont typeface="Arial" panose="020B0604020202020204" pitchFamily="34" charset="0"/>
              <a:buChar char="•"/>
            </a:pPr>
            <a:r>
              <a:rPr lang="en-US" sz="6000" b="1" dirty="0"/>
              <a:t>We may even justify it by telling ourselves, “We are actually doing </a:t>
            </a:r>
            <a:r>
              <a:rPr lang="en-US" sz="6000" b="1" u="sng" dirty="0"/>
              <a:t>them</a:t>
            </a:r>
            <a:r>
              <a:rPr lang="en-US" sz="6000" b="1" dirty="0"/>
              <a:t> a favor or “We’re doing it for God.”</a:t>
            </a:r>
          </a:p>
          <a:p>
            <a:pPr algn="l">
              <a:lnSpc>
                <a:spcPts val="6400"/>
              </a:lnSpc>
              <a:spcBef>
                <a:spcPts val="0"/>
              </a:spcBef>
              <a:buFont typeface="Arial" panose="020B0604020202020204" pitchFamily="34" charset="0"/>
              <a:buChar char="•"/>
            </a:pPr>
            <a:r>
              <a:rPr lang="en-US" sz="6000" b="1" dirty="0"/>
              <a:t>Leaders (be they Christian or secular) are all susceptible to this temptation. </a:t>
            </a:r>
          </a:p>
          <a:p>
            <a:pPr algn="l">
              <a:lnSpc>
                <a:spcPts val="6400"/>
              </a:lnSpc>
              <a:spcBef>
                <a:spcPts val="0"/>
              </a:spcBef>
            </a:pPr>
            <a:endParaRPr lang="en-US" sz="5400" b="1" dirty="0"/>
          </a:p>
        </p:txBody>
      </p:sp>
    </p:spTree>
    <p:custDataLst>
      <p:tags r:id="rId1"/>
    </p:custDataLst>
    <p:extLst>
      <p:ext uri="{BB962C8B-B14F-4D97-AF65-F5344CB8AC3E}">
        <p14:creationId xmlns:p14="http://schemas.microsoft.com/office/powerpoint/2010/main" val="2732663204"/>
      </p:ext>
    </p:extLst>
  </p:cSld>
  <p:clrMapOvr>
    <a:masterClrMapping/>
  </p:clrMapOvr>
  <mc:AlternateContent xmlns:mc="http://schemas.openxmlformats.org/markup-compatibility/2006">
    <mc:Choice xmlns:p14="http://schemas.microsoft.com/office/powerpoint/2010/main" Requires="p14">
      <p:transition spd="slow" p14:dur="2000" advTm="9964"/>
    </mc:Choice>
    <mc:Fallback>
      <p:transition spd="slow" advTm="996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clipart&#10;&#10;Description automatically generated">
            <a:extLst>
              <a:ext uri="{FF2B5EF4-FFF2-40B4-BE49-F238E27FC236}">
                <a16:creationId xmlns:a16="http://schemas.microsoft.com/office/drawing/2014/main" id="{1E463205-112D-49C5-9AE8-4ADB86DC170B}"/>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47000"/>
                    </a14:imgEffect>
                    <a14:imgEffect>
                      <a14:brightnessContrast bright="14000" contrast="-1000"/>
                    </a14:imgEffect>
                  </a14:imgLayer>
                </a14:imgProps>
              </a:ext>
              <a:ext uri="{28A0092B-C50C-407E-A947-70E740481C1C}">
                <a14:useLocalDpi xmlns:a14="http://schemas.microsoft.com/office/drawing/2010/main" val="0"/>
              </a:ext>
            </a:extLst>
          </a:blip>
          <a:srcRect b="6945"/>
          <a:stretch/>
        </p:blipFill>
        <p:spPr>
          <a:xfrm>
            <a:off x="6400771" y="0"/>
            <a:ext cx="4995104" cy="6858000"/>
          </a:xfrm>
          <a:prstGeom prst="rect">
            <a:avLst/>
          </a:prstGeom>
        </p:spPr>
      </p:pic>
      <p:pic>
        <p:nvPicPr>
          <p:cNvPr id="9" name="Picture 8" descr="Text&#10;&#10;Description automatically generated">
            <a:extLst>
              <a:ext uri="{FF2B5EF4-FFF2-40B4-BE49-F238E27FC236}">
                <a16:creationId xmlns:a16="http://schemas.microsoft.com/office/drawing/2014/main" id="{933A1AAF-A380-4F93-9500-E1E8A0FB4A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5332" y="1828800"/>
            <a:ext cx="4973708" cy="2101392"/>
          </a:xfrm>
          <a:prstGeom prst="rect">
            <a:avLst/>
          </a:prstGeom>
        </p:spPr>
      </p:pic>
    </p:spTree>
    <p:extLst>
      <p:ext uri="{BB962C8B-B14F-4D97-AF65-F5344CB8AC3E}">
        <p14:creationId xmlns:p14="http://schemas.microsoft.com/office/powerpoint/2010/main" val="1368486282"/>
      </p:ext>
    </p:extLst>
  </p:cSld>
  <p:clrMapOvr>
    <a:masterClrMapping/>
  </p:clrMapOvr>
  <mc:AlternateContent xmlns:mc="http://schemas.openxmlformats.org/markup-compatibility/2006">
    <mc:Choice xmlns:p14="http://schemas.microsoft.com/office/powerpoint/2010/main" Requires="p14">
      <p:transition spd="slow" p14:dur="2000" advTm="1748"/>
    </mc:Choice>
    <mc:Fallback>
      <p:transition spd="slow" advTm="1748"/>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0" y="171450"/>
            <a:ext cx="12192000" cy="6625589"/>
          </a:xfrm>
        </p:spPr>
        <p:txBody>
          <a:bodyPr rIns="0">
            <a:noAutofit/>
          </a:bodyPr>
          <a:lstStyle/>
          <a:p>
            <a:pPr algn="l">
              <a:lnSpc>
                <a:spcPts val="5200"/>
              </a:lnSpc>
              <a:spcBef>
                <a:spcPts val="0"/>
              </a:spcBef>
              <a:buFont typeface="Arial" panose="020B0604020202020204" pitchFamily="34" charset="0"/>
              <a:buChar char="•"/>
            </a:pPr>
            <a:r>
              <a:rPr lang="en-US" sz="6000" b="1" dirty="0"/>
              <a:t>At best, we will resist this temptation and when the Lord shows us this self-serving attitude in our hearts, we must find a place of repentance before Him. </a:t>
            </a:r>
          </a:p>
          <a:p>
            <a:pPr algn="l">
              <a:lnSpc>
                <a:spcPts val="5200"/>
              </a:lnSpc>
              <a:spcBef>
                <a:spcPts val="0"/>
              </a:spcBef>
              <a:buFont typeface="Arial" panose="020B0604020202020204" pitchFamily="34" charset="0"/>
              <a:buChar char="•"/>
            </a:pPr>
            <a:r>
              <a:rPr lang="en-US" sz="6000" b="1" dirty="0"/>
              <a:t>At worst, a leader can become hungrier &amp; hungrier for power, authority, the respect of his peers, community status, praise, admiration, abiding legacy, material gain, etc.</a:t>
            </a:r>
            <a:endParaRPr lang="en-US" sz="5000" b="1" dirty="0"/>
          </a:p>
          <a:p>
            <a:pPr algn="l">
              <a:lnSpc>
                <a:spcPts val="5800"/>
              </a:lnSpc>
              <a:spcBef>
                <a:spcPts val="0"/>
              </a:spcBef>
            </a:pPr>
            <a:endParaRPr lang="en-US" sz="5000" b="1" dirty="0"/>
          </a:p>
          <a:p>
            <a:pPr algn="l">
              <a:lnSpc>
                <a:spcPts val="6000"/>
              </a:lnSpc>
              <a:spcBef>
                <a:spcPts val="0"/>
              </a:spcBef>
            </a:pPr>
            <a:endParaRPr lang="en-US" sz="5400" b="1" dirty="0"/>
          </a:p>
        </p:txBody>
      </p:sp>
    </p:spTree>
    <p:custDataLst>
      <p:tags r:id="rId1"/>
    </p:custDataLst>
    <p:extLst>
      <p:ext uri="{BB962C8B-B14F-4D97-AF65-F5344CB8AC3E}">
        <p14:creationId xmlns:p14="http://schemas.microsoft.com/office/powerpoint/2010/main" val="1593479102"/>
      </p:ext>
    </p:extLst>
  </p:cSld>
  <p:clrMapOvr>
    <a:masterClrMapping/>
  </p:clrMapOvr>
  <mc:AlternateContent xmlns:mc="http://schemas.openxmlformats.org/markup-compatibility/2006">
    <mc:Choice xmlns:p14="http://schemas.microsoft.com/office/powerpoint/2010/main" Requires="p14">
      <p:transition spd="slow" p14:dur="2000" advTm="12552"/>
    </mc:Choice>
    <mc:Fallback>
      <p:transition spd="slow" advTm="1255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sheep&#10;&#10;Description automatically generated with medium confidence">
            <a:extLst>
              <a:ext uri="{FF2B5EF4-FFF2-40B4-BE49-F238E27FC236}">
                <a16:creationId xmlns:a16="http://schemas.microsoft.com/office/drawing/2014/main" id="{0DF7A722-F531-4E05-BF7C-41FD7E0C31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80661058"/>
      </p:ext>
    </p:extLst>
  </p:cSld>
  <p:clrMapOvr>
    <a:masterClrMapping/>
  </p:clrMapOvr>
  <mc:AlternateContent xmlns:mc="http://schemas.openxmlformats.org/markup-compatibility/2006">
    <mc:Choice xmlns:p14="http://schemas.microsoft.com/office/powerpoint/2010/main" Requires="p14">
      <p:transition spd="slow" p14:dur="2000" advTm="2901"/>
    </mc:Choice>
    <mc:Fallback>
      <p:transition spd="slow" advTm="2901"/>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209550" y="195210"/>
            <a:ext cx="11982450" cy="6601830"/>
          </a:xfrm>
        </p:spPr>
        <p:txBody>
          <a:bodyPr rIns="0">
            <a:noAutofit/>
          </a:bodyPr>
          <a:lstStyle/>
          <a:p>
            <a:pPr algn="l">
              <a:lnSpc>
                <a:spcPct val="100000"/>
              </a:lnSpc>
              <a:spcBef>
                <a:spcPts val="0"/>
              </a:spcBef>
              <a:buFont typeface="Arial" panose="020B0604020202020204" pitchFamily="34" charset="0"/>
              <a:buChar char="•"/>
            </a:pPr>
            <a:r>
              <a:rPr lang="en-US" sz="6000" b="1" dirty="0"/>
              <a:t>When this happens, the people this leader claims to be serving, are really what he is consuming to feed his insatiable hunger. </a:t>
            </a:r>
          </a:p>
          <a:p>
            <a:pPr algn="l">
              <a:lnSpc>
                <a:spcPct val="100000"/>
              </a:lnSpc>
              <a:spcBef>
                <a:spcPts val="0"/>
              </a:spcBef>
              <a:buFont typeface="Arial" panose="020B0604020202020204" pitchFamily="34" charset="0"/>
              <a:buChar char="•"/>
            </a:pPr>
            <a:r>
              <a:rPr lang="en-US" sz="6000" b="1" dirty="0"/>
              <a:t>The sheep are abused, neglected and  have become the king’s food for his pleasure and his ego.</a:t>
            </a:r>
          </a:p>
          <a:p>
            <a:pPr algn="l">
              <a:lnSpc>
                <a:spcPts val="6000"/>
              </a:lnSpc>
              <a:spcBef>
                <a:spcPts val="0"/>
              </a:spcBef>
            </a:pPr>
            <a:endParaRPr lang="en-US" sz="5400" b="1" dirty="0"/>
          </a:p>
        </p:txBody>
      </p:sp>
    </p:spTree>
    <p:custDataLst>
      <p:tags r:id="rId1"/>
    </p:custDataLst>
    <p:extLst>
      <p:ext uri="{BB962C8B-B14F-4D97-AF65-F5344CB8AC3E}">
        <p14:creationId xmlns:p14="http://schemas.microsoft.com/office/powerpoint/2010/main" val="1746776461"/>
      </p:ext>
    </p:extLst>
  </p:cSld>
  <p:clrMapOvr>
    <a:masterClrMapping/>
  </p:clrMapOvr>
  <mc:AlternateContent xmlns:mc="http://schemas.openxmlformats.org/markup-compatibility/2006">
    <mc:Choice xmlns:p14="http://schemas.microsoft.com/office/powerpoint/2010/main" Requires="p14">
      <p:transition spd="slow" p14:dur="2000" advTm="9459"/>
    </mc:Choice>
    <mc:Fallback>
      <p:transition spd="slow" advTm="945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123986" y="994410"/>
            <a:ext cx="12068014" cy="5802629"/>
          </a:xfrm>
        </p:spPr>
        <p:txBody>
          <a:bodyPr rIns="0">
            <a:noAutofit/>
          </a:bodyPr>
          <a:lstStyle/>
          <a:p>
            <a:pPr algn="l">
              <a:lnSpc>
                <a:spcPct val="100000"/>
              </a:lnSpc>
              <a:spcBef>
                <a:spcPts val="0"/>
              </a:spcBef>
              <a:buFont typeface="Arial" panose="020B0604020202020204" pitchFamily="34" charset="0"/>
              <a:buChar char="•"/>
            </a:pPr>
            <a:r>
              <a:rPr lang="en-US" sz="6000" b="1" dirty="0"/>
              <a:t>As long as you are validating them and feeding their bottomless egos, they will love you.</a:t>
            </a:r>
          </a:p>
          <a:p>
            <a:pPr algn="l">
              <a:lnSpc>
                <a:spcPct val="100000"/>
              </a:lnSpc>
              <a:spcBef>
                <a:spcPts val="0"/>
              </a:spcBef>
              <a:buFont typeface="Arial" panose="020B0604020202020204" pitchFamily="34" charset="0"/>
              <a:buChar char="•"/>
            </a:pPr>
            <a:r>
              <a:rPr lang="en-US" sz="6000" b="1" dirty="0"/>
              <a:t>But watch out if you cross them… then it’s war!! </a:t>
            </a:r>
          </a:p>
          <a:p>
            <a:pPr algn="l">
              <a:lnSpc>
                <a:spcPts val="6000"/>
              </a:lnSpc>
              <a:spcBef>
                <a:spcPts val="0"/>
              </a:spcBef>
            </a:pPr>
            <a:endParaRPr lang="en-US" sz="5400" b="1" dirty="0"/>
          </a:p>
        </p:txBody>
      </p:sp>
    </p:spTree>
    <p:extLst>
      <p:ext uri="{BB962C8B-B14F-4D97-AF65-F5344CB8AC3E}">
        <p14:creationId xmlns:p14="http://schemas.microsoft.com/office/powerpoint/2010/main" val="2254467252"/>
      </p:ext>
    </p:extLst>
  </p:cSld>
  <p:clrMapOvr>
    <a:masterClrMapping/>
  </p:clrMapOvr>
  <mc:AlternateContent xmlns:mc="http://schemas.openxmlformats.org/markup-compatibility/2006">
    <mc:Choice xmlns:p14="http://schemas.microsoft.com/office/powerpoint/2010/main" Requires="p14">
      <p:transition spd="slow" p14:dur="2000" advTm="6115"/>
    </mc:Choice>
    <mc:Fallback>
      <p:transition spd="slow" advTm="6115"/>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12790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127902"/>
            <a:ext cx="11450320" cy="698590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800"/>
              </a:lnSpc>
              <a:spcBef>
                <a:spcPts val="0"/>
              </a:spcBef>
            </a:pPr>
            <a:r>
              <a:rPr lang="en-US" sz="2800" b="1" u="sng" dirty="0">
                <a:solidFill>
                  <a:schemeClr val="bg1"/>
                </a:solidFill>
                <a:effectLst>
                  <a:glow rad="88900">
                    <a:schemeClr val="tx1"/>
                  </a:glow>
                </a:effectLst>
              </a:rPr>
              <a:t>Micah 3:5 (GW)</a:t>
            </a:r>
          </a:p>
          <a:p>
            <a:pPr algn="l">
              <a:lnSpc>
                <a:spcPts val="5800"/>
              </a:lnSpc>
              <a:spcBef>
                <a:spcPts val="1200"/>
              </a:spcBef>
            </a:pPr>
            <a:r>
              <a:rPr lang="en-US" sz="5400" b="1" dirty="0">
                <a:solidFill>
                  <a:schemeClr val="bg1"/>
                </a:solidFill>
                <a:effectLst>
                  <a:glow rad="88900">
                    <a:schemeClr val="tx1"/>
                  </a:glow>
                </a:effectLst>
              </a:rPr>
              <a:t>“This is what the Lord says about the prophets who mislead my people: </a:t>
            </a:r>
            <a:r>
              <a:rPr lang="en-US" sz="5400" b="1" u="sng" dirty="0">
                <a:solidFill>
                  <a:schemeClr val="bg1"/>
                </a:solidFill>
                <a:effectLst>
                  <a:glow rad="88900">
                    <a:schemeClr val="tx1"/>
                  </a:glow>
                </a:effectLst>
              </a:rPr>
              <a:t>When they have something to eat</a:t>
            </a:r>
            <a:r>
              <a:rPr lang="en-US" sz="5400" b="1" dirty="0">
                <a:solidFill>
                  <a:schemeClr val="bg1"/>
                </a:solidFill>
                <a:effectLst>
                  <a:glow rad="88900">
                    <a:schemeClr val="tx1"/>
                  </a:glow>
                </a:effectLst>
              </a:rPr>
              <a:t>, they say, “All is well!” But they declare a holy war against </a:t>
            </a:r>
            <a:r>
              <a:rPr lang="en-US" sz="5400" b="1" u="sng" dirty="0">
                <a:solidFill>
                  <a:schemeClr val="bg1"/>
                </a:solidFill>
                <a:effectLst>
                  <a:glow rad="88900">
                    <a:schemeClr val="tx1"/>
                  </a:glow>
                </a:effectLst>
              </a:rPr>
              <a:t>those who don’t feed them</a:t>
            </a:r>
            <a:r>
              <a:rPr lang="en-US" sz="5400" b="1" dirty="0">
                <a:solidFill>
                  <a:schemeClr val="bg1"/>
                </a:solidFill>
                <a:effectLst>
                  <a:glow rad="88900">
                    <a:schemeClr val="tx1"/>
                  </a:glow>
                </a:effectLst>
              </a:rPr>
              <a:t>.”</a:t>
            </a:r>
          </a:p>
        </p:txBody>
      </p:sp>
    </p:spTree>
    <p:extLst>
      <p:ext uri="{BB962C8B-B14F-4D97-AF65-F5344CB8AC3E}">
        <p14:creationId xmlns:p14="http://schemas.microsoft.com/office/powerpoint/2010/main" val="828490015"/>
      </p:ext>
    </p:extLst>
  </p:cSld>
  <p:clrMapOvr>
    <a:masterClrMapping/>
  </p:clrMapOvr>
  <mc:AlternateContent xmlns:mc="http://schemas.openxmlformats.org/markup-compatibility/2006">
    <mc:Choice xmlns:p14="http://schemas.microsoft.com/office/powerpoint/2010/main" Requires="p14">
      <p:transition spd="slow" p14:dur="2000" advTm="8992"/>
    </mc:Choice>
    <mc:Fallback>
      <p:transition spd="slow" advTm="8992"/>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A6003F"/>
        </a:solidFill>
        <a:effectLst/>
      </p:bgPr>
    </p:bg>
    <p:spTree>
      <p:nvGrpSpPr>
        <p:cNvPr id="1" name=""/>
        <p:cNvGrpSpPr/>
        <p:nvPr/>
      </p:nvGrpSpPr>
      <p:grpSpPr>
        <a:xfrm>
          <a:off x="0" y="0"/>
          <a:ext cx="0" cy="0"/>
          <a:chOff x="0" y="0"/>
          <a:chExt cx="0" cy="0"/>
        </a:xfrm>
      </p:grpSpPr>
      <p:pic>
        <p:nvPicPr>
          <p:cNvPr id="5" name="Picture 4" descr="Text&#10;&#10;Description automatically generated with medium confidence">
            <a:extLst>
              <a:ext uri="{FF2B5EF4-FFF2-40B4-BE49-F238E27FC236}">
                <a16:creationId xmlns:a16="http://schemas.microsoft.com/office/drawing/2014/main" id="{276B5765-891C-422F-99BE-8D9CD9547FF2}"/>
              </a:ext>
            </a:extLst>
          </p:cNvPr>
          <p:cNvPicPr>
            <a:picLocks noChangeAspect="1"/>
          </p:cNvPicPr>
          <p:nvPr/>
        </p:nvPicPr>
        <p:blipFill rotWithShape="1">
          <a:blip r:embed="rId2">
            <a:extLst>
              <a:ext uri="{28A0092B-C50C-407E-A947-70E740481C1C}">
                <a14:useLocalDpi xmlns:a14="http://schemas.microsoft.com/office/drawing/2010/main" val="0"/>
              </a:ext>
            </a:extLst>
          </a:blip>
          <a:srcRect t="4241"/>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Tree>
    <p:extLst>
      <p:ext uri="{BB962C8B-B14F-4D97-AF65-F5344CB8AC3E}">
        <p14:creationId xmlns:p14="http://schemas.microsoft.com/office/powerpoint/2010/main" val="702957760"/>
      </p:ext>
    </p:extLst>
  </p:cSld>
  <p:clrMapOvr>
    <a:masterClrMapping/>
  </p:clrMapOvr>
  <mc:AlternateContent xmlns:mc="http://schemas.openxmlformats.org/markup-compatibility/2006">
    <mc:Choice xmlns:p14="http://schemas.microsoft.com/office/powerpoint/2010/main" Requires="p14">
      <p:transition spd="slow" p14:dur="2000" advTm="2255"/>
    </mc:Choice>
    <mc:Fallback>
      <p:transition spd="slow" advTm="2255"/>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123986" y="994410"/>
            <a:ext cx="12068014" cy="5802629"/>
          </a:xfrm>
        </p:spPr>
        <p:txBody>
          <a:bodyPr rIns="0">
            <a:noAutofit/>
          </a:bodyPr>
          <a:lstStyle/>
          <a:p>
            <a:pPr algn="l">
              <a:lnSpc>
                <a:spcPct val="100000"/>
              </a:lnSpc>
              <a:spcBef>
                <a:spcPts val="0"/>
              </a:spcBef>
              <a:buFont typeface="Arial" panose="020B0604020202020204" pitchFamily="34" charset="0"/>
              <a:buChar char="•"/>
            </a:pPr>
            <a:r>
              <a:rPr lang="en-US" sz="6000" b="1" dirty="0"/>
              <a:t>You are either thumbs up or thumbs down with them depending on how well you are feeding their physical and egotistical needs.</a:t>
            </a:r>
          </a:p>
          <a:p>
            <a:pPr algn="l">
              <a:lnSpc>
                <a:spcPts val="6000"/>
              </a:lnSpc>
              <a:spcBef>
                <a:spcPts val="0"/>
              </a:spcBef>
            </a:pPr>
            <a:endParaRPr lang="en-US" sz="5400" b="1" dirty="0"/>
          </a:p>
        </p:txBody>
      </p:sp>
    </p:spTree>
    <p:extLst>
      <p:ext uri="{BB962C8B-B14F-4D97-AF65-F5344CB8AC3E}">
        <p14:creationId xmlns:p14="http://schemas.microsoft.com/office/powerpoint/2010/main" val="2799570341"/>
      </p:ext>
    </p:extLst>
  </p:cSld>
  <p:clrMapOvr>
    <a:masterClrMapping/>
  </p:clrMapOvr>
  <mc:AlternateContent xmlns:mc="http://schemas.openxmlformats.org/markup-compatibility/2006">
    <mc:Choice xmlns:p14="http://schemas.microsoft.com/office/powerpoint/2010/main" Requires="p14">
      <p:transition spd="slow" p14:dur="2000" advTm="6257"/>
    </mc:Choice>
    <mc:Fallback>
      <p:transition spd="slow" advTm="6257"/>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12790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127902"/>
            <a:ext cx="11450320" cy="698590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800"/>
              </a:lnSpc>
              <a:spcBef>
                <a:spcPts val="0"/>
              </a:spcBef>
            </a:pPr>
            <a:r>
              <a:rPr lang="en-US" sz="2800" b="1" u="sng" dirty="0">
                <a:solidFill>
                  <a:schemeClr val="bg1"/>
                </a:solidFill>
                <a:effectLst>
                  <a:glow rad="88900">
                    <a:schemeClr val="tx1"/>
                  </a:glow>
                </a:effectLst>
              </a:rPr>
              <a:t>2 Peter 2:3 (NIRV)</a:t>
            </a:r>
          </a:p>
          <a:p>
            <a:pPr algn="l">
              <a:lnSpc>
                <a:spcPts val="5800"/>
              </a:lnSpc>
              <a:spcBef>
                <a:spcPts val="1200"/>
              </a:spcBef>
            </a:pPr>
            <a:r>
              <a:rPr lang="en-US" sz="5400" b="1" dirty="0">
                <a:solidFill>
                  <a:schemeClr val="bg1"/>
                </a:solidFill>
                <a:effectLst>
                  <a:glow rad="88900">
                    <a:schemeClr val="tx1"/>
                  </a:glow>
                </a:effectLst>
              </a:rPr>
              <a:t>“These teachers are never satisfied. They want to get something out of you. So, they make up stories to take advantage of you…”</a:t>
            </a:r>
          </a:p>
        </p:txBody>
      </p:sp>
    </p:spTree>
    <p:extLst>
      <p:ext uri="{BB962C8B-B14F-4D97-AF65-F5344CB8AC3E}">
        <p14:creationId xmlns:p14="http://schemas.microsoft.com/office/powerpoint/2010/main" val="1081792691"/>
      </p:ext>
    </p:extLst>
  </p:cSld>
  <p:clrMapOvr>
    <a:masterClrMapping/>
  </p:clrMapOvr>
  <mc:AlternateContent xmlns:mc="http://schemas.openxmlformats.org/markup-compatibility/2006">
    <mc:Choice xmlns:p14="http://schemas.microsoft.com/office/powerpoint/2010/main" Requires="p14">
      <p:transition spd="slow" p14:dur="2000" advTm="5395"/>
    </mc:Choice>
    <mc:Fallback>
      <p:transition spd="slow" advTm="5395"/>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1" y="1017270"/>
            <a:ext cx="12022667" cy="5840730"/>
          </a:xfrm>
        </p:spPr>
        <p:txBody>
          <a:bodyPr rIns="0">
            <a:noAutofit/>
          </a:bodyPr>
          <a:lstStyle/>
          <a:p>
            <a:pPr marL="685800" indent="-685800" algn="l">
              <a:buFont typeface="Arial" panose="020B0604020202020204" pitchFamily="34" charset="0"/>
              <a:buChar char="•"/>
            </a:pPr>
            <a:r>
              <a:rPr lang="en-US" sz="4800" b="1" dirty="0"/>
              <a:t>We have been looking at the tendency of humans to form groups and take sides. </a:t>
            </a:r>
          </a:p>
          <a:p>
            <a:pPr marL="685800" indent="-685800" algn="l">
              <a:buFont typeface="Arial" panose="020B0604020202020204" pitchFamily="34" charset="0"/>
              <a:buChar char="•"/>
            </a:pPr>
            <a:r>
              <a:rPr lang="en-US" sz="4800" b="1" dirty="0"/>
              <a:t>There is an old saying that goes like this, “I’m on the side of the Angels.”</a:t>
            </a:r>
          </a:p>
          <a:p>
            <a:pPr marL="685800" indent="-685800" algn="l">
              <a:buFont typeface="Arial" panose="020B0604020202020204" pitchFamily="34" charset="0"/>
              <a:buChar char="•"/>
            </a:pPr>
            <a:r>
              <a:rPr lang="en-US" sz="4800" b="1" dirty="0"/>
              <a:t>And this is the title of this series.</a:t>
            </a:r>
          </a:p>
          <a:p>
            <a:pPr marL="685800" indent="-685800" algn="l">
              <a:buFont typeface="Arial" panose="020B0604020202020204" pitchFamily="34" charset="0"/>
              <a:buChar char="•"/>
            </a:pPr>
            <a:r>
              <a:rPr lang="en-US" sz="4800" b="1" dirty="0"/>
              <a:t>This is #3 of 5 in the series.</a:t>
            </a:r>
          </a:p>
          <a:p>
            <a:pPr algn="l"/>
            <a:endParaRPr lang="en-US" sz="4800" b="1" dirty="0"/>
          </a:p>
        </p:txBody>
      </p:sp>
    </p:spTree>
    <p:custDataLst>
      <p:tags r:id="rId1"/>
    </p:custDataLst>
    <p:extLst>
      <p:ext uri="{BB962C8B-B14F-4D97-AF65-F5344CB8AC3E}">
        <p14:creationId xmlns:p14="http://schemas.microsoft.com/office/powerpoint/2010/main" val="3436997403"/>
      </p:ext>
    </p:extLst>
  </p:cSld>
  <p:clrMapOvr>
    <a:masterClrMapping/>
  </p:clrMapOvr>
  <mc:AlternateContent xmlns:mc="http://schemas.openxmlformats.org/markup-compatibility/2006">
    <mc:Choice xmlns:p14="http://schemas.microsoft.com/office/powerpoint/2010/main" Requires="p14">
      <p:transition spd="slow" p14:dur="2000" advTm="11358"/>
    </mc:Choice>
    <mc:Fallback>
      <p:transition spd="slow" advTm="1135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erson standing on a ledge overlooking a city&#10;&#10;Description automatically generated with medium confidence">
            <a:extLst>
              <a:ext uri="{FF2B5EF4-FFF2-40B4-BE49-F238E27FC236}">
                <a16:creationId xmlns:a16="http://schemas.microsoft.com/office/drawing/2014/main" id="{3415F7B4-57C7-48FB-AE88-BF5C5A1C7B7F}"/>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44000"/>
                    </a14:imgEffect>
                    <a14:imgEffect>
                      <a14:saturation sat="96000"/>
                    </a14:imgEffect>
                    <a14:imgEffect>
                      <a14:brightnessContrast bright="18000" contrast="31000"/>
                    </a14:imgEffect>
                  </a14:imgLayer>
                </a14:imgProps>
              </a:ext>
              <a:ext uri="{28A0092B-C50C-407E-A947-70E740481C1C}">
                <a14:useLocalDpi xmlns:a14="http://schemas.microsoft.com/office/drawing/2010/main" val="0"/>
              </a:ext>
            </a:extLst>
          </a:blip>
          <a:srcRect t="2505" b="5299"/>
          <a:stretch/>
        </p:blipFill>
        <p:spPr>
          <a:xfrm>
            <a:off x="-3186316" y="-1790700"/>
            <a:ext cx="15378316" cy="8648700"/>
          </a:xfrm>
          <a:prstGeom prst="rect">
            <a:avLst/>
          </a:prstGeom>
        </p:spPr>
      </p:pic>
    </p:spTree>
    <p:extLst>
      <p:ext uri="{BB962C8B-B14F-4D97-AF65-F5344CB8AC3E}">
        <p14:creationId xmlns:p14="http://schemas.microsoft.com/office/powerpoint/2010/main" val="635409178"/>
      </p:ext>
    </p:extLst>
  </p:cSld>
  <p:clrMapOvr>
    <a:masterClrMapping/>
  </p:clrMapOvr>
  <mc:AlternateContent xmlns:mc="http://schemas.openxmlformats.org/markup-compatibility/2006">
    <mc:Choice xmlns:p14="http://schemas.microsoft.com/office/powerpoint/2010/main" Requires="p14">
      <p:transition spd="slow" p14:dur="2000" advTm="2666"/>
    </mc:Choice>
    <mc:Fallback>
      <p:transition spd="slow" advTm="2666"/>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12790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259080"/>
            <a:ext cx="11450320" cy="711708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800"/>
              </a:lnSpc>
              <a:spcBef>
                <a:spcPts val="0"/>
              </a:spcBef>
            </a:pPr>
            <a:r>
              <a:rPr lang="en-US" sz="2800" b="1" u="sng" dirty="0">
                <a:solidFill>
                  <a:schemeClr val="bg1"/>
                </a:solidFill>
                <a:effectLst>
                  <a:glow rad="88900">
                    <a:schemeClr val="tx1"/>
                  </a:glow>
                </a:effectLst>
              </a:rPr>
              <a:t>Jude 12-13 (TPT)</a:t>
            </a:r>
            <a:endParaRPr lang="en-US" sz="800" b="1" dirty="0">
              <a:solidFill>
                <a:schemeClr val="bg1"/>
              </a:solidFill>
              <a:effectLst>
                <a:glow rad="88900">
                  <a:schemeClr val="tx1"/>
                </a:glow>
              </a:effectLst>
            </a:endParaRPr>
          </a:p>
          <a:p>
            <a:pPr algn="l">
              <a:lnSpc>
                <a:spcPts val="6000"/>
              </a:lnSpc>
              <a:spcBef>
                <a:spcPts val="1200"/>
              </a:spcBef>
            </a:pPr>
            <a:r>
              <a:rPr lang="en-US" sz="5400" b="1" dirty="0">
                <a:solidFill>
                  <a:schemeClr val="bg1"/>
                </a:solidFill>
                <a:effectLst>
                  <a:glow rad="88900">
                    <a:schemeClr val="tx1"/>
                  </a:glow>
                </a:effectLst>
              </a:rPr>
              <a:t>“…there are </a:t>
            </a:r>
            <a:r>
              <a:rPr lang="en-US" sz="5400" b="1" u="sng" dirty="0">
                <a:solidFill>
                  <a:schemeClr val="bg1"/>
                </a:solidFill>
                <a:effectLst>
                  <a:glow rad="88900">
                    <a:schemeClr val="tx1"/>
                  </a:glow>
                </a:effectLst>
              </a:rPr>
              <a:t>many</a:t>
            </a:r>
            <a:r>
              <a:rPr lang="en-US" sz="5400" b="1" dirty="0">
                <a:solidFill>
                  <a:schemeClr val="bg1"/>
                </a:solidFill>
                <a:effectLst>
                  <a:glow rad="88900">
                    <a:schemeClr val="tx1"/>
                  </a:glow>
                </a:effectLst>
              </a:rPr>
              <a:t> who walk along the Christian road who are really enemies of the cross of Christ. Their future is eternal loss, for </a:t>
            </a:r>
            <a:r>
              <a:rPr lang="en-US" sz="5400" b="1" u="sng" dirty="0">
                <a:solidFill>
                  <a:schemeClr val="bg1"/>
                </a:solidFill>
                <a:effectLst>
                  <a:glow rad="88900">
                    <a:schemeClr val="tx1"/>
                  </a:glow>
                </a:effectLst>
              </a:rPr>
              <a:t>their god is their appetite</a:t>
            </a:r>
            <a:r>
              <a:rPr lang="en-US" sz="5400" b="1" dirty="0">
                <a:solidFill>
                  <a:schemeClr val="bg1"/>
                </a:solidFill>
                <a:effectLst>
                  <a:glow rad="88900">
                    <a:schemeClr val="tx1"/>
                  </a:glow>
                </a:effectLst>
              </a:rPr>
              <a:t>: they are proud of what they should be ashamed of; and </a:t>
            </a:r>
            <a:r>
              <a:rPr lang="en-US" sz="5400" b="1" u="sng" dirty="0">
                <a:solidFill>
                  <a:schemeClr val="bg1"/>
                </a:solidFill>
                <a:effectLst>
                  <a:glow rad="88900">
                    <a:schemeClr val="tx1"/>
                  </a:glow>
                </a:effectLst>
              </a:rPr>
              <a:t>all they think about is this life here on earth</a:t>
            </a:r>
            <a:r>
              <a:rPr lang="en-US" sz="5400" b="1" dirty="0">
                <a:solidFill>
                  <a:schemeClr val="bg1"/>
                </a:solidFill>
                <a:effectLst>
                  <a:glow rad="88900">
                    <a:schemeClr val="tx1"/>
                  </a:glow>
                </a:effectLst>
              </a:rPr>
              <a:t>.”</a:t>
            </a:r>
          </a:p>
          <a:p>
            <a:pPr algn="l">
              <a:lnSpc>
                <a:spcPts val="6000"/>
              </a:lnSpc>
              <a:spcBef>
                <a:spcPts val="0"/>
              </a:spcBef>
            </a:pPr>
            <a:endParaRPr lang="en-US" sz="3000" b="1" dirty="0">
              <a:solidFill>
                <a:srgbClr val="FF0000"/>
              </a:solidFill>
            </a:endParaRPr>
          </a:p>
        </p:txBody>
      </p:sp>
    </p:spTree>
    <p:extLst>
      <p:ext uri="{BB962C8B-B14F-4D97-AF65-F5344CB8AC3E}">
        <p14:creationId xmlns:p14="http://schemas.microsoft.com/office/powerpoint/2010/main" val="895065886"/>
      </p:ext>
    </p:extLst>
  </p:cSld>
  <p:clrMapOvr>
    <a:masterClrMapping/>
  </p:clrMapOvr>
  <mc:AlternateContent xmlns:mc="http://schemas.openxmlformats.org/markup-compatibility/2006">
    <mc:Choice xmlns:p14="http://schemas.microsoft.com/office/powerpoint/2010/main" Requires="p14">
      <p:transition spd="slow" p14:dur="2000" advTm="11177"/>
    </mc:Choice>
    <mc:Fallback>
      <p:transition spd="slow" advTm="11177"/>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12790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259080"/>
            <a:ext cx="11450320" cy="711708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800"/>
              </a:lnSpc>
              <a:spcBef>
                <a:spcPts val="0"/>
              </a:spcBef>
            </a:pPr>
            <a:r>
              <a:rPr lang="en-US" sz="2800" b="1" u="sng" dirty="0">
                <a:solidFill>
                  <a:schemeClr val="bg1"/>
                </a:solidFill>
                <a:effectLst>
                  <a:glow rad="88900">
                    <a:schemeClr val="tx1"/>
                  </a:glow>
                </a:effectLst>
              </a:rPr>
              <a:t>Matthew 7:15 (NIRV)</a:t>
            </a:r>
            <a:endParaRPr lang="en-US" sz="800" b="1" dirty="0">
              <a:solidFill>
                <a:schemeClr val="bg1"/>
              </a:solidFill>
              <a:effectLst>
                <a:glow rad="88900">
                  <a:schemeClr val="tx1"/>
                </a:glow>
              </a:effectLst>
            </a:endParaRPr>
          </a:p>
          <a:p>
            <a:pPr algn="l">
              <a:lnSpc>
                <a:spcPts val="6000"/>
              </a:lnSpc>
              <a:spcBef>
                <a:spcPts val="0"/>
              </a:spcBef>
            </a:pPr>
            <a:r>
              <a:rPr lang="en-US" sz="5400" b="1" dirty="0">
                <a:solidFill>
                  <a:schemeClr val="bg1"/>
                </a:solidFill>
                <a:effectLst>
                  <a:glow rad="88900">
                    <a:schemeClr val="tx1"/>
                  </a:glow>
                </a:effectLst>
              </a:rPr>
              <a:t>“Watch out for false prophets. They come to you pretending to be sheep. But on the inside, they are hungry wolves.”</a:t>
            </a:r>
          </a:p>
          <a:p>
            <a:pPr algn="l">
              <a:lnSpc>
                <a:spcPts val="6000"/>
              </a:lnSpc>
              <a:spcBef>
                <a:spcPts val="0"/>
              </a:spcBef>
            </a:pPr>
            <a:r>
              <a:rPr lang="en-US" sz="2800" b="1" u="sng" dirty="0">
                <a:solidFill>
                  <a:schemeClr val="bg1"/>
                </a:solidFill>
                <a:effectLst>
                  <a:glow rad="88900">
                    <a:schemeClr val="tx1"/>
                  </a:glow>
                </a:effectLst>
              </a:rPr>
              <a:t>Jude 12 (ESV)</a:t>
            </a:r>
          </a:p>
          <a:p>
            <a:pPr algn="l">
              <a:lnSpc>
                <a:spcPts val="6000"/>
              </a:lnSpc>
              <a:spcBef>
                <a:spcPts val="0"/>
              </a:spcBef>
            </a:pPr>
            <a:r>
              <a:rPr lang="en-US" sz="5400" b="1" dirty="0">
                <a:solidFill>
                  <a:schemeClr val="bg1"/>
                </a:solidFill>
                <a:effectLst>
                  <a:glow rad="88900">
                    <a:schemeClr val="tx1"/>
                  </a:glow>
                </a:effectLst>
              </a:rPr>
              <a:t>“…shepherds feeding themselves…”</a:t>
            </a:r>
          </a:p>
          <a:p>
            <a:pPr marL="0" marR="0" lvl="0" indent="0" algn="l" defTabSz="914400" rtl="0" eaLnBrk="1" fontAlgn="auto" latinLnBrk="0" hangingPunct="1">
              <a:lnSpc>
                <a:spcPts val="5800"/>
              </a:lnSpc>
              <a:spcBef>
                <a:spcPts val="0"/>
              </a:spcBef>
              <a:spcAft>
                <a:spcPts val="0"/>
              </a:spcAft>
              <a:buClrTx/>
              <a:buSzTx/>
              <a:buFontTx/>
              <a:buNone/>
              <a:tabLst/>
              <a:defRPr/>
            </a:pPr>
            <a:r>
              <a:rPr kumimoji="0" lang="en-US" sz="2800" b="1" i="0" u="sng" strike="noStrike" kern="1200" cap="none" spc="0" normalizeH="0" baseline="0" noProof="0" dirty="0">
                <a:ln>
                  <a:noFill/>
                </a:ln>
                <a:solidFill>
                  <a:prstClr val="white"/>
                </a:solidFill>
                <a:effectLst>
                  <a:glow rad="88900">
                    <a:prstClr val="black"/>
                  </a:glow>
                </a:effectLst>
                <a:uLnTx/>
                <a:uFillTx/>
                <a:latin typeface="Calibri" panose="020F0502020204030204"/>
                <a:ea typeface="+mn-ea"/>
                <a:cs typeface="+mn-cs"/>
              </a:rPr>
              <a:t>Hosea 4:8-11 (ESV)</a:t>
            </a:r>
          </a:p>
          <a:p>
            <a:pPr marL="0" marR="0" lvl="0" indent="0" algn="l" defTabSz="914400" rtl="0" eaLnBrk="1" fontAlgn="auto" latinLnBrk="0" hangingPunct="1">
              <a:lnSpc>
                <a:spcPts val="5800"/>
              </a:lnSpc>
              <a:spcBef>
                <a:spcPts val="140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glow rad="88900">
                    <a:prstClr val="black"/>
                  </a:glow>
                </a:effectLst>
                <a:uLnTx/>
                <a:uFillTx/>
                <a:latin typeface="Calibri" panose="020F0502020204030204"/>
                <a:ea typeface="+mn-ea"/>
                <a:cs typeface="+mn-cs"/>
              </a:rPr>
              <a:t>“They feed on the sin of my people…”</a:t>
            </a:r>
          </a:p>
          <a:p>
            <a:pPr algn="l">
              <a:lnSpc>
                <a:spcPts val="6000"/>
              </a:lnSpc>
              <a:spcBef>
                <a:spcPts val="0"/>
              </a:spcBef>
            </a:pPr>
            <a:endParaRPr lang="en-US" sz="3000" b="1" dirty="0">
              <a:solidFill>
                <a:srgbClr val="FF0000"/>
              </a:solidFill>
            </a:endParaRPr>
          </a:p>
        </p:txBody>
      </p:sp>
    </p:spTree>
    <p:custDataLst>
      <p:tags r:id="rId1"/>
    </p:custDataLst>
    <p:extLst>
      <p:ext uri="{BB962C8B-B14F-4D97-AF65-F5344CB8AC3E}">
        <p14:creationId xmlns:p14="http://schemas.microsoft.com/office/powerpoint/2010/main" val="781115830"/>
      </p:ext>
    </p:extLst>
  </p:cSld>
  <p:clrMapOvr>
    <a:masterClrMapping/>
  </p:clrMapOvr>
  <mc:AlternateContent xmlns:mc="http://schemas.openxmlformats.org/markup-compatibility/2006">
    <mc:Choice xmlns:p14="http://schemas.microsoft.com/office/powerpoint/2010/main" Requires="p14">
      <p:transition spd="slow" p14:dur="2000" advTm="11086"/>
    </mc:Choice>
    <mc:Fallback>
      <p:transition spd="slow" advTm="1108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241300" y="457200"/>
            <a:ext cx="11950700" cy="6400800"/>
          </a:xfrm>
        </p:spPr>
        <p:txBody>
          <a:bodyPr rIns="0">
            <a:noAutofit/>
          </a:bodyPr>
          <a:lstStyle/>
          <a:p>
            <a:pPr algn="l">
              <a:lnSpc>
                <a:spcPct val="100000"/>
              </a:lnSpc>
              <a:spcBef>
                <a:spcPts val="0"/>
              </a:spcBef>
              <a:buFont typeface="Arial" panose="020B0604020202020204" pitchFamily="34" charset="0"/>
              <a:buChar char="•"/>
            </a:pPr>
            <a:r>
              <a:rPr lang="en-US" sz="5000" b="1" dirty="0"/>
              <a:t>This verse takes a little explaining. </a:t>
            </a:r>
          </a:p>
          <a:p>
            <a:pPr algn="l">
              <a:lnSpc>
                <a:spcPct val="100000"/>
              </a:lnSpc>
              <a:spcBef>
                <a:spcPts val="0"/>
              </a:spcBef>
              <a:buFont typeface="Arial" panose="020B0604020202020204" pitchFamily="34" charset="0"/>
              <a:buChar char="•"/>
            </a:pPr>
            <a:r>
              <a:rPr lang="en-US" sz="5000" b="1" dirty="0"/>
              <a:t>The priests of Israel would receive the people’s sin offerings (usually an unblemished sheep) and they would sacrifice the animal as a substitute for the sins the people had committed.</a:t>
            </a:r>
          </a:p>
          <a:p>
            <a:pPr algn="l">
              <a:lnSpc>
                <a:spcPct val="100000"/>
              </a:lnSpc>
              <a:spcBef>
                <a:spcPts val="0"/>
              </a:spcBef>
              <a:buFont typeface="Arial" panose="020B0604020202020204" pitchFamily="34" charset="0"/>
              <a:buChar char="•"/>
            </a:pPr>
            <a:r>
              <a:rPr lang="en-US" sz="5000" b="1" dirty="0"/>
              <a:t>This would cover their sins for a season.</a:t>
            </a:r>
          </a:p>
          <a:p>
            <a:pPr algn="l">
              <a:lnSpc>
                <a:spcPct val="100000"/>
              </a:lnSpc>
              <a:spcBef>
                <a:spcPts val="0"/>
              </a:spcBef>
              <a:buFont typeface="Arial" panose="020B0604020202020204" pitchFamily="34" charset="0"/>
              <a:buChar char="•"/>
            </a:pPr>
            <a:r>
              <a:rPr lang="en-US" sz="5000" b="1" dirty="0"/>
              <a:t>People would do this to be right with God.</a:t>
            </a:r>
            <a:endParaRPr lang="en-US" sz="5400" b="1" dirty="0"/>
          </a:p>
        </p:txBody>
      </p:sp>
    </p:spTree>
    <p:custDataLst>
      <p:tags r:id="rId1"/>
    </p:custDataLst>
    <p:extLst>
      <p:ext uri="{BB962C8B-B14F-4D97-AF65-F5344CB8AC3E}">
        <p14:creationId xmlns:p14="http://schemas.microsoft.com/office/powerpoint/2010/main" val="2592157408"/>
      </p:ext>
    </p:extLst>
  </p:cSld>
  <p:clrMapOvr>
    <a:masterClrMapping/>
  </p:clrMapOvr>
  <mc:AlternateContent xmlns:mc="http://schemas.openxmlformats.org/markup-compatibility/2006">
    <mc:Choice xmlns:p14="http://schemas.microsoft.com/office/powerpoint/2010/main" Requires="p14">
      <p:transition spd="slow" p14:dur="2000" advTm="14746"/>
    </mc:Choice>
    <mc:Fallback>
      <p:transition spd="slow" advTm="1474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icture containing text&#10;&#10;Description automatically generated">
            <a:extLst>
              <a:ext uri="{FF2B5EF4-FFF2-40B4-BE49-F238E27FC236}">
                <a16:creationId xmlns:a16="http://schemas.microsoft.com/office/drawing/2014/main" id="{89A48FCC-D927-4B66-AC37-6886CA1DFE64}"/>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9000"/>
                    </a14:imgEffect>
                    <a14:imgEffect>
                      <a14:brightnessContrast contrast="-20000"/>
                    </a14:imgEffect>
                  </a14:imgLayer>
                </a14:imgProps>
              </a:ext>
              <a:ext uri="{28A0092B-C50C-407E-A947-70E740481C1C}">
                <a14:useLocalDpi xmlns:a14="http://schemas.microsoft.com/office/drawing/2010/main" val="0"/>
              </a:ext>
            </a:extLst>
          </a:blip>
          <a:srcRect t="10139" b="5607"/>
          <a:stretch/>
        </p:blipFill>
        <p:spPr>
          <a:xfrm>
            <a:off x="20" y="1282"/>
            <a:ext cx="12191980" cy="6856718"/>
          </a:xfrm>
          <a:prstGeom prst="rect">
            <a:avLst/>
          </a:prstGeom>
        </p:spPr>
      </p:pic>
    </p:spTree>
    <p:extLst>
      <p:ext uri="{BB962C8B-B14F-4D97-AF65-F5344CB8AC3E}">
        <p14:creationId xmlns:p14="http://schemas.microsoft.com/office/powerpoint/2010/main" val="1613150819"/>
      </p:ext>
    </p:extLst>
  </p:cSld>
  <p:clrMapOvr>
    <a:masterClrMapping/>
  </p:clrMapOvr>
  <mc:AlternateContent xmlns:mc="http://schemas.openxmlformats.org/markup-compatibility/2006">
    <mc:Choice xmlns:p14="http://schemas.microsoft.com/office/powerpoint/2010/main" Requires="p14">
      <p:transition spd="slow" p14:dur="2000" advTm="3230"/>
    </mc:Choice>
    <mc:Fallback>
      <p:transition spd="slow" advTm="323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0" y="-66260"/>
            <a:ext cx="12192000" cy="6858000"/>
          </a:xfrm>
        </p:spPr>
        <p:txBody>
          <a:bodyPr rIns="0">
            <a:noAutofit/>
          </a:bodyPr>
          <a:lstStyle/>
          <a:p>
            <a:pPr algn="l">
              <a:lnSpc>
                <a:spcPct val="100000"/>
              </a:lnSpc>
              <a:spcBef>
                <a:spcPts val="0"/>
              </a:spcBef>
              <a:buFont typeface="Arial" panose="020B0604020202020204" pitchFamily="34" charset="0"/>
              <a:buChar char="•"/>
            </a:pPr>
            <a:r>
              <a:rPr lang="en-US" sz="5000" b="1" dirty="0"/>
              <a:t>Then, after the sin offering was burnt in the fire, the priests were given the meat to eat.</a:t>
            </a:r>
          </a:p>
          <a:p>
            <a:pPr algn="l">
              <a:lnSpc>
                <a:spcPct val="100000"/>
              </a:lnSpc>
              <a:spcBef>
                <a:spcPts val="0"/>
              </a:spcBef>
              <a:buFont typeface="Arial" panose="020B0604020202020204" pitchFamily="34" charset="0"/>
              <a:buChar char="•"/>
            </a:pPr>
            <a:r>
              <a:rPr lang="en-US" sz="5000" b="1" dirty="0"/>
              <a:t>Therefore, the priests were fed with the sin offerings of the people.</a:t>
            </a:r>
          </a:p>
          <a:p>
            <a:pPr algn="l">
              <a:lnSpc>
                <a:spcPct val="100000"/>
              </a:lnSpc>
              <a:spcBef>
                <a:spcPts val="0"/>
              </a:spcBef>
              <a:buFont typeface="Arial" panose="020B0604020202020204" pitchFamily="34" charset="0"/>
              <a:buChar char="•"/>
            </a:pPr>
            <a:r>
              <a:rPr lang="en-US" sz="5000" b="1" dirty="0"/>
              <a:t>The more sin offerings, the more meat for the priests.</a:t>
            </a:r>
          </a:p>
          <a:p>
            <a:pPr algn="l">
              <a:lnSpc>
                <a:spcPct val="100000"/>
              </a:lnSpc>
              <a:spcBef>
                <a:spcPts val="0"/>
              </a:spcBef>
              <a:buFont typeface="Arial" panose="020B0604020202020204" pitchFamily="34" charset="0"/>
              <a:buChar char="•"/>
            </a:pPr>
            <a:r>
              <a:rPr lang="en-US" sz="5000" b="1" dirty="0"/>
              <a:t>So , the more people sin, the more sin offerings and the more the priests had to eat.</a:t>
            </a:r>
          </a:p>
          <a:p>
            <a:pPr algn="l">
              <a:lnSpc>
                <a:spcPct val="100000"/>
              </a:lnSpc>
              <a:spcBef>
                <a:spcPts val="0"/>
              </a:spcBef>
              <a:buFont typeface="Arial" panose="020B0604020202020204" pitchFamily="34" charset="0"/>
              <a:buChar char="•"/>
            </a:pPr>
            <a:r>
              <a:rPr lang="en-US" sz="5000" b="1" dirty="0"/>
              <a:t>They literally feed on the sheep. </a:t>
            </a:r>
            <a:endParaRPr lang="en-US" sz="5400" b="1" dirty="0"/>
          </a:p>
        </p:txBody>
      </p:sp>
    </p:spTree>
    <p:custDataLst>
      <p:tags r:id="rId1"/>
    </p:custDataLst>
    <p:extLst>
      <p:ext uri="{BB962C8B-B14F-4D97-AF65-F5344CB8AC3E}">
        <p14:creationId xmlns:p14="http://schemas.microsoft.com/office/powerpoint/2010/main" val="1328609757"/>
      </p:ext>
    </p:extLst>
  </p:cSld>
  <p:clrMapOvr>
    <a:masterClrMapping/>
  </p:clrMapOvr>
  <mc:AlternateContent xmlns:mc="http://schemas.openxmlformats.org/markup-compatibility/2006">
    <mc:Choice xmlns:p14="http://schemas.microsoft.com/office/powerpoint/2010/main" Requires="p14">
      <p:transition spd="slow" p14:dur="2000" advTm="17056"/>
    </mc:Choice>
    <mc:Fallback>
      <p:transition spd="slow" advTm="1705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12790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350520" y="-259080"/>
            <a:ext cx="11689080" cy="711708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400"/>
              </a:lnSpc>
              <a:spcBef>
                <a:spcPts val="0"/>
              </a:spcBef>
            </a:pPr>
            <a:r>
              <a:rPr lang="en-US" sz="2800" b="1" u="sng" dirty="0">
                <a:solidFill>
                  <a:schemeClr val="bg1"/>
                </a:solidFill>
                <a:effectLst>
                  <a:glow rad="88900">
                    <a:schemeClr val="tx1"/>
                  </a:glow>
                </a:effectLst>
              </a:rPr>
              <a:t>Hosea 4:8-11 (NLT) (GNT) (TLB)</a:t>
            </a:r>
          </a:p>
          <a:p>
            <a:pPr algn="l">
              <a:lnSpc>
                <a:spcPts val="5400"/>
              </a:lnSpc>
              <a:spcBef>
                <a:spcPts val="1400"/>
              </a:spcBef>
            </a:pPr>
            <a:r>
              <a:rPr lang="en-US" sz="5400" b="1" dirty="0">
                <a:solidFill>
                  <a:schemeClr val="bg1"/>
                </a:solidFill>
                <a:effectLst>
                  <a:glow rad="88900">
                    <a:schemeClr val="tx1"/>
                  </a:glow>
                </a:effectLst>
              </a:rPr>
              <a:t>“…people bring their sin offerings, the priests get fed. So, the priests are glad when the people sin!</a:t>
            </a:r>
          </a:p>
          <a:p>
            <a:pPr algn="l">
              <a:lnSpc>
                <a:spcPts val="5400"/>
              </a:lnSpc>
              <a:spcBef>
                <a:spcPts val="1400"/>
              </a:spcBef>
            </a:pPr>
            <a:r>
              <a:rPr lang="en-US" sz="5400" b="1" dirty="0">
                <a:solidFill>
                  <a:schemeClr val="bg1"/>
                </a:solidFill>
                <a:effectLst>
                  <a:glow rad="88900">
                    <a:schemeClr val="tx1"/>
                  </a:glow>
                </a:effectLst>
              </a:rPr>
              <a:t>You grow rich from the sins of my people, and so you want them to sin... </a:t>
            </a:r>
          </a:p>
          <a:p>
            <a:pPr algn="l">
              <a:lnSpc>
                <a:spcPts val="5400"/>
              </a:lnSpc>
              <a:spcBef>
                <a:spcPts val="1400"/>
              </a:spcBef>
            </a:pPr>
            <a:r>
              <a:rPr lang="en-US" sz="5400" b="1" dirty="0">
                <a:solidFill>
                  <a:schemeClr val="bg1"/>
                </a:solidFill>
                <a:effectLst>
                  <a:glow rad="88900">
                    <a:schemeClr val="tx1"/>
                  </a:glow>
                </a:effectLst>
              </a:rPr>
              <a:t>The priests rejoice in the sins of the people; they lap it up and lick their lips for more!”</a:t>
            </a:r>
          </a:p>
          <a:p>
            <a:pPr algn="l">
              <a:lnSpc>
                <a:spcPts val="6000"/>
              </a:lnSpc>
              <a:spcBef>
                <a:spcPts val="0"/>
              </a:spcBef>
            </a:pPr>
            <a:endParaRPr lang="en-US" sz="3000" b="1" dirty="0">
              <a:solidFill>
                <a:srgbClr val="FF0000"/>
              </a:solidFill>
            </a:endParaRPr>
          </a:p>
        </p:txBody>
      </p:sp>
    </p:spTree>
    <p:extLst>
      <p:ext uri="{BB962C8B-B14F-4D97-AF65-F5344CB8AC3E}">
        <p14:creationId xmlns:p14="http://schemas.microsoft.com/office/powerpoint/2010/main" val="3186487228"/>
      </p:ext>
    </p:extLst>
  </p:cSld>
  <p:clrMapOvr>
    <a:masterClrMapping/>
  </p:clrMapOvr>
  <mc:AlternateContent xmlns:mc="http://schemas.openxmlformats.org/markup-compatibility/2006">
    <mc:Choice xmlns:p14="http://schemas.microsoft.com/office/powerpoint/2010/main" Requires="p14">
      <p:transition spd="slow" p14:dur="2000" advTm="11391"/>
    </mc:Choice>
    <mc:Fallback>
      <p:transition spd="slow" advTm="11391"/>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12700" y="-51759"/>
            <a:ext cx="12026900" cy="6797039"/>
          </a:xfrm>
        </p:spPr>
        <p:txBody>
          <a:bodyPr rIns="0">
            <a:noAutofit/>
          </a:bodyPr>
          <a:lstStyle/>
          <a:p>
            <a:pPr algn="l">
              <a:lnSpc>
                <a:spcPct val="100000"/>
              </a:lnSpc>
              <a:spcBef>
                <a:spcPts val="0"/>
              </a:spcBef>
              <a:buFont typeface="Arial" panose="020B0604020202020204" pitchFamily="34" charset="0"/>
              <a:buChar char="•"/>
            </a:pPr>
            <a:r>
              <a:rPr lang="en-US" sz="5000" b="1" dirty="0"/>
              <a:t>Christian leaders get followers from those who need Jesus—who need to follow Jesus.</a:t>
            </a:r>
          </a:p>
          <a:p>
            <a:pPr algn="l">
              <a:lnSpc>
                <a:spcPct val="100000"/>
              </a:lnSpc>
              <a:spcBef>
                <a:spcPts val="0"/>
              </a:spcBef>
              <a:buFont typeface="Arial" panose="020B0604020202020204" pitchFamily="34" charset="0"/>
              <a:buChar char="•"/>
            </a:pPr>
            <a:r>
              <a:rPr lang="en-US" sz="5000" b="1" dirty="0"/>
              <a:t>They come to the house of the Lord to follow Jesus but end up following the leader’s ministry more than Christ himself.</a:t>
            </a:r>
          </a:p>
          <a:p>
            <a:pPr algn="l">
              <a:lnSpc>
                <a:spcPct val="100000"/>
              </a:lnSpc>
              <a:spcBef>
                <a:spcPts val="0"/>
              </a:spcBef>
              <a:buFont typeface="Arial" panose="020B0604020202020204" pitchFamily="34" charset="0"/>
              <a:buChar char="•"/>
            </a:pPr>
            <a:r>
              <a:rPr lang="en-US" sz="5000" b="1" dirty="0"/>
              <a:t>In essence, this false leader (this so-called “Holy Man”) is robbing God of followers.</a:t>
            </a:r>
          </a:p>
          <a:p>
            <a:pPr algn="l">
              <a:lnSpc>
                <a:spcPct val="100000"/>
              </a:lnSpc>
              <a:spcBef>
                <a:spcPts val="0"/>
              </a:spcBef>
              <a:buFont typeface="Arial" panose="020B0604020202020204" pitchFamily="34" charset="0"/>
              <a:buChar char="•"/>
            </a:pPr>
            <a:r>
              <a:rPr lang="en-US" sz="5000" b="1" dirty="0"/>
              <a:t>He begins to think in terms of </a:t>
            </a:r>
            <a:r>
              <a:rPr lang="en-US" sz="5000" b="1" u="sng" dirty="0"/>
              <a:t>his</a:t>
            </a:r>
            <a:r>
              <a:rPr lang="en-US" sz="5000" b="1" dirty="0"/>
              <a:t> church, </a:t>
            </a:r>
            <a:r>
              <a:rPr lang="en-US" sz="5000" b="1" u="sng" dirty="0"/>
              <a:t>his</a:t>
            </a:r>
            <a:r>
              <a:rPr lang="en-US" sz="5000" b="1" dirty="0"/>
              <a:t> ministry and </a:t>
            </a:r>
            <a:r>
              <a:rPr lang="en-US" sz="5000" b="1" u="sng" dirty="0"/>
              <a:t>his</a:t>
            </a:r>
            <a:r>
              <a:rPr lang="en-US" sz="5000" b="1" dirty="0"/>
              <a:t> followers.</a:t>
            </a:r>
            <a:endParaRPr lang="en-US" sz="5400" b="1" dirty="0"/>
          </a:p>
        </p:txBody>
      </p:sp>
    </p:spTree>
    <p:custDataLst>
      <p:tags r:id="rId1"/>
    </p:custDataLst>
    <p:extLst>
      <p:ext uri="{BB962C8B-B14F-4D97-AF65-F5344CB8AC3E}">
        <p14:creationId xmlns:p14="http://schemas.microsoft.com/office/powerpoint/2010/main" val="1938844572"/>
      </p:ext>
    </p:extLst>
  </p:cSld>
  <p:clrMapOvr>
    <a:masterClrMapping/>
  </p:clrMapOvr>
  <mc:AlternateContent xmlns:mc="http://schemas.openxmlformats.org/markup-compatibility/2006">
    <mc:Choice xmlns:p14="http://schemas.microsoft.com/office/powerpoint/2010/main" Requires="p14">
      <p:transition spd="slow" p14:dur="2000" advTm="19920"/>
    </mc:Choice>
    <mc:Fallback>
      <p:transition spd="slow" advTm="1992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7">
            <a:extLst>
              <a:ext uri="{FF2B5EF4-FFF2-40B4-BE49-F238E27FC236}">
                <a16:creationId xmlns:a16="http://schemas.microsoft.com/office/drawing/2014/main" id="{53BB5D57-6178-4F62-B472-0312F6D95A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93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oup of people standing in a line&#10;&#10;Description automatically generated with low confidence">
            <a:extLst>
              <a:ext uri="{FF2B5EF4-FFF2-40B4-BE49-F238E27FC236}">
                <a16:creationId xmlns:a16="http://schemas.microsoft.com/office/drawing/2014/main" id="{58BA947C-5FDE-4636-8670-B0814FE5F0B1}"/>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4000"/>
                    </a14:imgEffect>
                    <a14:imgEffect>
                      <a14:brightnessContrast bright="13000" contrast="7000"/>
                    </a14:imgEffect>
                  </a14:imgLayer>
                </a14:imgProps>
              </a:ext>
              <a:ext uri="{28A0092B-C50C-407E-A947-70E740481C1C}">
                <a14:useLocalDpi xmlns:a14="http://schemas.microsoft.com/office/drawing/2010/main" val="0"/>
              </a:ext>
            </a:extLst>
          </a:blip>
          <a:srcRect t="2514" r="1" b="32614"/>
          <a:stretch/>
        </p:blipFill>
        <p:spPr>
          <a:xfrm>
            <a:off x="643467" y="643467"/>
            <a:ext cx="10905066" cy="5571066"/>
          </a:xfrm>
          <a:prstGeom prst="rect">
            <a:avLst/>
          </a:prstGeom>
        </p:spPr>
      </p:pic>
      <p:sp>
        <p:nvSpPr>
          <p:cNvPr id="30" name="Rectangle 9">
            <a:extLst>
              <a:ext uri="{FF2B5EF4-FFF2-40B4-BE49-F238E27FC236}">
                <a16:creationId xmlns:a16="http://schemas.microsoft.com/office/drawing/2014/main" id="{4C61BD32-7542-4D52-BA5A-3ADE869BF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7287476"/>
      </p:ext>
    </p:extLst>
  </p:cSld>
  <p:clrMapOvr>
    <a:masterClrMapping/>
  </p:clrMapOvr>
  <mc:AlternateContent xmlns:mc="http://schemas.openxmlformats.org/markup-compatibility/2006">
    <mc:Choice xmlns:p14="http://schemas.microsoft.com/office/powerpoint/2010/main" Requires="p14">
      <p:transition spd="slow" p14:dur="2000" advTm="1854"/>
    </mc:Choice>
    <mc:Fallback>
      <p:transition spd="slow" advTm="1854"/>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picture containing text, person&#10;&#10;Description automatically generated">
            <a:extLst>
              <a:ext uri="{FF2B5EF4-FFF2-40B4-BE49-F238E27FC236}">
                <a16:creationId xmlns:a16="http://schemas.microsoft.com/office/drawing/2014/main" id="{28C54D0C-944B-45F0-A2DD-87E5CDBE44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45701724"/>
      </p:ext>
    </p:extLst>
  </p:cSld>
  <p:clrMapOvr>
    <a:masterClrMapping/>
  </p:clrMapOvr>
  <mc:AlternateContent xmlns:mc="http://schemas.openxmlformats.org/markup-compatibility/2006">
    <mc:Choice xmlns:p14="http://schemas.microsoft.com/office/powerpoint/2010/main" Requires="p14">
      <p:transition spd="slow" p14:dur="2000" advTm="7203"/>
    </mc:Choice>
    <mc:Fallback>
      <p:transition spd="slow" advTm="7203"/>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dark&#10;&#10;Description automatically generated">
            <a:extLst>
              <a:ext uri="{FF2B5EF4-FFF2-40B4-BE49-F238E27FC236}">
                <a16:creationId xmlns:a16="http://schemas.microsoft.com/office/drawing/2014/main" id="{69F80942-54B5-4BAC-B8EF-ECEC8982F037}"/>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15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 y="718456"/>
            <a:ext cx="12192001" cy="5551715"/>
          </a:xfrm>
          <a:prstGeom prst="rect">
            <a:avLst/>
          </a:prstGeom>
          <a:noFill/>
        </p:spPr>
      </p:pic>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3566160" y="4173045"/>
            <a:ext cx="8149589" cy="2719243"/>
          </a:xfrm>
        </p:spPr>
        <p:txBody>
          <a:bodyPr rIns="0">
            <a:noAutofit/>
          </a:bodyPr>
          <a:lstStyle/>
          <a:p>
            <a:pPr algn="l">
              <a:lnSpc>
                <a:spcPts val="4000"/>
              </a:lnSpc>
              <a:spcBef>
                <a:spcPts val="0"/>
              </a:spcBef>
              <a:buFont typeface="Arial" panose="020B0604020202020204" pitchFamily="34" charset="0"/>
              <a:buChar char="•"/>
            </a:pPr>
            <a:r>
              <a:rPr lang="en-US" sz="4400" b="1" dirty="0"/>
              <a:t>Worldly War Games</a:t>
            </a:r>
          </a:p>
          <a:p>
            <a:pPr algn="l">
              <a:lnSpc>
                <a:spcPts val="4000"/>
              </a:lnSpc>
              <a:spcBef>
                <a:spcPts val="0"/>
              </a:spcBef>
              <a:buFont typeface="Arial" panose="020B0604020202020204" pitchFamily="34" charset="0"/>
              <a:buChar char="•"/>
            </a:pPr>
            <a:r>
              <a:rPr lang="en-US" sz="4400" b="1" dirty="0"/>
              <a:t>Emboldening Rebellion </a:t>
            </a:r>
          </a:p>
          <a:p>
            <a:pPr algn="l">
              <a:lnSpc>
                <a:spcPts val="4000"/>
              </a:lnSpc>
              <a:spcBef>
                <a:spcPts val="0"/>
              </a:spcBef>
              <a:buFont typeface="Arial" panose="020B0604020202020204" pitchFamily="34" charset="0"/>
              <a:buChar char="•"/>
            </a:pPr>
            <a:r>
              <a:rPr lang="en-US" sz="4400" b="1" dirty="0"/>
              <a:t>Groupthink  </a:t>
            </a:r>
          </a:p>
          <a:p>
            <a:pPr algn="l">
              <a:lnSpc>
                <a:spcPts val="4000"/>
              </a:lnSpc>
              <a:spcBef>
                <a:spcPts val="0"/>
              </a:spcBef>
              <a:buFont typeface="Arial" panose="020B0604020202020204" pitchFamily="34" charset="0"/>
              <a:buChar char="•"/>
            </a:pPr>
            <a:r>
              <a:rPr lang="en-US" sz="4400" b="1" dirty="0"/>
              <a:t>Caustic Kings </a:t>
            </a:r>
            <a:r>
              <a:rPr lang="en-US" sz="3200" b="1" dirty="0"/>
              <a:t>(Their Motive &amp; Methods)</a:t>
            </a:r>
          </a:p>
          <a:p>
            <a:pPr algn="l">
              <a:lnSpc>
                <a:spcPts val="4000"/>
              </a:lnSpc>
              <a:spcBef>
                <a:spcPts val="0"/>
              </a:spcBef>
              <a:buFont typeface="Arial" panose="020B0604020202020204" pitchFamily="34" charset="0"/>
              <a:buChar char="•"/>
            </a:pPr>
            <a:r>
              <a:rPr lang="en-US" sz="4400" b="1" dirty="0"/>
              <a:t>Dangerous Duplicity </a:t>
            </a:r>
            <a:br>
              <a:rPr lang="en-US" sz="4400" b="1" dirty="0"/>
            </a:br>
            <a:endParaRPr lang="en-US" sz="4400" b="1" dirty="0"/>
          </a:p>
        </p:txBody>
      </p:sp>
      <p:sp>
        <p:nvSpPr>
          <p:cNvPr id="5" name="Subtitle 2">
            <a:extLst>
              <a:ext uri="{FF2B5EF4-FFF2-40B4-BE49-F238E27FC236}">
                <a16:creationId xmlns:a16="http://schemas.microsoft.com/office/drawing/2014/main" id="{CF0D1D99-A739-4E71-A479-260A2B8425BA}"/>
              </a:ext>
            </a:extLst>
          </p:cNvPr>
          <p:cNvSpPr txBox="1">
            <a:spLocks/>
          </p:cNvSpPr>
          <p:nvPr/>
        </p:nvSpPr>
        <p:spPr>
          <a:xfrm>
            <a:off x="0" y="-52251"/>
            <a:ext cx="12096206" cy="1985554"/>
          </a:xfrm>
          <a:prstGeom prst="rect">
            <a:avLst/>
          </a:prstGeom>
        </p:spPr>
        <p:txBody>
          <a:bodyPr vert="horz" lIns="91440" tIns="45720" rIns="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ts val="5000"/>
              </a:lnSpc>
              <a:spcBef>
                <a:spcPts val="0"/>
              </a:spcBef>
            </a:pPr>
            <a:r>
              <a:rPr lang="en-US" sz="4400" b="1" dirty="0"/>
              <a:t>Although grouping can be a good thing, it has many dangers. We will examine Five Biblical Dangers </a:t>
            </a:r>
          </a:p>
          <a:p>
            <a:pPr>
              <a:lnSpc>
                <a:spcPts val="5000"/>
              </a:lnSpc>
              <a:spcBef>
                <a:spcPts val="0"/>
              </a:spcBef>
            </a:pPr>
            <a:r>
              <a:rPr lang="en-US" sz="4400" b="1" dirty="0"/>
              <a:t>&amp; Pitfalls.</a:t>
            </a:r>
          </a:p>
        </p:txBody>
      </p:sp>
    </p:spTree>
    <p:custDataLst>
      <p:tags r:id="rId1"/>
    </p:custDataLst>
    <p:extLst>
      <p:ext uri="{BB962C8B-B14F-4D97-AF65-F5344CB8AC3E}">
        <p14:creationId xmlns:p14="http://schemas.microsoft.com/office/powerpoint/2010/main" val="153101633"/>
      </p:ext>
    </p:extLst>
  </p:cSld>
  <p:clrMapOvr>
    <a:masterClrMapping/>
  </p:clrMapOvr>
  <mc:AlternateContent xmlns:mc="http://schemas.openxmlformats.org/markup-compatibility/2006">
    <mc:Choice xmlns:p14="http://schemas.microsoft.com/office/powerpoint/2010/main" Requires="p14">
      <p:transition spd="slow" p14:dur="2000" advTm="12877"/>
    </mc:Choice>
    <mc:Fallback>
      <p:transition spd="slow" advTm="1287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clothing, dress&#10;&#10;Description automatically generated">
            <a:extLst>
              <a:ext uri="{FF2B5EF4-FFF2-40B4-BE49-F238E27FC236}">
                <a16:creationId xmlns:a16="http://schemas.microsoft.com/office/drawing/2014/main" id="{9E22623C-992F-479A-8EC1-DF81CA5A119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8000"/>
                    </a14:imgEffect>
                    <a14:imgEffect>
                      <a14:brightnessContrast bright="1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62981258"/>
      </p:ext>
    </p:extLst>
  </p:cSld>
  <p:clrMapOvr>
    <a:masterClrMapping/>
  </p:clrMapOvr>
  <mc:AlternateContent xmlns:mc="http://schemas.openxmlformats.org/markup-compatibility/2006">
    <mc:Choice xmlns:p14="http://schemas.microsoft.com/office/powerpoint/2010/main" Requires="p14">
      <p:transition spd="slow" p14:dur="2000" advTm="1359"/>
    </mc:Choice>
    <mc:Fallback>
      <p:transition spd="slow" advTm="1359"/>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heep, ground, mammal, outdoor&#10;&#10;Description automatically generated">
            <a:extLst>
              <a:ext uri="{FF2B5EF4-FFF2-40B4-BE49-F238E27FC236}">
                <a16:creationId xmlns:a16="http://schemas.microsoft.com/office/drawing/2014/main" id="{EF32DA5F-C743-487B-A6D7-D62D0240D7A3}"/>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60000"/>
                    </a14:imgEffect>
                    <a14:imgEffect>
                      <a14:colorTemperature colorTemp="5692"/>
                    </a14:imgEffect>
                    <a14:imgEffect>
                      <a14:saturation sat="140000"/>
                    </a14:imgEffect>
                    <a14:imgEffect>
                      <a14:brightnessContrast bright="18000" contrast="20000"/>
                    </a14:imgEffect>
                  </a14:imgLayer>
                </a14:imgProps>
              </a:ext>
              <a:ext uri="{28A0092B-C50C-407E-A947-70E740481C1C}">
                <a14:useLocalDpi xmlns:a14="http://schemas.microsoft.com/office/drawing/2010/main" val="0"/>
              </a:ext>
            </a:extLst>
          </a:blip>
          <a:srcRect t="11159" b="10986"/>
          <a:stretch/>
        </p:blipFill>
        <p:spPr>
          <a:xfrm>
            <a:off x="1" y="0"/>
            <a:ext cx="12191999" cy="6857990"/>
          </a:xfrm>
          <a:prstGeom prst="rect">
            <a:avLst/>
          </a:prstGeom>
        </p:spPr>
      </p:pic>
      <p:sp>
        <p:nvSpPr>
          <p:cNvPr id="4" name="TextBox 3">
            <a:extLst>
              <a:ext uri="{FF2B5EF4-FFF2-40B4-BE49-F238E27FC236}">
                <a16:creationId xmlns:a16="http://schemas.microsoft.com/office/drawing/2014/main" id="{5A934EB9-3A08-4334-A83D-664818E63A2F}"/>
              </a:ext>
            </a:extLst>
          </p:cNvPr>
          <p:cNvSpPr txBox="1"/>
          <p:nvPr/>
        </p:nvSpPr>
        <p:spPr>
          <a:xfrm>
            <a:off x="5410200" y="5041900"/>
            <a:ext cx="6778750" cy="1727200"/>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a:bodyPr>
          <a:lstStyle/>
          <a:p>
            <a:pPr algn="ctr">
              <a:lnSpc>
                <a:spcPct val="90000"/>
              </a:lnSpc>
              <a:spcBef>
                <a:spcPct val="0"/>
              </a:spcBef>
              <a:spcAft>
                <a:spcPts val="600"/>
              </a:spcAft>
            </a:pPr>
            <a:r>
              <a:rPr lang="en-US" sz="5200" b="1" dirty="0">
                <a:solidFill>
                  <a:srgbClr val="FFFFFF"/>
                </a:solidFill>
                <a:effectLst>
                  <a:glow rad="127000">
                    <a:srgbClr val="221A00"/>
                  </a:glow>
                </a:effectLst>
                <a:ea typeface="+mj-ea"/>
                <a:cs typeface="+mj-cs"/>
              </a:rPr>
              <a:t>Feeding Themselves </a:t>
            </a:r>
          </a:p>
          <a:p>
            <a:pPr algn="ctr">
              <a:lnSpc>
                <a:spcPct val="90000"/>
              </a:lnSpc>
              <a:spcBef>
                <a:spcPct val="0"/>
              </a:spcBef>
              <a:spcAft>
                <a:spcPts val="600"/>
              </a:spcAft>
            </a:pPr>
            <a:r>
              <a:rPr lang="en-US" sz="5200" b="1" dirty="0">
                <a:solidFill>
                  <a:srgbClr val="FFFFFF"/>
                </a:solidFill>
                <a:effectLst>
                  <a:glow rad="127000">
                    <a:srgbClr val="221A00"/>
                  </a:glow>
                </a:effectLst>
                <a:ea typeface="+mj-ea"/>
                <a:cs typeface="+mj-cs"/>
              </a:rPr>
              <a:t>with the Sheep</a:t>
            </a:r>
          </a:p>
        </p:txBody>
      </p:sp>
    </p:spTree>
    <p:extLst>
      <p:ext uri="{BB962C8B-B14F-4D97-AF65-F5344CB8AC3E}">
        <p14:creationId xmlns:p14="http://schemas.microsoft.com/office/powerpoint/2010/main" val="1727591909"/>
      </p:ext>
    </p:extLst>
  </p:cSld>
  <p:clrMapOvr>
    <a:masterClrMapping/>
  </p:clrMapOvr>
  <mc:AlternateContent xmlns:mc="http://schemas.openxmlformats.org/markup-compatibility/2006">
    <mc:Choice xmlns:p14="http://schemas.microsoft.com/office/powerpoint/2010/main" Requires="p14">
      <p:transition spd="slow" p14:dur="2000" advTm="3024"/>
    </mc:Choice>
    <mc:Fallback>
      <p:transition spd="slow" advTm="3024"/>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0" y="483079"/>
            <a:ext cx="12192000" cy="6313960"/>
          </a:xfrm>
        </p:spPr>
        <p:txBody>
          <a:bodyPr rIns="0">
            <a:noAutofit/>
          </a:bodyPr>
          <a:lstStyle/>
          <a:p>
            <a:pPr algn="l">
              <a:lnSpc>
                <a:spcPct val="100000"/>
              </a:lnSpc>
              <a:spcBef>
                <a:spcPts val="0"/>
              </a:spcBef>
              <a:buFont typeface="Arial" panose="020B0604020202020204" pitchFamily="34" charset="0"/>
              <a:buChar char="•"/>
            </a:pPr>
            <a:r>
              <a:rPr lang="en-US" sz="5000" b="1" dirty="0"/>
              <a:t>True Christian workers, who are willing to serve the sheep far more than they serve themselves, are few and far between.</a:t>
            </a:r>
          </a:p>
          <a:p>
            <a:pPr algn="l">
              <a:lnSpc>
                <a:spcPct val="100000"/>
              </a:lnSpc>
              <a:spcBef>
                <a:spcPts val="0"/>
              </a:spcBef>
              <a:buFont typeface="Arial" panose="020B0604020202020204" pitchFamily="34" charset="0"/>
              <a:buChar char="•"/>
            </a:pPr>
            <a:r>
              <a:rPr lang="en-US" sz="5000" b="1" dirty="0"/>
              <a:t>Paul found only one such man he could send to the saints at Philippi. </a:t>
            </a:r>
          </a:p>
          <a:p>
            <a:pPr algn="l">
              <a:lnSpc>
                <a:spcPts val="6000"/>
              </a:lnSpc>
              <a:spcBef>
                <a:spcPts val="0"/>
              </a:spcBef>
            </a:pPr>
            <a:endParaRPr lang="en-US" sz="5400" b="1" dirty="0"/>
          </a:p>
        </p:txBody>
      </p:sp>
    </p:spTree>
    <p:custDataLst>
      <p:tags r:id="rId1"/>
    </p:custDataLst>
    <p:extLst>
      <p:ext uri="{BB962C8B-B14F-4D97-AF65-F5344CB8AC3E}">
        <p14:creationId xmlns:p14="http://schemas.microsoft.com/office/powerpoint/2010/main" val="888987224"/>
      </p:ext>
    </p:extLst>
  </p:cSld>
  <p:clrMapOvr>
    <a:masterClrMapping/>
  </p:clrMapOvr>
  <mc:AlternateContent xmlns:mc="http://schemas.openxmlformats.org/markup-compatibility/2006">
    <mc:Choice xmlns:p14="http://schemas.microsoft.com/office/powerpoint/2010/main" Requires="p14">
      <p:transition spd="slow" p14:dur="2000" advTm="8639"/>
    </mc:Choice>
    <mc:Fallback>
      <p:transition spd="slow" advTm="863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12790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127902"/>
            <a:ext cx="11450320" cy="698590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800"/>
              </a:lnSpc>
              <a:spcBef>
                <a:spcPts val="0"/>
              </a:spcBef>
            </a:pPr>
            <a:r>
              <a:rPr lang="en-US" sz="2800" b="1" u="sng" dirty="0">
                <a:solidFill>
                  <a:schemeClr val="bg1"/>
                </a:solidFill>
                <a:effectLst>
                  <a:glow rad="88900">
                    <a:schemeClr val="tx1"/>
                  </a:glow>
                </a:effectLst>
              </a:rPr>
              <a:t>Philippians 2:19-21 (ISV)</a:t>
            </a:r>
          </a:p>
          <a:p>
            <a:pPr algn="l">
              <a:lnSpc>
                <a:spcPts val="5800"/>
              </a:lnSpc>
              <a:spcBef>
                <a:spcPts val="1200"/>
              </a:spcBef>
            </a:pPr>
            <a:r>
              <a:rPr lang="en-US" sz="5400" b="1" dirty="0">
                <a:solidFill>
                  <a:schemeClr val="bg1"/>
                </a:solidFill>
                <a:effectLst>
                  <a:glow rad="88900">
                    <a:schemeClr val="tx1"/>
                  </a:glow>
                </a:effectLst>
              </a:rPr>
              <a:t>“Now I hope in the Lord Jesus to send Timothy to you soon… I do not have anyone else like him who takes a </a:t>
            </a:r>
            <a:r>
              <a:rPr lang="en-US" sz="5400" b="1" u="sng" dirty="0">
                <a:solidFill>
                  <a:schemeClr val="bg1"/>
                </a:solidFill>
                <a:effectLst>
                  <a:glow rad="88900">
                    <a:schemeClr val="tx1"/>
                  </a:glow>
                </a:effectLst>
              </a:rPr>
              <a:t>genuine interest in your welfare</a:t>
            </a:r>
            <a:r>
              <a:rPr lang="en-US" sz="5400" b="1" dirty="0">
                <a:solidFill>
                  <a:schemeClr val="bg1"/>
                </a:solidFill>
                <a:effectLst>
                  <a:glow rad="88900">
                    <a:schemeClr val="tx1"/>
                  </a:glow>
                </a:effectLst>
              </a:rPr>
              <a:t>. </a:t>
            </a:r>
          </a:p>
          <a:p>
            <a:pPr algn="l">
              <a:lnSpc>
                <a:spcPts val="5800"/>
              </a:lnSpc>
              <a:spcBef>
                <a:spcPts val="1200"/>
              </a:spcBef>
            </a:pPr>
            <a:r>
              <a:rPr lang="en-US" sz="5400" b="1" dirty="0">
                <a:solidFill>
                  <a:schemeClr val="bg1"/>
                </a:solidFill>
                <a:effectLst>
                  <a:glow rad="88900">
                    <a:schemeClr val="tx1"/>
                  </a:glow>
                </a:effectLst>
              </a:rPr>
              <a:t>For all the others </a:t>
            </a:r>
            <a:r>
              <a:rPr lang="en-US" sz="5400" b="1" u="sng" dirty="0">
                <a:solidFill>
                  <a:schemeClr val="bg1"/>
                </a:solidFill>
                <a:effectLst>
                  <a:glow rad="88900">
                    <a:schemeClr val="tx1"/>
                  </a:glow>
                </a:effectLst>
              </a:rPr>
              <a:t>look after their own interests</a:t>
            </a:r>
            <a:r>
              <a:rPr lang="en-US" sz="5400" b="1" dirty="0">
                <a:solidFill>
                  <a:schemeClr val="bg1"/>
                </a:solidFill>
                <a:effectLst>
                  <a:glow rad="88900">
                    <a:schemeClr val="tx1"/>
                  </a:glow>
                </a:effectLst>
              </a:rPr>
              <a:t>, not after those of Jesus the Messiah.”</a:t>
            </a:r>
          </a:p>
        </p:txBody>
      </p:sp>
    </p:spTree>
    <p:extLst>
      <p:ext uri="{BB962C8B-B14F-4D97-AF65-F5344CB8AC3E}">
        <p14:creationId xmlns:p14="http://schemas.microsoft.com/office/powerpoint/2010/main" val="729000288"/>
      </p:ext>
    </p:extLst>
  </p:cSld>
  <p:clrMapOvr>
    <a:masterClrMapping/>
  </p:clrMapOvr>
  <mc:AlternateContent xmlns:mc="http://schemas.openxmlformats.org/markup-compatibility/2006">
    <mc:Choice xmlns:p14="http://schemas.microsoft.com/office/powerpoint/2010/main" Requires="p14">
      <p:transition spd="slow" p14:dur="2000" advTm="12748"/>
    </mc:Choice>
    <mc:Fallback>
      <p:transition spd="slow" advTm="12748"/>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itting on a bench with a shopping cart&#10;&#10;Description automatically generated with medium confidence">
            <a:extLst>
              <a:ext uri="{FF2B5EF4-FFF2-40B4-BE49-F238E27FC236}">
                <a16:creationId xmlns:a16="http://schemas.microsoft.com/office/drawing/2014/main" id="{A313650D-6421-4DA8-AA57-D4A50A33DA6F}"/>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7000"/>
                    </a14:imgEffect>
                    <a14:imgEffect>
                      <a14:saturation sat="196000"/>
                    </a14:imgEffect>
                    <a14:imgEffect>
                      <a14:brightnessContrast bright="17000" contrast="-11000"/>
                    </a14:imgEffect>
                  </a14:imgLayer>
                </a14:imgProps>
              </a:ext>
              <a:ext uri="{28A0092B-C50C-407E-A947-70E740481C1C}">
                <a14:useLocalDpi xmlns:a14="http://schemas.microsoft.com/office/drawing/2010/main" val="0"/>
              </a:ext>
            </a:extLst>
          </a:blip>
          <a:srcRect b="13144"/>
          <a:stretch/>
        </p:blipFill>
        <p:spPr>
          <a:xfrm>
            <a:off x="20" y="1282"/>
            <a:ext cx="12191980" cy="6856718"/>
          </a:xfrm>
          <a:prstGeom prst="rect">
            <a:avLst/>
          </a:prstGeom>
        </p:spPr>
      </p:pic>
    </p:spTree>
    <p:extLst>
      <p:ext uri="{BB962C8B-B14F-4D97-AF65-F5344CB8AC3E}">
        <p14:creationId xmlns:p14="http://schemas.microsoft.com/office/powerpoint/2010/main" val="1155068622"/>
      </p:ext>
    </p:extLst>
  </p:cSld>
  <p:clrMapOvr>
    <a:masterClrMapping/>
  </p:clrMapOvr>
  <mc:AlternateContent xmlns:mc="http://schemas.openxmlformats.org/markup-compatibility/2006">
    <mc:Choice xmlns:p14="http://schemas.microsoft.com/office/powerpoint/2010/main" Requires="p14">
      <p:transition spd="slow" p14:dur="2000" advTm="2534"/>
    </mc:Choice>
    <mc:Fallback>
      <p:transition spd="slow" advTm="2534"/>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43776" y="850900"/>
            <a:ext cx="12068014" cy="5946139"/>
          </a:xfrm>
        </p:spPr>
        <p:txBody>
          <a:bodyPr rIns="0">
            <a:noAutofit/>
          </a:bodyPr>
          <a:lstStyle/>
          <a:p>
            <a:pPr algn="l">
              <a:lnSpc>
                <a:spcPct val="100000"/>
              </a:lnSpc>
              <a:spcBef>
                <a:spcPts val="0"/>
              </a:spcBef>
              <a:buFont typeface="Arial" panose="020B0604020202020204" pitchFamily="34" charset="0"/>
              <a:buChar char="•"/>
            </a:pPr>
            <a:r>
              <a:rPr lang="en-US" sz="5000" b="1" dirty="0"/>
              <a:t>How do we feel about the fringes of society who attend our services…</a:t>
            </a:r>
          </a:p>
          <a:p>
            <a:pPr algn="l">
              <a:lnSpc>
                <a:spcPct val="100000"/>
              </a:lnSpc>
              <a:spcBef>
                <a:spcPts val="0"/>
              </a:spcBef>
              <a:buFont typeface="Arial" panose="020B0604020202020204" pitchFamily="34" charset="0"/>
              <a:buChar char="•"/>
            </a:pPr>
            <a:r>
              <a:rPr lang="en-US" sz="5000" b="1" dirty="0"/>
              <a:t>The mentally ill, the drinkers, drug-users, un-marrieds living together, etc.??</a:t>
            </a:r>
          </a:p>
          <a:p>
            <a:pPr algn="l">
              <a:lnSpc>
                <a:spcPct val="100000"/>
              </a:lnSpc>
              <a:spcBef>
                <a:spcPts val="0"/>
              </a:spcBef>
              <a:buFont typeface="Arial" panose="020B0604020202020204" pitchFamily="34" charset="0"/>
              <a:buChar char="•"/>
            </a:pPr>
            <a:r>
              <a:rPr lang="en-US" sz="5000" b="1" dirty="0"/>
              <a:t>We know that Christ loves them all. </a:t>
            </a:r>
          </a:p>
          <a:p>
            <a:pPr algn="l">
              <a:lnSpc>
                <a:spcPts val="6000"/>
              </a:lnSpc>
              <a:spcBef>
                <a:spcPts val="0"/>
              </a:spcBef>
            </a:pPr>
            <a:endParaRPr lang="en-US" sz="5400" b="1" dirty="0"/>
          </a:p>
        </p:txBody>
      </p:sp>
    </p:spTree>
    <p:custDataLst>
      <p:tags r:id="rId1"/>
    </p:custDataLst>
    <p:extLst>
      <p:ext uri="{BB962C8B-B14F-4D97-AF65-F5344CB8AC3E}">
        <p14:creationId xmlns:p14="http://schemas.microsoft.com/office/powerpoint/2010/main" val="4263499821"/>
      </p:ext>
    </p:extLst>
  </p:cSld>
  <p:clrMapOvr>
    <a:masterClrMapping/>
  </p:clrMapOvr>
  <mc:AlternateContent xmlns:mc="http://schemas.openxmlformats.org/markup-compatibility/2006">
    <mc:Choice xmlns:p14="http://schemas.microsoft.com/office/powerpoint/2010/main" Requires="p14">
      <p:transition spd="slow" p14:dur="2000" advTm="8713"/>
    </mc:Choice>
    <mc:Fallback>
      <p:transition spd="slow" advTm="871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gradFill>
          <a:gsLst>
            <a:gs pos="74000">
              <a:srgbClr val="DC2D45"/>
            </a:gs>
            <a:gs pos="100000">
              <a:schemeClr val="tx1">
                <a:lumMod val="75000"/>
                <a:lumOff val="25000"/>
              </a:schemeClr>
            </a:gs>
            <a:gs pos="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descr="A family posing for a photo&#10;&#10;Description automatically generated with medium confidence">
            <a:extLst>
              <a:ext uri="{FF2B5EF4-FFF2-40B4-BE49-F238E27FC236}">
                <a16:creationId xmlns:a16="http://schemas.microsoft.com/office/drawing/2014/main" id="{D75C7CA8-9F57-43CB-A84E-344FFB6842D3}"/>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41000"/>
                    </a14:imgEffect>
                    <a14:imgEffect>
                      <a14:brightnessContrast bright="-1000" contrast="4000"/>
                    </a14:imgEffect>
                  </a14:imgLayer>
                </a14:imgProps>
              </a:ext>
              <a:ext uri="{28A0092B-C50C-407E-A947-70E740481C1C}">
                <a14:useLocalDpi xmlns:a14="http://schemas.microsoft.com/office/drawing/2010/main" val="0"/>
              </a:ext>
            </a:extLst>
          </a:blip>
          <a:srcRect r="9764" b="-1"/>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Tree>
    <p:extLst>
      <p:ext uri="{BB962C8B-B14F-4D97-AF65-F5344CB8AC3E}">
        <p14:creationId xmlns:p14="http://schemas.microsoft.com/office/powerpoint/2010/main" val="488423712"/>
      </p:ext>
    </p:extLst>
  </p:cSld>
  <p:clrMapOvr>
    <a:masterClrMapping/>
  </p:clrMapOvr>
  <mc:AlternateContent xmlns:mc="http://schemas.openxmlformats.org/markup-compatibility/2006">
    <mc:Choice xmlns:p14="http://schemas.microsoft.com/office/powerpoint/2010/main" Requires="p14">
      <p:transition spd="slow" p14:dur="2000" advTm="2336"/>
    </mc:Choice>
    <mc:Fallback>
      <p:transition spd="slow" advTm="2336"/>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185530" y="785813"/>
            <a:ext cx="11926260" cy="6011226"/>
          </a:xfrm>
        </p:spPr>
        <p:txBody>
          <a:bodyPr rIns="0">
            <a:noAutofit/>
          </a:bodyPr>
          <a:lstStyle/>
          <a:p>
            <a:pPr algn="l">
              <a:lnSpc>
                <a:spcPct val="100000"/>
              </a:lnSpc>
              <a:spcBef>
                <a:spcPts val="0"/>
              </a:spcBef>
              <a:buFont typeface="Arial" panose="020B0604020202020204" pitchFamily="34" charset="0"/>
              <a:buChar char="•"/>
            </a:pPr>
            <a:r>
              <a:rPr lang="en-US" sz="5000" b="1" dirty="0"/>
              <a:t>Or do we prefer to see happy, whole families, securely employed, middle-class, well-educated sitting in our pews?</a:t>
            </a:r>
          </a:p>
          <a:p>
            <a:pPr algn="l">
              <a:lnSpc>
                <a:spcPct val="100000"/>
              </a:lnSpc>
              <a:spcBef>
                <a:spcPts val="0"/>
              </a:spcBef>
              <a:buFont typeface="Arial" panose="020B0604020202020204" pitchFamily="34" charset="0"/>
              <a:buChar char="•"/>
            </a:pPr>
            <a:r>
              <a:rPr lang="en-US" sz="5000" b="1" dirty="0"/>
              <a:t>Perhaps they have a nice car—even faithfully tithe. </a:t>
            </a:r>
          </a:p>
          <a:p>
            <a:pPr algn="l">
              <a:lnSpc>
                <a:spcPct val="100000"/>
              </a:lnSpc>
              <a:spcBef>
                <a:spcPts val="0"/>
              </a:spcBef>
              <a:buFont typeface="Arial" panose="020B0604020202020204" pitchFamily="34" charset="0"/>
              <a:buChar char="•"/>
            </a:pPr>
            <a:r>
              <a:rPr lang="en-US" sz="5000" b="1" dirty="0"/>
              <a:t>They are always ready with a handshake and a little praise for the sermon.</a:t>
            </a:r>
            <a:endParaRPr lang="en-US" sz="5400" b="1" dirty="0"/>
          </a:p>
        </p:txBody>
      </p:sp>
    </p:spTree>
    <p:custDataLst>
      <p:tags r:id="rId1"/>
    </p:custDataLst>
    <p:extLst>
      <p:ext uri="{BB962C8B-B14F-4D97-AF65-F5344CB8AC3E}">
        <p14:creationId xmlns:p14="http://schemas.microsoft.com/office/powerpoint/2010/main" val="2520588377"/>
      </p:ext>
    </p:extLst>
  </p:cSld>
  <p:clrMapOvr>
    <a:masterClrMapping/>
  </p:clrMapOvr>
  <mc:AlternateContent xmlns:mc="http://schemas.openxmlformats.org/markup-compatibility/2006">
    <mc:Choice xmlns:p14="http://schemas.microsoft.com/office/powerpoint/2010/main" Requires="p14">
      <p:transition spd="slow" p14:dur="2000" advTm="11993"/>
    </mc:Choice>
    <mc:Fallback>
      <p:transition spd="slow" advTm="1199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123986" y="-57150"/>
            <a:ext cx="12068014" cy="6797039"/>
          </a:xfrm>
        </p:spPr>
        <p:txBody>
          <a:bodyPr rIns="0">
            <a:noAutofit/>
          </a:bodyPr>
          <a:lstStyle/>
          <a:p>
            <a:pPr algn="l">
              <a:lnSpc>
                <a:spcPct val="100000"/>
              </a:lnSpc>
              <a:spcBef>
                <a:spcPts val="0"/>
              </a:spcBef>
              <a:buFont typeface="Arial" panose="020B0604020202020204" pitchFamily="34" charset="0"/>
              <a:buChar char="•"/>
            </a:pPr>
            <a:r>
              <a:rPr lang="en-US" sz="5000" b="1" dirty="0"/>
              <a:t>Most Christian leaders would like to think they are </a:t>
            </a:r>
            <a:r>
              <a:rPr lang="en-US" sz="5000" b="1" u="sng" dirty="0"/>
              <a:t>not</a:t>
            </a:r>
            <a:r>
              <a:rPr lang="en-US" sz="5000" b="1" dirty="0"/>
              <a:t> seeking personal validation from their flock, but this tendency is basic to human nature.</a:t>
            </a:r>
          </a:p>
          <a:p>
            <a:pPr algn="l">
              <a:lnSpc>
                <a:spcPct val="100000"/>
              </a:lnSpc>
              <a:spcBef>
                <a:spcPts val="0"/>
              </a:spcBef>
              <a:buFont typeface="Arial" panose="020B0604020202020204" pitchFamily="34" charset="0"/>
              <a:buChar char="•"/>
            </a:pPr>
            <a:r>
              <a:rPr lang="en-US" sz="5000" b="1" dirty="0"/>
              <a:t>We must be very self-aware of what and whom we are using for personal validation </a:t>
            </a:r>
          </a:p>
          <a:p>
            <a:pPr algn="l">
              <a:lnSpc>
                <a:spcPct val="100000"/>
              </a:lnSpc>
              <a:spcBef>
                <a:spcPts val="0"/>
              </a:spcBef>
              <a:buFont typeface="Arial" panose="020B0604020202020204" pitchFamily="34" charset="0"/>
              <a:buChar char="•"/>
            </a:pPr>
            <a:r>
              <a:rPr lang="en-US" sz="5000" b="1" dirty="0"/>
              <a:t>Is it our possessions, our spouses, children’s accomplishments, job titles, ministry size, number of souls saved, education level?</a:t>
            </a:r>
          </a:p>
          <a:p>
            <a:pPr algn="l">
              <a:lnSpc>
                <a:spcPts val="6000"/>
              </a:lnSpc>
              <a:spcBef>
                <a:spcPts val="0"/>
              </a:spcBef>
            </a:pPr>
            <a:endParaRPr lang="en-US" sz="5400" b="1" dirty="0"/>
          </a:p>
        </p:txBody>
      </p:sp>
    </p:spTree>
    <p:custDataLst>
      <p:tags r:id="rId1"/>
    </p:custDataLst>
    <p:extLst>
      <p:ext uri="{BB962C8B-B14F-4D97-AF65-F5344CB8AC3E}">
        <p14:creationId xmlns:p14="http://schemas.microsoft.com/office/powerpoint/2010/main" val="755529382"/>
      </p:ext>
    </p:extLst>
  </p:cSld>
  <p:clrMapOvr>
    <a:masterClrMapping/>
  </p:clrMapOvr>
  <mc:AlternateContent xmlns:mc="http://schemas.openxmlformats.org/markup-compatibility/2006">
    <mc:Choice xmlns:p14="http://schemas.microsoft.com/office/powerpoint/2010/main" Requires="p14">
      <p:transition spd="slow" p14:dur="2000" advTm="20869"/>
    </mc:Choice>
    <mc:Fallback>
      <p:transition spd="slow" advTm="2086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43776" y="471488"/>
            <a:ext cx="12068014" cy="6325552"/>
          </a:xfrm>
        </p:spPr>
        <p:txBody>
          <a:bodyPr rIns="0">
            <a:noAutofit/>
          </a:bodyPr>
          <a:lstStyle/>
          <a:p>
            <a:pPr algn="l">
              <a:lnSpc>
                <a:spcPct val="100000"/>
              </a:lnSpc>
              <a:spcBef>
                <a:spcPts val="0"/>
              </a:spcBef>
              <a:buFont typeface="Arial" panose="020B0604020202020204" pitchFamily="34" charset="0"/>
              <a:buChar char="•"/>
            </a:pPr>
            <a:r>
              <a:rPr lang="en-US" sz="5000" b="1" dirty="0"/>
              <a:t>Are you feeding off the validation brought by seeming ministry successes (attendance, water baptisms, etc.)???… you might be a Caustic King!!!</a:t>
            </a:r>
          </a:p>
          <a:p>
            <a:pPr algn="l">
              <a:lnSpc>
                <a:spcPct val="100000"/>
              </a:lnSpc>
              <a:spcBef>
                <a:spcPts val="0"/>
              </a:spcBef>
              <a:buFont typeface="Arial" panose="020B0604020202020204" pitchFamily="34" charset="0"/>
              <a:buChar char="•"/>
            </a:pPr>
            <a:r>
              <a:rPr lang="en-US" sz="5000" b="1" dirty="0"/>
              <a:t>Who are the most important people in our services—the famous ministers seated on our platforms, the rich givers, the highly placed politicians, celebrities? </a:t>
            </a:r>
          </a:p>
          <a:p>
            <a:pPr algn="l">
              <a:lnSpc>
                <a:spcPts val="6000"/>
              </a:lnSpc>
              <a:spcBef>
                <a:spcPts val="0"/>
              </a:spcBef>
            </a:pPr>
            <a:endParaRPr lang="en-US" sz="5400" b="1" dirty="0"/>
          </a:p>
        </p:txBody>
      </p:sp>
    </p:spTree>
    <p:custDataLst>
      <p:tags r:id="rId1"/>
    </p:custDataLst>
    <p:extLst>
      <p:ext uri="{BB962C8B-B14F-4D97-AF65-F5344CB8AC3E}">
        <p14:creationId xmlns:p14="http://schemas.microsoft.com/office/powerpoint/2010/main" val="1170726496"/>
      </p:ext>
    </p:extLst>
  </p:cSld>
  <p:clrMapOvr>
    <a:masterClrMapping/>
  </p:clrMapOvr>
  <mc:AlternateContent xmlns:mc="http://schemas.openxmlformats.org/markup-compatibility/2006">
    <mc:Choice xmlns:p14="http://schemas.microsoft.com/office/powerpoint/2010/main" Requires="p14">
      <p:transition spd="slow" p14:dur="2000" advTm="38343"/>
    </mc:Choice>
    <mc:Fallback>
      <p:transition spd="slow" advTm="3834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467360" y="1442720"/>
            <a:ext cx="11724640" cy="5415279"/>
          </a:xfrm>
        </p:spPr>
        <p:txBody>
          <a:bodyPr rIns="0">
            <a:noAutofit/>
          </a:bodyPr>
          <a:lstStyle/>
          <a:p>
            <a:pPr algn="l">
              <a:lnSpc>
                <a:spcPts val="5400"/>
              </a:lnSpc>
              <a:spcBef>
                <a:spcPts val="0"/>
              </a:spcBef>
              <a:buFont typeface="Arial" panose="020B0604020202020204" pitchFamily="34" charset="0"/>
              <a:buChar char="•"/>
            </a:pPr>
            <a:r>
              <a:rPr lang="en-US" sz="5000" b="1" dirty="0"/>
              <a:t>Our fourth danger from grouping and taking sides is </a:t>
            </a:r>
            <a:r>
              <a:rPr lang="en-US" sz="5000" b="1" u="sng" dirty="0"/>
              <a:t>Caustic Kings (their motive—hunger).</a:t>
            </a:r>
          </a:p>
          <a:p>
            <a:pPr algn="l">
              <a:lnSpc>
                <a:spcPts val="6000"/>
              </a:lnSpc>
              <a:spcBef>
                <a:spcPts val="0"/>
              </a:spcBef>
            </a:pPr>
            <a:endParaRPr lang="en-US" sz="5400" b="1" dirty="0"/>
          </a:p>
        </p:txBody>
      </p:sp>
    </p:spTree>
    <p:extLst>
      <p:ext uri="{BB962C8B-B14F-4D97-AF65-F5344CB8AC3E}">
        <p14:creationId xmlns:p14="http://schemas.microsoft.com/office/powerpoint/2010/main" val="3603984612"/>
      </p:ext>
    </p:extLst>
  </p:cSld>
  <p:clrMapOvr>
    <a:masterClrMapping/>
  </p:clrMapOvr>
  <mc:AlternateContent xmlns:mc="http://schemas.openxmlformats.org/markup-compatibility/2006">
    <mc:Choice xmlns:p14="http://schemas.microsoft.com/office/powerpoint/2010/main" Requires="p14">
      <p:transition spd="slow" p14:dur="2000" advTm="2867"/>
    </mc:Choice>
    <mc:Fallback>
      <p:transition spd="slow" advTm="2867"/>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descr="A crowd of people in a street&#10;&#10;Description automatically generated with medium confidence">
            <a:extLst>
              <a:ext uri="{FF2B5EF4-FFF2-40B4-BE49-F238E27FC236}">
                <a16:creationId xmlns:a16="http://schemas.microsoft.com/office/drawing/2014/main" id="{0C078CE9-1570-4FA2-98B0-83949B95B9FB}"/>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38000"/>
                    </a14:imgEffect>
                    <a14:imgEffect>
                      <a14:saturation sat="92000"/>
                    </a14:imgEffect>
                    <a14:imgEffect>
                      <a14:brightnessContrast bright="13000" contrast="18000"/>
                    </a14:imgEffect>
                  </a14:imgLayer>
                </a14:imgProps>
              </a:ext>
              <a:ext uri="{28A0092B-C50C-407E-A947-70E740481C1C}">
                <a14:useLocalDpi xmlns:a14="http://schemas.microsoft.com/office/drawing/2010/main" val="0"/>
              </a:ext>
            </a:extLst>
          </a:blip>
          <a:srcRect b="15429"/>
          <a:stretch/>
        </p:blipFill>
        <p:spPr>
          <a:xfrm>
            <a:off x="20" y="1282"/>
            <a:ext cx="12191980" cy="6856718"/>
          </a:xfrm>
          <a:prstGeom prst="rect">
            <a:avLst/>
          </a:prstGeom>
        </p:spPr>
      </p:pic>
    </p:spTree>
    <p:extLst>
      <p:ext uri="{BB962C8B-B14F-4D97-AF65-F5344CB8AC3E}">
        <p14:creationId xmlns:p14="http://schemas.microsoft.com/office/powerpoint/2010/main" val="4005364817"/>
      </p:ext>
    </p:extLst>
  </p:cSld>
  <p:clrMapOvr>
    <a:masterClrMapping/>
  </p:clrMapOvr>
  <mc:AlternateContent xmlns:mc="http://schemas.openxmlformats.org/markup-compatibility/2006">
    <mc:Choice xmlns:p14="http://schemas.microsoft.com/office/powerpoint/2010/main" Requires="p14">
      <p:transition spd="slow" p14:dur="2000" advTm="3124"/>
    </mc:Choice>
    <mc:Fallback>
      <p:transition spd="slow" advTm="3124"/>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43776" y="-32084"/>
            <a:ext cx="12068014" cy="6797040"/>
          </a:xfrm>
        </p:spPr>
        <p:txBody>
          <a:bodyPr rIns="0">
            <a:noAutofit/>
          </a:bodyPr>
          <a:lstStyle/>
          <a:p>
            <a:pPr algn="l">
              <a:lnSpc>
                <a:spcPct val="100000"/>
              </a:lnSpc>
              <a:spcBef>
                <a:spcPts val="0"/>
              </a:spcBef>
              <a:buFont typeface="Arial" panose="020B0604020202020204" pitchFamily="34" charset="0"/>
              <a:buChar char="•"/>
            </a:pPr>
            <a:r>
              <a:rPr lang="en-US" sz="5000" b="1" dirty="0"/>
              <a:t>Or is it the poor, the weak, the slightly strange, “fringe” persons like Mary Magdalene, the woman at the well, Matthew, the tax collector, etc., etc., etc.</a:t>
            </a:r>
          </a:p>
          <a:p>
            <a:pPr algn="l">
              <a:lnSpc>
                <a:spcPct val="100000"/>
              </a:lnSpc>
              <a:spcBef>
                <a:spcPts val="0"/>
              </a:spcBef>
              <a:buFont typeface="Arial" panose="020B0604020202020204" pitchFamily="34" charset="0"/>
              <a:buChar char="•"/>
            </a:pPr>
            <a:r>
              <a:rPr lang="en-US" sz="5000" b="1" dirty="0"/>
              <a:t>We went to bible school with a couple who had graduated from Princeton and Harvard.</a:t>
            </a:r>
          </a:p>
          <a:p>
            <a:pPr algn="l">
              <a:lnSpc>
                <a:spcPts val="6000"/>
              </a:lnSpc>
              <a:spcBef>
                <a:spcPts val="0"/>
              </a:spcBef>
            </a:pPr>
            <a:r>
              <a:rPr lang="en-US" sz="5400" b="1" dirty="0"/>
              <a:t>They went on to live in a bus and start “The Homeless Church” in San Francisco. </a:t>
            </a:r>
          </a:p>
          <a:p>
            <a:pPr algn="l">
              <a:lnSpc>
                <a:spcPts val="6000"/>
              </a:lnSpc>
              <a:spcBef>
                <a:spcPts val="0"/>
              </a:spcBef>
            </a:pPr>
            <a:r>
              <a:rPr lang="en-US" sz="5400" b="1" dirty="0"/>
              <a:t>We feel privileged to have known them.</a:t>
            </a:r>
          </a:p>
        </p:txBody>
      </p:sp>
    </p:spTree>
    <p:custDataLst>
      <p:tags r:id="rId1"/>
    </p:custDataLst>
    <p:extLst>
      <p:ext uri="{BB962C8B-B14F-4D97-AF65-F5344CB8AC3E}">
        <p14:creationId xmlns:p14="http://schemas.microsoft.com/office/powerpoint/2010/main" val="2799823367"/>
      </p:ext>
    </p:extLst>
  </p:cSld>
  <p:clrMapOvr>
    <a:masterClrMapping/>
  </p:clrMapOvr>
  <mc:AlternateContent xmlns:mc="http://schemas.openxmlformats.org/markup-compatibility/2006">
    <mc:Choice xmlns:p14="http://schemas.microsoft.com/office/powerpoint/2010/main" Requires="p14">
      <p:transition spd="slow" p14:dur="2000" advTm="19826"/>
    </mc:Choice>
    <mc:Fallback>
      <p:transition spd="slow" advTm="1982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icture containing yellow, dark, light&#10;&#10;Description automatically generated">
            <a:extLst>
              <a:ext uri="{FF2B5EF4-FFF2-40B4-BE49-F238E27FC236}">
                <a16:creationId xmlns:a16="http://schemas.microsoft.com/office/drawing/2014/main" id="{A235EF98-813E-4AB1-BB93-73E06D24D03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7308"/>
                    </a14:imgEffect>
                    <a14:imgEffect>
                      <a14:saturation sat="109000"/>
                    </a14:imgEffect>
                    <a14:imgEffect>
                      <a14:brightnessContrast bright="-20000" contrast="40000"/>
                    </a14:imgEffect>
                  </a14:imgLayer>
                </a14:imgProps>
              </a:ext>
              <a:ext uri="{28A0092B-C50C-407E-A947-70E740481C1C}">
                <a14:useLocalDpi xmlns:a14="http://schemas.microsoft.com/office/drawing/2010/main" val="0"/>
              </a:ext>
            </a:extLst>
          </a:blip>
          <a:srcRect t="13143"/>
          <a:stretch/>
        </p:blipFill>
        <p:spPr>
          <a:xfrm>
            <a:off x="20" y="1282"/>
            <a:ext cx="12191980" cy="6856718"/>
          </a:xfrm>
          <a:prstGeom prst="rect">
            <a:avLst/>
          </a:prstGeom>
        </p:spPr>
      </p:pic>
    </p:spTree>
    <p:extLst>
      <p:ext uri="{BB962C8B-B14F-4D97-AF65-F5344CB8AC3E}">
        <p14:creationId xmlns:p14="http://schemas.microsoft.com/office/powerpoint/2010/main" val="4251027951"/>
      </p:ext>
    </p:extLst>
  </p:cSld>
  <p:clrMapOvr>
    <a:masterClrMapping/>
  </p:clrMapOvr>
  <mc:AlternateContent xmlns:mc="http://schemas.openxmlformats.org/markup-compatibility/2006">
    <mc:Choice xmlns:p14="http://schemas.microsoft.com/office/powerpoint/2010/main" Requires="p14">
      <p:transition spd="slow" p14:dur="2000" advTm="3731"/>
    </mc:Choice>
    <mc:Fallback>
      <p:transition spd="slow" advTm="3731"/>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69176" y="-50800"/>
            <a:ext cx="12148224" cy="6764956"/>
          </a:xfrm>
        </p:spPr>
        <p:txBody>
          <a:bodyPr rIns="0">
            <a:noAutofit/>
          </a:bodyPr>
          <a:lstStyle/>
          <a:p>
            <a:pPr algn="l">
              <a:lnSpc>
                <a:spcPct val="100000"/>
              </a:lnSpc>
              <a:spcBef>
                <a:spcPts val="0"/>
              </a:spcBef>
              <a:buFont typeface="Arial" panose="020B0604020202020204" pitchFamily="34" charset="0"/>
              <a:buChar char="•"/>
            </a:pPr>
            <a:r>
              <a:rPr lang="en-US" sz="5000" b="1" dirty="0"/>
              <a:t>But none of the former (neither the rich nor the poor) are the most important persons in our services.</a:t>
            </a:r>
          </a:p>
          <a:p>
            <a:pPr algn="l">
              <a:lnSpc>
                <a:spcPct val="100000"/>
              </a:lnSpc>
              <a:spcBef>
                <a:spcPts val="0"/>
              </a:spcBef>
              <a:buFont typeface="Arial" panose="020B0604020202020204" pitchFamily="34" charset="0"/>
              <a:buChar char="•"/>
            </a:pPr>
            <a:r>
              <a:rPr lang="en-US" sz="5000" b="1" dirty="0"/>
              <a:t>The most important person in our services is the Lord Jesus Christ Himself.</a:t>
            </a:r>
          </a:p>
          <a:p>
            <a:pPr algn="l">
              <a:lnSpc>
                <a:spcPct val="100000"/>
              </a:lnSpc>
              <a:spcBef>
                <a:spcPts val="0"/>
              </a:spcBef>
              <a:buFont typeface="Arial" panose="020B0604020202020204" pitchFamily="34" charset="0"/>
              <a:buChar char="•"/>
            </a:pPr>
            <a:r>
              <a:rPr lang="en-US" sz="5000" b="1" dirty="0"/>
              <a:t>There is no King but Him—He is a Kind King and not a Caustic King.</a:t>
            </a:r>
          </a:p>
          <a:p>
            <a:pPr algn="l">
              <a:lnSpc>
                <a:spcPct val="100000"/>
              </a:lnSpc>
              <a:spcBef>
                <a:spcPts val="0"/>
              </a:spcBef>
              <a:buFont typeface="Arial" panose="020B0604020202020204" pitchFamily="34" charset="0"/>
              <a:buChar char="•"/>
            </a:pPr>
            <a:r>
              <a:rPr lang="en-US" sz="5000" b="1" dirty="0"/>
              <a:t>He should be treated like our most royal visitor.</a:t>
            </a:r>
            <a:endParaRPr lang="en-US" sz="5400" b="1" dirty="0"/>
          </a:p>
        </p:txBody>
      </p:sp>
    </p:spTree>
    <p:custDataLst>
      <p:tags r:id="rId1"/>
    </p:custDataLst>
    <p:extLst>
      <p:ext uri="{BB962C8B-B14F-4D97-AF65-F5344CB8AC3E}">
        <p14:creationId xmlns:p14="http://schemas.microsoft.com/office/powerpoint/2010/main" val="18023197"/>
      </p:ext>
    </p:extLst>
  </p:cSld>
  <p:clrMapOvr>
    <a:masterClrMapping/>
  </p:clrMapOvr>
  <mc:AlternateContent xmlns:mc="http://schemas.openxmlformats.org/markup-compatibility/2006">
    <mc:Choice xmlns:p14="http://schemas.microsoft.com/office/powerpoint/2010/main" Requires="p14">
      <p:transition spd="slow" p14:dur="2000" advTm="15844"/>
    </mc:Choice>
    <mc:Fallback>
      <p:transition spd="slow" advTm="1584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itting on the floor&#10;&#10;Description automatically generated with low confidence">
            <a:extLst>
              <a:ext uri="{FF2B5EF4-FFF2-40B4-BE49-F238E27FC236}">
                <a16:creationId xmlns:a16="http://schemas.microsoft.com/office/drawing/2014/main" id="{FAF54E63-254E-41D4-8D9D-5BF9C3B2AAD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05876869"/>
      </p:ext>
    </p:extLst>
  </p:cSld>
  <p:clrMapOvr>
    <a:masterClrMapping/>
  </p:clrMapOvr>
  <mc:AlternateContent xmlns:mc="http://schemas.openxmlformats.org/markup-compatibility/2006">
    <mc:Choice xmlns:p14="http://schemas.microsoft.com/office/powerpoint/2010/main" Requires="p14">
      <p:transition spd="slow" p14:dur="2000" advTm="2326"/>
    </mc:Choice>
    <mc:Fallback>
      <p:transition spd="slow" advTm="2326"/>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43776" y="657546"/>
            <a:ext cx="12068014" cy="6107409"/>
          </a:xfrm>
        </p:spPr>
        <p:txBody>
          <a:bodyPr rIns="0">
            <a:noAutofit/>
          </a:bodyPr>
          <a:lstStyle/>
          <a:p>
            <a:pPr algn="l">
              <a:lnSpc>
                <a:spcPct val="100000"/>
              </a:lnSpc>
              <a:spcBef>
                <a:spcPts val="0"/>
              </a:spcBef>
              <a:buFont typeface="Arial" panose="020B0604020202020204" pitchFamily="34" charset="0"/>
              <a:buChar char="•"/>
            </a:pPr>
            <a:r>
              <a:rPr lang="en-US" sz="5000" b="1" dirty="0"/>
              <a:t>Every member (including the pastor) must fall down in awe and worship before Him. </a:t>
            </a:r>
          </a:p>
          <a:p>
            <a:pPr algn="l">
              <a:lnSpc>
                <a:spcPct val="100000"/>
              </a:lnSpc>
              <a:spcBef>
                <a:spcPts val="0"/>
              </a:spcBef>
              <a:buFont typeface="Arial" panose="020B0604020202020204" pitchFamily="34" charset="0"/>
              <a:buChar char="•"/>
            </a:pPr>
            <a:r>
              <a:rPr lang="en-US" sz="5000" b="1" dirty="0"/>
              <a:t>We should all (especially the pastors) seek constant cleansing for our sinful attitudes.</a:t>
            </a:r>
            <a:endParaRPr lang="en-US" sz="5400" b="1" dirty="0"/>
          </a:p>
        </p:txBody>
      </p:sp>
    </p:spTree>
    <p:custDataLst>
      <p:tags r:id="rId1"/>
    </p:custDataLst>
    <p:extLst>
      <p:ext uri="{BB962C8B-B14F-4D97-AF65-F5344CB8AC3E}">
        <p14:creationId xmlns:p14="http://schemas.microsoft.com/office/powerpoint/2010/main" val="128693382"/>
      </p:ext>
    </p:extLst>
  </p:cSld>
  <p:clrMapOvr>
    <a:masterClrMapping/>
  </p:clrMapOvr>
  <mc:AlternateContent xmlns:mc="http://schemas.openxmlformats.org/markup-compatibility/2006">
    <mc:Choice xmlns:p14="http://schemas.microsoft.com/office/powerpoint/2010/main" Requires="p14">
      <p:transition spd="slow" p14:dur="2000" advTm="8359"/>
    </mc:Choice>
    <mc:Fallback>
      <p:transition spd="slow" advTm="835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43776" y="-32084"/>
            <a:ext cx="12068014" cy="6737683"/>
          </a:xfrm>
        </p:spPr>
        <p:txBody>
          <a:bodyPr rIns="0">
            <a:noAutofit/>
          </a:bodyPr>
          <a:lstStyle/>
          <a:p>
            <a:pPr algn="l">
              <a:lnSpc>
                <a:spcPct val="100000"/>
              </a:lnSpc>
              <a:spcBef>
                <a:spcPts val="0"/>
              </a:spcBef>
              <a:buFont typeface="Arial" panose="020B0604020202020204" pitchFamily="34" charset="0"/>
              <a:buChar char="•"/>
            </a:pPr>
            <a:r>
              <a:rPr lang="en-US" sz="4800" b="1" dirty="0"/>
              <a:t>I</a:t>
            </a:r>
            <a:r>
              <a:rPr lang="en-US" sz="4400" b="1" dirty="0"/>
              <a:t>n the Psalms, God shows us exactly what He is looking for in a Christian leader.</a:t>
            </a:r>
          </a:p>
          <a:p>
            <a:pPr algn="l">
              <a:lnSpc>
                <a:spcPct val="100000"/>
              </a:lnSpc>
              <a:spcBef>
                <a:spcPts val="0"/>
              </a:spcBef>
              <a:buFont typeface="Arial" panose="020B0604020202020204" pitchFamily="34" charset="0"/>
              <a:buChar char="•"/>
            </a:pPr>
            <a:r>
              <a:rPr lang="en-US" sz="4400" b="1" dirty="0"/>
              <a:t>He tells how He chose a man to lead His people.</a:t>
            </a:r>
          </a:p>
          <a:p>
            <a:pPr algn="l">
              <a:lnSpc>
                <a:spcPct val="100000"/>
              </a:lnSpc>
              <a:spcBef>
                <a:spcPts val="0"/>
              </a:spcBef>
              <a:buFont typeface="Arial" panose="020B0604020202020204" pitchFamily="34" charset="0"/>
              <a:buChar char="•"/>
            </a:pPr>
            <a:r>
              <a:rPr lang="en-US" sz="4400" b="1" dirty="0"/>
              <a:t>It was a young man who was caring for the mother sheep and their babies.</a:t>
            </a:r>
          </a:p>
          <a:p>
            <a:pPr algn="l">
              <a:lnSpc>
                <a:spcPct val="100000"/>
              </a:lnSpc>
              <a:spcBef>
                <a:spcPts val="0"/>
              </a:spcBef>
              <a:buFont typeface="Arial" panose="020B0604020202020204" pitchFamily="34" charset="0"/>
              <a:buChar char="•"/>
            </a:pPr>
            <a:r>
              <a:rPr lang="en-US" sz="4400" b="1" dirty="0"/>
              <a:t>God was impressed with his combination of love, tenderness and at the same time, great skill.</a:t>
            </a:r>
          </a:p>
          <a:p>
            <a:pPr algn="l">
              <a:lnSpc>
                <a:spcPct val="100000"/>
              </a:lnSpc>
              <a:spcBef>
                <a:spcPts val="0"/>
              </a:spcBef>
              <a:buFont typeface="Arial" panose="020B0604020202020204" pitchFamily="34" charset="0"/>
              <a:buChar char="•"/>
            </a:pPr>
            <a:r>
              <a:rPr lang="en-US" sz="4400" b="1" dirty="0"/>
              <a:t>This man, thought God, is perfect to lead my flock, (Israel, My sheep) unselfishly, with integrity, and skill. –This man would become King David.</a:t>
            </a:r>
          </a:p>
          <a:p>
            <a:pPr algn="l">
              <a:lnSpc>
                <a:spcPct val="100000"/>
              </a:lnSpc>
              <a:spcBef>
                <a:spcPts val="0"/>
              </a:spcBef>
              <a:buFont typeface="Arial" panose="020B0604020202020204" pitchFamily="34" charset="0"/>
              <a:buChar char="•"/>
            </a:pPr>
            <a:endParaRPr lang="en-US" sz="5000" b="1" dirty="0"/>
          </a:p>
          <a:p>
            <a:pPr algn="l">
              <a:lnSpc>
                <a:spcPct val="100000"/>
              </a:lnSpc>
              <a:spcBef>
                <a:spcPts val="0"/>
              </a:spcBef>
            </a:pPr>
            <a:endParaRPr lang="en-US" sz="5400" b="1" dirty="0"/>
          </a:p>
        </p:txBody>
      </p:sp>
    </p:spTree>
    <p:custDataLst>
      <p:tags r:id="rId1"/>
    </p:custDataLst>
    <p:extLst>
      <p:ext uri="{BB962C8B-B14F-4D97-AF65-F5344CB8AC3E}">
        <p14:creationId xmlns:p14="http://schemas.microsoft.com/office/powerpoint/2010/main" val="3091936558"/>
      </p:ext>
    </p:extLst>
  </p:cSld>
  <p:clrMapOvr>
    <a:masterClrMapping/>
  </p:clrMapOvr>
  <mc:AlternateContent xmlns:mc="http://schemas.openxmlformats.org/markup-compatibility/2006">
    <mc:Choice xmlns:p14="http://schemas.microsoft.com/office/powerpoint/2010/main" Requires="p14">
      <p:transition spd="slow" p14:dur="2000" advTm="30489"/>
    </mc:Choice>
    <mc:Fallback>
      <p:transition spd="slow" advTm="3048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12790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79439" y="-127902"/>
            <a:ext cx="11364913" cy="698590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800"/>
              </a:lnSpc>
              <a:spcBef>
                <a:spcPts val="0"/>
              </a:spcBef>
            </a:pPr>
            <a:r>
              <a:rPr lang="en-US" sz="2800" b="1" u="sng" dirty="0">
                <a:solidFill>
                  <a:schemeClr val="bg1"/>
                </a:solidFill>
                <a:effectLst>
                  <a:glow rad="88900">
                    <a:schemeClr val="tx1"/>
                  </a:glow>
                </a:effectLst>
              </a:rPr>
              <a:t>Psalm 78:71-72 (GW)</a:t>
            </a:r>
          </a:p>
          <a:p>
            <a:pPr algn="l">
              <a:lnSpc>
                <a:spcPts val="5800"/>
              </a:lnSpc>
              <a:spcBef>
                <a:spcPts val="1200"/>
              </a:spcBef>
            </a:pPr>
            <a:r>
              <a:rPr lang="en-US" sz="5400" b="1" dirty="0">
                <a:solidFill>
                  <a:schemeClr val="bg1"/>
                </a:solidFill>
                <a:effectLst>
                  <a:glow rad="88900">
                    <a:schemeClr val="tx1"/>
                  </a:glow>
                </a:effectLst>
              </a:rPr>
              <a:t>“He brought him from tending the ewes that had lambs so that David could be the shepherd… of Israel, the people who belonged to the Lord. With unselfish devotion David became their shepherd. With skill he guided them.”</a:t>
            </a:r>
          </a:p>
        </p:txBody>
      </p:sp>
    </p:spTree>
    <p:extLst>
      <p:ext uri="{BB962C8B-B14F-4D97-AF65-F5344CB8AC3E}">
        <p14:creationId xmlns:p14="http://schemas.microsoft.com/office/powerpoint/2010/main" val="129584456"/>
      </p:ext>
    </p:extLst>
  </p:cSld>
  <p:clrMapOvr>
    <a:masterClrMapping/>
  </p:clrMapOvr>
  <mc:AlternateContent xmlns:mc="http://schemas.openxmlformats.org/markup-compatibility/2006">
    <mc:Choice xmlns:p14="http://schemas.microsoft.com/office/powerpoint/2010/main" Requires="p14">
      <p:transition spd="slow" p14:dur="2000" advTm="8314"/>
    </mc:Choice>
    <mc:Fallback>
      <p:transition spd="slow" advTm="8314"/>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outdoor, grass, mammal&#10;&#10;Description automatically generated">
            <a:extLst>
              <a:ext uri="{FF2B5EF4-FFF2-40B4-BE49-F238E27FC236}">
                <a16:creationId xmlns:a16="http://schemas.microsoft.com/office/drawing/2014/main" id="{D36CD600-AB81-49AF-A83C-DBB7795D87B4}"/>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43000"/>
                    </a14:imgEffect>
                    <a14:imgEffect>
                      <a14:colorTemperature colorTemp="6601"/>
                    </a14:imgEffect>
                    <a14:imgEffect>
                      <a14:saturation sat="104000"/>
                    </a14:imgEffect>
                    <a14:imgEffect>
                      <a14:brightnessContrast bright="2000" contrast="16000"/>
                    </a14:imgEffect>
                  </a14:imgLayer>
                </a14:imgProps>
              </a:ext>
              <a:ext uri="{28A0092B-C50C-407E-A947-70E740481C1C}">
                <a14:useLocalDpi xmlns:a14="http://schemas.microsoft.com/office/drawing/2010/main" val="0"/>
              </a:ext>
            </a:extLst>
          </a:blip>
          <a:srcRect t="20376" b="8434"/>
          <a:stretch/>
        </p:blipFill>
        <p:spPr>
          <a:xfrm>
            <a:off x="20" y="1282"/>
            <a:ext cx="12191980" cy="6856718"/>
          </a:xfrm>
          <a:prstGeom prst="rect">
            <a:avLst/>
          </a:prstGeom>
        </p:spPr>
      </p:pic>
    </p:spTree>
    <p:extLst>
      <p:ext uri="{BB962C8B-B14F-4D97-AF65-F5344CB8AC3E}">
        <p14:creationId xmlns:p14="http://schemas.microsoft.com/office/powerpoint/2010/main" val="3681755733"/>
      </p:ext>
    </p:extLst>
  </p:cSld>
  <p:clrMapOvr>
    <a:masterClrMapping/>
  </p:clrMapOvr>
  <mc:AlternateContent xmlns:mc="http://schemas.openxmlformats.org/markup-compatibility/2006">
    <mc:Choice xmlns:p14="http://schemas.microsoft.com/office/powerpoint/2010/main" Requires="p14">
      <p:transition spd="slow" p14:dur="2000" advTm="2730"/>
    </mc:Choice>
    <mc:Fallback>
      <p:transition spd="slow" advTm="273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43776" y="-57484"/>
            <a:ext cx="12068014" cy="6737683"/>
          </a:xfrm>
        </p:spPr>
        <p:txBody>
          <a:bodyPr rIns="0">
            <a:noAutofit/>
          </a:bodyPr>
          <a:lstStyle/>
          <a:p>
            <a:pPr algn="l">
              <a:lnSpc>
                <a:spcPct val="100000"/>
              </a:lnSpc>
              <a:spcBef>
                <a:spcPts val="0"/>
              </a:spcBef>
              <a:buFont typeface="Arial" panose="020B0604020202020204" pitchFamily="34" charset="0"/>
              <a:buChar char="•"/>
            </a:pPr>
            <a:r>
              <a:rPr lang="en-US" sz="5000" b="1" dirty="0"/>
              <a:t>As we form our groups and choose or leaders, let us take great care that we appoint men and women like David.</a:t>
            </a:r>
          </a:p>
          <a:p>
            <a:pPr algn="l">
              <a:lnSpc>
                <a:spcPct val="100000"/>
              </a:lnSpc>
              <a:spcBef>
                <a:spcPts val="0"/>
              </a:spcBef>
              <a:buFont typeface="Arial" panose="020B0604020202020204" pitchFamily="34" charset="0"/>
              <a:buChar char="•"/>
            </a:pPr>
            <a:r>
              <a:rPr lang="en-US" sz="5000" b="1" dirty="0"/>
              <a:t>Leaders who will care more for each lamb in the flock than they do for themselves.</a:t>
            </a:r>
          </a:p>
          <a:p>
            <a:pPr algn="l">
              <a:lnSpc>
                <a:spcPct val="100000"/>
              </a:lnSpc>
              <a:spcBef>
                <a:spcPts val="0"/>
              </a:spcBef>
              <a:buFont typeface="Arial" panose="020B0604020202020204" pitchFamily="34" charset="0"/>
              <a:buChar char="•"/>
            </a:pPr>
            <a:r>
              <a:rPr lang="en-US" sz="5000" b="1" dirty="0"/>
              <a:t>Leaders who have taken the time and made the effort to handle God’s Word as skillfully as David handled his shepherding duties.</a:t>
            </a:r>
          </a:p>
          <a:p>
            <a:pPr algn="l">
              <a:lnSpc>
                <a:spcPct val="100000"/>
              </a:lnSpc>
              <a:spcBef>
                <a:spcPts val="0"/>
              </a:spcBef>
              <a:buFont typeface="Arial" panose="020B0604020202020204" pitchFamily="34" charset="0"/>
              <a:buChar char="•"/>
            </a:pPr>
            <a:r>
              <a:rPr lang="en-US" sz="5000" b="1" dirty="0"/>
              <a:t>A man of integrity… A David!</a:t>
            </a:r>
          </a:p>
          <a:p>
            <a:pPr algn="l">
              <a:lnSpc>
                <a:spcPct val="100000"/>
              </a:lnSpc>
              <a:spcBef>
                <a:spcPts val="0"/>
              </a:spcBef>
              <a:buFont typeface="Arial" panose="020B0604020202020204" pitchFamily="34" charset="0"/>
              <a:buChar char="•"/>
            </a:pPr>
            <a:endParaRPr lang="en-US" sz="5000" b="1" dirty="0"/>
          </a:p>
          <a:p>
            <a:pPr algn="l">
              <a:lnSpc>
                <a:spcPct val="100000"/>
              </a:lnSpc>
              <a:spcBef>
                <a:spcPts val="0"/>
              </a:spcBef>
            </a:pPr>
            <a:endParaRPr lang="en-US" sz="5400" b="1" dirty="0"/>
          </a:p>
        </p:txBody>
      </p:sp>
    </p:spTree>
    <p:custDataLst>
      <p:tags r:id="rId1"/>
    </p:custDataLst>
    <p:extLst>
      <p:ext uri="{BB962C8B-B14F-4D97-AF65-F5344CB8AC3E}">
        <p14:creationId xmlns:p14="http://schemas.microsoft.com/office/powerpoint/2010/main" val="2901274323"/>
      </p:ext>
    </p:extLst>
  </p:cSld>
  <p:clrMapOvr>
    <a:masterClrMapping/>
  </p:clrMapOvr>
  <mc:AlternateContent xmlns:mc="http://schemas.openxmlformats.org/markup-compatibility/2006">
    <mc:Choice xmlns:p14="http://schemas.microsoft.com/office/powerpoint/2010/main" Requires="p14">
      <p:transition spd="slow" p14:dur="2000" advTm="46556"/>
    </mc:Choice>
    <mc:Fallback>
      <p:transition spd="slow" advTm="4655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418407" y="779323"/>
            <a:ext cx="8019011" cy="1412239"/>
          </a:xfrm>
          <a:scene3d>
            <a:camera prst="orthographicFront"/>
            <a:lightRig rig="sunset" dir="t"/>
          </a:scene3d>
          <a:sp3d extrusionH="25400" prstMaterial="metal">
            <a:bevelT w="177800"/>
            <a:bevelB w="63500" h="127000"/>
          </a:sp3d>
        </p:spPr>
        <p:txBody>
          <a:bodyPr rIns="0">
            <a:noAutofit/>
            <a:sp3d extrusionH="57150">
              <a:bevelT w="254000" h="254000" prst="angle"/>
            </a:sp3d>
          </a:bodyPr>
          <a:lstStyle/>
          <a:p>
            <a:pPr algn="l">
              <a:lnSpc>
                <a:spcPts val="5400"/>
              </a:lnSpc>
              <a:spcBef>
                <a:spcPts val="0"/>
              </a:spcBef>
            </a:pPr>
            <a:r>
              <a:rPr lang="en-US" sz="8000" b="1" dirty="0">
                <a:solidFill>
                  <a:srgbClr val="A6003F"/>
                </a:solidFill>
                <a:latin typeface="Verdana" panose="020B0604030504040204" pitchFamily="34" charset="0"/>
                <a:ea typeface="Verdana" panose="020B0604030504040204" pitchFamily="34" charset="0"/>
              </a:rPr>
              <a:t>Caustic Kings</a:t>
            </a:r>
          </a:p>
          <a:p>
            <a:pPr algn="r">
              <a:lnSpc>
                <a:spcPts val="6000"/>
              </a:lnSpc>
              <a:spcBef>
                <a:spcPts val="0"/>
              </a:spcBef>
            </a:pPr>
            <a:r>
              <a:rPr lang="en-US" sz="3200" b="1" dirty="0">
                <a:latin typeface="Verdana" panose="020B0604030504040204" pitchFamily="34" charset="0"/>
                <a:ea typeface="Verdana" panose="020B0604030504040204" pitchFamily="34" charset="0"/>
              </a:rPr>
              <a:t>Their Motive—Hunger</a:t>
            </a:r>
          </a:p>
        </p:txBody>
      </p:sp>
      <p:pic>
        <p:nvPicPr>
          <p:cNvPr id="4" name="Picture 3" descr="A picture containing diagram&#10;&#10;Description automatically generated">
            <a:extLst>
              <a:ext uri="{FF2B5EF4-FFF2-40B4-BE49-F238E27FC236}">
                <a16:creationId xmlns:a16="http://schemas.microsoft.com/office/drawing/2014/main" id="{1DA8250B-7AE2-415E-8E99-7065308A4517}"/>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2000"/>
                    </a14:imgEffect>
                    <a14:imgEffect>
                      <a14:brightnessContrast bright="20000" contrast="-5000"/>
                    </a14:imgEffect>
                  </a14:imgLayer>
                </a14:imgProps>
              </a:ext>
              <a:ext uri="{28A0092B-C50C-407E-A947-70E740481C1C}">
                <a14:useLocalDpi xmlns:a14="http://schemas.microsoft.com/office/drawing/2010/main" val="0"/>
              </a:ext>
            </a:extLst>
          </a:blip>
          <a:stretch>
            <a:fillRect/>
          </a:stretch>
        </p:blipFill>
        <p:spPr>
          <a:xfrm>
            <a:off x="5753527" y="79288"/>
            <a:ext cx="6259403" cy="6952271"/>
          </a:xfrm>
          <a:prstGeom prst="rect">
            <a:avLst/>
          </a:prstGeom>
        </p:spPr>
      </p:pic>
      <p:pic>
        <p:nvPicPr>
          <p:cNvPr id="6" name="Picture 5" descr="A group of people in clothing&#10;&#10;Description automatically generated with medium confidence">
            <a:extLst>
              <a:ext uri="{FF2B5EF4-FFF2-40B4-BE49-F238E27FC236}">
                <a16:creationId xmlns:a16="http://schemas.microsoft.com/office/drawing/2014/main" id="{CBBBFC0E-CFAB-4CD8-A6A9-B61F8DEB1E43}"/>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7000"/>
                    </a14:imgEffect>
                    <a14:imgEffect>
                      <a14:brightnessContrast contrast="24000"/>
                    </a14:imgEffect>
                  </a14:imgLayer>
                </a14:imgProps>
              </a:ext>
              <a:ext uri="{28A0092B-C50C-407E-A947-70E740481C1C}">
                <a14:useLocalDpi xmlns:a14="http://schemas.microsoft.com/office/drawing/2010/main" val="0"/>
              </a:ext>
            </a:extLst>
          </a:blip>
          <a:stretch>
            <a:fillRect/>
          </a:stretch>
        </p:blipFill>
        <p:spPr>
          <a:xfrm rot="21148939">
            <a:off x="-5157" y="2440849"/>
            <a:ext cx="5769898" cy="3925638"/>
          </a:xfrm>
          <a:prstGeom prst="rect">
            <a:avLst/>
          </a:prstGeom>
          <a:scene3d>
            <a:camera prst="orthographicFront"/>
            <a:lightRig rig="threePt" dir="t"/>
          </a:scene3d>
          <a:sp3d>
            <a:bevelT w="254000"/>
            <a:bevelB w="254000"/>
          </a:sp3d>
        </p:spPr>
      </p:pic>
    </p:spTree>
    <p:extLst>
      <p:ext uri="{BB962C8B-B14F-4D97-AF65-F5344CB8AC3E}">
        <p14:creationId xmlns:p14="http://schemas.microsoft.com/office/powerpoint/2010/main" val="2890529131"/>
      </p:ext>
    </p:extLst>
  </p:cSld>
  <p:clrMapOvr>
    <a:masterClrMapping/>
  </p:clrMapOvr>
  <mc:AlternateContent xmlns:mc="http://schemas.openxmlformats.org/markup-compatibility/2006">
    <mc:Choice xmlns:p14="http://schemas.microsoft.com/office/powerpoint/2010/main" Requires="p14">
      <p:transition spd="slow" p14:dur="2000" advTm="5541"/>
    </mc:Choice>
    <mc:Fallback>
      <p:transition spd="slow" advTm="5541"/>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12">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ue sky with white clouds&#10;&#10;Description automatically generated with medium confidence">
            <a:extLst>
              <a:ext uri="{FF2B5EF4-FFF2-40B4-BE49-F238E27FC236}">
                <a16:creationId xmlns:a16="http://schemas.microsoft.com/office/drawing/2014/main" id="{5DF2F5F1-A067-496A-8A08-32E13E3CE889}"/>
              </a:ext>
            </a:extLst>
          </p:cNvPr>
          <p:cNvPicPr>
            <a:picLocks noChangeAspect="1"/>
          </p:cNvPicPr>
          <p:nvPr/>
        </p:nvPicPr>
        <p:blipFill rotWithShape="1">
          <a:blip r:embed="rId2">
            <a:extLst>
              <a:ext uri="{28A0092B-C50C-407E-A947-70E740481C1C}">
                <a14:useLocalDpi xmlns:a14="http://schemas.microsoft.com/office/drawing/2010/main" val="0"/>
              </a:ext>
            </a:extLst>
          </a:blip>
          <a:srcRect t="7333" r="23298" b="1758"/>
          <a:stretch/>
        </p:blipFill>
        <p:spPr>
          <a:xfrm>
            <a:off x="3548540" y="10"/>
            <a:ext cx="8668512" cy="6857990"/>
          </a:xfrm>
          <a:prstGeom prst="rect">
            <a:avLst/>
          </a:prstGeom>
        </p:spPr>
      </p:pic>
      <p:sp>
        <p:nvSpPr>
          <p:cNvPr id="11" name="Rectangle 14">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6">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 name="Rectangle 1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F6E55D9C-D1CD-421C-A77F-99799555E495}"/>
              </a:ext>
            </a:extLst>
          </p:cNvPr>
          <p:cNvSpPr/>
          <p:nvPr/>
        </p:nvSpPr>
        <p:spPr>
          <a:xfrm>
            <a:off x="358346" y="625683"/>
            <a:ext cx="963827" cy="1463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E74EACF1-7974-4136-A095-55FE15DA2B5C}"/>
              </a:ext>
            </a:extLst>
          </p:cNvPr>
          <p:cNvSpPr>
            <a:spLocks noGrp="1"/>
          </p:cNvSpPr>
          <p:nvPr/>
        </p:nvSpPr>
        <p:spPr>
          <a:xfrm>
            <a:off x="63451" y="1701225"/>
            <a:ext cx="7599405" cy="3527367"/>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7100" b="1" dirty="0">
                <a:solidFill>
                  <a:srgbClr val="1C6FC1"/>
                </a:solidFill>
                <a:effectLst>
                  <a:glow rad="127000">
                    <a:schemeClr val="bg1"/>
                  </a:glow>
                </a:effectLst>
                <a:latin typeface="Arial" panose="020B0604020202020204" pitchFamily="34" charset="0"/>
                <a:cs typeface="Arial" panose="020B0604020202020204" pitchFamily="34" charset="0"/>
              </a:rPr>
              <a:t>Next Time:</a:t>
            </a:r>
          </a:p>
          <a:p>
            <a:pPr algn="ctr">
              <a:lnSpc>
                <a:spcPct val="100000"/>
              </a:lnSpc>
            </a:pPr>
            <a:r>
              <a:rPr lang="en-US" sz="4800" b="1" dirty="0">
                <a:solidFill>
                  <a:srgbClr val="1C6FC1"/>
                </a:solidFill>
                <a:effectLst>
                  <a:glow rad="127000">
                    <a:schemeClr val="bg1"/>
                  </a:glow>
                </a:effectLst>
                <a:latin typeface="Arial" panose="020B0604020202020204" pitchFamily="34" charset="0"/>
                <a:cs typeface="Arial" panose="020B0604020202020204" pitchFamily="34" charset="0"/>
              </a:rPr>
              <a:t>On the Side of the Angels</a:t>
            </a:r>
            <a:br>
              <a:rPr lang="en-US" sz="4800" b="1" dirty="0">
                <a:solidFill>
                  <a:srgbClr val="1C6FC1"/>
                </a:solidFill>
                <a:latin typeface="Arial" panose="020B0604020202020204" pitchFamily="34" charset="0"/>
                <a:cs typeface="Arial" panose="020B0604020202020204" pitchFamily="34" charset="0"/>
              </a:rPr>
            </a:br>
            <a:br>
              <a:rPr lang="en-US" sz="1600" b="1">
                <a:solidFill>
                  <a:srgbClr val="1C6FC1"/>
                </a:solidFill>
                <a:latin typeface="Arial" panose="020B0604020202020204" pitchFamily="34" charset="0"/>
                <a:cs typeface="Arial" panose="020B0604020202020204" pitchFamily="34" charset="0"/>
              </a:rPr>
            </a:br>
            <a:r>
              <a:rPr lang="en-US" sz="3600" b="1">
                <a:solidFill>
                  <a:srgbClr val="1C6FC1"/>
                </a:solidFill>
                <a:latin typeface="Arial" panose="020B0604020202020204" pitchFamily="34" charset="0"/>
                <a:cs typeface="Arial" panose="020B0604020202020204" pitchFamily="34" charset="0"/>
              </a:rPr>
              <a:t>Part 4 of 5</a:t>
            </a:r>
            <a:br>
              <a:rPr lang="en-US" sz="3600" b="1">
                <a:solidFill>
                  <a:srgbClr val="1C6FC1"/>
                </a:solidFill>
                <a:latin typeface="Arial" panose="020B0604020202020204" pitchFamily="34" charset="0"/>
                <a:cs typeface="Arial" panose="020B0604020202020204" pitchFamily="34" charset="0"/>
              </a:rPr>
            </a:br>
            <a:r>
              <a:rPr lang="en-US" sz="3600" b="1">
                <a:solidFill>
                  <a:srgbClr val="1C6FC1"/>
                </a:solidFill>
                <a:latin typeface="Arial" panose="020B0604020202020204" pitchFamily="34" charset="0"/>
                <a:cs typeface="Arial" panose="020B0604020202020204" pitchFamily="34" charset="0"/>
              </a:rPr>
              <a:t>Caustic Kings</a:t>
            </a:r>
            <a:br>
              <a:rPr lang="en-US" sz="3600" b="1">
                <a:solidFill>
                  <a:srgbClr val="1C6FC1"/>
                </a:solidFill>
                <a:latin typeface="Arial" panose="020B0604020202020204" pitchFamily="34" charset="0"/>
                <a:cs typeface="Arial" panose="020B0604020202020204" pitchFamily="34" charset="0"/>
              </a:rPr>
            </a:br>
            <a:r>
              <a:rPr lang="en-US" sz="3600" b="1">
                <a:solidFill>
                  <a:srgbClr val="1C6FC1"/>
                </a:solidFill>
                <a:latin typeface="Arial" panose="020B0604020202020204" pitchFamily="34" charset="0"/>
                <a:cs typeface="Arial" panose="020B0604020202020204" pitchFamily="34" charset="0"/>
              </a:rPr>
              <a:t>(Their Methods)</a:t>
            </a:r>
            <a:endParaRPr lang="en-US" sz="4000" b="1" dirty="0">
              <a:solidFill>
                <a:srgbClr val="1C6FC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1642015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2240"/>
    </mc:Choice>
    <mc:Fallback>
      <p:transition spd="slow" advTm="224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ltar Time">
            <a:hlinkClick r:id="" action="ppaction://media"/>
            <a:extLst>
              <a:ext uri="{FF2B5EF4-FFF2-40B4-BE49-F238E27FC236}">
                <a16:creationId xmlns:a16="http://schemas.microsoft.com/office/drawing/2014/main" id="{590F3480-AEF8-454E-8575-EFE64E6B80B8}"/>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5651" t="20566" r="10448" b="20358"/>
          <a:stretch/>
        </p:blipFill>
        <p:spPr>
          <a:xfrm>
            <a:off x="-821802" y="0"/>
            <a:ext cx="13013801" cy="6858000"/>
          </a:xfrm>
          <a:prstGeom prst="rect">
            <a:avLst/>
          </a:prstGeom>
        </p:spPr>
      </p:pic>
    </p:spTree>
    <p:extLst>
      <p:ext uri="{BB962C8B-B14F-4D97-AF65-F5344CB8AC3E}">
        <p14:creationId xmlns:p14="http://schemas.microsoft.com/office/powerpoint/2010/main" val="4032970070"/>
      </p:ext>
    </p:extLst>
  </p:cSld>
  <p:clrMapOvr>
    <a:masterClrMapping/>
  </p:clrMapOvr>
  <mc:AlternateContent xmlns:mc="http://schemas.openxmlformats.org/markup-compatibility/2006">
    <mc:Choice xmlns:p14="http://schemas.microsoft.com/office/powerpoint/2010/main" Requires="p14">
      <p:transition spd="slow" p14:dur="2000" advTm="2002"/>
    </mc:Choice>
    <mc:Fallback>
      <p:transition spd="slow" advTm="2002"/>
    </mc:Fallback>
  </mc:AlternateContent>
  <p:timing>
    <p:tnLst>
      <p:par>
        <p:cTn id="1" dur="indefinite" restart="never" nodeType="tmRoot">
          <p:childTnLst>
            <p:video>
              <p:cMediaNode vol="100000">
                <p:cTn id="2" fill="hold" display="0">
                  <p:stCondLst>
                    <p:cond delay="indefinite"/>
                  </p:stCondLst>
                </p:cTn>
                <p:tgtEl>
                  <p:spTgt spid="5"/>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16BB2025-BAD9-4A81-A0A3-342F50FF2AFA}"/>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32000"/>
                    </a14:imgEffect>
                    <a14:imgEffect>
                      <a14:saturation sat="84000"/>
                    </a14:imgEffect>
                    <a14:imgEffect>
                      <a14:brightnessContrast contrast="-6000"/>
                    </a14:imgEffect>
                  </a14:imgLayer>
                </a14:imgProps>
              </a:ext>
              <a:ext uri="{28A0092B-C50C-407E-A947-70E740481C1C}">
                <a14:useLocalDpi xmlns:a14="http://schemas.microsoft.com/office/drawing/2010/main" val="0"/>
              </a:ext>
            </a:extLst>
          </a:blip>
          <a:srcRect b="25014"/>
          <a:stretch/>
        </p:blipFill>
        <p:spPr>
          <a:xfrm>
            <a:off x="20" y="1282"/>
            <a:ext cx="12191980" cy="6856718"/>
          </a:xfrm>
          <a:prstGeom prst="rect">
            <a:avLst/>
          </a:prstGeom>
        </p:spPr>
      </p:pic>
    </p:spTree>
    <p:extLst>
      <p:ext uri="{BB962C8B-B14F-4D97-AF65-F5344CB8AC3E}">
        <p14:creationId xmlns:p14="http://schemas.microsoft.com/office/powerpoint/2010/main" val="1174373232"/>
      </p:ext>
    </p:extLst>
  </p:cSld>
  <p:clrMapOvr>
    <a:masterClrMapping/>
  </p:clrMapOvr>
  <mc:AlternateContent xmlns:mc="http://schemas.openxmlformats.org/markup-compatibility/2006">
    <mc:Choice xmlns:p14="http://schemas.microsoft.com/office/powerpoint/2010/main" Requires="p14">
      <p:transition spd="slow" p14:dur="2000" advTm="2005"/>
    </mc:Choice>
    <mc:Fallback>
      <p:transition spd="slow" advTm="2005"/>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0" y="680720"/>
            <a:ext cx="12192000" cy="6177279"/>
          </a:xfrm>
        </p:spPr>
        <p:txBody>
          <a:bodyPr rIns="0">
            <a:noAutofit/>
          </a:bodyPr>
          <a:lstStyle/>
          <a:p>
            <a:pPr algn="l">
              <a:lnSpc>
                <a:spcPts val="5400"/>
              </a:lnSpc>
              <a:spcBef>
                <a:spcPts val="0"/>
              </a:spcBef>
              <a:buFont typeface="Arial" panose="020B0604020202020204" pitchFamily="34" charset="0"/>
              <a:buChar char="•"/>
            </a:pPr>
            <a:r>
              <a:rPr lang="en-US" sz="5000" b="1" dirty="0"/>
              <a:t>When people form sides, each side gets a leader, a captain, king, general, president, etc.</a:t>
            </a:r>
          </a:p>
          <a:p>
            <a:pPr algn="l">
              <a:lnSpc>
                <a:spcPts val="5400"/>
              </a:lnSpc>
              <a:spcBef>
                <a:spcPts val="0"/>
              </a:spcBef>
              <a:buFont typeface="Arial" panose="020B0604020202020204" pitchFamily="34" charset="0"/>
              <a:buChar char="•"/>
            </a:pPr>
            <a:r>
              <a:rPr lang="en-US" sz="5000" b="1" dirty="0"/>
              <a:t>The thing about sides is they always have kings, head guys, top-bananas, or in today’s vernacular, “viral influencers.” </a:t>
            </a:r>
          </a:p>
          <a:p>
            <a:pPr algn="l">
              <a:lnSpc>
                <a:spcPts val="5400"/>
              </a:lnSpc>
              <a:spcBef>
                <a:spcPts val="0"/>
              </a:spcBef>
              <a:buFont typeface="Arial" panose="020B0604020202020204" pitchFamily="34" charset="0"/>
              <a:buChar char="•"/>
            </a:pPr>
            <a:r>
              <a:rPr lang="en-US" sz="5000" b="1" dirty="0"/>
              <a:t>People want it, they crave it, they insist on it.</a:t>
            </a:r>
          </a:p>
          <a:p>
            <a:pPr algn="l">
              <a:lnSpc>
                <a:spcPts val="5400"/>
              </a:lnSpc>
              <a:spcBef>
                <a:spcPts val="0"/>
              </a:spcBef>
              <a:buFont typeface="Arial" panose="020B0604020202020204" pitchFamily="34" charset="0"/>
              <a:buChar char="•"/>
            </a:pPr>
            <a:r>
              <a:rPr lang="en-US" sz="5000" b="1" dirty="0"/>
              <a:t>Yes, they do change their kings quite often, but they always follow someone.</a:t>
            </a:r>
          </a:p>
          <a:p>
            <a:pPr algn="l">
              <a:lnSpc>
                <a:spcPts val="5800"/>
              </a:lnSpc>
              <a:spcBef>
                <a:spcPts val="0"/>
              </a:spcBef>
              <a:buFont typeface="Arial" panose="020B0604020202020204" pitchFamily="34" charset="0"/>
              <a:buChar char="•"/>
            </a:pPr>
            <a:endParaRPr lang="en-US" sz="5000" b="1" dirty="0"/>
          </a:p>
          <a:p>
            <a:pPr algn="l">
              <a:lnSpc>
                <a:spcPts val="6000"/>
              </a:lnSpc>
              <a:spcBef>
                <a:spcPts val="0"/>
              </a:spcBef>
              <a:buFont typeface="Arial" panose="020B0604020202020204" pitchFamily="34" charset="0"/>
              <a:buChar char="•"/>
            </a:pPr>
            <a:endParaRPr lang="en-US" sz="5400" b="1" dirty="0"/>
          </a:p>
        </p:txBody>
      </p:sp>
    </p:spTree>
    <p:custDataLst>
      <p:tags r:id="rId1"/>
    </p:custDataLst>
    <p:extLst>
      <p:ext uri="{BB962C8B-B14F-4D97-AF65-F5344CB8AC3E}">
        <p14:creationId xmlns:p14="http://schemas.microsoft.com/office/powerpoint/2010/main" val="885610391"/>
      </p:ext>
    </p:extLst>
  </p:cSld>
  <p:clrMapOvr>
    <a:masterClrMapping/>
  </p:clrMapOvr>
  <mc:AlternateContent xmlns:mc="http://schemas.openxmlformats.org/markup-compatibility/2006">
    <mc:Choice xmlns:p14="http://schemas.microsoft.com/office/powerpoint/2010/main" Requires="p14">
      <p:transition spd="slow" p14:dur="2000" advTm="18306"/>
    </mc:Choice>
    <mc:Fallback>
      <p:transition spd="slow" advTm="1830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icture containing text&#10;&#10;Description automatically generated">
            <a:extLst>
              <a:ext uri="{FF2B5EF4-FFF2-40B4-BE49-F238E27FC236}">
                <a16:creationId xmlns:a16="http://schemas.microsoft.com/office/drawing/2014/main" id="{EB66E6EF-64A4-4831-8588-AEF82365650E}"/>
              </a:ext>
            </a:extLst>
          </p:cNvPr>
          <p:cNvPicPr>
            <a:picLocks noChangeAspect="1"/>
          </p:cNvPicPr>
          <p:nvPr/>
        </p:nvPicPr>
        <p:blipFill rotWithShape="1">
          <a:blip r:embed="rId2">
            <a:extLst>
              <a:ext uri="{28A0092B-C50C-407E-A947-70E740481C1C}">
                <a14:useLocalDpi xmlns:a14="http://schemas.microsoft.com/office/drawing/2010/main" val="0"/>
              </a:ext>
            </a:extLst>
          </a:blip>
          <a:srcRect b="900"/>
          <a:stretch/>
        </p:blipFill>
        <p:spPr>
          <a:xfrm>
            <a:off x="20" y="1282"/>
            <a:ext cx="12191980" cy="6856718"/>
          </a:xfrm>
          <a:prstGeom prst="rect">
            <a:avLst/>
          </a:prstGeom>
        </p:spPr>
      </p:pic>
    </p:spTree>
    <p:extLst>
      <p:ext uri="{BB962C8B-B14F-4D97-AF65-F5344CB8AC3E}">
        <p14:creationId xmlns:p14="http://schemas.microsoft.com/office/powerpoint/2010/main" val="1355591976"/>
      </p:ext>
    </p:extLst>
  </p:cSld>
  <p:clrMapOvr>
    <a:masterClrMapping/>
  </p:clrMapOvr>
  <mc:AlternateContent xmlns:mc="http://schemas.openxmlformats.org/markup-compatibility/2006">
    <mc:Choice xmlns:p14="http://schemas.microsoft.com/office/powerpoint/2010/main" Requires="p14">
      <p:transition spd="slow" p14:dur="2000" advTm="2556"/>
    </mc:Choice>
    <mc:Fallback>
      <p:transition spd="slow" advTm="2556"/>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3.3|2.9|2.7"/>
</p:tagLst>
</file>

<file path=ppt/tags/tag10.xml><?xml version="1.0" encoding="utf-8"?>
<p:tagLst xmlns:a="http://schemas.openxmlformats.org/drawingml/2006/main" xmlns:r="http://schemas.openxmlformats.org/officeDocument/2006/relationships" xmlns:p="http://schemas.openxmlformats.org/presentationml/2006/main">
  <p:tag name="TIMING" val="|6.8|1.8"/>
</p:tagLst>
</file>

<file path=ppt/tags/tag11.xml><?xml version="1.0" encoding="utf-8"?>
<p:tagLst xmlns:a="http://schemas.openxmlformats.org/drawingml/2006/main" xmlns:r="http://schemas.openxmlformats.org/officeDocument/2006/relationships" xmlns:p="http://schemas.openxmlformats.org/presentationml/2006/main">
  <p:tag name="TIMING" val="|1.9|9|1.7"/>
</p:tagLst>
</file>

<file path=ppt/tags/tag12.xml><?xml version="1.0" encoding="utf-8"?>
<p:tagLst xmlns:a="http://schemas.openxmlformats.org/drawingml/2006/main" xmlns:r="http://schemas.openxmlformats.org/officeDocument/2006/relationships" xmlns:p="http://schemas.openxmlformats.org/presentationml/2006/main">
  <p:tag name="TIMING" val="|3.3|3.1|2.7|4.7"/>
</p:tagLst>
</file>

<file path=ppt/tags/tag13.xml><?xml version="1.0" encoding="utf-8"?>
<p:tagLst xmlns:a="http://schemas.openxmlformats.org/drawingml/2006/main" xmlns:r="http://schemas.openxmlformats.org/officeDocument/2006/relationships" xmlns:p="http://schemas.openxmlformats.org/presentationml/2006/main">
  <p:tag name="TIMING" val="|5.2|4.6|3.8"/>
</p:tagLst>
</file>

<file path=ppt/tags/tag14.xml><?xml version="1.0" encoding="utf-8"?>
<p:tagLst xmlns:a="http://schemas.openxmlformats.org/drawingml/2006/main" xmlns:r="http://schemas.openxmlformats.org/officeDocument/2006/relationships" xmlns:p="http://schemas.openxmlformats.org/presentationml/2006/main">
  <p:tag name="TIMING" val="|5.4"/>
</p:tagLst>
</file>

<file path=ppt/tags/tag15.xml><?xml version="1.0" encoding="utf-8"?>
<p:tagLst xmlns:a="http://schemas.openxmlformats.org/drawingml/2006/main" xmlns:r="http://schemas.openxmlformats.org/officeDocument/2006/relationships" xmlns:p="http://schemas.openxmlformats.org/presentationml/2006/main">
  <p:tag name="TIMING" val="|2|4.4"/>
</p:tagLst>
</file>

<file path=ppt/tags/tag16.xml><?xml version="1.0" encoding="utf-8"?>
<p:tagLst xmlns:a="http://schemas.openxmlformats.org/drawingml/2006/main" xmlns:r="http://schemas.openxmlformats.org/officeDocument/2006/relationships" xmlns:p="http://schemas.openxmlformats.org/presentationml/2006/main">
  <p:tag name="TIMING" val="|5.2|2.5"/>
</p:tagLst>
</file>

<file path=ppt/tags/tag17.xml><?xml version="1.0" encoding="utf-8"?>
<p:tagLst xmlns:a="http://schemas.openxmlformats.org/drawingml/2006/main" xmlns:r="http://schemas.openxmlformats.org/officeDocument/2006/relationships" xmlns:p="http://schemas.openxmlformats.org/presentationml/2006/main">
  <p:tag name="TIMING" val="|6.7|6.1"/>
</p:tagLst>
</file>

<file path=ppt/tags/tag18.xml><?xml version="1.0" encoding="utf-8"?>
<p:tagLst xmlns:a="http://schemas.openxmlformats.org/drawingml/2006/main" xmlns:r="http://schemas.openxmlformats.org/officeDocument/2006/relationships" xmlns:p="http://schemas.openxmlformats.org/presentationml/2006/main">
  <p:tag name="TIMING" val="|8.7"/>
</p:tagLst>
</file>

<file path=ppt/tags/tag19.xml><?xml version="1.0" encoding="utf-8"?>
<p:tagLst xmlns:a="http://schemas.openxmlformats.org/drawingml/2006/main" xmlns:r="http://schemas.openxmlformats.org/officeDocument/2006/relationships" xmlns:p="http://schemas.openxmlformats.org/presentationml/2006/main">
  <p:tag name="TIMING" val="|10|2.8|4.9"/>
</p:tagLst>
</file>

<file path=ppt/tags/tag2.xml><?xml version="1.0" encoding="utf-8"?>
<p:tagLst xmlns:a="http://schemas.openxmlformats.org/drawingml/2006/main" xmlns:r="http://schemas.openxmlformats.org/officeDocument/2006/relationships" xmlns:p="http://schemas.openxmlformats.org/presentationml/2006/main">
  <p:tag name="TIMING" val="|1.6|2.1|1.7|2.1|2.9"/>
</p:tagLst>
</file>

<file path=ppt/tags/tag20.xml><?xml version="1.0" encoding="utf-8"?>
<p:tagLst xmlns:a="http://schemas.openxmlformats.org/drawingml/2006/main" xmlns:r="http://schemas.openxmlformats.org/officeDocument/2006/relationships" xmlns:p="http://schemas.openxmlformats.org/presentationml/2006/main">
  <p:tag name="TIMING" val="|3.8|3.1|3.9"/>
</p:tagLst>
</file>

<file path=ppt/tags/tag21.xml><?xml version="1.0" encoding="utf-8"?>
<p:tagLst xmlns:a="http://schemas.openxmlformats.org/drawingml/2006/main" xmlns:r="http://schemas.openxmlformats.org/officeDocument/2006/relationships" xmlns:p="http://schemas.openxmlformats.org/presentationml/2006/main">
  <p:tag name="TIMING" val="|3.2"/>
</p:tagLst>
</file>

<file path=ppt/tags/tag22.xml><?xml version="1.0" encoding="utf-8"?>
<p:tagLst xmlns:a="http://schemas.openxmlformats.org/drawingml/2006/main" xmlns:r="http://schemas.openxmlformats.org/officeDocument/2006/relationships" xmlns:p="http://schemas.openxmlformats.org/presentationml/2006/main">
  <p:tag name="TIMING" val="|7.4|2.6|5.3|4.6"/>
</p:tagLst>
</file>

<file path=ppt/tags/tag23.xml><?xml version="1.0" encoding="utf-8"?>
<p:tagLst xmlns:a="http://schemas.openxmlformats.org/drawingml/2006/main" xmlns:r="http://schemas.openxmlformats.org/officeDocument/2006/relationships" xmlns:p="http://schemas.openxmlformats.org/presentationml/2006/main">
  <p:tag name="TIMING" val="|4.6|4.7|6.9"/>
</p:tagLst>
</file>

<file path=ppt/tags/tag3.xml><?xml version="1.0" encoding="utf-8"?>
<p:tagLst xmlns:a="http://schemas.openxmlformats.org/drawingml/2006/main" xmlns:r="http://schemas.openxmlformats.org/officeDocument/2006/relationships" xmlns:p="http://schemas.openxmlformats.org/presentationml/2006/main">
  <p:tag name="TIMING" val="|3.9|6.1|3.7"/>
</p:tagLst>
</file>

<file path=ppt/tags/tag4.xml><?xml version="1.0" encoding="utf-8"?>
<p:tagLst xmlns:a="http://schemas.openxmlformats.org/drawingml/2006/main" xmlns:r="http://schemas.openxmlformats.org/officeDocument/2006/relationships" xmlns:p="http://schemas.openxmlformats.org/presentationml/2006/main">
  <p:tag name="TIMING" val="|6|6|4.1"/>
</p:tagLst>
</file>

<file path=ppt/tags/tag5.xml><?xml version="1.0" encoding="utf-8"?>
<p:tagLst xmlns:a="http://schemas.openxmlformats.org/drawingml/2006/main" xmlns:r="http://schemas.openxmlformats.org/officeDocument/2006/relationships" xmlns:p="http://schemas.openxmlformats.org/presentationml/2006/main">
  <p:tag name="TIMING" val="|7.8|6.3"/>
</p:tagLst>
</file>

<file path=ppt/tags/tag6.xml><?xml version="1.0" encoding="utf-8"?>
<p:tagLst xmlns:a="http://schemas.openxmlformats.org/drawingml/2006/main" xmlns:r="http://schemas.openxmlformats.org/officeDocument/2006/relationships" xmlns:p="http://schemas.openxmlformats.org/presentationml/2006/main">
  <p:tag name="TIMING" val="|2.9|3.4|3.8|2.5|2.3"/>
</p:tagLst>
</file>

<file path=ppt/tags/tag7.xml><?xml version="1.0" encoding="utf-8"?>
<p:tagLst xmlns:a="http://schemas.openxmlformats.org/drawingml/2006/main" xmlns:r="http://schemas.openxmlformats.org/officeDocument/2006/relationships" xmlns:p="http://schemas.openxmlformats.org/presentationml/2006/main">
  <p:tag name="TIMING" val="|3.5|4.7"/>
</p:tagLst>
</file>

<file path=ppt/tags/tag8.xml><?xml version="1.0" encoding="utf-8"?>
<p:tagLst xmlns:a="http://schemas.openxmlformats.org/drawingml/2006/main" xmlns:r="http://schemas.openxmlformats.org/officeDocument/2006/relationships" xmlns:p="http://schemas.openxmlformats.org/presentationml/2006/main">
  <p:tag name="TIMING" val="|5.2"/>
</p:tagLst>
</file>

<file path=ppt/tags/tag9.xml><?xml version="1.0" encoding="utf-8"?>
<p:tagLst xmlns:a="http://schemas.openxmlformats.org/drawingml/2006/main" xmlns:r="http://schemas.openxmlformats.org/officeDocument/2006/relationships" xmlns:p="http://schemas.openxmlformats.org/presentationml/2006/main">
  <p:tag name="TIMING" val="|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20908</TotalTime>
  <Words>2189</Words>
  <Application>Microsoft Office PowerPoint</Application>
  <PresentationFormat>Widescreen</PresentationFormat>
  <Paragraphs>148</Paragraphs>
  <Slides>61</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61</vt:i4>
      </vt:variant>
    </vt:vector>
  </HeadingPairs>
  <TitlesOfParts>
    <vt:vector size="68" baseType="lpstr">
      <vt:lpstr>Algerian</vt:lpstr>
      <vt:lpstr>Arial</vt:lpstr>
      <vt:lpstr>Arial Rounded MT Bold</vt:lpstr>
      <vt:lpstr>Calibri</vt:lpstr>
      <vt:lpstr>Calibri Light</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Harold Greenberg</dc:creator>
  <cp:lastModifiedBy>Harold Greenberg</cp:lastModifiedBy>
  <cp:revision>161</cp:revision>
  <dcterms:created xsi:type="dcterms:W3CDTF">2020-06-23T08:19:45Z</dcterms:created>
  <dcterms:modified xsi:type="dcterms:W3CDTF">2021-11-05T20:11:45Z</dcterms:modified>
</cp:coreProperties>
</file>