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721" r:id="rId2"/>
    <p:sldId id="719" r:id="rId3"/>
    <p:sldId id="722" r:id="rId4"/>
    <p:sldId id="670" r:id="rId5"/>
    <p:sldId id="723" r:id="rId6"/>
    <p:sldId id="790" r:id="rId7"/>
    <p:sldId id="784" r:id="rId8"/>
    <p:sldId id="726" r:id="rId9"/>
    <p:sldId id="724" r:id="rId10"/>
    <p:sldId id="785" r:id="rId11"/>
    <p:sldId id="786" r:id="rId12"/>
    <p:sldId id="788" r:id="rId13"/>
    <p:sldId id="727" r:id="rId14"/>
    <p:sldId id="801" r:id="rId15"/>
    <p:sldId id="792" r:id="rId16"/>
    <p:sldId id="791" r:id="rId17"/>
    <p:sldId id="800" r:id="rId18"/>
    <p:sldId id="789" r:id="rId19"/>
    <p:sldId id="591" r:id="rId20"/>
    <p:sldId id="731" r:id="rId21"/>
    <p:sldId id="728" r:id="rId22"/>
    <p:sldId id="729" r:id="rId23"/>
    <p:sldId id="765" r:id="rId24"/>
    <p:sldId id="814" r:id="rId25"/>
    <p:sldId id="771" r:id="rId26"/>
    <p:sldId id="773" r:id="rId27"/>
    <p:sldId id="772" r:id="rId28"/>
    <p:sldId id="819" r:id="rId29"/>
    <p:sldId id="774" r:id="rId30"/>
    <p:sldId id="768" r:id="rId31"/>
    <p:sldId id="770" r:id="rId32"/>
    <p:sldId id="730" r:id="rId33"/>
    <p:sldId id="803" r:id="rId34"/>
    <p:sldId id="777" r:id="rId35"/>
    <p:sldId id="802" r:id="rId36"/>
    <p:sldId id="778" r:id="rId37"/>
    <p:sldId id="820" r:id="rId38"/>
    <p:sldId id="733" r:id="rId39"/>
    <p:sldId id="804" r:id="rId40"/>
    <p:sldId id="781" r:id="rId41"/>
    <p:sldId id="794" r:id="rId42"/>
    <p:sldId id="805" r:id="rId43"/>
    <p:sldId id="741" r:id="rId44"/>
    <p:sldId id="737" r:id="rId45"/>
    <p:sldId id="793" r:id="rId46"/>
    <p:sldId id="779" r:id="rId47"/>
    <p:sldId id="734" r:id="rId48"/>
    <p:sldId id="821" r:id="rId49"/>
    <p:sldId id="735" r:id="rId50"/>
    <p:sldId id="736" r:id="rId51"/>
    <p:sldId id="795" r:id="rId52"/>
    <p:sldId id="739" r:id="rId53"/>
    <p:sldId id="742" r:id="rId54"/>
    <p:sldId id="783" r:id="rId55"/>
    <p:sldId id="745" r:id="rId56"/>
    <p:sldId id="744" r:id="rId57"/>
    <p:sldId id="746" r:id="rId58"/>
    <p:sldId id="749" r:id="rId59"/>
    <p:sldId id="751" r:id="rId60"/>
    <p:sldId id="807" r:id="rId61"/>
    <p:sldId id="809" r:id="rId62"/>
    <p:sldId id="808" r:id="rId63"/>
    <p:sldId id="747" r:id="rId64"/>
    <p:sldId id="811" r:id="rId65"/>
    <p:sldId id="750" r:id="rId66"/>
    <p:sldId id="748" r:id="rId67"/>
    <p:sldId id="806" r:id="rId68"/>
    <p:sldId id="810" r:id="rId69"/>
    <p:sldId id="752" r:id="rId70"/>
    <p:sldId id="753" r:id="rId71"/>
    <p:sldId id="754" r:id="rId72"/>
    <p:sldId id="755" r:id="rId73"/>
    <p:sldId id="756" r:id="rId74"/>
    <p:sldId id="796" r:id="rId75"/>
    <p:sldId id="757" r:id="rId76"/>
    <p:sldId id="798" r:id="rId77"/>
    <p:sldId id="799" r:id="rId78"/>
    <p:sldId id="797" r:id="rId79"/>
    <p:sldId id="762" r:id="rId80"/>
    <p:sldId id="758" r:id="rId81"/>
    <p:sldId id="812" r:id="rId82"/>
    <p:sldId id="817" r:id="rId83"/>
    <p:sldId id="760" r:id="rId84"/>
    <p:sldId id="761" r:id="rId85"/>
    <p:sldId id="335"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12D978-C7FD-4018-8040-C10AB6DB59B5}">
          <p14:sldIdLst>
            <p14:sldId id="721"/>
            <p14:sldId id="719"/>
            <p14:sldId id="722"/>
            <p14:sldId id="670"/>
            <p14:sldId id="723"/>
            <p14:sldId id="790"/>
            <p14:sldId id="784"/>
            <p14:sldId id="726"/>
            <p14:sldId id="724"/>
            <p14:sldId id="785"/>
            <p14:sldId id="786"/>
            <p14:sldId id="788"/>
            <p14:sldId id="727"/>
            <p14:sldId id="801"/>
            <p14:sldId id="792"/>
            <p14:sldId id="791"/>
            <p14:sldId id="800"/>
            <p14:sldId id="789"/>
            <p14:sldId id="591"/>
            <p14:sldId id="731"/>
            <p14:sldId id="728"/>
            <p14:sldId id="729"/>
            <p14:sldId id="765"/>
            <p14:sldId id="814"/>
            <p14:sldId id="771"/>
            <p14:sldId id="773"/>
            <p14:sldId id="772"/>
            <p14:sldId id="819"/>
            <p14:sldId id="774"/>
            <p14:sldId id="768"/>
            <p14:sldId id="770"/>
            <p14:sldId id="730"/>
            <p14:sldId id="803"/>
            <p14:sldId id="777"/>
            <p14:sldId id="802"/>
            <p14:sldId id="778"/>
            <p14:sldId id="820"/>
            <p14:sldId id="733"/>
            <p14:sldId id="804"/>
            <p14:sldId id="781"/>
            <p14:sldId id="794"/>
            <p14:sldId id="805"/>
            <p14:sldId id="741"/>
            <p14:sldId id="737"/>
            <p14:sldId id="793"/>
            <p14:sldId id="779"/>
            <p14:sldId id="734"/>
            <p14:sldId id="821"/>
            <p14:sldId id="735"/>
            <p14:sldId id="736"/>
            <p14:sldId id="795"/>
            <p14:sldId id="739"/>
            <p14:sldId id="742"/>
            <p14:sldId id="783"/>
            <p14:sldId id="745"/>
            <p14:sldId id="744"/>
            <p14:sldId id="746"/>
            <p14:sldId id="749"/>
            <p14:sldId id="751"/>
            <p14:sldId id="807"/>
            <p14:sldId id="809"/>
            <p14:sldId id="808"/>
            <p14:sldId id="747"/>
            <p14:sldId id="811"/>
            <p14:sldId id="750"/>
            <p14:sldId id="748"/>
            <p14:sldId id="806"/>
            <p14:sldId id="810"/>
            <p14:sldId id="752"/>
            <p14:sldId id="753"/>
            <p14:sldId id="754"/>
            <p14:sldId id="755"/>
            <p14:sldId id="756"/>
            <p14:sldId id="796"/>
            <p14:sldId id="757"/>
            <p14:sldId id="798"/>
            <p14:sldId id="799"/>
            <p14:sldId id="797"/>
            <p14:sldId id="762"/>
            <p14:sldId id="758"/>
            <p14:sldId id="812"/>
            <p14:sldId id="817"/>
            <p14:sldId id="760"/>
            <p14:sldId id="761"/>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0EC"/>
    <a:srgbClr val="FFFFFF"/>
    <a:srgbClr val="FDFDFD"/>
    <a:srgbClr val="E9E5DC"/>
    <a:srgbClr val="EFECE7"/>
    <a:srgbClr val="E5E2D9"/>
    <a:srgbClr val="D9D3C5"/>
    <a:srgbClr val="E4E0D7"/>
    <a:srgbClr val="F2F3EE"/>
    <a:srgbClr val="DED8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37A34-1513-493D-B6A2-DD52CFDDC2D2}" v="11" dt="2022-02-15T21:50:21.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84" autoAdjust="0"/>
    <p:restoredTop sz="94660"/>
  </p:normalViewPr>
  <p:slideViewPr>
    <p:cSldViewPr snapToGrid="0">
      <p:cViewPr>
        <p:scale>
          <a:sx n="37" d="100"/>
          <a:sy n="37" d="100"/>
        </p:scale>
        <p:origin x="226" y="898"/>
      </p:cViewPr>
      <p:guideLst/>
    </p:cSldViewPr>
  </p:slideViewPr>
  <p:notesTextViewPr>
    <p:cViewPr>
      <p:scale>
        <a:sx n="1" d="1"/>
        <a:sy n="1" d="1"/>
      </p:scale>
      <p:origin x="0" y="0"/>
    </p:cViewPr>
  </p:notesTextViewPr>
  <p:sorterViewPr>
    <p:cViewPr>
      <p:scale>
        <a:sx n="100" d="100"/>
        <a:sy n="100" d="100"/>
      </p:scale>
      <p:origin x="0" y="-112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11437A34-1513-493D-B6A2-DD52CFDDC2D2}"/>
    <pc:docChg chg="undo custSel addSld delSld modSld sldOrd modSection">
      <pc:chgData name="Harold Greenberg" userId="d5c41c3ac8bf082f" providerId="LiveId" clId="{11437A34-1513-493D-B6A2-DD52CFDDC2D2}" dt="2022-02-15T21:52:05.802" v="222" actId="115"/>
      <pc:docMkLst>
        <pc:docMk/>
      </pc:docMkLst>
      <pc:sldChg chg="ord">
        <pc:chgData name="Harold Greenberg" userId="d5c41c3ac8bf082f" providerId="LiveId" clId="{11437A34-1513-493D-B6A2-DD52CFDDC2D2}" dt="2022-02-15T21:48:00.509" v="202"/>
        <pc:sldMkLst>
          <pc:docMk/>
          <pc:sldMk cId="4143578196" sldId="741"/>
        </pc:sldMkLst>
      </pc:sldChg>
      <pc:sldChg chg="del">
        <pc:chgData name="Harold Greenberg" userId="d5c41c3ac8bf082f" providerId="LiveId" clId="{11437A34-1513-493D-B6A2-DD52CFDDC2D2}" dt="2022-02-15T21:50:23.916" v="207" actId="47"/>
        <pc:sldMkLst>
          <pc:docMk/>
          <pc:sldMk cId="3705250644" sldId="743"/>
        </pc:sldMkLst>
      </pc:sldChg>
      <pc:sldChg chg="del">
        <pc:chgData name="Harold Greenberg" userId="d5c41c3ac8bf082f" providerId="LiveId" clId="{11437A34-1513-493D-B6A2-DD52CFDDC2D2}" dt="2022-02-14T22:44:38.503" v="16" actId="47"/>
        <pc:sldMkLst>
          <pc:docMk/>
          <pc:sldMk cId="4090447050" sldId="763"/>
        </pc:sldMkLst>
      </pc:sldChg>
      <pc:sldChg chg="modSp mod">
        <pc:chgData name="Harold Greenberg" userId="d5c41c3ac8bf082f" providerId="LiveId" clId="{11437A34-1513-493D-B6A2-DD52CFDDC2D2}" dt="2022-02-15T21:39:50.097" v="168" actId="20577"/>
        <pc:sldMkLst>
          <pc:docMk/>
          <pc:sldMk cId="2905063226" sldId="791"/>
        </pc:sldMkLst>
        <pc:spChg chg="mod">
          <ac:chgData name="Harold Greenberg" userId="d5c41c3ac8bf082f" providerId="LiveId" clId="{11437A34-1513-493D-B6A2-DD52CFDDC2D2}" dt="2022-02-15T21:39:50.097" v="168" actId="20577"/>
          <ac:spMkLst>
            <pc:docMk/>
            <pc:sldMk cId="2905063226" sldId="791"/>
            <ac:spMk id="3" creationId="{CA111074-9321-46C9-BD92-1037C01995E6}"/>
          </ac:spMkLst>
        </pc:spChg>
      </pc:sldChg>
      <pc:sldChg chg="addSp modSp mod">
        <pc:chgData name="Harold Greenberg" userId="d5c41c3ac8bf082f" providerId="LiveId" clId="{11437A34-1513-493D-B6A2-DD52CFDDC2D2}" dt="2022-02-15T21:51:48.271" v="220" actId="14100"/>
        <pc:sldMkLst>
          <pc:docMk/>
          <pc:sldMk cId="4261953874" sldId="805"/>
        </pc:sldMkLst>
        <pc:spChg chg="add mod">
          <ac:chgData name="Harold Greenberg" userId="d5c41c3ac8bf082f" providerId="LiveId" clId="{11437A34-1513-493D-B6A2-DD52CFDDC2D2}" dt="2022-02-15T21:51:48.271" v="220" actId="14100"/>
          <ac:spMkLst>
            <pc:docMk/>
            <pc:sldMk cId="4261953874" sldId="805"/>
            <ac:spMk id="3" creationId="{1FEB452B-4943-4BCD-A0B8-972991C51383}"/>
          </ac:spMkLst>
        </pc:spChg>
      </pc:sldChg>
      <pc:sldChg chg="addSp delSp modSp add del mod">
        <pc:chgData name="Harold Greenberg" userId="d5c41c3ac8bf082f" providerId="LiveId" clId="{11437A34-1513-493D-B6A2-DD52CFDDC2D2}" dt="2022-02-14T22:44:22.003" v="13" actId="2696"/>
        <pc:sldMkLst>
          <pc:docMk/>
          <pc:sldMk cId="310701382" sldId="813"/>
        </pc:sldMkLst>
        <pc:spChg chg="del">
          <ac:chgData name="Harold Greenberg" userId="d5c41c3ac8bf082f" providerId="LiveId" clId="{11437A34-1513-493D-B6A2-DD52CFDDC2D2}" dt="2022-02-14T22:44:01.863" v="12" actId="26606"/>
          <ac:spMkLst>
            <pc:docMk/>
            <pc:sldMk cId="310701382" sldId="813"/>
            <ac:spMk id="14" creationId="{42A4FC2C-047E-45A5-965D-8E1E3BF09BC6}"/>
          </ac:spMkLst>
        </pc:spChg>
        <pc:spChg chg="add">
          <ac:chgData name="Harold Greenberg" userId="d5c41c3ac8bf082f" providerId="LiveId" clId="{11437A34-1513-493D-B6A2-DD52CFDDC2D2}" dt="2022-02-14T22:44:01.863" v="12" actId="26606"/>
          <ac:spMkLst>
            <pc:docMk/>
            <pc:sldMk cId="310701382" sldId="813"/>
            <ac:spMk id="19" creationId="{42A4FC2C-047E-45A5-965D-8E1E3BF09BC6}"/>
          </ac:spMkLst>
        </pc:spChg>
        <pc:spChg chg="del">
          <ac:chgData name="Harold Greenberg" userId="d5c41c3ac8bf082f" providerId="LiveId" clId="{11437A34-1513-493D-B6A2-DD52CFDDC2D2}" dt="2022-02-14T22:13:22.139" v="2" actId="478"/>
          <ac:spMkLst>
            <pc:docMk/>
            <pc:sldMk cId="310701382" sldId="813"/>
            <ac:spMk id="21" creationId="{50DEF98E-A31C-496B-8992-2E619C235081}"/>
          </ac:spMkLst>
        </pc:spChg>
        <pc:graphicFrameChg chg="add del mod">
          <ac:chgData name="Harold Greenberg" userId="d5c41c3ac8bf082f" providerId="LiveId" clId="{11437A34-1513-493D-B6A2-DD52CFDDC2D2}" dt="2022-02-14T22:13:48.038" v="4" actId="478"/>
          <ac:graphicFrameMkLst>
            <pc:docMk/>
            <pc:sldMk cId="310701382" sldId="813"/>
            <ac:graphicFrameMk id="2" creationId="{C37097D3-FD7E-4151-AE4C-1740424E3C97}"/>
          </ac:graphicFrameMkLst>
        </pc:graphicFrameChg>
        <pc:graphicFrameChg chg="add del mod">
          <ac:chgData name="Harold Greenberg" userId="d5c41c3ac8bf082f" providerId="LiveId" clId="{11437A34-1513-493D-B6A2-DD52CFDDC2D2}" dt="2022-02-14T22:14:49.169" v="8" actId="478"/>
          <ac:graphicFrameMkLst>
            <pc:docMk/>
            <pc:sldMk cId="310701382" sldId="813"/>
            <ac:graphicFrameMk id="3" creationId="{194FE096-6DF8-40AD-BF88-D7F9ECCD76F8}"/>
          </ac:graphicFrameMkLst>
        </pc:graphicFrameChg>
        <pc:picChg chg="add mod">
          <ac:chgData name="Harold Greenberg" userId="d5c41c3ac8bf082f" providerId="LiveId" clId="{11437A34-1513-493D-B6A2-DD52CFDDC2D2}" dt="2022-02-14T22:44:01.863" v="12" actId="26606"/>
          <ac:picMkLst>
            <pc:docMk/>
            <pc:sldMk cId="310701382" sldId="813"/>
            <ac:picMk id="3" creationId="{40331728-ACEA-4D94-846F-6B48CF49E3E5}"/>
          </ac:picMkLst>
        </pc:picChg>
        <pc:picChg chg="del">
          <ac:chgData name="Harold Greenberg" userId="d5c41c3ac8bf082f" providerId="LiveId" clId="{11437A34-1513-493D-B6A2-DD52CFDDC2D2}" dt="2022-02-14T22:13:16.655" v="1" actId="478"/>
          <ac:picMkLst>
            <pc:docMk/>
            <pc:sldMk cId="310701382" sldId="813"/>
            <ac:picMk id="9" creationId="{AA65930D-E3F8-4F7C-942C-A6AC634A8E55}"/>
          </ac:picMkLst>
        </pc:picChg>
      </pc:sldChg>
      <pc:sldChg chg="addSp delSp modSp add mod setBg delDesignElem">
        <pc:chgData name="Harold Greenberg" userId="d5c41c3ac8bf082f" providerId="LiveId" clId="{11437A34-1513-493D-B6A2-DD52CFDDC2D2}" dt="2022-02-14T22:49:22.511" v="39" actId="14100"/>
        <pc:sldMkLst>
          <pc:docMk/>
          <pc:sldMk cId="1784021287" sldId="813"/>
        </pc:sldMkLst>
        <pc:spChg chg="add mod">
          <ac:chgData name="Harold Greenberg" userId="d5c41c3ac8bf082f" providerId="LiveId" clId="{11437A34-1513-493D-B6A2-DD52CFDDC2D2}" dt="2022-02-14T22:49:22.511" v="39" actId="14100"/>
          <ac:spMkLst>
            <pc:docMk/>
            <pc:sldMk cId="1784021287" sldId="813"/>
            <ac:spMk id="5" creationId="{12C28807-B3FD-46D3-B351-D02F2C71002D}"/>
          </ac:spMkLst>
        </pc:spChg>
        <pc:spChg chg="del">
          <ac:chgData name="Harold Greenberg" userId="d5c41c3ac8bf082f" providerId="LiveId" clId="{11437A34-1513-493D-B6A2-DD52CFDDC2D2}" dt="2022-02-14T22:44:36.159" v="15"/>
          <ac:spMkLst>
            <pc:docMk/>
            <pc:sldMk cId="1784021287" sldId="813"/>
            <ac:spMk id="19" creationId="{42A4FC2C-047E-45A5-965D-8E1E3BF09BC6}"/>
          </ac:spMkLst>
        </pc:spChg>
      </pc:sldChg>
      <pc:sldChg chg="addSp delSp modSp add mod setBg">
        <pc:chgData name="Harold Greenberg" userId="d5c41c3ac8bf082f" providerId="LiveId" clId="{11437A34-1513-493D-B6A2-DD52CFDDC2D2}" dt="2022-02-15T20:58:43.977" v="161" actId="947"/>
        <pc:sldMkLst>
          <pc:docMk/>
          <pc:sldMk cId="4106748773" sldId="814"/>
        </pc:sldMkLst>
        <pc:spChg chg="del">
          <ac:chgData name="Harold Greenberg" userId="d5c41c3ac8bf082f" providerId="LiveId" clId="{11437A34-1513-493D-B6A2-DD52CFDDC2D2}" dt="2022-02-15T20:41:56.258" v="41" actId="478"/>
          <ac:spMkLst>
            <pc:docMk/>
            <pc:sldMk cId="4106748773" sldId="814"/>
            <ac:spMk id="3" creationId="{89DE18A6-FEAF-429A-B93E-FF9670F49A93}"/>
          </ac:spMkLst>
        </pc:spChg>
        <pc:spChg chg="add del mod">
          <ac:chgData name="Harold Greenberg" userId="d5c41c3ac8bf082f" providerId="LiveId" clId="{11437A34-1513-493D-B6A2-DD52CFDDC2D2}" dt="2022-02-15T20:42:00.806" v="42" actId="478"/>
          <ac:spMkLst>
            <pc:docMk/>
            <pc:sldMk cId="4106748773" sldId="814"/>
            <ac:spMk id="4" creationId="{448B0F0E-926B-4886-8252-E3116DCEE4F7}"/>
          </ac:spMkLst>
        </pc:spChg>
        <pc:spChg chg="add mod">
          <ac:chgData name="Harold Greenberg" userId="d5c41c3ac8bf082f" providerId="LiveId" clId="{11437A34-1513-493D-B6A2-DD52CFDDC2D2}" dt="2022-02-15T20:58:43.977" v="161" actId="947"/>
          <ac:spMkLst>
            <pc:docMk/>
            <pc:sldMk cId="4106748773" sldId="814"/>
            <ac:spMk id="8" creationId="{BB01123F-28F2-440A-A212-8E553A5DF1D5}"/>
          </ac:spMkLst>
        </pc:spChg>
        <pc:spChg chg="add">
          <ac:chgData name="Harold Greenberg" userId="d5c41c3ac8bf082f" providerId="LiveId" clId="{11437A34-1513-493D-B6A2-DD52CFDDC2D2}" dt="2022-02-15T20:42:16.592" v="46" actId="26606"/>
          <ac:spMkLst>
            <pc:docMk/>
            <pc:sldMk cId="4106748773" sldId="814"/>
            <ac:spMk id="11" creationId="{42A4FC2C-047E-45A5-965D-8E1E3BF09BC6}"/>
          </ac:spMkLst>
        </pc:spChg>
        <pc:picChg chg="add mod">
          <ac:chgData name="Harold Greenberg" userId="d5c41c3ac8bf082f" providerId="LiveId" clId="{11437A34-1513-493D-B6A2-DD52CFDDC2D2}" dt="2022-02-15T20:42:23.890" v="48" actId="1076"/>
          <ac:picMkLst>
            <pc:docMk/>
            <pc:sldMk cId="4106748773" sldId="814"/>
            <ac:picMk id="6" creationId="{D46E21BB-05DA-4D96-9D25-3D8B1C67FFF3}"/>
          </ac:picMkLst>
        </pc:picChg>
      </pc:sldChg>
      <pc:sldChg chg="modSp add mod">
        <pc:chgData name="Harold Greenberg" userId="d5c41c3ac8bf082f" providerId="LiveId" clId="{11437A34-1513-493D-B6A2-DD52CFDDC2D2}" dt="2022-02-15T21:51:26.099" v="217" actId="115"/>
        <pc:sldMkLst>
          <pc:docMk/>
          <pc:sldMk cId="1036698579" sldId="815"/>
        </pc:sldMkLst>
        <pc:spChg chg="mod">
          <ac:chgData name="Harold Greenberg" userId="d5c41c3ac8bf082f" providerId="LiveId" clId="{11437A34-1513-493D-B6A2-DD52CFDDC2D2}" dt="2022-02-15T21:51:26.099" v="217" actId="115"/>
          <ac:spMkLst>
            <pc:docMk/>
            <pc:sldMk cId="1036698579" sldId="815"/>
            <ac:spMk id="3" creationId="{1FEB452B-4943-4BCD-A0B8-972991C51383}"/>
          </ac:spMkLst>
        </pc:spChg>
      </pc:sldChg>
      <pc:sldChg chg="modSp add mod">
        <pc:chgData name="Harold Greenberg" userId="d5c41c3ac8bf082f" providerId="LiveId" clId="{11437A34-1513-493D-B6A2-DD52CFDDC2D2}" dt="2022-02-15T21:52:05.802" v="222" actId="115"/>
        <pc:sldMkLst>
          <pc:docMk/>
          <pc:sldMk cId="100859993" sldId="816"/>
        </pc:sldMkLst>
        <pc:spChg chg="mod">
          <ac:chgData name="Harold Greenberg" userId="d5c41c3ac8bf082f" providerId="LiveId" clId="{11437A34-1513-493D-B6A2-DD52CFDDC2D2}" dt="2022-02-15T21:52:05.802" v="222" actId="115"/>
          <ac:spMkLst>
            <pc:docMk/>
            <pc:sldMk cId="100859993" sldId="816"/>
            <ac:spMk id="3" creationId="{1FEB452B-4943-4BCD-A0B8-972991C51383}"/>
          </ac:spMkLst>
        </pc:spChg>
      </pc:sldChg>
    </pc:docChg>
  </pc:docChgLst>
  <pc:docChgLst>
    <pc:chgData name="Harold Greenberg" userId="d5c41c3ac8bf082f" providerId="LiveId" clId="{9AD6F48F-450D-47D8-AC49-28E35E5DB63D}"/>
    <pc:docChg chg="undo redo custSel addSld delSld modSld sldOrd modMainMaster modSection">
      <pc:chgData name="Harold Greenberg" userId="d5c41c3ac8bf082f" providerId="LiveId" clId="{9AD6F48F-450D-47D8-AC49-28E35E5DB63D}" dt="2022-02-14T18:46:52.830" v="4166" actId="255"/>
      <pc:docMkLst>
        <pc:docMk/>
      </pc:docMkLst>
      <pc:sldChg chg="setBg">
        <pc:chgData name="Harold Greenberg" userId="d5c41c3ac8bf082f" providerId="LiveId" clId="{9AD6F48F-450D-47D8-AC49-28E35E5DB63D}" dt="2022-02-14T14:26:52.044" v="808"/>
        <pc:sldMkLst>
          <pc:docMk/>
          <pc:sldMk cId="2229899842" sldId="721"/>
        </pc:sldMkLst>
      </pc:sldChg>
      <pc:sldChg chg="setBg">
        <pc:chgData name="Harold Greenberg" userId="d5c41c3ac8bf082f" providerId="LiveId" clId="{9AD6F48F-450D-47D8-AC49-28E35E5DB63D}" dt="2022-02-14T14:26:52.044" v="808"/>
        <pc:sldMkLst>
          <pc:docMk/>
          <pc:sldMk cId="3105845512" sldId="722"/>
        </pc:sldMkLst>
      </pc:sldChg>
      <pc:sldChg chg="setBg">
        <pc:chgData name="Harold Greenberg" userId="d5c41c3ac8bf082f" providerId="LiveId" clId="{9AD6F48F-450D-47D8-AC49-28E35E5DB63D}" dt="2022-02-14T14:26:52.044" v="808"/>
        <pc:sldMkLst>
          <pc:docMk/>
          <pc:sldMk cId="2859849369" sldId="723"/>
        </pc:sldMkLst>
      </pc:sldChg>
      <pc:sldChg chg="modSp mod">
        <pc:chgData name="Harold Greenberg" userId="d5c41c3ac8bf082f" providerId="LiveId" clId="{9AD6F48F-450D-47D8-AC49-28E35E5DB63D}" dt="2022-02-14T13:29:41.613" v="140" actId="20577"/>
        <pc:sldMkLst>
          <pc:docMk/>
          <pc:sldMk cId="1543843782" sldId="724"/>
        </pc:sldMkLst>
        <pc:spChg chg="mod">
          <ac:chgData name="Harold Greenberg" userId="d5c41c3ac8bf082f" providerId="LiveId" clId="{9AD6F48F-450D-47D8-AC49-28E35E5DB63D}" dt="2022-02-14T13:29:41.613" v="140" actId="20577"/>
          <ac:spMkLst>
            <pc:docMk/>
            <pc:sldMk cId="1543843782" sldId="724"/>
            <ac:spMk id="3" creationId="{CA111074-9321-46C9-BD92-1037C01995E6}"/>
          </ac:spMkLst>
        </pc:spChg>
      </pc:sldChg>
      <pc:sldChg chg="setBg">
        <pc:chgData name="Harold Greenberg" userId="d5c41c3ac8bf082f" providerId="LiveId" clId="{9AD6F48F-450D-47D8-AC49-28E35E5DB63D}" dt="2022-02-14T14:26:52.044" v="808"/>
        <pc:sldMkLst>
          <pc:docMk/>
          <pc:sldMk cId="104235979" sldId="726"/>
        </pc:sldMkLst>
      </pc:sldChg>
      <pc:sldChg chg="modSp mod">
        <pc:chgData name="Harold Greenberg" userId="d5c41c3ac8bf082f" providerId="LiveId" clId="{9AD6F48F-450D-47D8-AC49-28E35E5DB63D}" dt="2022-02-14T14:05:59.033" v="432" actId="20577"/>
        <pc:sldMkLst>
          <pc:docMk/>
          <pc:sldMk cId="1679327978" sldId="727"/>
        </pc:sldMkLst>
        <pc:spChg chg="mod">
          <ac:chgData name="Harold Greenberg" userId="d5c41c3ac8bf082f" providerId="LiveId" clId="{9AD6F48F-450D-47D8-AC49-28E35E5DB63D}" dt="2022-02-14T14:05:59.033" v="432" actId="20577"/>
          <ac:spMkLst>
            <pc:docMk/>
            <pc:sldMk cId="1679327978" sldId="727"/>
            <ac:spMk id="3" creationId="{CA111074-9321-46C9-BD92-1037C01995E6}"/>
          </ac:spMkLst>
        </pc:spChg>
      </pc:sldChg>
      <pc:sldChg chg="modSp mod">
        <pc:chgData name="Harold Greenberg" userId="d5c41c3ac8bf082f" providerId="LiveId" clId="{9AD6F48F-450D-47D8-AC49-28E35E5DB63D}" dt="2022-02-14T14:41:31.258" v="1422" actId="20577"/>
        <pc:sldMkLst>
          <pc:docMk/>
          <pc:sldMk cId="786642936" sldId="728"/>
        </pc:sldMkLst>
        <pc:spChg chg="mod">
          <ac:chgData name="Harold Greenberg" userId="d5c41c3ac8bf082f" providerId="LiveId" clId="{9AD6F48F-450D-47D8-AC49-28E35E5DB63D}" dt="2022-02-14T14:41:31.258" v="1422" actId="20577"/>
          <ac:spMkLst>
            <pc:docMk/>
            <pc:sldMk cId="786642936" sldId="728"/>
            <ac:spMk id="3" creationId="{CA111074-9321-46C9-BD92-1037C01995E6}"/>
          </ac:spMkLst>
        </pc:spChg>
      </pc:sldChg>
      <pc:sldChg chg="modSp mod">
        <pc:chgData name="Harold Greenberg" userId="d5c41c3ac8bf082f" providerId="LiveId" clId="{9AD6F48F-450D-47D8-AC49-28E35E5DB63D}" dt="2022-02-14T14:56:41.734" v="1769" actId="114"/>
        <pc:sldMkLst>
          <pc:docMk/>
          <pc:sldMk cId="2516028896" sldId="730"/>
        </pc:sldMkLst>
        <pc:spChg chg="mod">
          <ac:chgData name="Harold Greenberg" userId="d5c41c3ac8bf082f" providerId="LiveId" clId="{9AD6F48F-450D-47D8-AC49-28E35E5DB63D}" dt="2022-02-14T14:56:41.734" v="1769" actId="114"/>
          <ac:spMkLst>
            <pc:docMk/>
            <pc:sldMk cId="2516028896" sldId="730"/>
            <ac:spMk id="3" creationId="{CA111074-9321-46C9-BD92-1037C01995E6}"/>
          </ac:spMkLst>
        </pc:spChg>
      </pc:sldChg>
      <pc:sldChg chg="addSp modSp mod ord setBg">
        <pc:chgData name="Harold Greenberg" userId="d5c41c3ac8bf082f" providerId="LiveId" clId="{9AD6F48F-450D-47D8-AC49-28E35E5DB63D}" dt="2022-02-14T14:38:53.294" v="1363"/>
        <pc:sldMkLst>
          <pc:docMk/>
          <pc:sldMk cId="195730404" sldId="731"/>
        </pc:sldMkLst>
        <pc:spChg chg="add mod">
          <ac:chgData name="Harold Greenberg" userId="d5c41c3ac8bf082f" providerId="LiveId" clId="{9AD6F48F-450D-47D8-AC49-28E35E5DB63D}" dt="2022-02-14T14:23:25.853" v="648" actId="14100"/>
          <ac:spMkLst>
            <pc:docMk/>
            <pc:sldMk cId="195730404" sldId="731"/>
            <ac:spMk id="2" creationId="{37F669AA-C60D-4F69-BD95-CE78744A2375}"/>
          </ac:spMkLst>
        </pc:spChg>
        <pc:spChg chg="add mod">
          <ac:chgData name="Harold Greenberg" userId="d5c41c3ac8bf082f" providerId="LiveId" clId="{9AD6F48F-450D-47D8-AC49-28E35E5DB63D}" dt="2022-02-14T14:35:55.983" v="1349" actId="14100"/>
          <ac:spMkLst>
            <pc:docMk/>
            <pc:sldMk cId="195730404" sldId="731"/>
            <ac:spMk id="4" creationId="{BA85C77F-0321-4814-8E46-D4F26C60B70A}"/>
          </ac:spMkLst>
        </pc:spChg>
      </pc:sldChg>
      <pc:sldChg chg="modSp mod">
        <pc:chgData name="Harold Greenberg" userId="d5c41c3ac8bf082f" providerId="LiveId" clId="{9AD6F48F-450D-47D8-AC49-28E35E5DB63D}" dt="2022-02-14T15:43:23.790" v="2353" actId="20577"/>
        <pc:sldMkLst>
          <pc:docMk/>
          <pc:sldMk cId="1034508517" sldId="736"/>
        </pc:sldMkLst>
        <pc:spChg chg="mod">
          <ac:chgData name="Harold Greenberg" userId="d5c41c3ac8bf082f" providerId="LiveId" clId="{9AD6F48F-450D-47D8-AC49-28E35E5DB63D}" dt="2022-02-14T15:43:23.790" v="2353" actId="20577"/>
          <ac:spMkLst>
            <pc:docMk/>
            <pc:sldMk cId="1034508517" sldId="736"/>
            <ac:spMk id="3" creationId="{CA111074-9321-46C9-BD92-1037C01995E6}"/>
          </ac:spMkLst>
        </pc:spChg>
      </pc:sldChg>
      <pc:sldChg chg="modSp del mod">
        <pc:chgData name="Harold Greenberg" userId="d5c41c3ac8bf082f" providerId="LiveId" clId="{9AD6F48F-450D-47D8-AC49-28E35E5DB63D}" dt="2022-02-14T15:43:30.645" v="2354" actId="47"/>
        <pc:sldMkLst>
          <pc:docMk/>
          <pc:sldMk cId="2752368769" sldId="738"/>
        </pc:sldMkLst>
        <pc:spChg chg="mod">
          <ac:chgData name="Harold Greenberg" userId="d5c41c3ac8bf082f" providerId="LiveId" clId="{9AD6F48F-450D-47D8-AC49-28E35E5DB63D}" dt="2022-02-14T15:43:03.125" v="2349" actId="21"/>
          <ac:spMkLst>
            <pc:docMk/>
            <pc:sldMk cId="2752368769" sldId="738"/>
            <ac:spMk id="3" creationId="{CA111074-9321-46C9-BD92-1037C01995E6}"/>
          </ac:spMkLst>
        </pc:spChg>
      </pc:sldChg>
      <pc:sldChg chg="modSp mod">
        <pc:chgData name="Harold Greenberg" userId="d5c41c3ac8bf082f" providerId="LiveId" clId="{9AD6F48F-450D-47D8-AC49-28E35E5DB63D}" dt="2022-02-14T15:44:43.809" v="2356" actId="20577"/>
        <pc:sldMkLst>
          <pc:docMk/>
          <pc:sldMk cId="4033587383" sldId="742"/>
        </pc:sldMkLst>
        <pc:spChg chg="mod">
          <ac:chgData name="Harold Greenberg" userId="d5c41c3ac8bf082f" providerId="LiveId" clId="{9AD6F48F-450D-47D8-AC49-28E35E5DB63D}" dt="2022-02-14T15:44:43.809" v="2356" actId="20577"/>
          <ac:spMkLst>
            <pc:docMk/>
            <pc:sldMk cId="4033587383" sldId="742"/>
            <ac:spMk id="3" creationId="{CA111074-9321-46C9-BD92-1037C01995E6}"/>
          </ac:spMkLst>
        </pc:spChg>
      </pc:sldChg>
      <pc:sldChg chg="setBg">
        <pc:chgData name="Harold Greenberg" userId="d5c41c3ac8bf082f" providerId="LiveId" clId="{9AD6F48F-450D-47D8-AC49-28E35E5DB63D}" dt="2022-02-14T14:26:52.044" v="808"/>
        <pc:sldMkLst>
          <pc:docMk/>
          <pc:sldMk cId="3705250644" sldId="743"/>
        </pc:sldMkLst>
      </pc:sldChg>
      <pc:sldChg chg="modSp mod">
        <pc:chgData name="Harold Greenberg" userId="d5c41c3ac8bf082f" providerId="LiveId" clId="{9AD6F48F-450D-47D8-AC49-28E35E5DB63D}" dt="2022-02-14T15:54:09.160" v="2501" actId="207"/>
        <pc:sldMkLst>
          <pc:docMk/>
          <pc:sldMk cId="3371568997" sldId="744"/>
        </pc:sldMkLst>
        <pc:spChg chg="mod">
          <ac:chgData name="Harold Greenberg" userId="d5c41c3ac8bf082f" providerId="LiveId" clId="{9AD6F48F-450D-47D8-AC49-28E35E5DB63D}" dt="2022-02-14T15:54:09.160" v="2501" actId="207"/>
          <ac:spMkLst>
            <pc:docMk/>
            <pc:sldMk cId="3371568997" sldId="744"/>
            <ac:spMk id="3" creationId="{CA111074-9321-46C9-BD92-1037C01995E6}"/>
          </ac:spMkLst>
        </pc:spChg>
      </pc:sldChg>
      <pc:sldChg chg="setBg">
        <pc:chgData name="Harold Greenberg" userId="d5c41c3ac8bf082f" providerId="LiveId" clId="{9AD6F48F-450D-47D8-AC49-28E35E5DB63D}" dt="2022-02-14T14:26:52.044" v="808"/>
        <pc:sldMkLst>
          <pc:docMk/>
          <pc:sldMk cId="2875631317" sldId="745"/>
        </pc:sldMkLst>
      </pc:sldChg>
      <pc:sldChg chg="modSp mod">
        <pc:chgData name="Harold Greenberg" userId="d5c41c3ac8bf082f" providerId="LiveId" clId="{9AD6F48F-450D-47D8-AC49-28E35E5DB63D}" dt="2022-02-14T16:53:15.450" v="3235" actId="20577"/>
        <pc:sldMkLst>
          <pc:docMk/>
          <pc:sldMk cId="3186906298" sldId="746"/>
        </pc:sldMkLst>
        <pc:spChg chg="mod">
          <ac:chgData name="Harold Greenberg" userId="d5c41c3ac8bf082f" providerId="LiveId" clId="{9AD6F48F-450D-47D8-AC49-28E35E5DB63D}" dt="2022-02-14T16:53:15.450" v="3235" actId="20577"/>
          <ac:spMkLst>
            <pc:docMk/>
            <pc:sldMk cId="3186906298" sldId="746"/>
            <ac:spMk id="3" creationId="{CA111074-9321-46C9-BD92-1037C01995E6}"/>
          </ac:spMkLst>
        </pc:spChg>
      </pc:sldChg>
      <pc:sldChg chg="ord setBg">
        <pc:chgData name="Harold Greenberg" userId="d5c41c3ac8bf082f" providerId="LiveId" clId="{9AD6F48F-450D-47D8-AC49-28E35E5DB63D}" dt="2022-02-14T17:06:07.768" v="3350"/>
        <pc:sldMkLst>
          <pc:docMk/>
          <pc:sldMk cId="3253685222" sldId="747"/>
        </pc:sldMkLst>
      </pc:sldChg>
      <pc:sldChg chg="ord setBg">
        <pc:chgData name="Harold Greenberg" userId="d5c41c3ac8bf082f" providerId="LiveId" clId="{9AD6F48F-450D-47D8-AC49-28E35E5DB63D}" dt="2022-02-14T17:11:50.204" v="3374"/>
        <pc:sldMkLst>
          <pc:docMk/>
          <pc:sldMk cId="3191804452" sldId="748"/>
        </pc:sldMkLst>
      </pc:sldChg>
      <pc:sldChg chg="ord setBg">
        <pc:chgData name="Harold Greenberg" userId="d5c41c3ac8bf082f" providerId="LiveId" clId="{9AD6F48F-450D-47D8-AC49-28E35E5DB63D}" dt="2022-02-14T17:05:12.050" v="3338"/>
        <pc:sldMkLst>
          <pc:docMk/>
          <pc:sldMk cId="2088675497" sldId="749"/>
        </pc:sldMkLst>
      </pc:sldChg>
      <pc:sldChg chg="modSp mod ord">
        <pc:chgData name="Harold Greenberg" userId="d5c41c3ac8bf082f" providerId="LiveId" clId="{9AD6F48F-450D-47D8-AC49-28E35E5DB63D}" dt="2022-02-14T17:07:04.217" v="3358"/>
        <pc:sldMkLst>
          <pc:docMk/>
          <pc:sldMk cId="2459801295" sldId="750"/>
        </pc:sldMkLst>
        <pc:spChg chg="mod">
          <ac:chgData name="Harold Greenberg" userId="d5c41c3ac8bf082f" providerId="LiveId" clId="{9AD6F48F-450D-47D8-AC49-28E35E5DB63D}" dt="2022-02-14T16:59:11.148" v="3303" actId="20577"/>
          <ac:spMkLst>
            <pc:docMk/>
            <pc:sldMk cId="2459801295" sldId="750"/>
            <ac:spMk id="3" creationId="{CA111074-9321-46C9-BD92-1037C01995E6}"/>
          </ac:spMkLst>
        </pc:spChg>
      </pc:sldChg>
      <pc:sldChg chg="modSp mod ord">
        <pc:chgData name="Harold Greenberg" userId="d5c41c3ac8bf082f" providerId="LiveId" clId="{9AD6F48F-450D-47D8-AC49-28E35E5DB63D}" dt="2022-02-14T16:14:54.882" v="2816" actId="20577"/>
        <pc:sldMkLst>
          <pc:docMk/>
          <pc:sldMk cId="3487140321" sldId="751"/>
        </pc:sldMkLst>
        <pc:spChg chg="mod">
          <ac:chgData name="Harold Greenberg" userId="d5c41c3ac8bf082f" providerId="LiveId" clId="{9AD6F48F-450D-47D8-AC49-28E35E5DB63D}" dt="2022-02-14T16:14:54.882" v="2816" actId="20577"/>
          <ac:spMkLst>
            <pc:docMk/>
            <pc:sldMk cId="3487140321" sldId="751"/>
            <ac:spMk id="4" creationId="{6B84CAF5-C94B-48D4-910D-97DF728371AE}"/>
          </ac:spMkLst>
        </pc:spChg>
      </pc:sldChg>
      <pc:sldChg chg="modSp mod ord">
        <pc:chgData name="Harold Greenberg" userId="d5c41c3ac8bf082f" providerId="LiveId" clId="{9AD6F48F-450D-47D8-AC49-28E35E5DB63D}" dt="2022-02-14T17:01:08.694" v="3324" actId="20577"/>
        <pc:sldMkLst>
          <pc:docMk/>
          <pc:sldMk cId="11552908" sldId="752"/>
        </pc:sldMkLst>
        <pc:spChg chg="mod">
          <ac:chgData name="Harold Greenberg" userId="d5c41c3ac8bf082f" providerId="LiveId" clId="{9AD6F48F-450D-47D8-AC49-28E35E5DB63D}" dt="2022-02-14T17:01:08.694" v="3324" actId="20577"/>
          <ac:spMkLst>
            <pc:docMk/>
            <pc:sldMk cId="11552908" sldId="752"/>
            <ac:spMk id="3" creationId="{CA111074-9321-46C9-BD92-1037C01995E6}"/>
          </ac:spMkLst>
        </pc:spChg>
      </pc:sldChg>
      <pc:sldChg chg="modSp mod">
        <pc:chgData name="Harold Greenberg" userId="d5c41c3ac8bf082f" providerId="LiveId" clId="{9AD6F48F-450D-47D8-AC49-28E35E5DB63D}" dt="2022-02-14T17:16:46.932" v="3466" actId="20577"/>
        <pc:sldMkLst>
          <pc:docMk/>
          <pc:sldMk cId="2705094025" sldId="754"/>
        </pc:sldMkLst>
        <pc:spChg chg="mod">
          <ac:chgData name="Harold Greenberg" userId="d5c41c3ac8bf082f" providerId="LiveId" clId="{9AD6F48F-450D-47D8-AC49-28E35E5DB63D}" dt="2022-02-14T17:16:46.932" v="3466" actId="20577"/>
          <ac:spMkLst>
            <pc:docMk/>
            <pc:sldMk cId="2705094025" sldId="754"/>
            <ac:spMk id="3" creationId="{CA111074-9321-46C9-BD92-1037C01995E6}"/>
          </ac:spMkLst>
        </pc:spChg>
      </pc:sldChg>
      <pc:sldChg chg="setBg">
        <pc:chgData name="Harold Greenberg" userId="d5c41c3ac8bf082f" providerId="LiveId" clId="{9AD6F48F-450D-47D8-AC49-28E35E5DB63D}" dt="2022-02-14T14:26:52.044" v="808"/>
        <pc:sldMkLst>
          <pc:docMk/>
          <pc:sldMk cId="880893377" sldId="755"/>
        </pc:sldMkLst>
      </pc:sldChg>
      <pc:sldChg chg="modSp mod">
        <pc:chgData name="Harold Greenberg" userId="d5c41c3ac8bf082f" providerId="LiveId" clId="{9AD6F48F-450D-47D8-AC49-28E35E5DB63D}" dt="2022-02-14T17:17:23.622" v="3469" actId="20577"/>
        <pc:sldMkLst>
          <pc:docMk/>
          <pc:sldMk cId="1194894439" sldId="756"/>
        </pc:sldMkLst>
        <pc:spChg chg="mod">
          <ac:chgData name="Harold Greenberg" userId="d5c41c3ac8bf082f" providerId="LiveId" clId="{9AD6F48F-450D-47D8-AC49-28E35E5DB63D}" dt="2022-02-14T17:17:23.622" v="3469" actId="20577"/>
          <ac:spMkLst>
            <pc:docMk/>
            <pc:sldMk cId="1194894439" sldId="756"/>
            <ac:spMk id="3" creationId="{CA111074-9321-46C9-BD92-1037C01995E6}"/>
          </ac:spMkLst>
        </pc:spChg>
      </pc:sldChg>
      <pc:sldChg chg="modSp mod">
        <pc:chgData name="Harold Greenberg" userId="d5c41c3ac8bf082f" providerId="LiveId" clId="{9AD6F48F-450D-47D8-AC49-28E35E5DB63D}" dt="2022-02-14T18:12:29.836" v="3947" actId="5793"/>
        <pc:sldMkLst>
          <pc:docMk/>
          <pc:sldMk cId="2845656916" sldId="758"/>
        </pc:sldMkLst>
        <pc:spChg chg="mod">
          <ac:chgData name="Harold Greenberg" userId="d5c41c3ac8bf082f" providerId="LiveId" clId="{9AD6F48F-450D-47D8-AC49-28E35E5DB63D}" dt="2022-02-14T18:12:29.836" v="3947" actId="5793"/>
          <ac:spMkLst>
            <pc:docMk/>
            <pc:sldMk cId="2845656916" sldId="758"/>
            <ac:spMk id="3" creationId="{CA111074-9321-46C9-BD92-1037C01995E6}"/>
          </ac:spMkLst>
        </pc:spChg>
      </pc:sldChg>
      <pc:sldChg chg="del setBg">
        <pc:chgData name="Harold Greenberg" userId="d5c41c3ac8bf082f" providerId="LiveId" clId="{9AD6F48F-450D-47D8-AC49-28E35E5DB63D}" dt="2022-02-14T18:33:49.987" v="4125" actId="47"/>
        <pc:sldMkLst>
          <pc:docMk/>
          <pc:sldMk cId="4036248066" sldId="759"/>
        </pc:sldMkLst>
      </pc:sldChg>
      <pc:sldChg chg="addSp modSp mod">
        <pc:chgData name="Harold Greenberg" userId="d5c41c3ac8bf082f" providerId="LiveId" clId="{9AD6F48F-450D-47D8-AC49-28E35E5DB63D}" dt="2022-02-14T18:46:52.830" v="4166" actId="255"/>
        <pc:sldMkLst>
          <pc:docMk/>
          <pc:sldMk cId="1544609977" sldId="761"/>
        </pc:sldMkLst>
        <pc:spChg chg="add mod">
          <ac:chgData name="Harold Greenberg" userId="d5c41c3ac8bf082f" providerId="LiveId" clId="{9AD6F48F-450D-47D8-AC49-28E35E5DB63D}" dt="2022-02-14T18:46:52.830" v="4166" actId="255"/>
          <ac:spMkLst>
            <pc:docMk/>
            <pc:sldMk cId="1544609977" sldId="761"/>
            <ac:spMk id="2" creationId="{3D1F2D1B-E2AF-4983-A800-B582B711C097}"/>
          </ac:spMkLst>
        </pc:spChg>
      </pc:sldChg>
      <pc:sldChg chg="addSp modSp mod">
        <pc:chgData name="Harold Greenberg" userId="d5c41c3ac8bf082f" providerId="LiveId" clId="{9AD6F48F-450D-47D8-AC49-28E35E5DB63D}" dt="2022-02-14T18:12:02.082" v="3886" actId="692"/>
        <pc:sldMkLst>
          <pc:docMk/>
          <pc:sldMk cId="4090447050" sldId="763"/>
        </pc:sldMkLst>
        <pc:spChg chg="add mod">
          <ac:chgData name="Harold Greenberg" userId="d5c41c3ac8bf082f" providerId="LiveId" clId="{9AD6F48F-450D-47D8-AC49-28E35E5DB63D}" dt="2022-02-14T18:12:02.082" v="3886" actId="692"/>
          <ac:spMkLst>
            <pc:docMk/>
            <pc:sldMk cId="4090447050" sldId="763"/>
            <ac:spMk id="2" creationId="{59E37534-B299-4FF6-8C38-CDA635A54CF2}"/>
          </ac:spMkLst>
        </pc:spChg>
      </pc:sldChg>
      <pc:sldChg chg="modSp mod">
        <pc:chgData name="Harold Greenberg" userId="d5c41c3ac8bf082f" providerId="LiveId" clId="{9AD6F48F-450D-47D8-AC49-28E35E5DB63D}" dt="2022-02-14T14:51:39.983" v="1744" actId="114"/>
        <pc:sldMkLst>
          <pc:docMk/>
          <pc:sldMk cId="1005359315" sldId="768"/>
        </pc:sldMkLst>
        <pc:spChg chg="mod">
          <ac:chgData name="Harold Greenberg" userId="d5c41c3ac8bf082f" providerId="LiveId" clId="{9AD6F48F-450D-47D8-AC49-28E35E5DB63D}" dt="2022-02-14T14:51:39.983" v="1744" actId="114"/>
          <ac:spMkLst>
            <pc:docMk/>
            <pc:sldMk cId="1005359315" sldId="768"/>
            <ac:spMk id="3" creationId="{89DE18A6-FEAF-429A-B93E-FF9670F49A93}"/>
          </ac:spMkLst>
        </pc:spChg>
      </pc:sldChg>
      <pc:sldChg chg="modSp mod">
        <pc:chgData name="Harold Greenberg" userId="d5c41c3ac8bf082f" providerId="LiveId" clId="{9AD6F48F-450D-47D8-AC49-28E35E5DB63D}" dt="2022-02-14T14:44:11.793" v="1503" actId="20577"/>
        <pc:sldMkLst>
          <pc:docMk/>
          <pc:sldMk cId="1240255887" sldId="771"/>
        </pc:sldMkLst>
        <pc:spChg chg="mod">
          <ac:chgData name="Harold Greenberg" userId="d5c41c3ac8bf082f" providerId="LiveId" clId="{9AD6F48F-450D-47D8-AC49-28E35E5DB63D}" dt="2022-02-14T14:44:11.793" v="1503" actId="20577"/>
          <ac:spMkLst>
            <pc:docMk/>
            <pc:sldMk cId="1240255887" sldId="771"/>
            <ac:spMk id="3" creationId="{89DE18A6-FEAF-429A-B93E-FF9670F49A93}"/>
          </ac:spMkLst>
        </pc:spChg>
      </pc:sldChg>
      <pc:sldChg chg="modSp mod">
        <pc:chgData name="Harold Greenberg" userId="d5c41c3ac8bf082f" providerId="LiveId" clId="{9AD6F48F-450D-47D8-AC49-28E35E5DB63D}" dt="2022-02-14T14:48:16.569" v="1609" actId="20577"/>
        <pc:sldMkLst>
          <pc:docMk/>
          <pc:sldMk cId="2807525161" sldId="772"/>
        </pc:sldMkLst>
        <pc:spChg chg="mod">
          <ac:chgData name="Harold Greenberg" userId="d5c41c3ac8bf082f" providerId="LiveId" clId="{9AD6F48F-450D-47D8-AC49-28E35E5DB63D}" dt="2022-02-14T14:48:16.569" v="1609" actId="20577"/>
          <ac:spMkLst>
            <pc:docMk/>
            <pc:sldMk cId="2807525161" sldId="772"/>
            <ac:spMk id="3" creationId="{89DE18A6-FEAF-429A-B93E-FF9670F49A93}"/>
          </ac:spMkLst>
        </pc:spChg>
      </pc:sldChg>
      <pc:sldChg chg="modSp mod">
        <pc:chgData name="Harold Greenberg" userId="d5c41c3ac8bf082f" providerId="LiveId" clId="{9AD6F48F-450D-47D8-AC49-28E35E5DB63D}" dt="2022-02-14T14:13:19.873" v="493" actId="20577"/>
        <pc:sldMkLst>
          <pc:docMk/>
          <pc:sldMk cId="507694577" sldId="773"/>
        </pc:sldMkLst>
        <pc:spChg chg="mod">
          <ac:chgData name="Harold Greenberg" userId="d5c41c3ac8bf082f" providerId="LiveId" clId="{9AD6F48F-450D-47D8-AC49-28E35E5DB63D}" dt="2022-02-14T14:13:19.873" v="493" actId="20577"/>
          <ac:spMkLst>
            <pc:docMk/>
            <pc:sldMk cId="507694577" sldId="773"/>
            <ac:spMk id="4" creationId="{6B84CAF5-C94B-48D4-910D-97DF728371AE}"/>
          </ac:spMkLst>
        </pc:spChg>
      </pc:sldChg>
      <pc:sldChg chg="modSp mod">
        <pc:chgData name="Harold Greenberg" userId="d5c41c3ac8bf082f" providerId="LiveId" clId="{9AD6F48F-450D-47D8-AC49-28E35E5DB63D}" dt="2022-02-14T15:06:29.464" v="1849" actId="20577"/>
        <pc:sldMkLst>
          <pc:docMk/>
          <pc:sldMk cId="3885997092" sldId="777"/>
        </pc:sldMkLst>
        <pc:spChg chg="mod">
          <ac:chgData name="Harold Greenberg" userId="d5c41c3ac8bf082f" providerId="LiveId" clId="{9AD6F48F-450D-47D8-AC49-28E35E5DB63D}" dt="2022-02-14T15:06:29.464" v="1849" actId="20577"/>
          <ac:spMkLst>
            <pc:docMk/>
            <pc:sldMk cId="3885997092" sldId="777"/>
            <ac:spMk id="3" creationId="{CA111074-9321-46C9-BD92-1037C01995E6}"/>
          </ac:spMkLst>
        </pc:spChg>
      </pc:sldChg>
      <pc:sldChg chg="modSp mod">
        <pc:chgData name="Harold Greenberg" userId="d5c41c3ac8bf082f" providerId="LiveId" clId="{9AD6F48F-450D-47D8-AC49-28E35E5DB63D}" dt="2022-02-14T15:19:58.814" v="2028" actId="20577"/>
        <pc:sldMkLst>
          <pc:docMk/>
          <pc:sldMk cId="511752700" sldId="778"/>
        </pc:sldMkLst>
        <pc:spChg chg="mod">
          <ac:chgData name="Harold Greenberg" userId="d5c41c3ac8bf082f" providerId="LiveId" clId="{9AD6F48F-450D-47D8-AC49-28E35E5DB63D}" dt="2022-02-14T15:19:58.814" v="2028" actId="20577"/>
          <ac:spMkLst>
            <pc:docMk/>
            <pc:sldMk cId="511752700" sldId="778"/>
            <ac:spMk id="3" creationId="{CA111074-9321-46C9-BD92-1037C01995E6}"/>
          </ac:spMkLst>
        </pc:spChg>
      </pc:sldChg>
      <pc:sldChg chg="modSp mod">
        <pc:chgData name="Harold Greenberg" userId="d5c41c3ac8bf082f" providerId="LiveId" clId="{9AD6F48F-450D-47D8-AC49-28E35E5DB63D}" dt="2022-02-14T15:38:38.759" v="2292" actId="20577"/>
        <pc:sldMkLst>
          <pc:docMk/>
          <pc:sldMk cId="750640807" sldId="779"/>
        </pc:sldMkLst>
        <pc:spChg chg="mod">
          <ac:chgData name="Harold Greenberg" userId="d5c41c3ac8bf082f" providerId="LiveId" clId="{9AD6F48F-450D-47D8-AC49-28E35E5DB63D}" dt="2022-02-14T15:38:38.759" v="2292" actId="20577"/>
          <ac:spMkLst>
            <pc:docMk/>
            <pc:sldMk cId="750640807" sldId="779"/>
            <ac:spMk id="3" creationId="{CA111074-9321-46C9-BD92-1037C01995E6}"/>
          </ac:spMkLst>
        </pc:spChg>
      </pc:sldChg>
      <pc:sldChg chg="modSp mod">
        <pc:chgData name="Harold Greenberg" userId="d5c41c3ac8bf082f" providerId="LiveId" clId="{9AD6F48F-450D-47D8-AC49-28E35E5DB63D}" dt="2022-02-14T15:22:36.194" v="2076" actId="20577"/>
        <pc:sldMkLst>
          <pc:docMk/>
          <pc:sldMk cId="4194805323" sldId="781"/>
        </pc:sldMkLst>
        <pc:spChg chg="mod">
          <ac:chgData name="Harold Greenberg" userId="d5c41c3ac8bf082f" providerId="LiveId" clId="{9AD6F48F-450D-47D8-AC49-28E35E5DB63D}" dt="2022-02-14T15:22:36.194" v="2076" actId="20577"/>
          <ac:spMkLst>
            <pc:docMk/>
            <pc:sldMk cId="4194805323" sldId="781"/>
            <ac:spMk id="3" creationId="{CA111074-9321-46C9-BD92-1037C01995E6}"/>
          </ac:spMkLst>
        </pc:spChg>
      </pc:sldChg>
      <pc:sldChg chg="modSp mod">
        <pc:chgData name="Harold Greenberg" userId="d5c41c3ac8bf082f" providerId="LiveId" clId="{9AD6F48F-450D-47D8-AC49-28E35E5DB63D}" dt="2022-02-14T15:53:46.358" v="2500" actId="20577"/>
        <pc:sldMkLst>
          <pc:docMk/>
          <pc:sldMk cId="635525035" sldId="783"/>
        </pc:sldMkLst>
        <pc:spChg chg="mod">
          <ac:chgData name="Harold Greenberg" userId="d5c41c3ac8bf082f" providerId="LiveId" clId="{9AD6F48F-450D-47D8-AC49-28E35E5DB63D}" dt="2022-02-14T15:53:46.358" v="2500" actId="20577"/>
          <ac:spMkLst>
            <pc:docMk/>
            <pc:sldMk cId="635525035" sldId="783"/>
            <ac:spMk id="3" creationId="{CA111074-9321-46C9-BD92-1037C01995E6}"/>
          </ac:spMkLst>
        </pc:spChg>
      </pc:sldChg>
      <pc:sldChg chg="modSp mod">
        <pc:chgData name="Harold Greenberg" userId="d5c41c3ac8bf082f" providerId="LiveId" clId="{9AD6F48F-450D-47D8-AC49-28E35E5DB63D}" dt="2022-02-14T13:22:25.538" v="62" actId="20577"/>
        <pc:sldMkLst>
          <pc:docMk/>
          <pc:sldMk cId="1832915428" sldId="784"/>
        </pc:sldMkLst>
        <pc:spChg chg="mod">
          <ac:chgData name="Harold Greenberg" userId="d5c41c3ac8bf082f" providerId="LiveId" clId="{9AD6F48F-450D-47D8-AC49-28E35E5DB63D}" dt="2022-02-14T13:22:25.538" v="62" actId="20577"/>
          <ac:spMkLst>
            <pc:docMk/>
            <pc:sldMk cId="1832915428" sldId="784"/>
            <ac:spMk id="3" creationId="{CA111074-9321-46C9-BD92-1037C01995E6}"/>
          </ac:spMkLst>
        </pc:spChg>
      </pc:sldChg>
      <pc:sldChg chg="modSp mod">
        <pc:chgData name="Harold Greenberg" userId="d5c41c3ac8bf082f" providerId="LiveId" clId="{9AD6F48F-450D-47D8-AC49-28E35E5DB63D}" dt="2022-02-14T14:09:34.083" v="448" actId="20577"/>
        <pc:sldMkLst>
          <pc:docMk/>
          <pc:sldMk cId="3557220092" sldId="789"/>
        </pc:sldMkLst>
        <pc:spChg chg="mod">
          <ac:chgData name="Harold Greenberg" userId="d5c41c3ac8bf082f" providerId="LiveId" clId="{9AD6F48F-450D-47D8-AC49-28E35E5DB63D}" dt="2022-02-14T14:09:34.083" v="448" actId="20577"/>
          <ac:spMkLst>
            <pc:docMk/>
            <pc:sldMk cId="3557220092" sldId="789"/>
            <ac:spMk id="3" creationId="{CA111074-9321-46C9-BD92-1037C01995E6}"/>
          </ac:spMkLst>
        </pc:spChg>
      </pc:sldChg>
      <pc:sldChg chg="modSp mod">
        <pc:chgData name="Harold Greenberg" userId="d5c41c3ac8bf082f" providerId="LiveId" clId="{9AD6F48F-450D-47D8-AC49-28E35E5DB63D}" dt="2022-02-14T13:21:54.198" v="42" actId="20577"/>
        <pc:sldMkLst>
          <pc:docMk/>
          <pc:sldMk cId="3981688538" sldId="790"/>
        </pc:sldMkLst>
        <pc:spChg chg="mod">
          <ac:chgData name="Harold Greenberg" userId="d5c41c3ac8bf082f" providerId="LiveId" clId="{9AD6F48F-450D-47D8-AC49-28E35E5DB63D}" dt="2022-02-14T13:21:54.198" v="42" actId="20577"/>
          <ac:spMkLst>
            <pc:docMk/>
            <pc:sldMk cId="3981688538" sldId="790"/>
            <ac:spMk id="3" creationId="{CA111074-9321-46C9-BD92-1037C01995E6}"/>
          </ac:spMkLst>
        </pc:spChg>
      </pc:sldChg>
      <pc:sldChg chg="modSp mod">
        <pc:chgData name="Harold Greenberg" userId="d5c41c3ac8bf082f" providerId="LiveId" clId="{9AD6F48F-450D-47D8-AC49-28E35E5DB63D}" dt="2022-02-14T14:03:30.823" v="401" actId="20577"/>
        <pc:sldMkLst>
          <pc:docMk/>
          <pc:sldMk cId="2905063226" sldId="791"/>
        </pc:sldMkLst>
        <pc:spChg chg="mod">
          <ac:chgData name="Harold Greenberg" userId="d5c41c3ac8bf082f" providerId="LiveId" clId="{9AD6F48F-450D-47D8-AC49-28E35E5DB63D}" dt="2022-02-14T14:03:30.823" v="401" actId="20577"/>
          <ac:spMkLst>
            <pc:docMk/>
            <pc:sldMk cId="2905063226" sldId="791"/>
            <ac:spMk id="3" creationId="{CA111074-9321-46C9-BD92-1037C01995E6}"/>
          </ac:spMkLst>
        </pc:spChg>
      </pc:sldChg>
      <pc:sldChg chg="modSp mod">
        <pc:chgData name="Harold Greenberg" userId="d5c41c3ac8bf082f" providerId="LiveId" clId="{9AD6F48F-450D-47D8-AC49-28E35E5DB63D}" dt="2022-02-14T13:35:39.148" v="186" actId="20577"/>
        <pc:sldMkLst>
          <pc:docMk/>
          <pc:sldMk cId="2224913386" sldId="792"/>
        </pc:sldMkLst>
        <pc:spChg chg="mod">
          <ac:chgData name="Harold Greenberg" userId="d5c41c3ac8bf082f" providerId="LiveId" clId="{9AD6F48F-450D-47D8-AC49-28E35E5DB63D}" dt="2022-02-14T13:35:39.148" v="186" actId="20577"/>
          <ac:spMkLst>
            <pc:docMk/>
            <pc:sldMk cId="2224913386" sldId="792"/>
            <ac:spMk id="3" creationId="{CA111074-9321-46C9-BD92-1037C01995E6}"/>
          </ac:spMkLst>
        </pc:spChg>
      </pc:sldChg>
      <pc:sldChg chg="modSp mod">
        <pc:chgData name="Harold Greenberg" userId="d5c41c3ac8bf082f" providerId="LiveId" clId="{9AD6F48F-450D-47D8-AC49-28E35E5DB63D}" dt="2022-02-14T15:34:23.694" v="2182" actId="20577"/>
        <pc:sldMkLst>
          <pc:docMk/>
          <pc:sldMk cId="3826804584" sldId="793"/>
        </pc:sldMkLst>
        <pc:spChg chg="mod">
          <ac:chgData name="Harold Greenberg" userId="d5c41c3ac8bf082f" providerId="LiveId" clId="{9AD6F48F-450D-47D8-AC49-28E35E5DB63D}" dt="2022-02-14T15:34:23.694" v="2182" actId="20577"/>
          <ac:spMkLst>
            <pc:docMk/>
            <pc:sldMk cId="3826804584" sldId="793"/>
            <ac:spMk id="3" creationId="{CA111074-9321-46C9-BD92-1037C01995E6}"/>
          </ac:spMkLst>
        </pc:spChg>
      </pc:sldChg>
      <pc:sldChg chg="modSp mod">
        <pc:chgData name="Harold Greenberg" userId="d5c41c3ac8bf082f" providerId="LiveId" clId="{9AD6F48F-450D-47D8-AC49-28E35E5DB63D}" dt="2022-02-14T15:25:20.500" v="2108" actId="20577"/>
        <pc:sldMkLst>
          <pc:docMk/>
          <pc:sldMk cId="2221407894" sldId="794"/>
        </pc:sldMkLst>
        <pc:spChg chg="mod">
          <ac:chgData name="Harold Greenberg" userId="d5c41c3ac8bf082f" providerId="LiveId" clId="{9AD6F48F-450D-47D8-AC49-28E35E5DB63D}" dt="2022-02-14T15:25:20.500" v="2108" actId="20577"/>
          <ac:spMkLst>
            <pc:docMk/>
            <pc:sldMk cId="2221407894" sldId="794"/>
            <ac:spMk id="3" creationId="{CA111074-9321-46C9-BD92-1037C01995E6}"/>
          </ac:spMkLst>
        </pc:spChg>
      </pc:sldChg>
      <pc:sldChg chg="modSp mod">
        <pc:chgData name="Harold Greenberg" userId="d5c41c3ac8bf082f" providerId="LiveId" clId="{9AD6F48F-450D-47D8-AC49-28E35E5DB63D}" dt="2022-02-14T18:07:10.892" v="3836" actId="20577"/>
        <pc:sldMkLst>
          <pc:docMk/>
          <pc:sldMk cId="2132931541" sldId="796"/>
        </pc:sldMkLst>
        <pc:spChg chg="mod">
          <ac:chgData name="Harold Greenberg" userId="d5c41c3ac8bf082f" providerId="LiveId" clId="{9AD6F48F-450D-47D8-AC49-28E35E5DB63D}" dt="2022-02-14T18:07:10.892" v="3836" actId="20577"/>
          <ac:spMkLst>
            <pc:docMk/>
            <pc:sldMk cId="2132931541" sldId="796"/>
            <ac:spMk id="3" creationId="{CA111074-9321-46C9-BD92-1037C01995E6}"/>
          </ac:spMkLst>
        </pc:spChg>
      </pc:sldChg>
      <pc:sldChg chg="modSp mod">
        <pc:chgData name="Harold Greenberg" userId="d5c41c3ac8bf082f" providerId="LiveId" clId="{9AD6F48F-450D-47D8-AC49-28E35E5DB63D}" dt="2022-02-14T18:08:56.648" v="3844" actId="20577"/>
        <pc:sldMkLst>
          <pc:docMk/>
          <pc:sldMk cId="3845508700" sldId="799"/>
        </pc:sldMkLst>
        <pc:spChg chg="mod">
          <ac:chgData name="Harold Greenberg" userId="d5c41c3ac8bf082f" providerId="LiveId" clId="{9AD6F48F-450D-47D8-AC49-28E35E5DB63D}" dt="2022-02-14T18:08:56.648" v="3844" actId="20577"/>
          <ac:spMkLst>
            <pc:docMk/>
            <pc:sldMk cId="3845508700" sldId="799"/>
            <ac:spMk id="3" creationId="{CA111074-9321-46C9-BD92-1037C01995E6}"/>
          </ac:spMkLst>
        </pc:spChg>
      </pc:sldChg>
      <pc:sldChg chg="ord">
        <pc:chgData name="Harold Greenberg" userId="d5c41c3ac8bf082f" providerId="LiveId" clId="{9AD6F48F-450D-47D8-AC49-28E35E5DB63D}" dt="2022-02-14T14:07:37.174" v="440"/>
        <pc:sldMkLst>
          <pc:docMk/>
          <pc:sldMk cId="722548473" sldId="800"/>
        </pc:sldMkLst>
      </pc:sldChg>
      <pc:sldChg chg="addSp delSp modSp mod ord setBg">
        <pc:chgData name="Harold Greenberg" userId="d5c41c3ac8bf082f" providerId="LiveId" clId="{9AD6F48F-450D-47D8-AC49-28E35E5DB63D}" dt="2022-02-14T14:26:52.044" v="808"/>
        <pc:sldMkLst>
          <pc:docMk/>
          <pc:sldMk cId="1169392065" sldId="801"/>
        </pc:sldMkLst>
        <pc:spChg chg="add mod">
          <ac:chgData name="Harold Greenberg" userId="d5c41c3ac8bf082f" providerId="LiveId" clId="{9AD6F48F-450D-47D8-AC49-28E35E5DB63D}" dt="2022-02-14T13:44:38.496" v="258" actId="2085"/>
          <ac:spMkLst>
            <pc:docMk/>
            <pc:sldMk cId="1169392065" sldId="801"/>
            <ac:spMk id="2" creationId="{0F35639F-CF98-4471-B693-6CB3DF64AB8A}"/>
          </ac:spMkLst>
        </pc:spChg>
        <pc:spChg chg="add del mod">
          <ac:chgData name="Harold Greenberg" userId="d5c41c3ac8bf082f" providerId="LiveId" clId="{9AD6F48F-450D-47D8-AC49-28E35E5DB63D}" dt="2022-02-14T13:43:39.303" v="254" actId="767"/>
          <ac:spMkLst>
            <pc:docMk/>
            <pc:sldMk cId="1169392065" sldId="801"/>
            <ac:spMk id="3" creationId="{4802C943-CFEE-4062-9B65-53D660E8ABE2}"/>
          </ac:spMkLst>
        </pc:spChg>
        <pc:spChg chg="add mod">
          <ac:chgData name="Harold Greenberg" userId="d5c41c3ac8bf082f" providerId="LiveId" clId="{9AD6F48F-450D-47D8-AC49-28E35E5DB63D}" dt="2022-02-14T13:45:57.713" v="260" actId="207"/>
          <ac:spMkLst>
            <pc:docMk/>
            <pc:sldMk cId="1169392065" sldId="801"/>
            <ac:spMk id="4" creationId="{CBE378D1-26FF-4FAC-9BCF-97D9F673E1D9}"/>
          </ac:spMkLst>
        </pc:spChg>
        <pc:spChg chg="add mod">
          <ac:chgData name="Harold Greenberg" userId="d5c41c3ac8bf082f" providerId="LiveId" clId="{9AD6F48F-450D-47D8-AC49-28E35E5DB63D}" dt="2022-02-14T13:59:36.043" v="341" actId="20577"/>
          <ac:spMkLst>
            <pc:docMk/>
            <pc:sldMk cId="1169392065" sldId="801"/>
            <ac:spMk id="5" creationId="{CA71BFA1-297B-493D-8B16-042740C011A9}"/>
          </ac:spMkLst>
        </pc:spChg>
        <pc:picChg chg="mod">
          <ac:chgData name="Harold Greenberg" userId="d5c41c3ac8bf082f" providerId="LiveId" clId="{9AD6F48F-450D-47D8-AC49-28E35E5DB63D}" dt="2022-02-14T13:43:36.293" v="253" actId="1076"/>
          <ac:picMkLst>
            <pc:docMk/>
            <pc:sldMk cId="1169392065" sldId="801"/>
            <ac:picMk id="1026" creationId="{4232DC62-EB33-4019-A10F-862E75D7DFB6}"/>
          </ac:picMkLst>
        </pc:picChg>
      </pc:sldChg>
      <pc:sldChg chg="setBg">
        <pc:chgData name="Harold Greenberg" userId="d5c41c3ac8bf082f" providerId="LiveId" clId="{9AD6F48F-450D-47D8-AC49-28E35E5DB63D}" dt="2022-02-14T14:26:52.044" v="808"/>
        <pc:sldMkLst>
          <pc:docMk/>
          <pc:sldMk cId="2436031400" sldId="802"/>
        </pc:sldMkLst>
      </pc:sldChg>
      <pc:sldChg chg="modSp mod">
        <pc:chgData name="Harold Greenberg" userId="d5c41c3ac8bf082f" providerId="LiveId" clId="{9AD6F48F-450D-47D8-AC49-28E35E5DB63D}" dt="2022-02-14T14:58:47.185" v="1789" actId="14100"/>
        <pc:sldMkLst>
          <pc:docMk/>
          <pc:sldMk cId="2491292868" sldId="803"/>
        </pc:sldMkLst>
        <pc:spChg chg="mod">
          <ac:chgData name="Harold Greenberg" userId="d5c41c3ac8bf082f" providerId="LiveId" clId="{9AD6F48F-450D-47D8-AC49-28E35E5DB63D}" dt="2022-02-14T14:58:47.185" v="1789" actId="14100"/>
          <ac:spMkLst>
            <pc:docMk/>
            <pc:sldMk cId="2491292868" sldId="803"/>
            <ac:spMk id="7" creationId="{EABE9041-6E98-4FE5-9CFF-2EFDDF1989DE}"/>
          </ac:spMkLst>
        </pc:spChg>
      </pc:sldChg>
      <pc:sldChg chg="setBg">
        <pc:chgData name="Harold Greenberg" userId="d5c41c3ac8bf082f" providerId="LiveId" clId="{9AD6F48F-450D-47D8-AC49-28E35E5DB63D}" dt="2022-02-14T14:26:52.044" v="808"/>
        <pc:sldMkLst>
          <pc:docMk/>
          <pc:sldMk cId="3715849565" sldId="804"/>
        </pc:sldMkLst>
      </pc:sldChg>
      <pc:sldChg chg="modSp add mod ord">
        <pc:chgData name="Harold Greenberg" userId="d5c41c3ac8bf082f" providerId="LiveId" clId="{9AD6F48F-450D-47D8-AC49-28E35E5DB63D}" dt="2022-02-14T16:14:38.103" v="2809" actId="20577"/>
        <pc:sldMkLst>
          <pc:docMk/>
          <pc:sldMk cId="1099551060" sldId="806"/>
        </pc:sldMkLst>
        <pc:spChg chg="mod">
          <ac:chgData name="Harold Greenberg" userId="d5c41c3ac8bf082f" providerId="LiveId" clId="{9AD6F48F-450D-47D8-AC49-28E35E5DB63D}" dt="2022-02-14T16:14:38.103" v="2809" actId="20577"/>
          <ac:spMkLst>
            <pc:docMk/>
            <pc:sldMk cId="1099551060" sldId="806"/>
            <ac:spMk id="4" creationId="{6B84CAF5-C94B-48D4-910D-97DF728371AE}"/>
          </ac:spMkLst>
        </pc:spChg>
      </pc:sldChg>
      <pc:sldChg chg="modSp add mod ord">
        <pc:chgData name="Harold Greenberg" userId="d5c41c3ac8bf082f" providerId="LiveId" clId="{9AD6F48F-450D-47D8-AC49-28E35E5DB63D}" dt="2022-02-14T16:15:03.418" v="2823" actId="20577"/>
        <pc:sldMkLst>
          <pc:docMk/>
          <pc:sldMk cId="3553782803" sldId="807"/>
        </pc:sldMkLst>
        <pc:spChg chg="mod">
          <ac:chgData name="Harold Greenberg" userId="d5c41c3ac8bf082f" providerId="LiveId" clId="{9AD6F48F-450D-47D8-AC49-28E35E5DB63D}" dt="2022-02-14T16:15:03.418" v="2823" actId="20577"/>
          <ac:spMkLst>
            <pc:docMk/>
            <pc:sldMk cId="3553782803" sldId="807"/>
            <ac:spMk id="4" creationId="{6B84CAF5-C94B-48D4-910D-97DF728371AE}"/>
          </ac:spMkLst>
        </pc:spChg>
      </pc:sldChg>
      <pc:sldChg chg="modSp add mod ord">
        <pc:chgData name="Harold Greenberg" userId="d5c41c3ac8bf082f" providerId="LiveId" clId="{9AD6F48F-450D-47D8-AC49-28E35E5DB63D}" dt="2022-02-14T17:06:30.464" v="3356" actId="20577"/>
        <pc:sldMkLst>
          <pc:docMk/>
          <pc:sldMk cId="2674445519" sldId="808"/>
        </pc:sldMkLst>
        <pc:spChg chg="mod">
          <ac:chgData name="Harold Greenberg" userId="d5c41c3ac8bf082f" providerId="LiveId" clId="{9AD6F48F-450D-47D8-AC49-28E35E5DB63D}" dt="2022-02-14T17:06:30.464" v="3356" actId="20577"/>
          <ac:spMkLst>
            <pc:docMk/>
            <pc:sldMk cId="2674445519" sldId="808"/>
            <ac:spMk id="3" creationId="{CA111074-9321-46C9-BD92-1037C01995E6}"/>
          </ac:spMkLst>
        </pc:spChg>
      </pc:sldChg>
      <pc:sldChg chg="modSp add mod ord">
        <pc:chgData name="Harold Greenberg" userId="d5c41c3ac8bf082f" providerId="LiveId" clId="{9AD6F48F-450D-47D8-AC49-28E35E5DB63D}" dt="2022-02-14T17:04:31.476" v="3334"/>
        <pc:sldMkLst>
          <pc:docMk/>
          <pc:sldMk cId="2911665135" sldId="809"/>
        </pc:sldMkLst>
        <pc:spChg chg="mod">
          <ac:chgData name="Harold Greenberg" userId="d5c41c3ac8bf082f" providerId="LiveId" clId="{9AD6F48F-450D-47D8-AC49-28E35E5DB63D}" dt="2022-02-14T16:56:34.064" v="3297" actId="1076"/>
          <ac:spMkLst>
            <pc:docMk/>
            <pc:sldMk cId="2911665135" sldId="809"/>
            <ac:spMk id="4" creationId="{6B84CAF5-C94B-48D4-910D-97DF728371AE}"/>
          </ac:spMkLst>
        </pc:spChg>
      </pc:sldChg>
      <pc:sldChg chg="modSp add mod ord">
        <pc:chgData name="Harold Greenberg" userId="d5c41c3ac8bf082f" providerId="LiveId" clId="{9AD6F48F-450D-47D8-AC49-28E35E5DB63D}" dt="2022-02-14T17:10:38.507" v="3366" actId="20577"/>
        <pc:sldMkLst>
          <pc:docMk/>
          <pc:sldMk cId="703336666" sldId="810"/>
        </pc:sldMkLst>
        <pc:spChg chg="mod">
          <ac:chgData name="Harold Greenberg" userId="d5c41c3ac8bf082f" providerId="LiveId" clId="{9AD6F48F-450D-47D8-AC49-28E35E5DB63D}" dt="2022-02-14T17:10:38.507" v="3366" actId="20577"/>
          <ac:spMkLst>
            <pc:docMk/>
            <pc:sldMk cId="703336666" sldId="810"/>
            <ac:spMk id="4" creationId="{6B84CAF5-C94B-48D4-910D-97DF728371AE}"/>
          </ac:spMkLst>
        </pc:spChg>
      </pc:sldChg>
      <pc:sldChg chg="modSp add mod">
        <pc:chgData name="Harold Greenberg" userId="d5c41c3ac8bf082f" providerId="LiveId" clId="{9AD6F48F-450D-47D8-AC49-28E35E5DB63D}" dt="2022-02-14T16:47:43.453" v="3041" actId="5793"/>
        <pc:sldMkLst>
          <pc:docMk/>
          <pc:sldMk cId="1551880361" sldId="811"/>
        </pc:sldMkLst>
        <pc:spChg chg="mod">
          <ac:chgData name="Harold Greenberg" userId="d5c41c3ac8bf082f" providerId="LiveId" clId="{9AD6F48F-450D-47D8-AC49-28E35E5DB63D}" dt="2022-02-14T16:47:43.453" v="3041" actId="5793"/>
          <ac:spMkLst>
            <pc:docMk/>
            <pc:sldMk cId="1551880361" sldId="811"/>
            <ac:spMk id="4" creationId="{6B84CAF5-C94B-48D4-910D-97DF728371AE}"/>
          </ac:spMkLst>
        </pc:spChg>
      </pc:sldChg>
      <pc:sldChg chg="addSp delSp modSp add mod">
        <pc:chgData name="Harold Greenberg" userId="d5c41c3ac8bf082f" providerId="LiveId" clId="{9AD6F48F-450D-47D8-AC49-28E35E5DB63D}" dt="2022-02-14T18:33:06.813" v="4124" actId="14100"/>
        <pc:sldMkLst>
          <pc:docMk/>
          <pc:sldMk cId="476221579" sldId="812"/>
        </pc:sldMkLst>
        <pc:spChg chg="add mod">
          <ac:chgData name="Harold Greenberg" userId="d5c41c3ac8bf082f" providerId="LiveId" clId="{9AD6F48F-450D-47D8-AC49-28E35E5DB63D}" dt="2022-02-14T18:26:05.234" v="4055" actId="1076"/>
          <ac:spMkLst>
            <pc:docMk/>
            <pc:sldMk cId="476221579" sldId="812"/>
            <ac:spMk id="2" creationId="{2D08C4BB-9263-46A6-8C13-5F7653F2593E}"/>
          </ac:spMkLst>
        </pc:spChg>
        <pc:spChg chg="add mod">
          <ac:chgData name="Harold Greenberg" userId="d5c41c3ac8bf082f" providerId="LiveId" clId="{9AD6F48F-450D-47D8-AC49-28E35E5DB63D}" dt="2022-02-14T18:31:27.471" v="4089" actId="113"/>
          <ac:spMkLst>
            <pc:docMk/>
            <pc:sldMk cId="476221579" sldId="812"/>
            <ac:spMk id="3" creationId="{912CFD64-D23C-4CC5-8D5A-A5CE8306016E}"/>
          </ac:spMkLst>
        </pc:spChg>
        <pc:picChg chg="del">
          <ac:chgData name="Harold Greenberg" userId="d5c41c3ac8bf082f" providerId="LiveId" clId="{9AD6F48F-450D-47D8-AC49-28E35E5DB63D}" dt="2022-02-14T18:18:47.350" v="3949" actId="478"/>
          <ac:picMkLst>
            <pc:docMk/>
            <pc:sldMk cId="476221579" sldId="812"/>
            <ac:picMk id="6" creationId="{40581C2C-509F-49A2-8937-7B101CE4567D}"/>
          </ac:picMkLst>
        </pc:picChg>
        <pc:cxnChg chg="add mod">
          <ac:chgData name="Harold Greenberg" userId="d5c41c3ac8bf082f" providerId="LiveId" clId="{9AD6F48F-450D-47D8-AC49-28E35E5DB63D}" dt="2022-02-14T18:33:06.813" v="4124" actId="14100"/>
          <ac:cxnSpMkLst>
            <pc:docMk/>
            <pc:sldMk cId="476221579" sldId="812"/>
            <ac:cxnSpMk id="5" creationId="{226E9F30-7C5B-4AAD-A468-FFE585FA9C96}"/>
          </ac:cxnSpMkLst>
        </pc:cxnChg>
      </pc:sldChg>
      <pc:sldChg chg="add del">
        <pc:chgData name="Harold Greenberg" userId="d5c41c3ac8bf082f" providerId="LiveId" clId="{9AD6F48F-450D-47D8-AC49-28E35E5DB63D}" dt="2022-02-14T17:09:23.206" v="3359" actId="47"/>
        <pc:sldMkLst>
          <pc:docMk/>
          <pc:sldMk cId="674617297" sldId="812"/>
        </pc:sldMkLst>
      </pc:sldChg>
      <pc:sldChg chg="new del">
        <pc:chgData name="Harold Greenberg" userId="d5c41c3ac8bf082f" providerId="LiveId" clId="{9AD6F48F-450D-47D8-AC49-28E35E5DB63D}" dt="2022-02-14T18:09:56.965" v="3846" actId="680"/>
        <pc:sldMkLst>
          <pc:docMk/>
          <pc:sldMk cId="3630987102" sldId="812"/>
        </pc:sldMkLst>
      </pc:sldChg>
      <pc:sldMasterChg chg="setBg modSldLayout">
        <pc:chgData name="Harold Greenberg" userId="d5c41c3ac8bf082f" providerId="LiveId" clId="{9AD6F48F-450D-47D8-AC49-28E35E5DB63D}" dt="2022-02-14T14:26:52.044" v="808"/>
        <pc:sldMasterMkLst>
          <pc:docMk/>
          <pc:sldMasterMk cId="1813329239" sldId="2147483648"/>
        </pc:sldMasterMkLst>
        <pc:sldLayoutChg chg="setBg">
          <pc:chgData name="Harold Greenberg" userId="d5c41c3ac8bf082f" providerId="LiveId" clId="{9AD6F48F-450D-47D8-AC49-28E35E5DB63D}" dt="2022-02-14T14:26:52.044" v="808"/>
          <pc:sldLayoutMkLst>
            <pc:docMk/>
            <pc:sldMasterMk cId="1813329239" sldId="2147483648"/>
            <pc:sldLayoutMk cId="4272783167" sldId="2147483649"/>
          </pc:sldLayoutMkLst>
        </pc:sldLayoutChg>
        <pc:sldLayoutChg chg="setBg">
          <pc:chgData name="Harold Greenberg" userId="d5c41c3ac8bf082f" providerId="LiveId" clId="{9AD6F48F-450D-47D8-AC49-28E35E5DB63D}" dt="2022-02-14T14:26:52.044" v="808"/>
          <pc:sldLayoutMkLst>
            <pc:docMk/>
            <pc:sldMasterMk cId="1813329239" sldId="2147483648"/>
            <pc:sldLayoutMk cId="1973422183" sldId="2147483650"/>
          </pc:sldLayoutMkLst>
        </pc:sldLayoutChg>
        <pc:sldLayoutChg chg="setBg">
          <pc:chgData name="Harold Greenberg" userId="d5c41c3ac8bf082f" providerId="LiveId" clId="{9AD6F48F-450D-47D8-AC49-28E35E5DB63D}" dt="2022-02-14T14:26:52.044" v="808"/>
          <pc:sldLayoutMkLst>
            <pc:docMk/>
            <pc:sldMasterMk cId="1813329239" sldId="2147483648"/>
            <pc:sldLayoutMk cId="2171522441" sldId="2147483651"/>
          </pc:sldLayoutMkLst>
        </pc:sldLayoutChg>
        <pc:sldLayoutChg chg="setBg">
          <pc:chgData name="Harold Greenberg" userId="d5c41c3ac8bf082f" providerId="LiveId" clId="{9AD6F48F-450D-47D8-AC49-28E35E5DB63D}" dt="2022-02-14T14:26:52.044" v="808"/>
          <pc:sldLayoutMkLst>
            <pc:docMk/>
            <pc:sldMasterMk cId="1813329239" sldId="2147483648"/>
            <pc:sldLayoutMk cId="3443895631" sldId="2147483652"/>
          </pc:sldLayoutMkLst>
        </pc:sldLayoutChg>
        <pc:sldLayoutChg chg="setBg">
          <pc:chgData name="Harold Greenberg" userId="d5c41c3ac8bf082f" providerId="LiveId" clId="{9AD6F48F-450D-47D8-AC49-28E35E5DB63D}" dt="2022-02-14T14:26:52.044" v="808"/>
          <pc:sldLayoutMkLst>
            <pc:docMk/>
            <pc:sldMasterMk cId="1813329239" sldId="2147483648"/>
            <pc:sldLayoutMk cId="4244513706" sldId="2147483653"/>
          </pc:sldLayoutMkLst>
        </pc:sldLayoutChg>
        <pc:sldLayoutChg chg="setBg">
          <pc:chgData name="Harold Greenberg" userId="d5c41c3ac8bf082f" providerId="LiveId" clId="{9AD6F48F-450D-47D8-AC49-28E35E5DB63D}" dt="2022-02-14T14:26:52.044" v="808"/>
          <pc:sldLayoutMkLst>
            <pc:docMk/>
            <pc:sldMasterMk cId="1813329239" sldId="2147483648"/>
            <pc:sldLayoutMk cId="2966828421" sldId="2147483654"/>
          </pc:sldLayoutMkLst>
        </pc:sldLayoutChg>
        <pc:sldLayoutChg chg="setBg">
          <pc:chgData name="Harold Greenberg" userId="d5c41c3ac8bf082f" providerId="LiveId" clId="{9AD6F48F-450D-47D8-AC49-28E35E5DB63D}" dt="2022-02-14T14:26:52.044" v="808"/>
          <pc:sldLayoutMkLst>
            <pc:docMk/>
            <pc:sldMasterMk cId="1813329239" sldId="2147483648"/>
            <pc:sldLayoutMk cId="2779503027" sldId="2147483655"/>
          </pc:sldLayoutMkLst>
        </pc:sldLayoutChg>
        <pc:sldLayoutChg chg="setBg">
          <pc:chgData name="Harold Greenberg" userId="d5c41c3ac8bf082f" providerId="LiveId" clId="{9AD6F48F-450D-47D8-AC49-28E35E5DB63D}" dt="2022-02-14T14:26:52.044" v="808"/>
          <pc:sldLayoutMkLst>
            <pc:docMk/>
            <pc:sldMasterMk cId="1813329239" sldId="2147483648"/>
            <pc:sldLayoutMk cId="152948888" sldId="2147483656"/>
          </pc:sldLayoutMkLst>
        </pc:sldLayoutChg>
        <pc:sldLayoutChg chg="setBg">
          <pc:chgData name="Harold Greenberg" userId="d5c41c3ac8bf082f" providerId="LiveId" clId="{9AD6F48F-450D-47D8-AC49-28E35E5DB63D}" dt="2022-02-14T14:26:52.044" v="808"/>
          <pc:sldLayoutMkLst>
            <pc:docMk/>
            <pc:sldMasterMk cId="1813329239" sldId="2147483648"/>
            <pc:sldLayoutMk cId="1399227164" sldId="2147483657"/>
          </pc:sldLayoutMkLst>
        </pc:sldLayoutChg>
        <pc:sldLayoutChg chg="setBg">
          <pc:chgData name="Harold Greenberg" userId="d5c41c3ac8bf082f" providerId="LiveId" clId="{9AD6F48F-450D-47D8-AC49-28E35E5DB63D}" dt="2022-02-14T14:26:52.044" v="808"/>
          <pc:sldLayoutMkLst>
            <pc:docMk/>
            <pc:sldMasterMk cId="1813329239" sldId="2147483648"/>
            <pc:sldLayoutMk cId="2091672851" sldId="2147483658"/>
          </pc:sldLayoutMkLst>
        </pc:sldLayoutChg>
        <pc:sldLayoutChg chg="setBg">
          <pc:chgData name="Harold Greenberg" userId="d5c41c3ac8bf082f" providerId="LiveId" clId="{9AD6F48F-450D-47D8-AC49-28E35E5DB63D}" dt="2022-02-14T14:26:52.044" v="808"/>
          <pc:sldLayoutMkLst>
            <pc:docMk/>
            <pc:sldMasterMk cId="1813329239" sldId="2147483648"/>
            <pc:sldLayoutMk cId="2676124943"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2/19/2022</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2/19/2022</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silhouette of a person with their arms raised in the air&#10;&#10;Description automatically generated with low confidence">
            <a:extLst>
              <a:ext uri="{FF2B5EF4-FFF2-40B4-BE49-F238E27FC236}">
                <a16:creationId xmlns:a16="http://schemas.microsoft.com/office/drawing/2014/main" id="{AA65930D-E3F8-4F7C-942C-A6AC634A8E55}"/>
              </a:ext>
            </a:extLst>
          </p:cNvPr>
          <p:cNvPicPr>
            <a:picLocks noChangeAspect="1"/>
          </p:cNvPicPr>
          <p:nvPr/>
        </p:nvPicPr>
        <p:blipFill rotWithShape="1">
          <a:blip r:embed="rId2">
            <a:extLst>
              <a:ext uri="{28A0092B-C50C-407E-A947-70E740481C1C}">
                <a14:useLocalDpi xmlns:a14="http://schemas.microsoft.com/office/drawing/2010/main" val="0"/>
              </a:ext>
            </a:extLst>
          </a:blip>
          <a:srcRect b="5081"/>
          <a:stretch/>
        </p:blipFill>
        <p:spPr>
          <a:xfrm>
            <a:off x="20" y="1282"/>
            <a:ext cx="12191980" cy="6856718"/>
          </a:xfrm>
          <a:prstGeom prst="rect">
            <a:avLst/>
          </a:prstGeom>
        </p:spPr>
      </p:pic>
      <p:sp>
        <p:nvSpPr>
          <p:cNvPr id="21" name="Title 1">
            <a:extLst>
              <a:ext uri="{FF2B5EF4-FFF2-40B4-BE49-F238E27FC236}">
                <a16:creationId xmlns:a16="http://schemas.microsoft.com/office/drawing/2014/main" id="{50DEF98E-A31C-496B-8992-2E619C235081}"/>
              </a:ext>
            </a:extLst>
          </p:cNvPr>
          <p:cNvSpPr>
            <a:spLocks noGrp="1"/>
          </p:cNvSpPr>
          <p:nvPr/>
        </p:nvSpPr>
        <p:spPr>
          <a:xfrm>
            <a:off x="0" y="5217543"/>
            <a:ext cx="12188952" cy="13465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b="1" spc="600" dirty="0">
                <a:ln>
                  <a:solidFill>
                    <a:srgbClr val="0C0703"/>
                  </a:solidFill>
                </a:ln>
                <a:solidFill>
                  <a:srgbClr val="A2732B"/>
                </a:solidFill>
                <a:effectLst>
                  <a:glow rad="88900">
                    <a:srgbClr val="FEE188">
                      <a:alpha val="60000"/>
                    </a:srgbClr>
                  </a:glow>
                </a:effectLst>
                <a:latin typeface="Bell Gothic Std Black" panose="020B0706020202040204" pitchFamily="34" charset="0"/>
                <a:cs typeface="Arial" panose="020B0604020202020204" pitchFamily="34" charset="0"/>
              </a:rPr>
              <a:t>A Strange Land</a:t>
            </a:r>
            <a:br>
              <a:rPr lang="en-US" b="1" dirty="0">
                <a:ln>
                  <a:solidFill>
                    <a:srgbClr val="0C0703"/>
                  </a:solidFill>
                </a:ln>
                <a:solidFill>
                  <a:srgbClr val="A2732B"/>
                </a:solidFill>
                <a:latin typeface="Arial" panose="020B0604020202020204" pitchFamily="34" charset="0"/>
                <a:cs typeface="Arial" panose="020B0604020202020204" pitchFamily="34" charset="0"/>
              </a:rPr>
            </a:br>
            <a:endParaRPr lang="en-US" sz="1700" b="1" dirty="0">
              <a:ln>
                <a:solidFill>
                  <a:srgbClr val="0C0703"/>
                </a:solidFill>
              </a:ln>
              <a:solidFill>
                <a:srgbClr val="A2732B"/>
              </a:solidFill>
              <a:latin typeface="+mn-lt"/>
              <a:ea typeface="+mn-ea"/>
              <a:cs typeface="+mn-cs"/>
            </a:endParaRPr>
          </a:p>
        </p:txBody>
      </p:sp>
    </p:spTree>
    <p:extLst>
      <p:ext uri="{BB962C8B-B14F-4D97-AF65-F5344CB8AC3E}">
        <p14:creationId xmlns:p14="http://schemas.microsoft.com/office/powerpoint/2010/main" val="222989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endParaRPr lang="en-US" sz="2800" b="1" u="sng" dirty="0">
              <a:solidFill>
                <a:schemeClr val="bg1"/>
              </a:solidFill>
              <a:effectLst>
                <a:glow rad="88900">
                  <a:schemeClr val="tx1"/>
                </a:glow>
              </a:effectLst>
            </a:endParaRPr>
          </a:p>
        </p:txBody>
      </p:sp>
      <p:sp>
        <p:nvSpPr>
          <p:cNvPr id="15" name="TextBox 14">
            <a:extLst>
              <a:ext uri="{FF2B5EF4-FFF2-40B4-BE49-F238E27FC236}">
                <a16:creationId xmlns:a16="http://schemas.microsoft.com/office/drawing/2014/main" id="{B7B2845B-4ED8-4F5F-8CDE-2449EBBF1B5C}"/>
              </a:ext>
            </a:extLst>
          </p:cNvPr>
          <p:cNvSpPr txBox="1"/>
          <p:nvPr/>
        </p:nvSpPr>
        <p:spPr>
          <a:xfrm>
            <a:off x="732183" y="216867"/>
            <a:ext cx="10951817" cy="4881907"/>
          </a:xfrm>
          <a:prstGeom prst="rect">
            <a:avLst/>
          </a:prstGeom>
          <a:noFill/>
        </p:spPr>
        <p:txBody>
          <a:bodyPr wrap="square">
            <a:noAutofit/>
          </a:bodyPr>
          <a:lstStyle/>
          <a:p>
            <a:r>
              <a:rPr lang="en-US" sz="2800" b="1" u="sng" dirty="0">
                <a:solidFill>
                  <a:prstClr val="white"/>
                </a:solidFill>
                <a:effectLst>
                  <a:glow rad="88900">
                    <a:prstClr val="black"/>
                  </a:glow>
                </a:effectLst>
                <a:latin typeface="Calibri" panose="020F0502020204030204"/>
              </a:rPr>
              <a:t>Gen 3:1-6 (CSB)</a:t>
            </a:r>
          </a:p>
          <a:p>
            <a:endParaRPr lang="en-US" sz="2800" b="1" u="sng" dirty="0">
              <a:solidFill>
                <a:prstClr val="white"/>
              </a:solidFill>
              <a:effectLst>
                <a:glow rad="88900">
                  <a:prstClr val="black"/>
                </a:glow>
              </a:effectLst>
              <a:latin typeface="Calibri" panose="020F0502020204030204"/>
            </a:endParaRPr>
          </a:p>
          <a:p>
            <a:r>
              <a:rPr lang="en-US" sz="4800" b="1" dirty="0">
                <a:solidFill>
                  <a:prstClr val="white"/>
                </a:solidFill>
                <a:effectLst>
                  <a:glow rad="88900">
                    <a:prstClr val="black"/>
                  </a:glow>
                </a:effectLst>
                <a:latin typeface="Calibri" panose="020F0502020204030204"/>
              </a:rPr>
              <a:t>“</a:t>
            </a:r>
            <a:r>
              <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Now the serpent was the most cunning of all the wild animals that the Lord God had made. He said to the woman, “Did God really say, ‘You can’t eat from any tree in the garden’?”</a:t>
            </a:r>
          </a:p>
          <a:p>
            <a:endPar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p:txBody>
      </p:sp>
    </p:spTree>
    <p:extLst>
      <p:ext uri="{BB962C8B-B14F-4D97-AF65-F5344CB8AC3E}">
        <p14:creationId xmlns:p14="http://schemas.microsoft.com/office/powerpoint/2010/main" val="48362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endParaRPr lang="en-US" sz="2800" b="1" u="sng" dirty="0">
              <a:solidFill>
                <a:schemeClr val="bg1"/>
              </a:solidFill>
              <a:effectLst>
                <a:glow rad="88900">
                  <a:schemeClr val="tx1"/>
                </a:glow>
              </a:effectLst>
            </a:endParaRPr>
          </a:p>
        </p:txBody>
      </p:sp>
      <p:sp>
        <p:nvSpPr>
          <p:cNvPr id="15" name="TextBox 14">
            <a:extLst>
              <a:ext uri="{FF2B5EF4-FFF2-40B4-BE49-F238E27FC236}">
                <a16:creationId xmlns:a16="http://schemas.microsoft.com/office/drawing/2014/main" id="{B7B2845B-4ED8-4F5F-8CDE-2449EBBF1B5C}"/>
              </a:ext>
            </a:extLst>
          </p:cNvPr>
          <p:cNvSpPr txBox="1"/>
          <p:nvPr/>
        </p:nvSpPr>
        <p:spPr>
          <a:xfrm>
            <a:off x="508000" y="79269"/>
            <a:ext cx="11176000" cy="5975212"/>
          </a:xfrm>
          <a:prstGeom prst="rect">
            <a:avLst/>
          </a:prstGeom>
          <a:noFill/>
        </p:spPr>
        <p:txBody>
          <a:bodyPr wrap="square">
            <a:noAutofit/>
          </a:bodyPr>
          <a:lstStyle/>
          <a:p>
            <a:r>
              <a:rPr lang="en-US" sz="2800" b="1" u="sng" dirty="0">
                <a:solidFill>
                  <a:prstClr val="white"/>
                </a:solidFill>
                <a:effectLst>
                  <a:glow rad="88900">
                    <a:prstClr val="black"/>
                  </a:glow>
                </a:effectLst>
                <a:latin typeface="Calibri" panose="020F0502020204030204"/>
              </a:rPr>
              <a:t>Gen 3:1-6 (CSB)</a:t>
            </a:r>
          </a:p>
          <a:p>
            <a:endParaRPr kumimoji="0" lang="en-US" sz="2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a:p>
            <a:r>
              <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 “The woman said to the serpent, “We may eat the fruit from the trees in the garden. But about the fruit of the tree in the middle of the garden, God said, ‘You must not eat it or touch it, or you will die.’”</a:t>
            </a:r>
          </a:p>
          <a:p>
            <a:endPar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p:txBody>
      </p:sp>
    </p:spTree>
    <p:extLst>
      <p:ext uri="{BB962C8B-B14F-4D97-AF65-F5344CB8AC3E}">
        <p14:creationId xmlns:p14="http://schemas.microsoft.com/office/powerpoint/2010/main" val="993949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endParaRPr lang="en-US" sz="2800" b="1" u="sng" dirty="0">
              <a:solidFill>
                <a:schemeClr val="bg1"/>
              </a:solidFill>
              <a:effectLst>
                <a:glow rad="88900">
                  <a:schemeClr val="tx1"/>
                </a:glow>
              </a:effectLst>
            </a:endParaRPr>
          </a:p>
        </p:txBody>
      </p:sp>
      <p:sp>
        <p:nvSpPr>
          <p:cNvPr id="15" name="TextBox 14">
            <a:extLst>
              <a:ext uri="{FF2B5EF4-FFF2-40B4-BE49-F238E27FC236}">
                <a16:creationId xmlns:a16="http://schemas.microsoft.com/office/drawing/2014/main" id="{B7B2845B-4ED8-4F5F-8CDE-2449EBBF1B5C}"/>
              </a:ext>
            </a:extLst>
          </p:cNvPr>
          <p:cNvSpPr txBox="1"/>
          <p:nvPr/>
        </p:nvSpPr>
        <p:spPr>
          <a:xfrm>
            <a:off x="656093" y="100698"/>
            <a:ext cx="11154134" cy="6757302"/>
          </a:xfrm>
          <a:prstGeom prst="rect">
            <a:avLst/>
          </a:prstGeom>
          <a:noFill/>
        </p:spPr>
        <p:txBody>
          <a:bodyPr wrap="square">
            <a:noAutofit/>
          </a:bodyPr>
          <a:lstStyle/>
          <a:p>
            <a:r>
              <a:rPr lang="en-US" sz="2800" b="1" u="sng" dirty="0">
                <a:solidFill>
                  <a:prstClr val="white"/>
                </a:solidFill>
                <a:effectLst>
                  <a:glow rad="88900">
                    <a:prstClr val="black"/>
                  </a:glow>
                </a:effectLst>
                <a:latin typeface="Calibri" panose="020F0502020204030204"/>
              </a:rPr>
              <a:t>Gen 3:1-6 (CSB)</a:t>
            </a:r>
            <a:endPar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a:p>
            <a:endParaRPr lang="en-US" sz="4800" b="1" dirty="0">
              <a:solidFill>
                <a:prstClr val="white"/>
              </a:solidFill>
              <a:effectLst>
                <a:glow rad="88900">
                  <a:prstClr val="black"/>
                </a:glow>
              </a:effectLst>
              <a:latin typeface="Calibri" panose="020F0502020204030204"/>
            </a:endParaRPr>
          </a:p>
          <a:p>
            <a:r>
              <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“No! You will certainly not die,” the serpent said to the woman. “In fact, God knows that when</a:t>
            </a:r>
            <a:r>
              <a:rPr lang="en-US" sz="4800" b="1" dirty="0">
                <a:solidFill>
                  <a:prstClr val="white"/>
                </a:solidFill>
                <a:effectLst>
                  <a:glow rad="88900">
                    <a:prstClr val="black"/>
                  </a:glow>
                </a:effectLst>
                <a:latin typeface="Calibri" panose="020F0502020204030204"/>
              </a:rPr>
              <a:t> </a:t>
            </a:r>
            <a:r>
              <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you eat it your eyes will be opened and you will be like God, knowing good and evil.” </a:t>
            </a:r>
            <a:endParaRPr lang="en-US" sz="4800" dirty="0"/>
          </a:p>
        </p:txBody>
      </p:sp>
    </p:spTree>
    <p:extLst>
      <p:ext uri="{BB962C8B-B14F-4D97-AF65-F5344CB8AC3E}">
        <p14:creationId xmlns:p14="http://schemas.microsoft.com/office/powerpoint/2010/main" val="4074316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137159"/>
            <a:ext cx="12192000" cy="6720841"/>
          </a:xfrm>
        </p:spPr>
        <p:txBody>
          <a:bodyPr rIns="0">
            <a:noAutofit/>
          </a:bodyPr>
          <a:lstStyle/>
          <a:p>
            <a:pPr algn="l">
              <a:lnSpc>
                <a:spcPts val="5200"/>
              </a:lnSpc>
              <a:spcBef>
                <a:spcPts val="0"/>
              </a:spcBef>
              <a:buFont typeface="Arial" panose="020B0604020202020204" pitchFamily="34" charset="0"/>
              <a:buChar char="•"/>
            </a:pPr>
            <a:r>
              <a:rPr lang="en-US" sz="4800" b="1" dirty="0"/>
              <a:t>Two things which the Devil said to Eve, really stand out to me:</a:t>
            </a:r>
          </a:p>
          <a:p>
            <a:pPr algn="l">
              <a:lnSpc>
                <a:spcPts val="5200"/>
              </a:lnSpc>
              <a:spcBef>
                <a:spcPts val="0"/>
              </a:spcBef>
              <a:buFont typeface="Arial" panose="020B0604020202020204" pitchFamily="34" charset="0"/>
              <a:buChar char="•"/>
            </a:pPr>
            <a:r>
              <a:rPr lang="en-US" sz="4800" b="1" dirty="0"/>
              <a:t>1. First, He said, “Did God really say…”</a:t>
            </a:r>
          </a:p>
          <a:p>
            <a:pPr algn="l">
              <a:lnSpc>
                <a:spcPts val="5200"/>
              </a:lnSpc>
              <a:spcBef>
                <a:spcPts val="0"/>
              </a:spcBef>
              <a:buFont typeface="Arial" panose="020B0604020202020204" pitchFamily="34" charset="0"/>
              <a:buChar char="•"/>
            </a:pPr>
            <a:r>
              <a:rPr lang="en-US" sz="4800" b="1" dirty="0"/>
              <a:t>2. Then, He said, “God knows when you eat it, your eyes will be opened”</a:t>
            </a:r>
          </a:p>
          <a:p>
            <a:pPr algn="l">
              <a:lnSpc>
                <a:spcPts val="5200"/>
              </a:lnSpc>
              <a:spcBef>
                <a:spcPts val="0"/>
              </a:spcBef>
              <a:buFont typeface="Arial" panose="020B0604020202020204" pitchFamily="34" charset="0"/>
              <a:buChar char="•"/>
            </a:pPr>
            <a:r>
              <a:rPr lang="en-US" sz="4800" b="1" dirty="0"/>
              <a:t>Let’s start with number 1:</a:t>
            </a:r>
          </a:p>
          <a:p>
            <a:pPr algn="l">
              <a:lnSpc>
                <a:spcPts val="5200"/>
              </a:lnSpc>
              <a:spcBef>
                <a:spcPts val="0"/>
              </a:spcBef>
              <a:buFont typeface="Arial" panose="020B0604020202020204" pitchFamily="34" charset="0"/>
              <a:buChar char="•"/>
            </a:pPr>
            <a:r>
              <a:rPr lang="en-US" sz="4800" b="1" dirty="0"/>
              <a:t>“Did God really say?”</a:t>
            </a:r>
          </a:p>
          <a:p>
            <a:pPr algn="l">
              <a:lnSpc>
                <a:spcPts val="5200"/>
              </a:lnSpc>
              <a:spcBef>
                <a:spcPts val="0"/>
              </a:spcBef>
              <a:buFont typeface="Arial" panose="020B0604020202020204" pitchFamily="34" charset="0"/>
              <a:buChar char="•"/>
            </a:pPr>
            <a:r>
              <a:rPr lang="en-US" sz="4800" b="1" dirty="0"/>
              <a:t>This is no innocent, harmless question.</a:t>
            </a:r>
          </a:p>
          <a:p>
            <a:pPr algn="l">
              <a:lnSpc>
                <a:spcPts val="5200"/>
              </a:lnSpc>
              <a:spcBef>
                <a:spcPts val="0"/>
              </a:spcBef>
              <a:buFont typeface="Arial" panose="020B0604020202020204" pitchFamily="34" charset="0"/>
              <a:buChar char="•"/>
            </a:pPr>
            <a:r>
              <a:rPr lang="en-US" sz="4800" b="1" dirty="0"/>
              <a:t> Get that out of your mind forever!</a:t>
            </a:r>
          </a:p>
          <a:p>
            <a:pPr algn="l">
              <a:lnSpc>
                <a:spcPts val="5200"/>
              </a:lnSpc>
              <a:spcBef>
                <a:spcPts val="0"/>
              </a:spcBef>
              <a:buFont typeface="Arial" panose="020B0604020202020204" pitchFamily="34" charset="0"/>
              <a:buChar char="•"/>
            </a:pPr>
            <a:r>
              <a:rPr lang="en-US" sz="4800" b="1" dirty="0"/>
              <a:t>It might be the most evil question of all time!</a:t>
            </a:r>
          </a:p>
          <a:p>
            <a:pPr algn="l">
              <a:lnSpc>
                <a:spcPts val="5200"/>
              </a:lnSpc>
              <a:spcBef>
                <a:spcPts val="0"/>
              </a:spcBef>
            </a:pPr>
            <a:endParaRPr lang="en-US" sz="4800" b="1" dirty="0"/>
          </a:p>
          <a:p>
            <a:pPr algn="l">
              <a:lnSpc>
                <a:spcPts val="5200"/>
              </a:lnSpc>
              <a:spcBef>
                <a:spcPts val="0"/>
              </a:spcBef>
            </a:pPr>
            <a:endParaRPr lang="en-US" sz="4800" b="1" dirty="0"/>
          </a:p>
          <a:p>
            <a:pPr algn="l">
              <a:lnSpc>
                <a:spcPts val="5200"/>
              </a:lnSpc>
              <a:spcBef>
                <a:spcPts val="0"/>
              </a:spcBef>
              <a:buFont typeface="Arial" panose="020B0604020202020204" pitchFamily="34" charset="0"/>
              <a:buChar char="•"/>
            </a:pPr>
            <a:endParaRPr lang="en-US" sz="4800" b="1" dirty="0"/>
          </a:p>
        </p:txBody>
      </p:sp>
    </p:spTree>
    <p:extLst>
      <p:ext uri="{BB962C8B-B14F-4D97-AF65-F5344CB8AC3E}">
        <p14:creationId xmlns:p14="http://schemas.microsoft.com/office/powerpoint/2010/main" val="1679327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Genesis 3:1 Has God Said (red)">
            <a:extLst>
              <a:ext uri="{FF2B5EF4-FFF2-40B4-BE49-F238E27FC236}">
                <a16:creationId xmlns:a16="http://schemas.microsoft.com/office/drawing/2014/main" id="{4232DC62-EB33-4019-A10F-862E75D7DF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74" b="1614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35639F-CF98-4471-B693-6CB3DF64AB8A}"/>
              </a:ext>
            </a:extLst>
          </p:cNvPr>
          <p:cNvSpPr/>
          <p:nvPr/>
        </p:nvSpPr>
        <p:spPr>
          <a:xfrm>
            <a:off x="251209" y="2250831"/>
            <a:ext cx="371789" cy="36676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en-US" dirty="0"/>
          </a:p>
        </p:txBody>
      </p:sp>
      <p:sp>
        <p:nvSpPr>
          <p:cNvPr id="4" name="TextBox 3">
            <a:extLst>
              <a:ext uri="{FF2B5EF4-FFF2-40B4-BE49-F238E27FC236}">
                <a16:creationId xmlns:a16="http://schemas.microsoft.com/office/drawing/2014/main" id="{CBE378D1-26FF-4FAC-9BCF-97D9F673E1D9}"/>
              </a:ext>
            </a:extLst>
          </p:cNvPr>
          <p:cNvSpPr txBox="1"/>
          <p:nvPr/>
        </p:nvSpPr>
        <p:spPr>
          <a:xfrm>
            <a:off x="3795386" y="137786"/>
            <a:ext cx="6025019" cy="5974915"/>
          </a:xfrm>
          <a:prstGeom prst="rect">
            <a:avLst/>
          </a:prstGeom>
          <a:solidFill>
            <a:schemeClr val="lt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A71BFA1-297B-493D-8B16-042740C011A9}"/>
              </a:ext>
            </a:extLst>
          </p:cNvPr>
          <p:cNvSpPr txBox="1"/>
          <p:nvPr/>
        </p:nvSpPr>
        <p:spPr>
          <a:xfrm>
            <a:off x="3793862" y="137786"/>
            <a:ext cx="6025019" cy="6001643"/>
          </a:xfrm>
          <a:prstGeom prst="rect">
            <a:avLst/>
          </a:prstGeom>
          <a:noFill/>
        </p:spPr>
        <p:txBody>
          <a:bodyPr wrap="square" rtlCol="0">
            <a:spAutoFit/>
          </a:bodyPr>
          <a:lstStyle/>
          <a:p>
            <a:pPr algn="ctr"/>
            <a:r>
              <a:rPr lang="en-US" sz="9600" dirty="0">
                <a:solidFill>
                  <a:srgbClr val="C00000"/>
                </a:solidFill>
                <a:latin typeface="Base 05" panose="00000400000000000000" pitchFamily="50" charset="0"/>
              </a:rPr>
              <a:t>Did</a:t>
            </a:r>
          </a:p>
          <a:p>
            <a:pPr algn="ctr"/>
            <a:r>
              <a:rPr lang="en-US" sz="9600" dirty="0">
                <a:solidFill>
                  <a:srgbClr val="C00000"/>
                </a:solidFill>
                <a:latin typeface="Base 05" panose="00000400000000000000" pitchFamily="50" charset="0"/>
              </a:rPr>
              <a:t>God   really     </a:t>
            </a:r>
            <a:r>
              <a:rPr lang="en-US" sz="9600" dirty="0" err="1">
                <a:solidFill>
                  <a:schemeClr val="bg1"/>
                </a:solidFill>
                <a:latin typeface="Base 05" panose="00000400000000000000" pitchFamily="50" charset="0"/>
              </a:rPr>
              <a:t>L</a:t>
            </a:r>
            <a:r>
              <a:rPr lang="en-US" sz="9600" dirty="0" err="1">
                <a:solidFill>
                  <a:srgbClr val="C00000"/>
                </a:solidFill>
                <a:latin typeface="Base 05" panose="00000400000000000000" pitchFamily="50" charset="0"/>
              </a:rPr>
              <a:t>say</a:t>
            </a:r>
            <a:r>
              <a:rPr lang="en-US" sz="9600" dirty="0">
                <a:solidFill>
                  <a:srgbClr val="C00000"/>
                </a:solidFill>
                <a:latin typeface="Base 05" panose="00000400000000000000" pitchFamily="50" charset="0"/>
              </a:rPr>
              <a:t>?…</a:t>
            </a:r>
          </a:p>
        </p:txBody>
      </p:sp>
    </p:spTree>
    <p:extLst>
      <p:ext uri="{BB962C8B-B14F-4D97-AF65-F5344CB8AC3E}">
        <p14:creationId xmlns:p14="http://schemas.microsoft.com/office/powerpoint/2010/main" val="1169392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858982"/>
            <a:ext cx="12192000" cy="5999018"/>
          </a:xfrm>
        </p:spPr>
        <p:txBody>
          <a:bodyPr rIns="0">
            <a:noAutofit/>
          </a:bodyPr>
          <a:lstStyle/>
          <a:p>
            <a:pPr algn="l">
              <a:lnSpc>
                <a:spcPts val="5200"/>
              </a:lnSpc>
              <a:spcBef>
                <a:spcPts val="0"/>
              </a:spcBef>
              <a:buFont typeface="Arial" panose="020B0604020202020204" pitchFamily="34" charset="0"/>
              <a:buChar char="•"/>
            </a:pPr>
            <a:r>
              <a:rPr lang="en-US" sz="4800" b="1" dirty="0"/>
              <a:t>“Did God really say?”</a:t>
            </a:r>
          </a:p>
          <a:p>
            <a:pPr algn="l">
              <a:lnSpc>
                <a:spcPts val="5200"/>
              </a:lnSpc>
              <a:spcBef>
                <a:spcPts val="0"/>
              </a:spcBef>
              <a:buFont typeface="Arial" panose="020B0604020202020204" pitchFamily="34" charset="0"/>
              <a:buChar char="•"/>
            </a:pPr>
            <a:r>
              <a:rPr lang="en-US" sz="4800" b="1" dirty="0"/>
              <a:t>The Devil has been whispering this into Christians’ ears down through history.</a:t>
            </a:r>
          </a:p>
          <a:p>
            <a:pPr algn="l">
              <a:lnSpc>
                <a:spcPts val="5200"/>
              </a:lnSpc>
              <a:spcBef>
                <a:spcPts val="0"/>
              </a:spcBef>
              <a:buFont typeface="Arial" panose="020B0604020202020204" pitchFamily="34" charset="0"/>
              <a:buChar char="•"/>
            </a:pPr>
            <a:r>
              <a:rPr lang="en-US" sz="4800" b="1" dirty="0"/>
              <a:t>It’s not something we actually hear.</a:t>
            </a:r>
          </a:p>
          <a:p>
            <a:pPr algn="l">
              <a:lnSpc>
                <a:spcPts val="5200"/>
              </a:lnSpc>
              <a:spcBef>
                <a:spcPts val="0"/>
              </a:spcBef>
              <a:buFont typeface="Arial" panose="020B0604020202020204" pitchFamily="34" charset="0"/>
              <a:buChar char="•"/>
            </a:pPr>
            <a:r>
              <a:rPr lang="en-US" sz="4800" b="1" dirty="0"/>
              <a:t>It comes to us in the form of </a:t>
            </a:r>
            <a:r>
              <a:rPr lang="en-US" sz="4800" b="1" i="1" dirty="0"/>
              <a:t>doubt</a:t>
            </a:r>
            <a:r>
              <a:rPr lang="en-US" sz="4800" b="1" dirty="0"/>
              <a:t>.</a:t>
            </a:r>
          </a:p>
          <a:p>
            <a:pPr algn="l">
              <a:lnSpc>
                <a:spcPts val="5200"/>
              </a:lnSpc>
              <a:spcBef>
                <a:spcPts val="0"/>
              </a:spcBef>
              <a:buFont typeface="Arial" panose="020B0604020202020204" pitchFamily="34" charset="0"/>
              <a:buChar char="•"/>
            </a:pPr>
            <a:r>
              <a:rPr lang="en-US" sz="4800" b="1" dirty="0"/>
              <a:t>With Eve, the Devil started, by getting her to </a:t>
            </a:r>
            <a:r>
              <a:rPr lang="en-US" sz="4800" b="1" i="1" dirty="0"/>
              <a:t>doubt</a:t>
            </a:r>
            <a:r>
              <a:rPr lang="en-US" sz="4800" b="1" dirty="0"/>
              <a:t> the advice of her old teacher, God, and choose the advice of a new teacher, the Devil. </a:t>
            </a:r>
          </a:p>
          <a:p>
            <a:pPr algn="l">
              <a:lnSpc>
                <a:spcPts val="5200"/>
              </a:lnSpc>
              <a:spcBef>
                <a:spcPts val="0"/>
              </a:spcBef>
            </a:pPr>
            <a:endParaRPr lang="en-US" sz="4800" b="1" dirty="0"/>
          </a:p>
        </p:txBody>
      </p:sp>
    </p:spTree>
    <p:extLst>
      <p:ext uri="{BB962C8B-B14F-4D97-AF65-F5344CB8AC3E}">
        <p14:creationId xmlns:p14="http://schemas.microsoft.com/office/powerpoint/2010/main" val="2224913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900545"/>
            <a:ext cx="12192000" cy="5957455"/>
          </a:xfrm>
        </p:spPr>
        <p:txBody>
          <a:bodyPr rIns="0">
            <a:noAutofit/>
          </a:bodyPr>
          <a:lstStyle/>
          <a:p>
            <a:pPr marL="280988" indent="-280988" algn="l">
              <a:lnSpc>
                <a:spcPts val="5200"/>
              </a:lnSpc>
              <a:spcBef>
                <a:spcPts val="0"/>
              </a:spcBef>
              <a:buFont typeface="Arial" panose="020B0604020202020204" pitchFamily="34" charset="0"/>
              <a:buChar char="•"/>
            </a:pPr>
            <a:endParaRPr lang="en-US" sz="4800" b="1" dirty="0"/>
          </a:p>
          <a:p>
            <a:pPr marL="280988" indent="-280988" algn="l">
              <a:lnSpc>
                <a:spcPts val="5200"/>
              </a:lnSpc>
              <a:spcBef>
                <a:spcPts val="0"/>
              </a:spcBef>
              <a:buFont typeface="Arial" panose="020B0604020202020204" pitchFamily="34" charset="0"/>
              <a:buChar char="•"/>
            </a:pPr>
            <a:r>
              <a:rPr lang="en-US" sz="4800" b="1" dirty="0"/>
              <a:t>All the Devil had to whisper was </a:t>
            </a:r>
          </a:p>
          <a:p>
            <a:pPr marL="280988" indent="-280988" algn="l">
              <a:lnSpc>
                <a:spcPts val="5200"/>
              </a:lnSpc>
              <a:spcBef>
                <a:spcPts val="0"/>
              </a:spcBef>
              <a:buFont typeface="Arial" panose="020B0604020202020204" pitchFamily="34" charset="0"/>
              <a:buChar char="•"/>
            </a:pPr>
            <a:r>
              <a:rPr lang="en-US" sz="4800" b="1" dirty="0"/>
              <a:t>“Did God really say?” to get her to take the wrong road.</a:t>
            </a:r>
          </a:p>
          <a:p>
            <a:pPr marL="287338" indent="-287338" algn="l">
              <a:lnSpc>
                <a:spcPts val="5200"/>
              </a:lnSpc>
              <a:spcBef>
                <a:spcPts val="0"/>
              </a:spcBef>
              <a:buFont typeface="Arial" panose="020B0604020202020204" pitchFamily="34" charset="0"/>
              <a:buChar char="•"/>
            </a:pPr>
            <a:r>
              <a:rPr lang="en-US" sz="4800" b="1" dirty="0"/>
              <a:t>And that road led to separating that first family from God.</a:t>
            </a:r>
          </a:p>
          <a:p>
            <a:pPr algn="l">
              <a:lnSpc>
                <a:spcPts val="5200"/>
              </a:lnSpc>
              <a:spcBef>
                <a:spcPts val="0"/>
              </a:spcBef>
            </a:pPr>
            <a:endParaRPr lang="en-US" sz="4800" b="1" dirty="0"/>
          </a:p>
        </p:txBody>
      </p:sp>
    </p:spTree>
    <p:extLst>
      <p:ext uri="{BB962C8B-B14F-4D97-AF65-F5344CB8AC3E}">
        <p14:creationId xmlns:p14="http://schemas.microsoft.com/office/powerpoint/2010/main" val="2905063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78786216-DE37-4072-B6D9-DD350A7B01D6}"/>
              </a:ext>
            </a:extLst>
          </p:cNvPr>
          <p:cNvPicPr>
            <a:picLocks noChangeAspect="1"/>
          </p:cNvPicPr>
          <p:nvPr/>
        </p:nvPicPr>
        <p:blipFill rotWithShape="1">
          <a:blip r:embed="rId2">
            <a:extLst>
              <a:ext uri="{28A0092B-C50C-407E-A947-70E740481C1C}">
                <a14:useLocalDpi xmlns:a14="http://schemas.microsoft.com/office/drawing/2010/main" val="0"/>
              </a:ext>
            </a:extLst>
          </a:blip>
          <a:srcRect l="3320" t="3951" r="-3320" b="8405"/>
          <a:stretch/>
        </p:blipFill>
        <p:spPr>
          <a:xfrm>
            <a:off x="0" y="0"/>
            <a:ext cx="12610200" cy="6858000"/>
          </a:xfrm>
          <a:prstGeom prst="rect">
            <a:avLst/>
          </a:prstGeom>
        </p:spPr>
      </p:pic>
      <p:sp>
        <p:nvSpPr>
          <p:cNvPr id="3" name="Subtitle 2">
            <a:extLst>
              <a:ext uri="{FF2B5EF4-FFF2-40B4-BE49-F238E27FC236}">
                <a16:creationId xmlns:a16="http://schemas.microsoft.com/office/drawing/2014/main" id="{411F8C40-1B45-4FED-A2D0-CD11B9D2A7D9}"/>
              </a:ext>
            </a:extLst>
          </p:cNvPr>
          <p:cNvSpPr>
            <a:spLocks noGrp="1"/>
          </p:cNvSpPr>
          <p:nvPr>
            <p:ph type="subTitle" idx="1"/>
          </p:nvPr>
        </p:nvSpPr>
        <p:spPr>
          <a:xfrm>
            <a:off x="86228" y="4987294"/>
            <a:ext cx="8620450" cy="1333992"/>
          </a:xfrm>
        </p:spPr>
        <p:txBody>
          <a:bodyPr rIns="0">
            <a:noAutofit/>
          </a:bodyPr>
          <a:lstStyle/>
          <a:p>
            <a:pPr algn="l">
              <a:lnSpc>
                <a:spcPts val="5000"/>
              </a:lnSpc>
              <a:spcBef>
                <a:spcPts val="0"/>
              </a:spcBef>
            </a:pPr>
            <a:r>
              <a:rPr lang="en-US" sz="6800" b="1" dirty="0">
                <a:solidFill>
                  <a:schemeClr val="accent5">
                    <a:lumMod val="60000"/>
                    <a:lumOff val="40000"/>
                  </a:schemeClr>
                </a:solidFill>
                <a:effectLst>
                  <a:glow rad="127000">
                    <a:schemeClr val="tx1"/>
                  </a:glow>
                </a:effectLst>
              </a:rPr>
              <a:t>Did God really say?...</a:t>
            </a:r>
            <a:endParaRPr lang="en-US" sz="6800" b="1" i="1" dirty="0">
              <a:ln w="3175">
                <a:solidFill>
                  <a:schemeClr val="bg1"/>
                </a:solidFill>
              </a:ln>
              <a:solidFill>
                <a:schemeClr val="accent5">
                  <a:lumMod val="60000"/>
                  <a:lumOff val="40000"/>
                </a:schemeClr>
              </a:solidFill>
              <a:effectLst>
                <a:glow rad="127000">
                  <a:schemeClr val="tx1"/>
                </a:glow>
              </a:effectLst>
            </a:endParaRPr>
          </a:p>
          <a:p>
            <a:pPr algn="l">
              <a:lnSpc>
                <a:spcPts val="5760"/>
              </a:lnSpc>
              <a:spcBef>
                <a:spcPts val="0"/>
              </a:spcBef>
            </a:pPr>
            <a:endParaRPr lang="en-US" sz="4800" b="1" dirty="0">
              <a:solidFill>
                <a:schemeClr val="accent5">
                  <a:lumMod val="60000"/>
                  <a:lumOff val="40000"/>
                </a:schemeClr>
              </a:solidFill>
            </a:endParaRPr>
          </a:p>
        </p:txBody>
      </p:sp>
    </p:spTree>
    <p:extLst>
      <p:ext uri="{BB962C8B-B14F-4D97-AF65-F5344CB8AC3E}">
        <p14:creationId xmlns:p14="http://schemas.microsoft.com/office/powerpoint/2010/main" val="72254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457200"/>
            <a:ext cx="12192000" cy="6400800"/>
          </a:xfrm>
        </p:spPr>
        <p:txBody>
          <a:bodyPr rIns="0">
            <a:noAutofit/>
          </a:bodyPr>
          <a:lstStyle/>
          <a:p>
            <a:pPr algn="l">
              <a:lnSpc>
                <a:spcPts val="5200"/>
              </a:lnSpc>
              <a:spcBef>
                <a:spcPts val="0"/>
              </a:spcBef>
              <a:buFont typeface="Arial" panose="020B0604020202020204" pitchFamily="34" charset="0"/>
              <a:buChar char="•"/>
            </a:pPr>
            <a:r>
              <a:rPr lang="en-US" sz="4800" b="1" i="1" dirty="0"/>
              <a:t>(pick up a mask)</a:t>
            </a:r>
          </a:p>
          <a:p>
            <a:pPr marL="228600" indent="-228600" algn="l">
              <a:lnSpc>
                <a:spcPts val="5200"/>
              </a:lnSpc>
              <a:spcBef>
                <a:spcPts val="0"/>
              </a:spcBef>
              <a:buFont typeface="Arial" panose="020B0604020202020204" pitchFamily="34" charset="0"/>
              <a:buChar char="•"/>
            </a:pPr>
            <a:r>
              <a:rPr lang="en-US" sz="4800" b="1" dirty="0"/>
              <a:t>Even before the crisis of the Covid 19       Pandemic, another crisis began developing, within the body of Christ—within the </a:t>
            </a:r>
            <a:r>
              <a:rPr lang="en-US" sz="4800" b="1" i="1" dirty="0"/>
              <a:t>church</a:t>
            </a:r>
            <a:r>
              <a:rPr lang="en-US" sz="4800" b="1" dirty="0"/>
              <a:t>. </a:t>
            </a:r>
            <a:endParaRPr lang="en-US" sz="4800" b="1" dirty="0">
              <a:solidFill>
                <a:srgbClr val="FF0000"/>
              </a:solidFill>
            </a:endParaRPr>
          </a:p>
          <a:p>
            <a:pPr marL="228600" indent="-228600" algn="l">
              <a:lnSpc>
                <a:spcPts val="5200"/>
              </a:lnSpc>
              <a:spcBef>
                <a:spcPts val="0"/>
              </a:spcBef>
              <a:buFont typeface="Arial" panose="020B0604020202020204" pitchFamily="34" charset="0"/>
              <a:buChar char="•"/>
            </a:pPr>
            <a:r>
              <a:rPr lang="en-US" sz="4800" b="1" dirty="0"/>
              <a:t>It’s similar to a crisis the apostle Paul saw, at the church of Corinth in his day:</a:t>
            </a:r>
            <a:endParaRPr lang="en-US" sz="3200" b="1" dirty="0"/>
          </a:p>
        </p:txBody>
      </p:sp>
    </p:spTree>
    <p:extLst>
      <p:ext uri="{BB962C8B-B14F-4D97-AF65-F5344CB8AC3E}">
        <p14:creationId xmlns:p14="http://schemas.microsoft.com/office/powerpoint/2010/main" val="3557220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I Cor. 3:4 </a:t>
            </a:r>
            <a:endParaRPr lang="en-US" sz="800" b="1" u="sng" dirty="0">
              <a:solidFill>
                <a:schemeClr val="bg1"/>
              </a:solidFill>
              <a:effectLst>
                <a:glow rad="88900">
                  <a:schemeClr val="tx1"/>
                </a:glow>
              </a:effectLst>
            </a:endParaRPr>
          </a:p>
          <a:p>
            <a:pPr algn="l">
              <a:lnSpc>
                <a:spcPts val="5800"/>
              </a:lnSpc>
              <a:spcBef>
                <a:spcPts val="0"/>
              </a:spcBef>
            </a:pPr>
            <a:r>
              <a:rPr lang="en-US" sz="5400" b="1" dirty="0">
                <a:solidFill>
                  <a:schemeClr val="bg1"/>
                </a:solidFill>
                <a:effectLst>
                  <a:glow rad="88900">
                    <a:schemeClr val="tx1"/>
                  </a:glow>
                </a:effectLst>
              </a:rPr>
              <a:t>“When one of you says, “I am a follower of Paul,” and another says, “I follow Apollos,” aren’t you acting just like people of the world?”</a:t>
            </a:r>
          </a:p>
        </p:txBody>
      </p:sp>
    </p:spTree>
    <p:extLst>
      <p:ext uri="{BB962C8B-B14F-4D97-AF65-F5344CB8AC3E}">
        <p14:creationId xmlns:p14="http://schemas.microsoft.com/office/powerpoint/2010/main" val="337802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4A27F576-4E38-4012-BC71-5E5E62E1B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9" y="103413"/>
            <a:ext cx="11049001" cy="6629401"/>
          </a:xfrm>
          <a:prstGeom prst="rect">
            <a:avLst/>
          </a:prstGeom>
        </p:spPr>
      </p:pic>
      <p:pic>
        <p:nvPicPr>
          <p:cNvPr id="9" name="Preach the Word">
            <a:hlinkClick r:id="" action="ppaction://media"/>
            <a:extLst>
              <a:ext uri="{FF2B5EF4-FFF2-40B4-BE49-F238E27FC236}">
                <a16:creationId xmlns:a16="http://schemas.microsoft.com/office/drawing/2014/main" id="{C11CB307-4F40-446D-99A1-5F28C6D5D5DA}"/>
              </a:ext>
            </a:extLst>
          </p:cNvPr>
          <p:cNvPicPr>
            <a:picLocks noChangeAspect="1"/>
          </p:cNvPicPr>
          <p:nvPr>
            <a:audioFile r:link="rId1"/>
            <p:extLst>
              <p:ext uri="{DAA4B4D4-6D71-4841-9C94-3DE7FCFB9230}">
                <p14:media xmlns:p14="http://schemas.microsoft.com/office/powerpoint/2010/main" r:embed="rId2">
                  <p14:trim st="50000" end="195126.4583"/>
                  <p14:fade out="2250"/>
                </p14:media>
              </p:ext>
            </p:extLst>
          </p:nvPr>
        </p:nvPicPr>
        <p:blipFill>
          <a:blip r:embed="rId5"/>
          <a:stretch>
            <a:fillRect/>
          </a:stretch>
        </p:blipFill>
        <p:spPr>
          <a:xfrm>
            <a:off x="2493963" y="7108825"/>
            <a:ext cx="406400" cy="406400"/>
          </a:xfrm>
          <a:prstGeom prst="rect">
            <a:avLst/>
          </a:prstGeom>
        </p:spPr>
      </p:pic>
    </p:spTree>
    <p:extLst>
      <p:ext uri="{BB962C8B-B14F-4D97-AF65-F5344CB8AC3E}">
        <p14:creationId xmlns:p14="http://schemas.microsoft.com/office/powerpoint/2010/main" val="152463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FDFDFD"/>
            </a:gs>
            <a:gs pos="74000">
              <a:schemeClr val="accent3">
                <a:lumMod val="45000"/>
                <a:lumOff val="55000"/>
              </a:schemeClr>
            </a:gs>
            <a:gs pos="83000">
              <a:schemeClr val="accent3">
                <a:lumMod val="45000"/>
                <a:lumOff val="55000"/>
              </a:schemeClr>
            </a:gs>
            <a:gs pos="100000">
              <a:schemeClr val="accent3">
                <a:lumMod val="30000"/>
                <a:lumOff val="70000"/>
              </a:schemeClr>
            </a:gs>
          </a:gsLst>
          <a:lin ang="1200000" scaled="0"/>
          <a:tileRect/>
        </a:gra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31946FE-F83B-4E55-BA9A-0586EE298C7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8000"/>
                    </a14:imgEffect>
                  </a14:imgLayer>
                </a14:imgProps>
              </a:ext>
              <a:ext uri="{28A0092B-C50C-407E-A947-70E740481C1C}">
                <a14:useLocalDpi xmlns:a14="http://schemas.microsoft.com/office/drawing/2010/main" val="0"/>
              </a:ext>
            </a:extLst>
          </a:blip>
          <a:srcRect t="5249" b="1034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7F669AA-C60D-4F69-BD95-CE78744A2375}"/>
              </a:ext>
            </a:extLst>
          </p:cNvPr>
          <p:cNvSpPr/>
          <p:nvPr/>
        </p:nvSpPr>
        <p:spPr>
          <a:xfrm>
            <a:off x="3970750" y="5549030"/>
            <a:ext cx="6864263" cy="776613"/>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BA85C77F-0321-4814-8E46-D4F26C60B70A}"/>
              </a:ext>
            </a:extLst>
          </p:cNvPr>
          <p:cNvSpPr/>
          <p:nvPr/>
        </p:nvSpPr>
        <p:spPr>
          <a:xfrm>
            <a:off x="10734804" y="5511452"/>
            <a:ext cx="1014609" cy="914400"/>
          </a:xfrm>
          <a:prstGeom prst="rect">
            <a:avLst/>
          </a:prstGeom>
          <a:solidFill>
            <a:srgbClr val="FFFFF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30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4691" y="1"/>
            <a:ext cx="11897975" cy="6858000"/>
          </a:xfrm>
        </p:spPr>
        <p:txBody>
          <a:bodyPr rIns="0">
            <a:noAutofit/>
          </a:bodyPr>
          <a:lstStyle/>
          <a:p>
            <a:pPr algn="l">
              <a:lnSpc>
                <a:spcPts val="5760"/>
              </a:lnSpc>
              <a:spcBef>
                <a:spcPts val="0"/>
              </a:spcBef>
              <a:buFont typeface="Arial" panose="020B0604020202020204" pitchFamily="34" charset="0"/>
              <a:buChar char="•"/>
            </a:pPr>
            <a:r>
              <a:rPr lang="en-US" sz="4800" b="1" dirty="0"/>
              <a:t>Paul heard about people taking sides over which preacher was better.</a:t>
            </a:r>
          </a:p>
          <a:p>
            <a:pPr algn="l">
              <a:lnSpc>
                <a:spcPts val="5760"/>
              </a:lnSpc>
              <a:spcBef>
                <a:spcPts val="0"/>
              </a:spcBef>
              <a:buFont typeface="Arial" panose="020B0604020202020204" pitchFamily="34" charset="0"/>
              <a:buChar char="•"/>
            </a:pPr>
            <a:r>
              <a:rPr lang="en-US" sz="4800" b="1" dirty="0"/>
              <a:t> He saw it as: </a:t>
            </a:r>
            <a:r>
              <a:rPr lang="en-US" sz="4800" b="1" i="1" dirty="0"/>
              <a:t>dangerous worldly behavior. </a:t>
            </a:r>
          </a:p>
          <a:p>
            <a:pPr algn="l">
              <a:lnSpc>
                <a:spcPts val="5760"/>
              </a:lnSpc>
              <a:spcBef>
                <a:spcPts val="0"/>
              </a:spcBef>
              <a:buFont typeface="Arial" panose="020B0604020202020204" pitchFamily="34" charset="0"/>
              <a:buChar char="•"/>
            </a:pPr>
            <a:r>
              <a:rPr lang="en-US" sz="4800" b="1" dirty="0"/>
              <a:t>Can’t you just imagine Satan whispering doubt and mistrust into those believer’s ears? </a:t>
            </a:r>
          </a:p>
          <a:p>
            <a:pPr algn="l">
              <a:lnSpc>
                <a:spcPts val="5760"/>
              </a:lnSpc>
              <a:spcBef>
                <a:spcPts val="0"/>
              </a:spcBef>
              <a:buFont typeface="Arial" panose="020B0604020202020204" pitchFamily="34" charset="0"/>
              <a:buChar char="•"/>
            </a:pPr>
            <a:r>
              <a:rPr lang="en-US" sz="4800" b="1" dirty="0"/>
              <a:t>“Don’t you think Paul’s a better preacher?” </a:t>
            </a:r>
          </a:p>
          <a:p>
            <a:pPr algn="l">
              <a:lnSpc>
                <a:spcPts val="5760"/>
              </a:lnSpc>
              <a:spcBef>
                <a:spcPts val="0"/>
              </a:spcBef>
              <a:buFont typeface="Arial" panose="020B0604020202020204" pitchFamily="34" charset="0"/>
              <a:buChar char="•"/>
            </a:pPr>
            <a:r>
              <a:rPr lang="en-US" sz="4800" b="1" dirty="0"/>
              <a:t>“Doesn’t Apollos make things more clear?”</a:t>
            </a:r>
            <a:endParaRPr lang="en-US" sz="4800" b="1" i="1" dirty="0"/>
          </a:p>
          <a:p>
            <a:pPr algn="l">
              <a:lnSpc>
                <a:spcPts val="5760"/>
              </a:lnSpc>
              <a:spcBef>
                <a:spcPts val="0"/>
              </a:spcBef>
              <a:buFont typeface="Arial" panose="020B0604020202020204" pitchFamily="34" charset="0"/>
              <a:buChar char="•"/>
            </a:pPr>
            <a:r>
              <a:rPr lang="en-US" sz="4800" b="1" dirty="0"/>
              <a:t>Paul also wrote about it in I Cor. 1:11-12 and included </a:t>
            </a:r>
            <a:r>
              <a:rPr lang="en-US" sz="4800" b="1" i="1" dirty="0"/>
              <a:t>another</a:t>
            </a:r>
            <a:r>
              <a:rPr lang="en-US" sz="4800" b="1" dirty="0"/>
              <a:t> preacher people sided with.</a:t>
            </a:r>
          </a:p>
          <a:p>
            <a:pPr algn="l">
              <a:lnSpc>
                <a:spcPts val="5760"/>
              </a:lnSpc>
              <a:spcBef>
                <a:spcPts val="0"/>
              </a:spcBef>
            </a:pPr>
            <a:endParaRPr lang="en-US" sz="4800" b="1" dirty="0"/>
          </a:p>
        </p:txBody>
      </p:sp>
    </p:spTree>
    <p:extLst>
      <p:ext uri="{BB962C8B-B14F-4D97-AF65-F5344CB8AC3E}">
        <p14:creationId xmlns:p14="http://schemas.microsoft.com/office/powerpoint/2010/main" val="786642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I Cor. 1:11-12 </a:t>
            </a:r>
          </a:p>
          <a:p>
            <a:pPr algn="l">
              <a:lnSpc>
                <a:spcPts val="5800"/>
              </a:lnSpc>
              <a:spcBef>
                <a:spcPts val="0"/>
              </a:spcBef>
              <a:spcAft>
                <a:spcPts val="1800"/>
              </a:spcAft>
            </a:pPr>
            <a:r>
              <a:rPr lang="en-US" sz="5400" b="1" dirty="0">
                <a:solidFill>
                  <a:schemeClr val="bg1"/>
                </a:solidFill>
                <a:effectLst>
                  <a:glow rad="88900">
                    <a:schemeClr val="tx1"/>
                  </a:glow>
                </a:effectLst>
              </a:rPr>
              <a:t>“…Some members of Chloe’s household have told me about your quarrels, my dear brothers and sisters. Some of you are saying, “I am a follower of Paul.” Others are saying, “I follow Apollos,” or “I follow Peter,” or “</a:t>
            </a:r>
            <a:r>
              <a:rPr lang="en-US" sz="5400" b="1" i="1" u="sng" dirty="0">
                <a:solidFill>
                  <a:schemeClr val="bg1"/>
                </a:solidFill>
                <a:effectLst>
                  <a:glow rad="88900">
                    <a:schemeClr val="tx1"/>
                  </a:glow>
                </a:effectLst>
              </a:rPr>
              <a:t>I follow only Christ</a:t>
            </a:r>
            <a:r>
              <a:rPr lang="en-US" sz="5400" b="1" dirty="0">
                <a:solidFill>
                  <a:schemeClr val="bg1"/>
                </a:solidFill>
                <a:effectLst>
                  <a:glow rad="88900">
                    <a:schemeClr val="tx1"/>
                  </a:glow>
                </a:effectLst>
              </a:rPr>
              <a:t>.”</a:t>
            </a:r>
          </a:p>
        </p:txBody>
      </p:sp>
    </p:spTree>
    <p:extLst>
      <p:ext uri="{BB962C8B-B14F-4D97-AF65-F5344CB8AC3E}">
        <p14:creationId xmlns:p14="http://schemas.microsoft.com/office/powerpoint/2010/main" val="1611988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E18A6-FEAF-429A-B93E-FF9670F49A93}"/>
              </a:ext>
            </a:extLst>
          </p:cNvPr>
          <p:cNvSpPr>
            <a:spLocks noGrp="1"/>
          </p:cNvSpPr>
          <p:nvPr>
            <p:ph idx="1"/>
          </p:nvPr>
        </p:nvSpPr>
        <p:spPr>
          <a:xfrm>
            <a:off x="64654" y="182879"/>
            <a:ext cx="12127345" cy="6455757"/>
          </a:xfrm>
        </p:spPr>
        <p:txBody>
          <a:bodyPr>
            <a:noAutofit/>
          </a:bodyPr>
          <a:lstStyle/>
          <a:p>
            <a:pPr>
              <a:lnSpc>
                <a:spcPts val="4600"/>
              </a:lnSpc>
            </a:pPr>
            <a:r>
              <a:rPr lang="en-US" sz="4800" b="1" dirty="0"/>
              <a:t>Some of the believers just said, “I follow only Christ.”</a:t>
            </a:r>
          </a:p>
          <a:p>
            <a:pPr>
              <a:lnSpc>
                <a:spcPts val="4600"/>
              </a:lnSpc>
            </a:pPr>
            <a:r>
              <a:rPr lang="en-US" sz="4800" b="1" dirty="0"/>
              <a:t> Now: what’s wrong with that? </a:t>
            </a:r>
          </a:p>
          <a:p>
            <a:pPr>
              <a:lnSpc>
                <a:spcPts val="4600"/>
              </a:lnSpc>
            </a:pPr>
            <a:r>
              <a:rPr lang="en-US" sz="4800" b="1" dirty="0"/>
              <a:t>If there was ever a perfect person to follow, wasn’t Jesus their best choice?</a:t>
            </a:r>
          </a:p>
          <a:p>
            <a:pPr>
              <a:lnSpc>
                <a:spcPts val="4600"/>
              </a:lnSpc>
            </a:pPr>
            <a:r>
              <a:rPr lang="en-US" sz="4800" b="1" dirty="0"/>
              <a:t> In fact- what’s wrong with any of those </a:t>
            </a:r>
            <a:r>
              <a:rPr lang="en-US" sz="4800" b="1" i="1" u="sng" dirty="0"/>
              <a:t>other</a:t>
            </a:r>
            <a:r>
              <a:rPr lang="en-US" sz="4800" b="1" dirty="0"/>
              <a:t> people Paul mentioned? </a:t>
            </a:r>
          </a:p>
          <a:p>
            <a:pPr>
              <a:lnSpc>
                <a:spcPts val="4600"/>
              </a:lnSpc>
            </a:pPr>
            <a:r>
              <a:rPr lang="en-US" sz="4800" b="1" dirty="0"/>
              <a:t>Weren’t they all strong Christian leaders? Paul-Apollos-Peter-</a:t>
            </a:r>
            <a:r>
              <a:rPr lang="en-US" sz="4800" b="1" i="1" u="sng" dirty="0"/>
              <a:t>Jesus</a:t>
            </a:r>
            <a:r>
              <a:rPr lang="en-US" sz="4800" b="1" dirty="0"/>
              <a:t> </a:t>
            </a:r>
          </a:p>
          <a:p>
            <a:pPr>
              <a:lnSpc>
                <a:spcPts val="4600"/>
              </a:lnSpc>
            </a:pPr>
            <a:r>
              <a:rPr lang="en-US" sz="4800" b="1" dirty="0"/>
              <a:t>Yes, they were!</a:t>
            </a:r>
          </a:p>
        </p:txBody>
      </p:sp>
    </p:spTree>
    <p:extLst>
      <p:ext uri="{BB962C8B-B14F-4D97-AF65-F5344CB8AC3E}">
        <p14:creationId xmlns:p14="http://schemas.microsoft.com/office/powerpoint/2010/main" val="2437985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Text, whiteboard&#10;&#10;Description automatically generated">
            <a:extLst>
              <a:ext uri="{FF2B5EF4-FFF2-40B4-BE49-F238E27FC236}">
                <a16:creationId xmlns:a16="http://schemas.microsoft.com/office/drawing/2014/main" id="{D46E21BB-05DA-4D96-9D25-3D8B1C67FFF3}"/>
              </a:ext>
            </a:extLst>
          </p:cNvPr>
          <p:cNvPicPr>
            <a:picLocks noChangeAspect="1"/>
          </p:cNvPicPr>
          <p:nvPr/>
        </p:nvPicPr>
        <p:blipFill rotWithShape="1">
          <a:blip r:embed="rId2">
            <a:extLst>
              <a:ext uri="{28A0092B-C50C-407E-A947-70E740481C1C}">
                <a14:useLocalDpi xmlns:a14="http://schemas.microsoft.com/office/drawing/2010/main" val="0"/>
              </a:ext>
            </a:extLst>
          </a:blip>
          <a:srcRect t="6238" b="18776"/>
          <a:stretch/>
        </p:blipFill>
        <p:spPr>
          <a:xfrm>
            <a:off x="20" y="1282"/>
            <a:ext cx="12191980" cy="6856718"/>
          </a:xfrm>
          <a:prstGeom prst="rect">
            <a:avLst/>
          </a:prstGeom>
        </p:spPr>
      </p:pic>
      <p:sp>
        <p:nvSpPr>
          <p:cNvPr id="8" name="Content Placeholder 2">
            <a:extLst>
              <a:ext uri="{FF2B5EF4-FFF2-40B4-BE49-F238E27FC236}">
                <a16:creationId xmlns:a16="http://schemas.microsoft.com/office/drawing/2014/main" id="{BB01123F-28F2-440A-A212-8E553A5DF1D5}"/>
              </a:ext>
            </a:extLst>
          </p:cNvPr>
          <p:cNvSpPr>
            <a:spLocks noGrp="1"/>
          </p:cNvSpPr>
          <p:nvPr>
            <p:ph idx="1"/>
          </p:nvPr>
        </p:nvSpPr>
        <p:spPr>
          <a:xfrm rot="21412745">
            <a:off x="1821195" y="149723"/>
            <a:ext cx="8694272" cy="2119087"/>
          </a:xfrm>
          <a:solidFill>
            <a:schemeClr val="bg1"/>
          </a:solidFill>
        </p:spPr>
        <p:txBody>
          <a:bodyPr wrap="none" lIns="0" tIns="0" rIns="0" bIns="0" anchor="b" anchorCtr="0">
            <a:noAutofit/>
          </a:bodyPr>
          <a:lstStyle/>
          <a:p>
            <a:pPr marL="0" indent="0">
              <a:lnSpc>
                <a:spcPts val="4600"/>
              </a:lnSpc>
              <a:spcBef>
                <a:spcPts val="0"/>
              </a:spcBef>
              <a:buNone/>
            </a:pPr>
            <a:r>
              <a:rPr lang="en-US" sz="13000" b="1" spc="-400" dirty="0">
                <a:latin typeface="Ink Free" panose="03080402000500000000" pitchFamily="66" charset="0"/>
              </a:rPr>
              <a:t>I Follow Only</a:t>
            </a:r>
          </a:p>
        </p:txBody>
      </p:sp>
    </p:spTree>
    <p:extLst>
      <p:ext uri="{BB962C8B-B14F-4D97-AF65-F5344CB8AC3E}">
        <p14:creationId xmlns:p14="http://schemas.microsoft.com/office/powerpoint/2010/main" val="4106748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E18A6-FEAF-429A-B93E-FF9670F49A93}"/>
              </a:ext>
            </a:extLst>
          </p:cNvPr>
          <p:cNvSpPr>
            <a:spLocks noGrp="1"/>
          </p:cNvSpPr>
          <p:nvPr>
            <p:ph idx="1"/>
          </p:nvPr>
        </p:nvSpPr>
        <p:spPr>
          <a:xfrm>
            <a:off x="64655" y="219363"/>
            <a:ext cx="11693236" cy="6419273"/>
          </a:xfrm>
        </p:spPr>
        <p:txBody>
          <a:bodyPr>
            <a:noAutofit/>
          </a:bodyPr>
          <a:lstStyle/>
          <a:p>
            <a:r>
              <a:rPr lang="en-US" sz="4800" b="1" dirty="0">
                <a:latin typeface="Calibri" panose="020F0502020204030204" pitchFamily="34" charset="0"/>
                <a:ea typeface="Calibri" panose="020F0502020204030204" pitchFamily="34" charset="0"/>
                <a:cs typeface="Times New Roman" panose="02020603050405020304" pitchFamily="18" charset="0"/>
              </a:rPr>
              <a:t>M</a:t>
            </a:r>
            <a:r>
              <a:rPr lang="en-US" sz="4800" b="1" dirty="0">
                <a:effectLst/>
                <a:latin typeface="Calibri" panose="020F0502020204030204" pitchFamily="34" charset="0"/>
                <a:ea typeface="Calibri" panose="020F0502020204030204" pitchFamily="34" charset="0"/>
                <a:cs typeface="Times New Roman" panose="02020603050405020304" pitchFamily="18" charset="0"/>
              </a:rPr>
              <a:t>aybe Paul’s way of preaching was a little different than Peter’s. </a:t>
            </a:r>
          </a:p>
          <a:p>
            <a:r>
              <a:rPr lang="en-US" sz="4800" b="1" dirty="0">
                <a:latin typeface="Calibri" panose="020F0502020204030204" pitchFamily="34" charset="0"/>
                <a:ea typeface="Calibri" panose="020F0502020204030204" pitchFamily="34" charset="0"/>
                <a:cs typeface="Times New Roman" panose="02020603050405020304" pitchFamily="18" charset="0"/>
              </a:rPr>
              <a:t>M</a:t>
            </a:r>
            <a:r>
              <a:rPr lang="en-US" sz="4800" b="1" dirty="0">
                <a:effectLst/>
                <a:latin typeface="Calibri" panose="020F0502020204030204" pitchFamily="34" charset="0"/>
                <a:ea typeface="Calibri" panose="020F0502020204030204" pitchFamily="34" charset="0"/>
                <a:cs typeface="Times New Roman" panose="02020603050405020304" pitchFamily="18" charset="0"/>
              </a:rPr>
              <a:t>aybe Apollos t</a:t>
            </a:r>
            <a:r>
              <a:rPr lang="en-US" sz="4800" b="1" dirty="0">
                <a:latin typeface="Calibri" panose="020F0502020204030204" pitchFamily="34" charset="0"/>
                <a:ea typeface="Calibri" panose="020F0502020204030204" pitchFamily="34" charset="0"/>
                <a:cs typeface="Times New Roman" panose="02020603050405020304" pitchFamily="18" charset="0"/>
              </a:rPr>
              <a:t>old better stories</a:t>
            </a:r>
            <a:r>
              <a:rPr lang="en-US" sz="4800" b="1" dirty="0">
                <a:effectLst/>
                <a:latin typeface="Calibri" panose="020F0502020204030204" pitchFamily="34" charset="0"/>
                <a:ea typeface="Calibri" panose="020F0502020204030204" pitchFamily="34" charset="0"/>
                <a:cs typeface="Times New Roman" panose="02020603050405020304" pitchFamily="18" charset="0"/>
              </a:rPr>
              <a:t>. </a:t>
            </a:r>
          </a:p>
          <a:p>
            <a:r>
              <a:rPr lang="en-US" sz="4800" b="1" dirty="0">
                <a:effectLst/>
                <a:latin typeface="Calibri" panose="020F0502020204030204" pitchFamily="34" charset="0"/>
                <a:ea typeface="Calibri" panose="020F0502020204030204" pitchFamily="34" charset="0"/>
                <a:cs typeface="Times New Roman" panose="02020603050405020304" pitchFamily="18" charset="0"/>
              </a:rPr>
              <a:t>Maybe Jesus was especially good with kids!</a:t>
            </a:r>
          </a:p>
          <a:p>
            <a:r>
              <a:rPr lang="en-US" sz="4800" b="1" dirty="0">
                <a:effectLst/>
                <a:latin typeface="Calibri" panose="020F0502020204030204" pitchFamily="34" charset="0"/>
                <a:ea typeface="Calibri" panose="020F0502020204030204" pitchFamily="34" charset="0"/>
                <a:cs typeface="Times New Roman" panose="02020603050405020304" pitchFamily="18" charset="0"/>
              </a:rPr>
              <a:t>Paul understood </a:t>
            </a:r>
            <a:r>
              <a:rPr lang="en-US" sz="4800" b="1" dirty="0">
                <a:latin typeface="Calibri" panose="020F0502020204030204" pitchFamily="34" charset="0"/>
                <a:ea typeface="Calibri" panose="020F0502020204030204" pitchFamily="34" charset="0"/>
                <a:cs typeface="Times New Roman" panose="02020603050405020304" pitchFamily="18" charset="0"/>
              </a:rPr>
              <a:t>about different cultures</a:t>
            </a:r>
            <a:r>
              <a:rPr lang="en-US" sz="4800" b="1" dirty="0">
                <a:effectLst/>
                <a:latin typeface="Calibri" panose="020F0502020204030204" pitchFamily="34" charset="0"/>
                <a:ea typeface="Calibri" panose="020F0502020204030204" pitchFamily="34" charset="0"/>
                <a:cs typeface="Times New Roman" panose="02020603050405020304" pitchFamily="18" charset="0"/>
              </a:rPr>
              <a:t>. </a:t>
            </a:r>
          </a:p>
          <a:p>
            <a:r>
              <a:rPr lang="en-US" sz="4800" b="1" dirty="0">
                <a:latin typeface="Calibri" panose="020F0502020204030204" pitchFamily="34" charset="0"/>
                <a:ea typeface="Calibri" panose="020F0502020204030204" pitchFamily="34" charset="0"/>
                <a:cs typeface="Times New Roman" panose="02020603050405020304" pitchFamily="18" charset="0"/>
              </a:rPr>
              <a:t>H</a:t>
            </a:r>
            <a:r>
              <a:rPr lang="en-US" sz="4800" b="1" dirty="0">
                <a:effectLst/>
                <a:latin typeface="Calibri" panose="020F0502020204030204" pitchFamily="34" charset="0"/>
                <a:ea typeface="Calibri" panose="020F0502020204030204" pitchFamily="34" charset="0"/>
                <a:cs typeface="Times New Roman" panose="02020603050405020304" pitchFamily="18" charset="0"/>
              </a:rPr>
              <a:t>e even adapted </a:t>
            </a:r>
            <a:r>
              <a:rPr lang="en-US" sz="4800" b="1" i="1" dirty="0">
                <a:effectLst/>
                <a:latin typeface="Calibri" panose="020F0502020204030204" pitchFamily="34" charset="0"/>
                <a:ea typeface="Calibri" panose="020F0502020204030204" pitchFamily="34" charset="0"/>
                <a:cs typeface="Times New Roman" panose="02020603050405020304" pitchFamily="18" charset="0"/>
              </a:rPr>
              <a:t>himself</a:t>
            </a:r>
            <a:r>
              <a:rPr lang="en-US" sz="4800" b="1" dirty="0">
                <a:effectLst/>
                <a:latin typeface="Calibri" panose="020F0502020204030204" pitchFamily="34" charset="0"/>
                <a:ea typeface="Calibri" panose="020F0502020204030204" pitchFamily="34" charset="0"/>
                <a:cs typeface="Times New Roman" panose="02020603050405020304" pitchFamily="18" charset="0"/>
              </a:rPr>
              <a:t> to</a:t>
            </a:r>
            <a:r>
              <a:rPr lang="en-US" sz="4800" b="1" i="1" dirty="0">
                <a:effectLst/>
                <a:latin typeface="Calibri" panose="020F0502020204030204" pitchFamily="34" charset="0"/>
                <a:ea typeface="Calibri" panose="020F0502020204030204" pitchFamily="34" charset="0"/>
                <a:cs typeface="Times New Roman" panose="02020603050405020304" pitchFamily="18" charset="0"/>
              </a:rPr>
              <a:t> his </a:t>
            </a:r>
            <a:r>
              <a:rPr lang="en-US" sz="4800" b="1" dirty="0">
                <a:effectLst/>
                <a:latin typeface="Calibri" panose="020F0502020204030204" pitchFamily="34" charset="0"/>
                <a:ea typeface="Calibri" panose="020F0502020204030204" pitchFamily="34" charset="0"/>
                <a:cs typeface="Times New Roman" panose="02020603050405020304" pitchFamily="18" charset="0"/>
              </a:rPr>
              <a:t>different surroundings. </a:t>
            </a:r>
          </a:p>
          <a:p>
            <a:r>
              <a:rPr lang="en-US" sz="4800" b="1" dirty="0">
                <a:latin typeface="Calibri" panose="020F0502020204030204" pitchFamily="34" charset="0"/>
                <a:ea typeface="Calibri" panose="020F0502020204030204" pitchFamily="34" charset="0"/>
                <a:cs typeface="Times New Roman" panose="02020603050405020304" pitchFamily="18" charset="0"/>
              </a:rPr>
              <a:t>In I Cor 9:20-22 he wrote:</a:t>
            </a:r>
            <a:endParaRPr lang="en-US" sz="4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0255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I Cor. 9:20-22</a:t>
            </a:r>
          </a:p>
          <a:p>
            <a:pPr algn="l">
              <a:lnSpc>
                <a:spcPts val="5800"/>
              </a:lnSpc>
              <a:spcBef>
                <a:spcPts val="0"/>
              </a:spcBef>
              <a:spcAft>
                <a:spcPts val="1800"/>
              </a:spcAft>
            </a:pPr>
            <a:r>
              <a:rPr lang="en-US" sz="4800" b="1" dirty="0">
                <a:solidFill>
                  <a:schemeClr val="bg1"/>
                </a:solidFill>
                <a:effectLst>
                  <a:glow rad="88900">
                    <a:schemeClr val="tx1"/>
                  </a:glow>
                </a:effectLst>
              </a:rPr>
              <a:t>"While working with the Jews, I live like a Jew in order to win them; In the same way, when working with Gentiles I live like a Gentile...so I become all things to all people, that I may save some of them by whatever means are possible" </a:t>
            </a:r>
          </a:p>
          <a:p>
            <a:pPr algn="l">
              <a:lnSpc>
                <a:spcPts val="5800"/>
              </a:lnSpc>
              <a:spcBef>
                <a:spcPts val="0"/>
              </a:spcBef>
              <a:spcAft>
                <a:spcPts val="1800"/>
              </a:spcAft>
            </a:pPr>
            <a:endParaRPr lang="en-US" sz="2800" b="1" u="sng" dirty="0">
              <a:solidFill>
                <a:schemeClr val="bg1"/>
              </a:solidFill>
              <a:effectLst>
                <a:glow rad="88900">
                  <a:schemeClr val="tx1"/>
                </a:glow>
              </a:effectLst>
            </a:endParaRPr>
          </a:p>
        </p:txBody>
      </p:sp>
    </p:spTree>
    <p:extLst>
      <p:ext uri="{BB962C8B-B14F-4D97-AF65-F5344CB8AC3E}">
        <p14:creationId xmlns:p14="http://schemas.microsoft.com/office/powerpoint/2010/main" val="507694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E18A6-FEAF-429A-B93E-FF9670F49A93}"/>
              </a:ext>
            </a:extLst>
          </p:cNvPr>
          <p:cNvSpPr>
            <a:spLocks noGrp="1"/>
          </p:cNvSpPr>
          <p:nvPr>
            <p:ph idx="1"/>
          </p:nvPr>
        </p:nvSpPr>
        <p:spPr>
          <a:xfrm>
            <a:off x="64654" y="24590"/>
            <a:ext cx="12256885" cy="6777989"/>
          </a:xfrm>
        </p:spPr>
        <p:txBody>
          <a:bodyPr>
            <a:noAutofit/>
          </a:bodyPr>
          <a:lstStyle/>
          <a:p>
            <a:r>
              <a:rPr lang="en-US" sz="4800" b="1" dirty="0">
                <a:effectLst/>
                <a:latin typeface="Calibri" panose="020F0502020204030204" pitchFamily="34" charset="0"/>
                <a:ea typeface="Calibri" panose="020F0502020204030204" pitchFamily="34" charset="0"/>
                <a:cs typeface="Times New Roman" panose="02020603050405020304" pitchFamily="18" charset="0"/>
              </a:rPr>
              <a:t>God knows we’re </a:t>
            </a:r>
            <a:r>
              <a:rPr lang="en-US" sz="4800" b="1" dirty="0">
                <a:latin typeface="Calibri" panose="020F0502020204030204" pitchFamily="34" charset="0"/>
                <a:ea typeface="Calibri" panose="020F0502020204030204" pitchFamily="34" charset="0"/>
                <a:cs typeface="Times New Roman" panose="02020603050405020304" pitchFamily="18" charset="0"/>
              </a:rPr>
              <a:t>not all </a:t>
            </a:r>
            <a:r>
              <a:rPr lang="en-US" sz="4800" b="1" dirty="0">
                <a:effectLst/>
                <a:latin typeface="Calibri" panose="020F0502020204030204" pitchFamily="34" charset="0"/>
                <a:ea typeface="Calibri" panose="020F0502020204030204" pitchFamily="34" charset="0"/>
                <a:cs typeface="Times New Roman" panose="02020603050405020304" pitchFamily="18" charset="0"/>
              </a:rPr>
              <a:t>the same. </a:t>
            </a:r>
          </a:p>
          <a:p>
            <a:r>
              <a:rPr lang="en-US" sz="4800" b="1" dirty="0">
                <a:latin typeface="Calibri" panose="020F0502020204030204" pitchFamily="34" charset="0"/>
                <a:ea typeface="Calibri" panose="020F0502020204030204" pitchFamily="34" charset="0"/>
                <a:cs typeface="Times New Roman" panose="02020603050405020304" pitchFamily="18" charset="0"/>
              </a:rPr>
              <a:t>So, what was </a:t>
            </a:r>
            <a:r>
              <a:rPr lang="en-US" sz="4800" b="1" dirty="0">
                <a:effectLst/>
                <a:latin typeface="Calibri" panose="020F0502020204030204" pitchFamily="34" charset="0"/>
                <a:ea typeface="Calibri" panose="020F0502020204030204" pitchFamily="34" charset="0"/>
                <a:cs typeface="Times New Roman" panose="02020603050405020304" pitchFamily="18" charset="0"/>
              </a:rPr>
              <a:t>the problem at Corinth:</a:t>
            </a:r>
          </a:p>
          <a:p>
            <a:r>
              <a:rPr lang="en-US" sz="4800" b="1" dirty="0">
                <a:effectLst/>
                <a:latin typeface="Calibri" panose="020F0502020204030204" pitchFamily="34" charset="0"/>
                <a:ea typeface="Calibri" panose="020F0502020204030204" pitchFamily="34" charset="0"/>
                <a:cs typeface="Times New Roman" panose="02020603050405020304" pitchFamily="18" charset="0"/>
              </a:rPr>
              <a:t>Why </a:t>
            </a:r>
            <a:r>
              <a:rPr lang="en-US" sz="4800" b="1" i="1" dirty="0">
                <a:effectLst/>
                <a:latin typeface="Calibri" panose="020F0502020204030204" pitchFamily="34" charset="0"/>
                <a:ea typeface="Calibri" panose="020F0502020204030204" pitchFamily="34" charset="0"/>
                <a:cs typeface="Times New Roman" panose="02020603050405020304" pitchFamily="18" charset="0"/>
              </a:rPr>
              <a:t>was</a:t>
            </a:r>
            <a:r>
              <a:rPr lang="en-US" sz="4800" b="1" dirty="0">
                <a:effectLst/>
                <a:latin typeface="Calibri" panose="020F0502020204030204" pitchFamily="34" charset="0"/>
                <a:ea typeface="Calibri" panose="020F0502020204030204" pitchFamily="34" charset="0"/>
                <a:cs typeface="Times New Roman" panose="02020603050405020304" pitchFamily="18" charset="0"/>
              </a:rPr>
              <a:t> Paul so concerned?</a:t>
            </a:r>
            <a:r>
              <a:rPr lang="en-US" sz="4800" b="1" dirty="0"/>
              <a:t> </a:t>
            </a:r>
          </a:p>
          <a:p>
            <a:r>
              <a:rPr lang="en-US" sz="4800" b="1" dirty="0"/>
              <a:t>Every one of those leaders was preaching the same Gospel message. It wasn’t the </a:t>
            </a:r>
            <a:r>
              <a:rPr lang="en-US" sz="4800" b="1" i="1" dirty="0"/>
              <a:t>leaders</a:t>
            </a:r>
            <a:r>
              <a:rPr lang="en-US" sz="4800" b="1" dirty="0"/>
              <a:t>!</a:t>
            </a:r>
          </a:p>
          <a:p>
            <a:r>
              <a:rPr lang="en-US" sz="4800" b="1" dirty="0"/>
              <a:t>People had gone too far, and things got mean!</a:t>
            </a:r>
          </a:p>
          <a:p>
            <a:r>
              <a:rPr lang="en-US" sz="4800" b="1" dirty="0"/>
              <a:t>And the church became seriously divided.</a:t>
            </a:r>
          </a:p>
          <a:p>
            <a:r>
              <a:rPr lang="en-US" sz="4800" b="1" dirty="0"/>
              <a:t>In the world, it’s called, “</a:t>
            </a:r>
            <a:r>
              <a:rPr lang="en-US" sz="4800" b="1" i="1" dirty="0"/>
              <a:t>partisan politics.”</a:t>
            </a:r>
          </a:p>
          <a:p>
            <a:r>
              <a:rPr lang="en-US" sz="4800" b="1" dirty="0"/>
              <a:t>And Paul saw it as a danger to the church.</a:t>
            </a:r>
          </a:p>
        </p:txBody>
      </p:sp>
    </p:spTree>
    <p:extLst>
      <p:ext uri="{BB962C8B-B14F-4D97-AF65-F5344CB8AC3E}">
        <p14:creationId xmlns:p14="http://schemas.microsoft.com/office/powerpoint/2010/main" val="2807525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wall, indoor, room&#10;&#10;Description automatically generated">
            <a:extLst>
              <a:ext uri="{FF2B5EF4-FFF2-40B4-BE49-F238E27FC236}">
                <a16:creationId xmlns:a16="http://schemas.microsoft.com/office/drawing/2014/main" id="{8E39B35C-CD01-4C88-AA14-9CE58468378D}"/>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1000"/>
                    </a14:imgEffect>
                    <a14:imgEffect>
                      <a14:brightnessContrast bright="4000" contrast="4000"/>
                    </a14:imgEffect>
                  </a14:imgLayer>
                </a14:imgProps>
              </a:ext>
              <a:ext uri="{28A0092B-C50C-407E-A947-70E740481C1C}">
                <a14:useLocalDpi xmlns:a14="http://schemas.microsoft.com/office/drawing/2010/main" val="0"/>
              </a:ext>
            </a:extLst>
          </a:blip>
          <a:srcRect l="13124" t="6189" r="13877" b="15464"/>
          <a:stretch/>
        </p:blipFill>
        <p:spPr>
          <a:xfrm>
            <a:off x="-1524" y="-502632"/>
            <a:ext cx="12192000" cy="7360632"/>
          </a:xfrm>
          <a:prstGeom prst="rect">
            <a:avLst/>
          </a:prstGeom>
        </p:spPr>
      </p:pic>
    </p:spTree>
    <p:extLst>
      <p:ext uri="{BB962C8B-B14F-4D97-AF65-F5344CB8AC3E}">
        <p14:creationId xmlns:p14="http://schemas.microsoft.com/office/powerpoint/2010/main" val="1314806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endParaRPr lang="en-US" sz="2800" b="1" u="sng" dirty="0">
              <a:solidFill>
                <a:schemeClr val="bg1"/>
              </a:solidFill>
              <a:effectLst>
                <a:glow rad="88900">
                  <a:schemeClr val="tx1"/>
                </a:glow>
              </a:effectLst>
            </a:endParaRPr>
          </a:p>
        </p:txBody>
      </p:sp>
      <p:sp>
        <p:nvSpPr>
          <p:cNvPr id="7" name="TextBox 6">
            <a:extLst>
              <a:ext uri="{FF2B5EF4-FFF2-40B4-BE49-F238E27FC236}">
                <a16:creationId xmlns:a16="http://schemas.microsoft.com/office/drawing/2014/main" id="{96809592-6153-4040-8508-EE67B6B05E24}"/>
              </a:ext>
            </a:extLst>
          </p:cNvPr>
          <p:cNvSpPr txBox="1"/>
          <p:nvPr/>
        </p:nvSpPr>
        <p:spPr>
          <a:xfrm>
            <a:off x="507999" y="0"/>
            <a:ext cx="11318241" cy="6659880"/>
          </a:xfrm>
          <a:prstGeom prst="rect">
            <a:avLst/>
          </a:prstGeom>
          <a:noFill/>
        </p:spPr>
        <p:txBody>
          <a:bodyPr wrap="square">
            <a:noAutofit/>
          </a:bodyPr>
          <a:lstStyle/>
          <a:p>
            <a:pPr algn="l">
              <a:lnSpc>
                <a:spcPts val="5800"/>
              </a:lnSpc>
              <a:spcBef>
                <a:spcPts val="0"/>
              </a:spcBef>
              <a:spcAft>
                <a:spcPts val="1800"/>
              </a:spcAft>
            </a:pPr>
            <a:r>
              <a:rPr lang="en-US" sz="2800" b="1" dirty="0">
                <a:solidFill>
                  <a:schemeClr val="bg1"/>
                </a:solidFill>
                <a:effectLst>
                  <a:glow rad="88900">
                    <a:schemeClr val="tx1"/>
                  </a:glow>
                </a:effectLst>
              </a:rPr>
              <a:t>Gal. 5:15 (GW) </a:t>
            </a:r>
          </a:p>
          <a:p>
            <a:pPr algn="l">
              <a:lnSpc>
                <a:spcPts val="5800"/>
              </a:lnSpc>
              <a:spcBef>
                <a:spcPts val="0"/>
              </a:spcBef>
              <a:spcAft>
                <a:spcPts val="1800"/>
              </a:spcAft>
            </a:pPr>
            <a:endParaRPr lang="en-US" sz="4800" b="1" dirty="0">
              <a:solidFill>
                <a:schemeClr val="bg1"/>
              </a:solidFill>
              <a:effectLst>
                <a:glow rad="88900">
                  <a:schemeClr val="tx1"/>
                </a:glow>
              </a:effectLst>
            </a:endParaRPr>
          </a:p>
          <a:p>
            <a:pPr algn="l">
              <a:lnSpc>
                <a:spcPts val="5800"/>
              </a:lnSpc>
              <a:spcBef>
                <a:spcPts val="0"/>
              </a:spcBef>
              <a:spcAft>
                <a:spcPts val="1800"/>
              </a:spcAft>
            </a:pPr>
            <a:r>
              <a:rPr lang="en-US" sz="4800" b="1" dirty="0">
                <a:solidFill>
                  <a:schemeClr val="bg1"/>
                </a:solidFill>
                <a:effectLst>
                  <a:glow rad="88900">
                    <a:schemeClr val="tx1"/>
                  </a:glow>
                </a:effectLst>
              </a:rPr>
              <a:t>“…If you criticize and attack each other, be careful that you don’t destroy each other.”</a:t>
            </a:r>
            <a:endParaRPr lang="en-US" sz="4800" b="1" dirty="0"/>
          </a:p>
        </p:txBody>
      </p:sp>
    </p:spTree>
    <p:extLst>
      <p:ext uri="{BB962C8B-B14F-4D97-AF65-F5344CB8AC3E}">
        <p14:creationId xmlns:p14="http://schemas.microsoft.com/office/powerpoint/2010/main" val="327747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silhouette of a person with their arms raised in the air&#10;&#10;Description automatically generated with low confidence">
            <a:extLst>
              <a:ext uri="{FF2B5EF4-FFF2-40B4-BE49-F238E27FC236}">
                <a16:creationId xmlns:a16="http://schemas.microsoft.com/office/drawing/2014/main" id="{AA65930D-E3F8-4F7C-942C-A6AC634A8E55}"/>
              </a:ext>
            </a:extLst>
          </p:cNvPr>
          <p:cNvPicPr>
            <a:picLocks noChangeAspect="1"/>
          </p:cNvPicPr>
          <p:nvPr/>
        </p:nvPicPr>
        <p:blipFill rotWithShape="1">
          <a:blip r:embed="rId2">
            <a:extLst>
              <a:ext uri="{28A0092B-C50C-407E-A947-70E740481C1C}">
                <a14:useLocalDpi xmlns:a14="http://schemas.microsoft.com/office/drawing/2010/main" val="0"/>
              </a:ext>
            </a:extLst>
          </a:blip>
          <a:srcRect b="5081"/>
          <a:stretch/>
        </p:blipFill>
        <p:spPr>
          <a:xfrm>
            <a:off x="20" y="1282"/>
            <a:ext cx="12191980" cy="6856718"/>
          </a:xfrm>
          <a:prstGeom prst="rect">
            <a:avLst/>
          </a:prstGeom>
        </p:spPr>
      </p:pic>
      <p:sp>
        <p:nvSpPr>
          <p:cNvPr id="21" name="Title 1">
            <a:extLst>
              <a:ext uri="{FF2B5EF4-FFF2-40B4-BE49-F238E27FC236}">
                <a16:creationId xmlns:a16="http://schemas.microsoft.com/office/drawing/2014/main" id="{50DEF98E-A31C-496B-8992-2E619C235081}"/>
              </a:ext>
            </a:extLst>
          </p:cNvPr>
          <p:cNvSpPr>
            <a:spLocks noGrp="1"/>
          </p:cNvSpPr>
          <p:nvPr/>
        </p:nvSpPr>
        <p:spPr>
          <a:xfrm>
            <a:off x="0" y="5217543"/>
            <a:ext cx="12188952" cy="13465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b="1" spc="600" dirty="0">
                <a:ln>
                  <a:solidFill>
                    <a:srgbClr val="0C0703"/>
                  </a:solidFill>
                </a:ln>
                <a:solidFill>
                  <a:srgbClr val="A2732B"/>
                </a:solidFill>
                <a:effectLst>
                  <a:glow rad="88900">
                    <a:srgbClr val="FEE188">
                      <a:alpha val="60000"/>
                    </a:srgbClr>
                  </a:glow>
                </a:effectLst>
                <a:latin typeface="Bell Gothic Std Black" panose="020B0706020202040204" pitchFamily="34" charset="0"/>
                <a:cs typeface="Arial" panose="020B0604020202020204" pitchFamily="34" charset="0"/>
              </a:rPr>
              <a:t>A Strange Land</a:t>
            </a:r>
            <a:br>
              <a:rPr lang="en-US" b="1" dirty="0">
                <a:ln>
                  <a:solidFill>
                    <a:srgbClr val="0C0703"/>
                  </a:solidFill>
                </a:ln>
                <a:solidFill>
                  <a:srgbClr val="A2732B"/>
                </a:solidFill>
                <a:latin typeface="Arial" panose="020B0604020202020204" pitchFamily="34" charset="0"/>
                <a:cs typeface="Arial" panose="020B0604020202020204" pitchFamily="34" charset="0"/>
              </a:rPr>
            </a:br>
            <a:endParaRPr lang="en-US" sz="1700" b="1" dirty="0">
              <a:ln>
                <a:solidFill>
                  <a:srgbClr val="0C0703"/>
                </a:solidFill>
              </a:ln>
              <a:solidFill>
                <a:srgbClr val="A2732B"/>
              </a:solidFill>
              <a:latin typeface="+mn-lt"/>
              <a:ea typeface="+mn-ea"/>
              <a:cs typeface="+mn-cs"/>
            </a:endParaRPr>
          </a:p>
        </p:txBody>
      </p:sp>
    </p:spTree>
    <p:extLst>
      <p:ext uri="{BB962C8B-B14F-4D97-AF65-F5344CB8AC3E}">
        <p14:creationId xmlns:p14="http://schemas.microsoft.com/office/powerpoint/2010/main" val="3105845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E18A6-FEAF-429A-B93E-FF9670F49A93}"/>
              </a:ext>
            </a:extLst>
          </p:cNvPr>
          <p:cNvSpPr>
            <a:spLocks noGrp="1"/>
          </p:cNvSpPr>
          <p:nvPr>
            <p:ph idx="1"/>
          </p:nvPr>
        </p:nvSpPr>
        <p:spPr>
          <a:xfrm>
            <a:off x="64655" y="219363"/>
            <a:ext cx="11693236" cy="6419273"/>
          </a:xfrm>
        </p:spPr>
        <p:txBody>
          <a:bodyPr>
            <a:noAutofit/>
          </a:bodyPr>
          <a:lstStyle/>
          <a:p>
            <a:r>
              <a:rPr lang="en-US" sz="4800" b="1" dirty="0"/>
              <a:t>The problem was not </a:t>
            </a:r>
            <a:r>
              <a:rPr lang="en-US" sz="4800" b="1" i="1" dirty="0"/>
              <a:t>with those leaders</a:t>
            </a:r>
            <a:r>
              <a:rPr lang="en-US" sz="4800" b="1" dirty="0"/>
              <a:t>. </a:t>
            </a:r>
          </a:p>
          <a:p>
            <a:r>
              <a:rPr lang="en-US" sz="4800" b="1" dirty="0"/>
              <a:t>The problem started when people sided one against each other. </a:t>
            </a:r>
          </a:p>
          <a:p>
            <a:r>
              <a:rPr lang="en-US" sz="4800" b="1" dirty="0"/>
              <a:t>Perhaps the Devil just infected the first person with the lie:</a:t>
            </a:r>
          </a:p>
          <a:p>
            <a:r>
              <a:rPr lang="en-US" sz="4800" b="1" dirty="0"/>
              <a:t>“Isn’t your preacher better than the others?” And it spread like a </a:t>
            </a:r>
            <a:r>
              <a:rPr lang="en-US" sz="4800" b="1" i="1" dirty="0"/>
              <a:t>pandemic</a:t>
            </a:r>
            <a:r>
              <a:rPr lang="en-US" sz="4800" b="1" dirty="0"/>
              <a:t>.</a:t>
            </a:r>
          </a:p>
          <a:p>
            <a:r>
              <a:rPr lang="en-US" sz="4800" b="1" dirty="0"/>
              <a:t>And it turned into</a:t>
            </a:r>
            <a:r>
              <a:rPr lang="en-US" sz="4800" b="1" i="1" dirty="0"/>
              <a:t> </a:t>
            </a:r>
            <a:r>
              <a:rPr lang="en-US" sz="4800" b="1" dirty="0"/>
              <a:t>fighting, quarrelling and divisions in the church.</a:t>
            </a:r>
          </a:p>
        </p:txBody>
      </p:sp>
    </p:spTree>
    <p:extLst>
      <p:ext uri="{BB962C8B-B14F-4D97-AF65-F5344CB8AC3E}">
        <p14:creationId xmlns:p14="http://schemas.microsoft.com/office/powerpoint/2010/main" val="1005359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urface&#10;&#10;Description automatically generated">
            <a:extLst>
              <a:ext uri="{FF2B5EF4-FFF2-40B4-BE49-F238E27FC236}">
                <a16:creationId xmlns:a16="http://schemas.microsoft.com/office/drawing/2014/main" id="{C64A1BFE-24CC-486E-8FC0-DB82D8F74632}"/>
              </a:ext>
            </a:extLst>
          </p:cNvPr>
          <p:cNvPicPr>
            <a:picLocks noChangeAspect="1"/>
          </p:cNvPicPr>
          <p:nvPr/>
        </p:nvPicPr>
        <p:blipFill rotWithShape="1">
          <a:blip r:embed="rId2">
            <a:extLst>
              <a:ext uri="{28A0092B-C50C-407E-A947-70E740481C1C}">
                <a14:useLocalDpi xmlns:a14="http://schemas.microsoft.com/office/drawing/2010/main" val="0"/>
              </a:ext>
            </a:extLst>
          </a:blip>
          <a:srcRect t="5035" b="14623"/>
          <a:stretch/>
        </p:blipFill>
        <p:spPr>
          <a:xfrm>
            <a:off x="0" y="1282"/>
            <a:ext cx="12191980" cy="6856718"/>
          </a:xfrm>
          <a:prstGeom prst="rect">
            <a:avLst/>
          </a:prstGeom>
        </p:spPr>
      </p:pic>
      <p:sp>
        <p:nvSpPr>
          <p:cNvPr id="5" name="Subtitle 2">
            <a:extLst>
              <a:ext uri="{FF2B5EF4-FFF2-40B4-BE49-F238E27FC236}">
                <a16:creationId xmlns:a16="http://schemas.microsoft.com/office/drawing/2014/main" id="{11B3B67B-F68A-4034-AB5E-11BB7DFFA93B}"/>
              </a:ext>
            </a:extLst>
          </p:cNvPr>
          <p:cNvSpPr>
            <a:spLocks noGrp="1"/>
          </p:cNvSpPr>
          <p:nvPr>
            <p:ph type="subTitle" idx="1"/>
          </p:nvPr>
        </p:nvSpPr>
        <p:spPr>
          <a:xfrm>
            <a:off x="3474587" y="3169584"/>
            <a:ext cx="2522451" cy="1016000"/>
          </a:xfrm>
        </p:spPr>
        <p:txBody>
          <a:bodyPr rIns="0">
            <a:noAutofit/>
          </a:bodyPr>
          <a:lstStyle/>
          <a:p>
            <a:pPr algn="l">
              <a:lnSpc>
                <a:spcPts val="5760"/>
              </a:lnSpc>
              <a:spcBef>
                <a:spcPts val="0"/>
              </a:spcBef>
            </a:pPr>
            <a:r>
              <a:rPr lang="en-US" sz="7200" b="1" dirty="0">
                <a:effectLst>
                  <a:glow rad="114300">
                    <a:schemeClr val="bg1"/>
                  </a:glow>
                </a:effectLst>
              </a:rPr>
              <a:t>Paul</a:t>
            </a:r>
          </a:p>
        </p:txBody>
      </p:sp>
      <p:sp>
        <p:nvSpPr>
          <p:cNvPr id="6" name="Subtitle 2">
            <a:extLst>
              <a:ext uri="{FF2B5EF4-FFF2-40B4-BE49-F238E27FC236}">
                <a16:creationId xmlns:a16="http://schemas.microsoft.com/office/drawing/2014/main" id="{4861752B-0023-4B80-B9E6-98880AE6CD94}"/>
              </a:ext>
            </a:extLst>
          </p:cNvPr>
          <p:cNvSpPr txBox="1">
            <a:spLocks/>
          </p:cNvSpPr>
          <p:nvPr/>
        </p:nvSpPr>
        <p:spPr>
          <a:xfrm>
            <a:off x="6722988" y="3169584"/>
            <a:ext cx="3005802" cy="1365100"/>
          </a:xfrm>
          <a:prstGeom prst="rect">
            <a:avLst/>
          </a:prstGeom>
        </p:spPr>
        <p:txBody>
          <a:bodyPr vert="horz" lIns="9144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760"/>
              </a:lnSpc>
              <a:spcBef>
                <a:spcPts val="0"/>
              </a:spcBef>
            </a:pPr>
            <a:r>
              <a:rPr lang="en-US" sz="7200" b="1" dirty="0">
                <a:effectLst>
                  <a:glow rad="114300">
                    <a:schemeClr val="bg1"/>
                  </a:glow>
                </a:effectLst>
              </a:rPr>
              <a:t>Apollos</a:t>
            </a:r>
          </a:p>
        </p:txBody>
      </p:sp>
    </p:spTree>
    <p:extLst>
      <p:ext uri="{BB962C8B-B14F-4D97-AF65-F5344CB8AC3E}">
        <p14:creationId xmlns:p14="http://schemas.microsoft.com/office/powerpoint/2010/main" val="3616863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29491"/>
            <a:ext cx="12095018" cy="6248399"/>
          </a:xfrm>
        </p:spPr>
        <p:txBody>
          <a:bodyPr rIns="0">
            <a:noAutofit/>
          </a:bodyPr>
          <a:lstStyle/>
          <a:p>
            <a:pPr algn="l">
              <a:lnSpc>
                <a:spcPts val="4500"/>
              </a:lnSpc>
              <a:spcBef>
                <a:spcPts val="0"/>
              </a:spcBef>
              <a:buFont typeface="Arial" panose="020B0604020202020204" pitchFamily="34" charset="0"/>
              <a:buChar char="•"/>
            </a:pPr>
            <a:r>
              <a:rPr lang="en-US" sz="4800" b="1" dirty="0"/>
              <a:t>This unchristian attitude can start with a whisper in our ear, but soon we</a:t>
            </a:r>
            <a:r>
              <a:rPr lang="en-US" sz="4800" b="1" dirty="0">
                <a:solidFill>
                  <a:srgbClr val="C00000"/>
                </a:solidFill>
              </a:rPr>
              <a:t> </a:t>
            </a:r>
            <a:r>
              <a:rPr lang="en-US" sz="4800" b="1" dirty="0"/>
              <a:t>find ourselves at odds with people who </a:t>
            </a:r>
            <a:r>
              <a:rPr lang="en-US" sz="4800" b="1" i="1" dirty="0"/>
              <a:t>used</a:t>
            </a:r>
            <a:r>
              <a:rPr lang="en-US" sz="4800" b="1" dirty="0"/>
              <a:t> to be our</a:t>
            </a:r>
            <a:r>
              <a:rPr lang="en-US" sz="4800" b="1" dirty="0">
                <a:solidFill>
                  <a:srgbClr val="C00000"/>
                </a:solidFill>
              </a:rPr>
              <a:t> </a:t>
            </a:r>
            <a:r>
              <a:rPr lang="en-US" sz="4800" b="1" dirty="0"/>
              <a:t>friends.</a:t>
            </a:r>
          </a:p>
          <a:p>
            <a:pPr algn="l">
              <a:lnSpc>
                <a:spcPts val="4500"/>
              </a:lnSpc>
              <a:spcBef>
                <a:spcPts val="0"/>
              </a:spcBef>
              <a:buFont typeface="Arial" panose="020B0604020202020204" pitchFamily="34" charset="0"/>
              <a:buChar char="•"/>
            </a:pPr>
            <a:r>
              <a:rPr lang="en-US" sz="4800" b="1" dirty="0"/>
              <a:t>Even when the Holy Spirit</a:t>
            </a:r>
            <a:r>
              <a:rPr lang="en-US" sz="4800" b="1" i="1" dirty="0"/>
              <a:t> lets us know that </a:t>
            </a:r>
            <a:r>
              <a:rPr lang="en-US" sz="4800" b="1" dirty="0"/>
              <a:t>our attitudes are carnal… </a:t>
            </a:r>
          </a:p>
          <a:p>
            <a:pPr algn="l">
              <a:lnSpc>
                <a:spcPts val="4500"/>
              </a:lnSpc>
              <a:spcBef>
                <a:spcPts val="0"/>
              </a:spcBef>
              <a:buFont typeface="Arial" panose="020B0604020202020204" pitchFamily="34" charset="0"/>
              <a:buChar char="•"/>
            </a:pPr>
            <a:r>
              <a:rPr lang="en-US" sz="4800" b="1" dirty="0"/>
              <a:t>And even though He </a:t>
            </a:r>
            <a:r>
              <a:rPr lang="en-US" sz="4800" b="1" i="1" dirty="0"/>
              <a:t>would</a:t>
            </a:r>
            <a:r>
              <a:rPr lang="en-US" sz="4800" b="1" dirty="0"/>
              <a:t> help us make things right…</a:t>
            </a:r>
          </a:p>
          <a:p>
            <a:pPr algn="l">
              <a:lnSpc>
                <a:spcPts val="4500"/>
              </a:lnSpc>
              <a:spcBef>
                <a:spcPts val="0"/>
              </a:spcBef>
              <a:buFont typeface="Arial" panose="020B0604020202020204" pitchFamily="34" charset="0"/>
              <a:buChar char="•"/>
            </a:pPr>
            <a:r>
              <a:rPr lang="en-US" sz="4800" b="1" dirty="0"/>
              <a:t>We </a:t>
            </a:r>
            <a:r>
              <a:rPr lang="en-US" sz="4800" b="1" i="1" dirty="0"/>
              <a:t>can</a:t>
            </a:r>
            <a:r>
              <a:rPr lang="en-US" sz="4800" b="1" dirty="0"/>
              <a:t> be deceived by Satan’ lies.</a:t>
            </a:r>
          </a:p>
          <a:p>
            <a:pPr algn="l">
              <a:lnSpc>
                <a:spcPts val="4500"/>
              </a:lnSpc>
              <a:spcBef>
                <a:spcPts val="0"/>
              </a:spcBef>
              <a:buFont typeface="Arial" panose="020B0604020202020204" pitchFamily="34" charset="0"/>
              <a:buChar char="•"/>
            </a:pPr>
            <a:r>
              <a:rPr lang="en-US" sz="4800" b="1" dirty="0"/>
              <a:t>And once we</a:t>
            </a:r>
            <a:r>
              <a:rPr lang="en-US" sz="4800" b="1" dirty="0">
                <a:solidFill>
                  <a:srgbClr val="C00000"/>
                </a:solidFill>
              </a:rPr>
              <a:t> </a:t>
            </a:r>
            <a:r>
              <a:rPr lang="en-US" sz="4800" b="1" dirty="0"/>
              <a:t>start down the wrong path, pride makes it very hard to turn around!</a:t>
            </a:r>
          </a:p>
          <a:p>
            <a:pPr marL="288925" indent="-288925" algn="l">
              <a:lnSpc>
                <a:spcPts val="5760"/>
              </a:lnSpc>
              <a:spcBef>
                <a:spcPts val="0"/>
              </a:spcBef>
              <a:buFont typeface="Arial" panose="020B0604020202020204" pitchFamily="34" charset="0"/>
              <a:buChar char="•"/>
            </a:pPr>
            <a:endParaRPr lang="en-US" sz="4800" b="1" dirty="0"/>
          </a:p>
          <a:p>
            <a:pPr marL="288925" indent="-288925" algn="l">
              <a:lnSpc>
                <a:spcPts val="5760"/>
              </a:lnSpc>
              <a:spcBef>
                <a:spcPts val="0"/>
              </a:spcBef>
              <a:buFont typeface="Arial" panose="020B0604020202020204" pitchFamily="34" charset="0"/>
              <a:buChar char="•"/>
            </a:pPr>
            <a:endParaRPr lang="en-US" sz="4800" b="1" dirty="0"/>
          </a:p>
        </p:txBody>
      </p:sp>
    </p:spTree>
    <p:extLst>
      <p:ext uri="{BB962C8B-B14F-4D97-AF65-F5344CB8AC3E}">
        <p14:creationId xmlns:p14="http://schemas.microsoft.com/office/powerpoint/2010/main" val="2516028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586A3641-882E-4958-9CBC-E2727105AD93}"/>
              </a:ext>
            </a:extLst>
          </p:cNvPr>
          <p:cNvPicPr>
            <a:picLocks noChangeAspect="1"/>
          </p:cNvPicPr>
          <p:nvPr/>
        </p:nvPicPr>
        <p:blipFill rotWithShape="1">
          <a:blip r:embed="rId2">
            <a:extLst>
              <a:ext uri="{28A0092B-C50C-407E-A947-70E740481C1C}">
                <a14:useLocalDpi xmlns:a14="http://schemas.microsoft.com/office/drawing/2010/main" val="0"/>
              </a:ext>
            </a:extLst>
          </a:blip>
          <a:srcRect t="-476" b="19215"/>
          <a:stretch/>
        </p:blipFill>
        <p:spPr>
          <a:xfrm>
            <a:off x="0" y="1"/>
            <a:ext cx="12206271" cy="6858000"/>
          </a:xfrm>
          <a:prstGeom prst="rect">
            <a:avLst/>
          </a:prstGeom>
        </p:spPr>
      </p:pic>
      <p:sp>
        <p:nvSpPr>
          <p:cNvPr id="7" name="Subtitle 2">
            <a:extLst>
              <a:ext uri="{FF2B5EF4-FFF2-40B4-BE49-F238E27FC236}">
                <a16:creationId xmlns:a16="http://schemas.microsoft.com/office/drawing/2014/main" id="{EABE9041-6E98-4FE5-9CFF-2EFDDF1989DE}"/>
              </a:ext>
            </a:extLst>
          </p:cNvPr>
          <p:cNvSpPr>
            <a:spLocks noGrp="1"/>
          </p:cNvSpPr>
          <p:nvPr>
            <p:ph type="subTitle" idx="1"/>
          </p:nvPr>
        </p:nvSpPr>
        <p:spPr>
          <a:xfrm>
            <a:off x="223283" y="1548571"/>
            <a:ext cx="5511452" cy="4184070"/>
          </a:xfrm>
        </p:spPr>
        <p:txBody>
          <a:bodyPr rIns="0">
            <a:noAutofit/>
          </a:bodyPr>
          <a:lstStyle/>
          <a:p>
            <a:pPr algn="l">
              <a:lnSpc>
                <a:spcPct val="100000"/>
              </a:lnSpc>
              <a:spcBef>
                <a:spcPts val="0"/>
              </a:spcBef>
            </a:pPr>
            <a:r>
              <a:rPr lang="en-US" sz="6600" b="1" spc="300" dirty="0">
                <a:ln>
                  <a:solidFill>
                    <a:schemeClr val="accent1"/>
                  </a:solidFill>
                </a:ln>
                <a:solidFill>
                  <a:srgbClr val="BCDC98"/>
                </a:solidFill>
                <a:effectLst>
                  <a:glow>
                    <a:srgbClr val="FFFF00"/>
                  </a:glow>
                </a:effectLst>
                <a:latin typeface="Snap ITC" panose="04040A07060A02020202" pitchFamily="82" charset="0"/>
                <a:cs typeface="Aharoni" panose="020B0604020202020204" pitchFamily="2" charset="-79"/>
              </a:rPr>
              <a:t>Just a Whisper </a:t>
            </a:r>
          </a:p>
        </p:txBody>
      </p:sp>
    </p:spTree>
    <p:extLst>
      <p:ext uri="{BB962C8B-B14F-4D97-AF65-F5344CB8AC3E}">
        <p14:creationId xmlns:p14="http://schemas.microsoft.com/office/powerpoint/2010/main" val="2491292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83130"/>
            <a:ext cx="12192000" cy="6857999"/>
          </a:xfrm>
        </p:spPr>
        <p:txBody>
          <a:bodyPr rIns="0">
            <a:noAutofit/>
          </a:bodyPr>
          <a:lstStyle/>
          <a:p>
            <a:pPr algn="l">
              <a:lnSpc>
                <a:spcPts val="4800"/>
              </a:lnSpc>
              <a:spcBef>
                <a:spcPts val="0"/>
              </a:spcBef>
              <a:buFont typeface="Arial" panose="020B0604020202020204" pitchFamily="34" charset="0"/>
              <a:buChar char="•"/>
            </a:pPr>
            <a:r>
              <a:rPr lang="en-US" sz="4800" b="1" dirty="0"/>
              <a:t>You know when my wife and I are headed someplace in our car, we often have “friendly differences” on how to get there.</a:t>
            </a:r>
          </a:p>
          <a:p>
            <a:pPr algn="l">
              <a:lnSpc>
                <a:spcPts val="4800"/>
              </a:lnSpc>
              <a:spcBef>
                <a:spcPts val="0"/>
              </a:spcBef>
              <a:buFont typeface="Arial" panose="020B0604020202020204" pitchFamily="34" charset="0"/>
              <a:buChar char="•"/>
            </a:pPr>
            <a:r>
              <a:rPr lang="en-US" sz="4800" b="1" dirty="0"/>
              <a:t>I have to confess, she </a:t>
            </a:r>
            <a:r>
              <a:rPr lang="en-US" sz="4800" b="1" i="1" u="sng" dirty="0"/>
              <a:t>is</a:t>
            </a:r>
            <a:r>
              <a:rPr lang="en-US" sz="4800" b="1" dirty="0"/>
              <a:t> right most of the time, on which road to take.</a:t>
            </a:r>
          </a:p>
          <a:p>
            <a:pPr algn="l">
              <a:lnSpc>
                <a:spcPts val="4800"/>
              </a:lnSpc>
              <a:spcBef>
                <a:spcPts val="0"/>
              </a:spcBef>
              <a:buFont typeface="Arial" panose="020B0604020202020204" pitchFamily="34" charset="0"/>
              <a:buChar char="•"/>
            </a:pPr>
            <a:r>
              <a:rPr lang="en-US" sz="4800" b="1" dirty="0"/>
              <a:t>But… </a:t>
            </a:r>
            <a:r>
              <a:rPr lang="en-US" sz="4800" b="1" i="1" dirty="0"/>
              <a:t>once I’ve taken </a:t>
            </a:r>
            <a:r>
              <a:rPr lang="en-US" sz="4800" b="1" i="1" u="sng" dirty="0"/>
              <a:t>my</a:t>
            </a:r>
            <a:r>
              <a:rPr lang="en-US" sz="4800" b="1" i="1" dirty="0"/>
              <a:t> road</a:t>
            </a:r>
            <a:r>
              <a:rPr lang="en-US" sz="4800" b="1" dirty="0"/>
              <a:t>, I won’t turn back—until I start getting low on gas and…</a:t>
            </a:r>
          </a:p>
          <a:p>
            <a:pPr algn="l">
              <a:lnSpc>
                <a:spcPts val="4800"/>
              </a:lnSpc>
              <a:spcBef>
                <a:spcPts val="0"/>
              </a:spcBef>
              <a:buFont typeface="Arial" panose="020B0604020202020204" pitchFamily="34" charset="0"/>
              <a:buChar char="•"/>
            </a:pPr>
            <a:r>
              <a:rPr lang="en-US" sz="4800" b="1" dirty="0"/>
              <a:t>I’m forced to admit I’m on the </a:t>
            </a:r>
            <a:r>
              <a:rPr lang="en-US" sz="4800" b="1" i="1" u="sng" dirty="0"/>
              <a:t>wrong</a:t>
            </a:r>
            <a:r>
              <a:rPr lang="en-US" sz="4800" b="1" dirty="0"/>
              <a:t> road and she was right all along! </a:t>
            </a:r>
          </a:p>
          <a:p>
            <a:pPr algn="l">
              <a:lnSpc>
                <a:spcPts val="4800"/>
              </a:lnSpc>
              <a:spcBef>
                <a:spcPts val="0"/>
              </a:spcBef>
              <a:buFont typeface="Arial" panose="020B0604020202020204" pitchFamily="34" charset="0"/>
              <a:buChar char="•"/>
            </a:pPr>
            <a:r>
              <a:rPr lang="en-US" sz="4800" b="1" dirty="0"/>
              <a:t>And all the while my wife’s been telling me: </a:t>
            </a:r>
            <a:r>
              <a:rPr lang="en-US" sz="4800" b="1" i="1" u="sng" dirty="0"/>
              <a:t>Turn around!</a:t>
            </a:r>
          </a:p>
          <a:p>
            <a:pPr marL="288925" indent="-288925" algn="l">
              <a:lnSpc>
                <a:spcPts val="5760"/>
              </a:lnSpc>
              <a:spcBef>
                <a:spcPts val="0"/>
              </a:spcBef>
              <a:buFont typeface="Arial" panose="020B0604020202020204" pitchFamily="34" charset="0"/>
              <a:buChar char="•"/>
            </a:pPr>
            <a:endParaRPr lang="en-US" sz="4800" b="1" dirty="0"/>
          </a:p>
        </p:txBody>
      </p:sp>
    </p:spTree>
    <p:extLst>
      <p:ext uri="{BB962C8B-B14F-4D97-AF65-F5344CB8AC3E}">
        <p14:creationId xmlns:p14="http://schemas.microsoft.com/office/powerpoint/2010/main" val="3885997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red sign with white text&#10;&#10;Description automatically generated with medium confidence">
            <a:extLst>
              <a:ext uri="{FF2B5EF4-FFF2-40B4-BE49-F238E27FC236}">
                <a16:creationId xmlns:a16="http://schemas.microsoft.com/office/drawing/2014/main" id="{90B999EB-0D14-4200-9AE5-A7A0D9847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632" y="92992"/>
            <a:ext cx="9549058" cy="6602278"/>
          </a:xfrm>
          <a:prstGeom prst="rect">
            <a:avLst/>
          </a:prstGeom>
        </p:spPr>
      </p:pic>
    </p:spTree>
    <p:extLst>
      <p:ext uri="{BB962C8B-B14F-4D97-AF65-F5344CB8AC3E}">
        <p14:creationId xmlns:p14="http://schemas.microsoft.com/office/powerpoint/2010/main" val="2436031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274320"/>
            <a:ext cx="12192000" cy="6583680"/>
          </a:xfrm>
        </p:spPr>
        <p:txBody>
          <a:bodyPr rIns="0">
            <a:noAutofit/>
          </a:bodyPr>
          <a:lstStyle/>
          <a:p>
            <a:pPr marL="288925" indent="-288925" algn="l">
              <a:buFont typeface="Arial" panose="020B0604020202020204" pitchFamily="34" charset="0"/>
              <a:buChar char="•"/>
            </a:pPr>
            <a:r>
              <a:rPr lang="en-US" sz="4800" b="1" dirty="0"/>
              <a:t>Nobody likes to admit they’re wrong.</a:t>
            </a:r>
          </a:p>
          <a:p>
            <a:pPr marL="288925" indent="-288925" algn="l">
              <a:buFont typeface="Arial" panose="020B0604020202020204" pitchFamily="34" charset="0"/>
              <a:buChar char="•"/>
            </a:pPr>
            <a:r>
              <a:rPr lang="en-US" sz="4800" b="1" dirty="0"/>
              <a:t>It’s pride that keeps us heading in the wrong direction </a:t>
            </a:r>
            <a:r>
              <a:rPr lang="en-US" sz="4800" b="1" i="1" u="sng" dirty="0"/>
              <a:t>when we need to turn around!</a:t>
            </a:r>
          </a:p>
          <a:p>
            <a:pPr marL="288925" indent="-288925" algn="l">
              <a:buFont typeface="Arial" panose="020B0604020202020204" pitchFamily="34" charset="0"/>
              <a:buChar char="•"/>
            </a:pPr>
            <a:r>
              <a:rPr lang="en-US" sz="4800" b="1" dirty="0"/>
              <a:t>The Devil knows this about us and if he can whisper something in our ear that </a:t>
            </a:r>
            <a:r>
              <a:rPr lang="en-US" sz="4800" b="1" i="1" dirty="0"/>
              <a:t>sounds good</a:t>
            </a:r>
            <a:r>
              <a:rPr lang="en-US" sz="4800" b="1" dirty="0"/>
              <a:t>, off we go merrily down the road!</a:t>
            </a:r>
          </a:p>
          <a:p>
            <a:pPr marL="288925" indent="-288925" algn="l">
              <a:buFont typeface="Arial" panose="020B0604020202020204" pitchFamily="34" charset="0"/>
              <a:buChar char="•"/>
            </a:pPr>
            <a:r>
              <a:rPr lang="en-US" sz="4800" b="1" dirty="0"/>
              <a:t>Especially if there’s other people who can join us. In another </a:t>
            </a:r>
            <a:r>
              <a:rPr lang="en-US" sz="4800" b="1" dirty="0" err="1"/>
              <a:t>Kerusso</a:t>
            </a:r>
            <a:r>
              <a:rPr lang="en-US" sz="4800" b="1" dirty="0"/>
              <a:t> Couch Sermon you may have heard, Therese called it “group think”</a:t>
            </a:r>
          </a:p>
        </p:txBody>
      </p:sp>
    </p:spTree>
    <p:extLst>
      <p:ext uri="{BB962C8B-B14F-4D97-AF65-F5344CB8AC3E}">
        <p14:creationId xmlns:p14="http://schemas.microsoft.com/office/powerpoint/2010/main" val="511752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C2DEF75B-E655-460C-9EDE-7FE62F524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850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68036"/>
            <a:ext cx="12192000" cy="6289964"/>
          </a:xfrm>
        </p:spPr>
        <p:txBody>
          <a:bodyPr rIns="0">
            <a:noAutofit/>
          </a:bodyPr>
          <a:lstStyle/>
          <a:p>
            <a:pPr marL="231775" indent="-231775" algn="l">
              <a:lnSpc>
                <a:spcPts val="5760"/>
              </a:lnSpc>
              <a:spcBef>
                <a:spcPts val="0"/>
              </a:spcBef>
              <a:buFont typeface="Arial" panose="020B0604020202020204" pitchFamily="34" charset="0"/>
              <a:buChar char="•"/>
            </a:pPr>
            <a:r>
              <a:rPr lang="en-US" sz="4800" b="1" dirty="0"/>
              <a:t>And that’s what happened in Corinth. </a:t>
            </a:r>
          </a:p>
          <a:p>
            <a:pPr marL="231775" indent="-231775" algn="l">
              <a:lnSpc>
                <a:spcPts val="5760"/>
              </a:lnSpc>
              <a:spcBef>
                <a:spcPts val="0"/>
              </a:spcBef>
              <a:buFont typeface="Arial" panose="020B0604020202020204" pitchFamily="34" charset="0"/>
              <a:buChar char="•"/>
            </a:pPr>
            <a:r>
              <a:rPr lang="en-US" sz="4800" b="1" dirty="0"/>
              <a:t>And that whole fight was most likely, over nothing more than the different preaching styles of Godly Christian leaders.</a:t>
            </a:r>
          </a:p>
          <a:p>
            <a:pPr marL="231775" indent="-231775" algn="l">
              <a:lnSpc>
                <a:spcPts val="5760"/>
              </a:lnSpc>
              <a:spcBef>
                <a:spcPts val="0"/>
              </a:spcBef>
              <a:buFont typeface="Arial" panose="020B0604020202020204" pitchFamily="34" charset="0"/>
              <a:buChar char="•"/>
            </a:pPr>
            <a:r>
              <a:rPr lang="en-US" sz="4800" b="1" dirty="0"/>
              <a:t> Satan whispered a mistrust of Godly leaders into Christian ears at Corinth and it weakened and divided their church, just as the Devil whispered mistrust into Eve’s ear.</a:t>
            </a:r>
          </a:p>
        </p:txBody>
      </p:sp>
    </p:spTree>
    <p:extLst>
      <p:ext uri="{BB962C8B-B14F-4D97-AF65-F5344CB8AC3E}">
        <p14:creationId xmlns:p14="http://schemas.microsoft.com/office/powerpoint/2010/main" val="3906698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Graphical user interface, website&#10;&#10;Description automatically generated">
            <a:extLst>
              <a:ext uri="{FF2B5EF4-FFF2-40B4-BE49-F238E27FC236}">
                <a16:creationId xmlns:a16="http://schemas.microsoft.com/office/drawing/2014/main" id="{F9F2549C-19CD-4800-B167-A836086861FF}"/>
              </a:ext>
            </a:extLst>
          </p:cNvPr>
          <p:cNvPicPr>
            <a:picLocks noChangeAspect="1"/>
          </p:cNvPicPr>
          <p:nvPr/>
        </p:nvPicPr>
        <p:blipFill rotWithShape="1">
          <a:blip r:embed="rId2">
            <a:extLst>
              <a:ext uri="{28A0092B-C50C-407E-A947-70E740481C1C}">
                <a14:useLocalDpi xmlns:a14="http://schemas.microsoft.com/office/drawing/2010/main" val="0"/>
              </a:ext>
            </a:extLst>
          </a:blip>
          <a:srcRect l="9761"/>
          <a:stretch/>
        </p:blipFill>
        <p:spPr>
          <a:xfrm>
            <a:off x="20" y="1282"/>
            <a:ext cx="12191980" cy="6856718"/>
          </a:xfrm>
          <a:prstGeom prst="rect">
            <a:avLst/>
          </a:prstGeom>
        </p:spPr>
      </p:pic>
    </p:spTree>
    <p:extLst>
      <p:ext uri="{BB962C8B-B14F-4D97-AF65-F5344CB8AC3E}">
        <p14:creationId xmlns:p14="http://schemas.microsoft.com/office/powerpoint/2010/main" val="3715849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4691" y="440871"/>
            <a:ext cx="11897975" cy="6417129"/>
          </a:xfrm>
        </p:spPr>
        <p:txBody>
          <a:bodyPr rIns="0">
            <a:noAutofit/>
          </a:bodyPr>
          <a:lstStyle/>
          <a:p>
            <a:pPr algn="l">
              <a:lnSpc>
                <a:spcPts val="5760"/>
              </a:lnSpc>
              <a:spcBef>
                <a:spcPts val="0"/>
              </a:spcBef>
              <a:buFont typeface="Arial" panose="020B0604020202020204" pitchFamily="34" charset="0"/>
              <a:buChar char="•"/>
            </a:pPr>
            <a:r>
              <a:rPr lang="en-US" sz="4800" b="1" dirty="0"/>
              <a:t>In Exodus 2:22, Moses, after escaping from Egypt (in fear for his life) finds a wife named Zipporah in the foreign land of Midian. </a:t>
            </a:r>
          </a:p>
          <a:p>
            <a:pPr algn="l">
              <a:lnSpc>
                <a:spcPts val="5760"/>
              </a:lnSpc>
              <a:spcBef>
                <a:spcPts val="0"/>
              </a:spcBef>
              <a:buFont typeface="Arial" panose="020B0604020202020204" pitchFamily="34" charset="0"/>
              <a:buChar char="•"/>
            </a:pPr>
            <a:r>
              <a:rPr lang="en-US" sz="4800" b="1" dirty="0"/>
              <a:t>She gives birth to a son and Moses names him “Gershon” (which means “a stranger.”) </a:t>
            </a:r>
          </a:p>
          <a:p>
            <a:pPr algn="l">
              <a:lnSpc>
                <a:spcPts val="5760"/>
              </a:lnSpc>
              <a:spcBef>
                <a:spcPts val="0"/>
              </a:spcBef>
              <a:buFont typeface="Arial" panose="020B0604020202020204" pitchFamily="34" charset="0"/>
              <a:buChar char="•"/>
            </a:pPr>
            <a:r>
              <a:rPr lang="en-US" sz="4800" b="1" dirty="0"/>
              <a:t>Moses looks over the foreign country he’s living in and says, “I am a stranger in a strange land.”</a:t>
            </a:r>
          </a:p>
          <a:p>
            <a:pPr algn="l">
              <a:lnSpc>
                <a:spcPts val="5760"/>
              </a:lnSpc>
              <a:spcBef>
                <a:spcPts val="0"/>
              </a:spcBef>
            </a:pPr>
            <a:endParaRPr lang="en-US" sz="4800" b="1" dirty="0"/>
          </a:p>
        </p:txBody>
      </p:sp>
    </p:spTree>
    <p:extLst>
      <p:ext uri="{BB962C8B-B14F-4D97-AF65-F5344CB8AC3E}">
        <p14:creationId xmlns:p14="http://schemas.microsoft.com/office/powerpoint/2010/main" val="3281842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252" y="249382"/>
            <a:ext cx="12192000" cy="6555610"/>
          </a:xfrm>
        </p:spPr>
        <p:txBody>
          <a:bodyPr rIns="0">
            <a:noAutofit/>
          </a:bodyPr>
          <a:lstStyle/>
          <a:p>
            <a:pPr marL="231775" indent="-231775" algn="l">
              <a:lnSpc>
                <a:spcPts val="5760"/>
              </a:lnSpc>
              <a:spcBef>
                <a:spcPts val="0"/>
              </a:spcBef>
              <a:buFont typeface="Arial" panose="020B0604020202020204" pitchFamily="34" charset="0"/>
              <a:buChar char="•"/>
            </a:pPr>
            <a:r>
              <a:rPr lang="en-US" sz="4800" b="1" dirty="0"/>
              <a:t>Now, back in Genesis Satan told Eve a second thing :</a:t>
            </a:r>
          </a:p>
          <a:p>
            <a:pPr algn="l">
              <a:lnSpc>
                <a:spcPts val="5200"/>
              </a:lnSpc>
              <a:spcBef>
                <a:spcPts val="0"/>
              </a:spcBef>
              <a:buFont typeface="Arial" panose="020B0604020202020204" pitchFamily="34" charset="0"/>
              <a:buChar char="•"/>
            </a:pPr>
            <a:r>
              <a:rPr lang="en-US" sz="4800" b="1" dirty="0"/>
              <a:t>2. “God knows when you eat it, your eyes will be opened”</a:t>
            </a:r>
          </a:p>
          <a:p>
            <a:pPr algn="l">
              <a:lnSpc>
                <a:spcPts val="5200"/>
              </a:lnSpc>
              <a:spcBef>
                <a:spcPts val="0"/>
              </a:spcBef>
              <a:buFont typeface="Arial" panose="020B0604020202020204" pitchFamily="34" charset="0"/>
              <a:buChar char="•"/>
            </a:pPr>
            <a:r>
              <a:rPr lang="en-US" sz="4800" b="1" dirty="0"/>
              <a:t>So, the Devil has planted doubt in Eve’s ear concerning God’s advice.</a:t>
            </a:r>
          </a:p>
          <a:p>
            <a:pPr algn="l">
              <a:lnSpc>
                <a:spcPts val="5200"/>
              </a:lnSpc>
              <a:spcBef>
                <a:spcPts val="0"/>
              </a:spcBef>
              <a:buFont typeface="Arial" panose="020B0604020202020204" pitchFamily="34" charset="0"/>
              <a:buChar char="•"/>
            </a:pPr>
            <a:r>
              <a:rPr lang="en-US" sz="4800" b="1" dirty="0"/>
              <a:t>Next thing, he tells her God is holding back good things from her and she should take her liberty and eat whatever she wants. </a:t>
            </a:r>
          </a:p>
        </p:txBody>
      </p:sp>
    </p:spTree>
    <p:extLst>
      <p:ext uri="{BB962C8B-B14F-4D97-AF65-F5344CB8AC3E}">
        <p14:creationId xmlns:p14="http://schemas.microsoft.com/office/powerpoint/2010/main" val="4194805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
            <a:ext cx="12003314" cy="6858000"/>
          </a:xfrm>
        </p:spPr>
        <p:txBody>
          <a:bodyPr rIns="0">
            <a:noAutofit/>
          </a:bodyPr>
          <a:lstStyle/>
          <a:p>
            <a:pPr marL="231775" indent="-231775" algn="l">
              <a:lnSpc>
                <a:spcPts val="5760"/>
              </a:lnSpc>
              <a:spcBef>
                <a:spcPts val="0"/>
              </a:spcBef>
              <a:buFont typeface="Arial" panose="020B0604020202020204" pitchFamily="34" charset="0"/>
              <a:buChar char="•"/>
            </a:pPr>
            <a:r>
              <a:rPr lang="en-US" sz="4800" b="1" dirty="0"/>
              <a:t>Her personal right to eat the fruit of her choice had become more important to her than Godly counsel.</a:t>
            </a:r>
          </a:p>
          <a:p>
            <a:pPr marL="231775" indent="-231775" algn="l">
              <a:lnSpc>
                <a:spcPts val="5760"/>
              </a:lnSpc>
              <a:spcBef>
                <a:spcPts val="0"/>
              </a:spcBef>
              <a:buFont typeface="Arial" panose="020B0604020202020204" pitchFamily="34" charset="0"/>
              <a:buChar char="•"/>
            </a:pPr>
            <a:r>
              <a:rPr lang="en-US" sz="4800" b="1" dirty="0"/>
              <a:t>Satan has now preached to Eve, </a:t>
            </a:r>
            <a:r>
              <a:rPr lang="en-US" sz="4800" b="1" i="1" u="sng" dirty="0"/>
              <a:t>two false gospels:</a:t>
            </a:r>
          </a:p>
          <a:p>
            <a:pPr marL="231775" indent="-231775" algn="l">
              <a:lnSpc>
                <a:spcPts val="5760"/>
              </a:lnSpc>
              <a:spcBef>
                <a:spcPts val="0"/>
              </a:spcBef>
              <a:buFont typeface="Arial" panose="020B0604020202020204" pitchFamily="34" charset="0"/>
              <a:buChar char="•"/>
            </a:pPr>
            <a:r>
              <a:rPr lang="en-US" sz="4800" b="1" dirty="0"/>
              <a:t>1. The gospel of </a:t>
            </a:r>
            <a:r>
              <a:rPr lang="en-US" sz="4800" b="1" i="1" u="sng" dirty="0"/>
              <a:t>mistrusting authorities</a:t>
            </a:r>
          </a:p>
          <a:p>
            <a:pPr marL="231775" indent="-231775" algn="l">
              <a:lnSpc>
                <a:spcPts val="5760"/>
              </a:lnSpc>
              <a:spcBef>
                <a:spcPts val="0"/>
              </a:spcBef>
              <a:buFont typeface="Arial" panose="020B0604020202020204" pitchFamily="34" charset="0"/>
              <a:buChar char="•"/>
            </a:pPr>
            <a:r>
              <a:rPr lang="en-US" sz="4800" b="1" dirty="0"/>
              <a:t>2. The gospel of </a:t>
            </a:r>
            <a:r>
              <a:rPr lang="en-US" sz="4800" b="1" i="1" u="sng" dirty="0"/>
              <a:t>guarding your personal rights</a:t>
            </a:r>
          </a:p>
          <a:p>
            <a:pPr marL="231775" indent="-231775" algn="l">
              <a:lnSpc>
                <a:spcPts val="5760"/>
              </a:lnSpc>
              <a:spcBef>
                <a:spcPts val="0"/>
              </a:spcBef>
              <a:buFont typeface="Arial" panose="020B0604020202020204" pitchFamily="34" charset="0"/>
              <a:buChar char="•"/>
            </a:pPr>
            <a:r>
              <a:rPr lang="en-US" sz="4800" b="1" dirty="0"/>
              <a:t>Paul prophecies an attack upon the last day church, </a:t>
            </a:r>
            <a:r>
              <a:rPr lang="en-US" sz="4800" b="1" i="1" u="sng" dirty="0"/>
              <a:t>just like it happened to Eve:</a:t>
            </a:r>
          </a:p>
          <a:p>
            <a:pPr marL="231775" indent="-231775" algn="l">
              <a:lnSpc>
                <a:spcPts val="5760"/>
              </a:lnSpc>
              <a:spcBef>
                <a:spcPts val="0"/>
              </a:spcBef>
              <a:buFont typeface="Arial" panose="020B0604020202020204" pitchFamily="34" charset="0"/>
              <a:buChar char="•"/>
            </a:pPr>
            <a:endParaRPr lang="en-US" sz="4800" b="1" dirty="0"/>
          </a:p>
          <a:p>
            <a:pPr marL="231775" indent="-231775" algn="l">
              <a:lnSpc>
                <a:spcPts val="576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endParaRPr lang="en-US" sz="4800" b="1" dirty="0"/>
          </a:p>
        </p:txBody>
      </p:sp>
    </p:spTree>
    <p:extLst>
      <p:ext uri="{BB962C8B-B14F-4D97-AF65-F5344CB8AC3E}">
        <p14:creationId xmlns:p14="http://schemas.microsoft.com/office/powerpoint/2010/main" val="2221407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78786216-DE37-4072-B6D9-DD350A7B01D6}"/>
              </a:ext>
            </a:extLst>
          </p:cNvPr>
          <p:cNvPicPr>
            <a:picLocks noChangeAspect="1"/>
          </p:cNvPicPr>
          <p:nvPr/>
        </p:nvPicPr>
        <p:blipFill rotWithShape="1">
          <a:blip r:embed="rId2">
            <a:extLst>
              <a:ext uri="{28A0092B-C50C-407E-A947-70E740481C1C}">
                <a14:useLocalDpi xmlns:a14="http://schemas.microsoft.com/office/drawing/2010/main" val="0"/>
              </a:ext>
            </a:extLst>
          </a:blip>
          <a:srcRect l="3320" t="3951" r="-3320" b="8405"/>
          <a:stretch/>
        </p:blipFill>
        <p:spPr>
          <a:xfrm>
            <a:off x="0" y="0"/>
            <a:ext cx="12610200" cy="6858000"/>
          </a:xfrm>
          <a:prstGeom prst="rect">
            <a:avLst/>
          </a:prstGeom>
        </p:spPr>
      </p:pic>
      <p:sp>
        <p:nvSpPr>
          <p:cNvPr id="3" name="Subtitle 2">
            <a:extLst>
              <a:ext uri="{FF2B5EF4-FFF2-40B4-BE49-F238E27FC236}">
                <a16:creationId xmlns:a16="http://schemas.microsoft.com/office/drawing/2014/main" id="{1FEB452B-4943-4BCD-A0B8-972991C51383}"/>
              </a:ext>
            </a:extLst>
          </p:cNvPr>
          <p:cNvSpPr>
            <a:spLocks noGrp="1"/>
          </p:cNvSpPr>
          <p:nvPr>
            <p:ph type="subTitle" idx="1"/>
          </p:nvPr>
        </p:nvSpPr>
        <p:spPr>
          <a:xfrm>
            <a:off x="135924" y="4053016"/>
            <a:ext cx="8489092" cy="2804984"/>
          </a:xfrm>
        </p:spPr>
        <p:txBody>
          <a:bodyPr rIns="0">
            <a:noAutofit/>
          </a:bodyPr>
          <a:lstStyle/>
          <a:p>
            <a:pPr algn="l">
              <a:lnSpc>
                <a:spcPts val="5000"/>
              </a:lnSpc>
              <a:spcBef>
                <a:spcPts val="0"/>
              </a:spcBef>
            </a:pPr>
            <a:r>
              <a:rPr lang="en-US" sz="4800" b="1" dirty="0">
                <a:solidFill>
                  <a:schemeClr val="accent5">
                    <a:lumMod val="60000"/>
                    <a:lumOff val="40000"/>
                  </a:schemeClr>
                </a:solidFill>
                <a:effectLst>
                  <a:glow rad="127000">
                    <a:schemeClr val="tx1"/>
                  </a:glow>
                </a:effectLst>
              </a:rPr>
              <a:t>1</a:t>
            </a:r>
            <a:r>
              <a:rPr lang="en-US" sz="4800" b="1" dirty="0">
                <a:ln w="3175">
                  <a:solidFill>
                    <a:schemeClr val="bg1"/>
                  </a:solidFill>
                </a:ln>
                <a:solidFill>
                  <a:schemeClr val="accent5">
                    <a:lumMod val="60000"/>
                    <a:lumOff val="40000"/>
                  </a:schemeClr>
                </a:solidFill>
                <a:effectLst>
                  <a:glow rad="127000">
                    <a:schemeClr val="tx1"/>
                  </a:glow>
                </a:effectLst>
              </a:rPr>
              <a:t>. The gospel of </a:t>
            </a:r>
            <a:r>
              <a:rPr lang="en-US" sz="4800" b="1" i="1" dirty="0">
                <a:ln w="3175">
                  <a:solidFill>
                    <a:schemeClr val="bg1"/>
                  </a:solidFill>
                </a:ln>
                <a:solidFill>
                  <a:schemeClr val="accent5">
                    <a:lumMod val="60000"/>
                    <a:lumOff val="40000"/>
                  </a:schemeClr>
                </a:solidFill>
                <a:effectLst>
                  <a:glow rad="127000">
                    <a:schemeClr val="tx1"/>
                  </a:glow>
                </a:effectLst>
              </a:rPr>
              <a:t>mistrusting</a:t>
            </a:r>
          </a:p>
          <a:p>
            <a:pPr algn="l">
              <a:lnSpc>
                <a:spcPts val="5000"/>
              </a:lnSpc>
              <a:spcBef>
                <a:spcPts val="0"/>
              </a:spcBef>
              <a:spcAft>
                <a:spcPts val="1200"/>
              </a:spcAft>
            </a:pPr>
            <a:r>
              <a:rPr lang="en-US" sz="4800" b="1" i="1" dirty="0">
                <a:ln w="3175">
                  <a:solidFill>
                    <a:schemeClr val="bg1"/>
                  </a:solidFill>
                </a:ln>
                <a:solidFill>
                  <a:schemeClr val="accent5">
                    <a:lumMod val="60000"/>
                    <a:lumOff val="40000"/>
                  </a:schemeClr>
                </a:solidFill>
                <a:effectLst>
                  <a:glow rad="127000">
                    <a:schemeClr val="tx1"/>
                  </a:glow>
                </a:effectLst>
              </a:rPr>
              <a:t> authorities.</a:t>
            </a:r>
          </a:p>
          <a:p>
            <a:pPr algn="l">
              <a:lnSpc>
                <a:spcPts val="5000"/>
              </a:lnSpc>
              <a:spcBef>
                <a:spcPts val="0"/>
              </a:spcBef>
            </a:pPr>
            <a:r>
              <a:rPr lang="en-US" sz="4800" b="1" dirty="0">
                <a:ln w="3175">
                  <a:solidFill>
                    <a:schemeClr val="bg1"/>
                  </a:solidFill>
                </a:ln>
                <a:solidFill>
                  <a:schemeClr val="accent5">
                    <a:lumMod val="60000"/>
                    <a:lumOff val="40000"/>
                  </a:schemeClr>
                </a:solidFill>
                <a:effectLst>
                  <a:glow rad="127000">
                    <a:schemeClr val="tx1"/>
                  </a:glow>
                </a:effectLst>
              </a:rPr>
              <a:t>2. The gospel of </a:t>
            </a:r>
            <a:r>
              <a:rPr lang="en-US" sz="4800" b="1" i="1" dirty="0">
                <a:ln w="3175">
                  <a:solidFill>
                    <a:schemeClr val="bg1"/>
                  </a:solidFill>
                </a:ln>
                <a:solidFill>
                  <a:schemeClr val="accent5">
                    <a:lumMod val="60000"/>
                    <a:lumOff val="40000"/>
                  </a:schemeClr>
                </a:solidFill>
                <a:effectLst>
                  <a:glow rad="127000">
                    <a:schemeClr val="tx1"/>
                  </a:glow>
                </a:effectLst>
              </a:rPr>
              <a:t>guarding </a:t>
            </a:r>
          </a:p>
          <a:p>
            <a:pPr algn="l">
              <a:lnSpc>
                <a:spcPts val="5000"/>
              </a:lnSpc>
              <a:spcBef>
                <a:spcPts val="0"/>
              </a:spcBef>
            </a:pPr>
            <a:r>
              <a:rPr lang="en-US" sz="4800" b="1" i="1" dirty="0">
                <a:ln w="3175">
                  <a:solidFill>
                    <a:schemeClr val="bg1"/>
                  </a:solidFill>
                </a:ln>
                <a:solidFill>
                  <a:schemeClr val="accent5">
                    <a:lumMod val="60000"/>
                    <a:lumOff val="40000"/>
                  </a:schemeClr>
                </a:solidFill>
                <a:effectLst>
                  <a:glow rad="127000">
                    <a:schemeClr val="tx1"/>
                  </a:glow>
                </a:effectLst>
              </a:rPr>
              <a:t>your personal rights.</a:t>
            </a:r>
          </a:p>
          <a:p>
            <a:pPr algn="l">
              <a:lnSpc>
                <a:spcPts val="5760"/>
              </a:lnSpc>
              <a:spcBef>
                <a:spcPts val="0"/>
              </a:spcBef>
            </a:pPr>
            <a:endParaRPr lang="en-US" sz="4800" b="1" dirty="0">
              <a:solidFill>
                <a:schemeClr val="accent5">
                  <a:lumMod val="60000"/>
                  <a:lumOff val="40000"/>
                </a:schemeClr>
              </a:solidFill>
            </a:endParaRPr>
          </a:p>
        </p:txBody>
      </p:sp>
    </p:spTree>
    <p:extLst>
      <p:ext uri="{BB962C8B-B14F-4D97-AF65-F5344CB8AC3E}">
        <p14:creationId xmlns:p14="http://schemas.microsoft.com/office/powerpoint/2010/main" val="4261953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I Tim. 4:1 (TLB)</a:t>
            </a:r>
          </a:p>
          <a:p>
            <a:pPr algn="l">
              <a:lnSpc>
                <a:spcPts val="5800"/>
              </a:lnSpc>
              <a:spcBef>
                <a:spcPts val="0"/>
              </a:spcBef>
              <a:spcAft>
                <a:spcPts val="1800"/>
              </a:spcAft>
            </a:pPr>
            <a:r>
              <a:rPr lang="en-US" sz="5400" b="1" dirty="0">
                <a:solidFill>
                  <a:schemeClr val="bg1"/>
                </a:solidFill>
                <a:effectLst>
                  <a:glow rad="88900">
                    <a:schemeClr val="tx1"/>
                  </a:glow>
                </a:effectLst>
              </a:rPr>
              <a:t>“… in the last times some </a:t>
            </a:r>
            <a:r>
              <a:rPr lang="en-US" sz="5400" b="1" u="sng" dirty="0">
                <a:solidFill>
                  <a:schemeClr val="bg1"/>
                </a:solidFill>
                <a:effectLst>
                  <a:glow rad="88900">
                    <a:schemeClr val="tx1"/>
                  </a:glow>
                </a:effectLst>
              </a:rPr>
              <a:t>in the church </a:t>
            </a:r>
            <a:r>
              <a:rPr lang="en-US" sz="5400" b="1" dirty="0">
                <a:solidFill>
                  <a:schemeClr val="bg1"/>
                </a:solidFill>
                <a:effectLst>
                  <a:glow rad="88900">
                    <a:schemeClr val="tx1"/>
                  </a:glow>
                </a:effectLst>
              </a:rPr>
              <a:t>will turn away from Christ and become eager followers of teachers with devil-inspired ideas.” </a:t>
            </a:r>
          </a:p>
        </p:txBody>
      </p:sp>
    </p:spTree>
    <p:extLst>
      <p:ext uri="{BB962C8B-B14F-4D97-AF65-F5344CB8AC3E}">
        <p14:creationId xmlns:p14="http://schemas.microsoft.com/office/powerpoint/2010/main" val="4143578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2DEDC9A0-B21B-4D5B-8BF1-D85A7ABF3F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4000"/>
                    </a14:imgEffect>
                    <a14:imgEffect>
                      <a14:saturation sat="221000"/>
                    </a14:imgEffect>
                    <a14:imgEffect>
                      <a14:brightnessContrast bright="-2000" contrast="36000"/>
                    </a14:imgEffect>
                  </a14:imgLayer>
                </a14:imgProps>
              </a:ext>
              <a:ext uri="{28A0092B-C50C-407E-A947-70E740481C1C}">
                <a14:useLocalDpi xmlns:a14="http://schemas.microsoft.com/office/drawing/2010/main" val="0"/>
              </a:ext>
            </a:extLst>
          </a:blip>
          <a:srcRect l="612" t="4667" r="-612" b="6279"/>
          <a:stretch/>
        </p:blipFill>
        <p:spPr>
          <a:xfrm>
            <a:off x="818827" y="-1"/>
            <a:ext cx="10554346" cy="6858001"/>
          </a:xfrm>
          <a:prstGeom prst="rect">
            <a:avLst/>
          </a:prstGeom>
        </p:spPr>
      </p:pic>
    </p:spTree>
    <p:extLst>
      <p:ext uri="{BB962C8B-B14F-4D97-AF65-F5344CB8AC3E}">
        <p14:creationId xmlns:p14="http://schemas.microsoft.com/office/powerpoint/2010/main" val="169257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
            <a:ext cx="12192000" cy="6858000"/>
          </a:xfrm>
        </p:spPr>
        <p:txBody>
          <a:bodyPr rIns="0">
            <a:noAutofit/>
          </a:bodyPr>
          <a:lstStyle/>
          <a:p>
            <a:pPr algn="l">
              <a:lnSpc>
                <a:spcPts val="5000"/>
              </a:lnSpc>
              <a:spcBef>
                <a:spcPts val="0"/>
              </a:spcBef>
              <a:buFont typeface="Arial" panose="020B0604020202020204" pitchFamily="34" charset="0"/>
              <a:buChar char="•"/>
            </a:pPr>
            <a:r>
              <a:rPr lang="en-US" sz="4800" b="1" dirty="0"/>
              <a:t>This prophecy is coming to pass today, and we must see it for what it is and </a:t>
            </a:r>
            <a:r>
              <a:rPr lang="en-US" sz="4800" b="1" i="1" u="sng" dirty="0"/>
              <a:t>turn around.</a:t>
            </a:r>
          </a:p>
          <a:p>
            <a:pPr algn="l">
              <a:lnSpc>
                <a:spcPts val="5000"/>
              </a:lnSpc>
              <a:spcBef>
                <a:spcPts val="0"/>
              </a:spcBef>
              <a:buFont typeface="Arial" panose="020B0604020202020204" pitchFamily="34" charset="0"/>
              <a:buChar char="•"/>
            </a:pPr>
            <a:r>
              <a:rPr lang="en-US" sz="4800" b="1" dirty="0"/>
              <a:t>The defiant, rebellious spirit of the </a:t>
            </a:r>
            <a:r>
              <a:rPr lang="en-US" sz="4800" b="1" i="1" dirty="0"/>
              <a:t>unsaved</a:t>
            </a:r>
            <a:r>
              <a:rPr lang="en-US" sz="4800" b="1" dirty="0"/>
              <a:t> world around us has infected the body of Christ, just as Paul warned it would happen. </a:t>
            </a:r>
          </a:p>
          <a:p>
            <a:pPr marL="231775" indent="-231775" algn="l">
              <a:lnSpc>
                <a:spcPts val="5760"/>
              </a:lnSpc>
              <a:spcBef>
                <a:spcPts val="0"/>
              </a:spcBef>
              <a:buFont typeface="Arial" panose="020B0604020202020204" pitchFamily="34" charset="0"/>
              <a:buChar char="•"/>
            </a:pPr>
            <a:r>
              <a:rPr lang="en-US" sz="4800" b="1" dirty="0"/>
              <a:t>It is more dangerous than at Corinth because</a:t>
            </a:r>
          </a:p>
          <a:p>
            <a:pPr algn="l">
              <a:lnSpc>
                <a:spcPts val="5760"/>
              </a:lnSpc>
              <a:spcBef>
                <a:spcPts val="0"/>
              </a:spcBef>
            </a:pPr>
            <a:r>
              <a:rPr lang="en-US" sz="4800" b="1" dirty="0"/>
              <a:t> Christians in these last times have begun siding with unsaved leaders, preaching false gospels, that have led us away from God. </a:t>
            </a:r>
          </a:p>
          <a:p>
            <a:pPr algn="l">
              <a:lnSpc>
                <a:spcPts val="5760"/>
              </a:lnSpc>
              <a:spcBef>
                <a:spcPts val="0"/>
              </a:spcBef>
            </a:pPr>
            <a:r>
              <a:rPr lang="en-US" sz="4800" b="1" dirty="0"/>
              <a:t>We need to see it in ourselves and </a:t>
            </a:r>
            <a:r>
              <a:rPr lang="en-US" sz="4800" b="1" i="1" u="sng" dirty="0"/>
              <a:t>turn around!</a:t>
            </a:r>
            <a:endParaRPr lang="en-US" sz="4800" b="1" dirty="0"/>
          </a:p>
          <a:p>
            <a:pPr marL="231775" indent="-231775" algn="l">
              <a:lnSpc>
                <a:spcPts val="576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endParaRPr lang="en-US" sz="4800" b="1" dirty="0"/>
          </a:p>
        </p:txBody>
      </p:sp>
    </p:spTree>
    <p:extLst>
      <p:ext uri="{BB962C8B-B14F-4D97-AF65-F5344CB8AC3E}">
        <p14:creationId xmlns:p14="http://schemas.microsoft.com/office/powerpoint/2010/main" val="3826804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319314"/>
            <a:ext cx="12075886" cy="6538686"/>
          </a:xfrm>
        </p:spPr>
        <p:txBody>
          <a:bodyPr rIns="0">
            <a:noAutofit/>
          </a:bodyPr>
          <a:lstStyle/>
          <a:p>
            <a:pPr marL="280988" indent="-280988" algn="l">
              <a:lnSpc>
                <a:spcPts val="5760"/>
              </a:lnSpc>
              <a:spcBef>
                <a:spcPts val="0"/>
              </a:spcBef>
              <a:buFont typeface="Arial" panose="020B0604020202020204" pitchFamily="34" charset="0"/>
              <a:buChar char="•"/>
            </a:pPr>
            <a:r>
              <a:rPr lang="en-US" sz="4800" b="1" dirty="0"/>
              <a:t>We can be traveling down the road of our Christian calling and still take a </a:t>
            </a:r>
            <a:r>
              <a:rPr lang="en-US" sz="4800" b="1" i="1" dirty="0"/>
              <a:t>wrong turn</a:t>
            </a:r>
            <a:r>
              <a:rPr lang="en-US" sz="4800" b="1" dirty="0"/>
              <a:t>.</a:t>
            </a:r>
          </a:p>
          <a:p>
            <a:pPr marL="280988" indent="-280988" algn="l">
              <a:lnSpc>
                <a:spcPts val="5760"/>
              </a:lnSpc>
              <a:spcBef>
                <a:spcPts val="0"/>
              </a:spcBef>
              <a:buFont typeface="Arial" panose="020B0604020202020204" pitchFamily="34" charset="0"/>
              <a:buChar char="•"/>
            </a:pPr>
            <a:r>
              <a:rPr lang="en-US" sz="4800" b="1" dirty="0"/>
              <a:t>Let’s rely on God’s Word and the Holy Spirit.</a:t>
            </a:r>
          </a:p>
          <a:p>
            <a:pPr marL="280988" indent="-280988" algn="l">
              <a:lnSpc>
                <a:spcPts val="5760"/>
              </a:lnSpc>
              <a:spcBef>
                <a:spcPts val="0"/>
              </a:spcBef>
              <a:buFont typeface="Arial" panose="020B0604020202020204" pitchFamily="34" charset="0"/>
              <a:buChar char="•"/>
            </a:pPr>
            <a:r>
              <a:rPr lang="en-US" sz="4800" b="1" dirty="0"/>
              <a:t>Then we can know when we’ve been whispered to by the Devil and turn around.</a:t>
            </a:r>
          </a:p>
          <a:p>
            <a:pPr marL="280988" indent="-280988" algn="l">
              <a:lnSpc>
                <a:spcPts val="5760"/>
              </a:lnSpc>
              <a:spcBef>
                <a:spcPts val="0"/>
              </a:spcBef>
              <a:buFont typeface="Arial" panose="020B0604020202020204" pitchFamily="34" charset="0"/>
              <a:buChar char="•"/>
            </a:pPr>
            <a:r>
              <a:rPr lang="en-US" sz="4800" b="1" dirty="0"/>
              <a:t>This is the “crisis of our faith” we are facing in today’s church.</a:t>
            </a:r>
          </a:p>
        </p:txBody>
      </p:sp>
    </p:spTree>
    <p:extLst>
      <p:ext uri="{BB962C8B-B14F-4D97-AF65-F5344CB8AC3E}">
        <p14:creationId xmlns:p14="http://schemas.microsoft.com/office/powerpoint/2010/main" val="750640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95745"/>
            <a:ext cx="12192000" cy="6029780"/>
          </a:xfrm>
        </p:spPr>
        <p:txBody>
          <a:bodyPr rIns="0">
            <a:noAutofit/>
          </a:bodyPr>
          <a:lstStyle/>
          <a:p>
            <a:pPr algn="l">
              <a:lnSpc>
                <a:spcPts val="5760"/>
              </a:lnSpc>
              <a:spcBef>
                <a:spcPts val="0"/>
              </a:spcBef>
              <a:buFont typeface="Arial" panose="020B0604020202020204" pitchFamily="34" charset="0"/>
              <a:buChar char="•"/>
            </a:pPr>
            <a:r>
              <a:rPr lang="en-US" sz="4800" b="1" dirty="0"/>
              <a:t>There is an old Christian Hymn, “Faith of Our Fathers” which says,</a:t>
            </a:r>
          </a:p>
          <a:p>
            <a:pPr algn="l">
              <a:lnSpc>
                <a:spcPts val="5760"/>
              </a:lnSpc>
              <a:spcBef>
                <a:spcPts val="0"/>
              </a:spcBef>
              <a:buFont typeface="Arial" panose="020B0604020202020204" pitchFamily="34" charset="0"/>
              <a:buChar char="•"/>
            </a:pPr>
            <a:r>
              <a:rPr lang="en-US" sz="4800" b="1" dirty="0"/>
              <a:t>“Faith of our fathers, holy faith! We will be true to </a:t>
            </a:r>
            <a:r>
              <a:rPr lang="en-US" sz="4800" b="1" i="1" dirty="0"/>
              <a:t>thee</a:t>
            </a:r>
            <a:r>
              <a:rPr lang="en-US" sz="4800" b="1" dirty="0"/>
              <a:t> till death.”</a:t>
            </a:r>
          </a:p>
          <a:p>
            <a:pPr algn="l">
              <a:lnSpc>
                <a:spcPts val="5760"/>
              </a:lnSpc>
              <a:spcBef>
                <a:spcPts val="0"/>
              </a:spcBef>
              <a:buFont typeface="Arial" panose="020B0604020202020204" pitchFamily="34" charset="0"/>
              <a:buChar char="•"/>
            </a:pPr>
            <a:endParaRPr lang="en-US" sz="4800" b="1" dirty="0"/>
          </a:p>
          <a:p>
            <a:pPr algn="l">
              <a:lnSpc>
                <a:spcPts val="5760"/>
              </a:lnSpc>
              <a:spcBef>
                <a:spcPts val="0"/>
              </a:spcBef>
              <a:buFont typeface="Arial" panose="020B0604020202020204" pitchFamily="34" charset="0"/>
              <a:buChar char="•"/>
            </a:pPr>
            <a:r>
              <a:rPr lang="en-US" sz="4800" b="1" dirty="0"/>
              <a:t>And what is the “Faith of our fathers?”</a:t>
            </a:r>
          </a:p>
        </p:txBody>
      </p:sp>
    </p:spTree>
    <p:extLst>
      <p:ext uri="{BB962C8B-B14F-4D97-AF65-F5344CB8AC3E}">
        <p14:creationId xmlns:p14="http://schemas.microsoft.com/office/powerpoint/2010/main" val="3123326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 letter&#10;&#10;Description automatically generated">
            <a:extLst>
              <a:ext uri="{FF2B5EF4-FFF2-40B4-BE49-F238E27FC236}">
                <a16:creationId xmlns:a16="http://schemas.microsoft.com/office/drawing/2014/main" id="{F5768701-AD85-4212-A363-FF5D0C321E54}"/>
              </a:ext>
            </a:extLst>
          </p:cNvPr>
          <p:cNvPicPr>
            <a:picLocks noChangeAspect="1"/>
          </p:cNvPicPr>
          <p:nvPr/>
        </p:nvPicPr>
        <p:blipFill rotWithShape="1">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Tree>
    <p:extLst>
      <p:ext uri="{BB962C8B-B14F-4D97-AF65-F5344CB8AC3E}">
        <p14:creationId xmlns:p14="http://schemas.microsoft.com/office/powerpoint/2010/main" val="3954944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10;&#10;Description automatically generated">
            <a:extLst>
              <a:ext uri="{FF2B5EF4-FFF2-40B4-BE49-F238E27FC236}">
                <a16:creationId xmlns:a16="http://schemas.microsoft.com/office/drawing/2014/main" id="{43438D8D-ED58-48B0-95F9-6050422797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1000"/>
                    </a14:imgEffect>
                  </a14:imgLayer>
                </a14:imgProps>
              </a:ext>
              <a:ext uri="{28A0092B-C50C-407E-A947-70E740481C1C}">
                <a14:useLocalDpi xmlns:a14="http://schemas.microsoft.com/office/drawing/2010/main" val="0"/>
              </a:ext>
            </a:extLst>
          </a:blip>
          <a:stretch>
            <a:fillRect/>
          </a:stretch>
        </p:blipFill>
        <p:spPr>
          <a:xfrm>
            <a:off x="0" y="-1"/>
            <a:ext cx="12787962" cy="6858001"/>
          </a:xfrm>
          <a:prstGeom prst="rect">
            <a:avLst/>
          </a:prstGeom>
        </p:spPr>
      </p:pic>
      <p:sp>
        <p:nvSpPr>
          <p:cNvPr id="21" name="Title 1">
            <a:extLst>
              <a:ext uri="{FF2B5EF4-FFF2-40B4-BE49-F238E27FC236}">
                <a16:creationId xmlns:a16="http://schemas.microsoft.com/office/drawing/2014/main" id="{50DEF98E-A31C-496B-8992-2E619C235081}"/>
              </a:ext>
            </a:extLst>
          </p:cNvPr>
          <p:cNvSpPr>
            <a:spLocks noGrp="1"/>
          </p:cNvSpPr>
          <p:nvPr/>
        </p:nvSpPr>
        <p:spPr>
          <a:xfrm>
            <a:off x="0" y="962851"/>
            <a:ext cx="12787962" cy="10227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spc="600" dirty="0">
                <a:ln w="38100" cmpd="thinThick">
                  <a:solidFill>
                    <a:schemeClr val="accent5">
                      <a:lumMod val="75000"/>
                    </a:schemeClr>
                  </a:solidFill>
                </a:ln>
                <a:pattFill prst="pct60">
                  <a:fgClr>
                    <a:schemeClr val="accent1"/>
                  </a:fgClr>
                  <a:bgClr>
                    <a:schemeClr val="bg1"/>
                  </a:bgClr>
                </a:pattFill>
                <a:effectLst>
                  <a:glow rad="88900">
                    <a:schemeClr val="bg1">
                      <a:alpha val="69000"/>
                    </a:schemeClr>
                  </a:glow>
                </a:effectLst>
                <a:latin typeface="Bell Gothic Std Black" panose="020B0706020202040204" pitchFamily="34" charset="0"/>
                <a:cs typeface="Arial" panose="020B0604020202020204" pitchFamily="34" charset="0"/>
              </a:rPr>
              <a:t>    Cross + Resurrection + Salvation </a:t>
            </a:r>
            <a:br>
              <a:rPr lang="en-US" sz="4800" b="1" dirty="0">
                <a:ln>
                  <a:solidFill>
                    <a:srgbClr val="0C0703"/>
                  </a:solidFill>
                </a:ln>
                <a:solidFill>
                  <a:srgbClr val="A2732B"/>
                </a:solidFill>
                <a:latin typeface="Arial" panose="020B0604020202020204" pitchFamily="34" charset="0"/>
                <a:cs typeface="Arial" panose="020B0604020202020204" pitchFamily="34" charset="0"/>
              </a:rPr>
            </a:br>
            <a:endParaRPr lang="en-US" sz="4800" b="1" dirty="0">
              <a:ln>
                <a:solidFill>
                  <a:srgbClr val="0C0703"/>
                </a:solidFill>
              </a:ln>
              <a:solidFill>
                <a:srgbClr val="A2732B"/>
              </a:solidFill>
              <a:latin typeface="+mn-lt"/>
              <a:ea typeface="+mn-ea"/>
              <a:cs typeface="+mn-cs"/>
            </a:endParaRPr>
          </a:p>
        </p:txBody>
      </p:sp>
      <p:sp>
        <p:nvSpPr>
          <p:cNvPr id="4" name="Title 1">
            <a:extLst>
              <a:ext uri="{FF2B5EF4-FFF2-40B4-BE49-F238E27FC236}">
                <a16:creationId xmlns:a16="http://schemas.microsoft.com/office/drawing/2014/main" id="{E31C4915-9104-4C08-B721-78B8EE2DBC00}"/>
              </a:ext>
            </a:extLst>
          </p:cNvPr>
          <p:cNvSpPr>
            <a:spLocks noGrp="1"/>
          </p:cNvSpPr>
          <p:nvPr/>
        </p:nvSpPr>
        <p:spPr>
          <a:xfrm>
            <a:off x="-235058" y="5446183"/>
            <a:ext cx="13175420" cy="1340603"/>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600" b="1" spc="600" dirty="0">
                <a:ln w="38100" cmpd="thinThick">
                  <a:solidFill>
                    <a:schemeClr val="accent5">
                      <a:lumMod val="75000"/>
                    </a:schemeClr>
                  </a:solidFill>
                </a:ln>
                <a:pattFill prst="pct60">
                  <a:fgClr>
                    <a:schemeClr val="accent1"/>
                  </a:fgClr>
                  <a:bgClr>
                    <a:schemeClr val="bg1"/>
                  </a:bgClr>
                </a:pattFill>
                <a:effectLst>
                  <a:glow rad="88900">
                    <a:schemeClr val="bg1">
                      <a:alpha val="69000"/>
                    </a:schemeClr>
                  </a:glow>
                </a:effectLst>
                <a:latin typeface="Bell Gothic Std Black" panose="020B0706020202040204" pitchFamily="34" charset="0"/>
                <a:cs typeface="Arial" panose="020B0604020202020204" pitchFamily="34" charset="0"/>
              </a:rPr>
              <a:t>Faith of Our Fathers</a:t>
            </a:r>
            <a:br>
              <a:rPr lang="en-US" b="1" dirty="0">
                <a:ln>
                  <a:solidFill>
                    <a:srgbClr val="0C0703"/>
                  </a:solidFill>
                </a:ln>
                <a:solidFill>
                  <a:srgbClr val="A2732B"/>
                </a:solidFill>
                <a:latin typeface="Arial" panose="020B0604020202020204" pitchFamily="34" charset="0"/>
                <a:cs typeface="Arial" panose="020B0604020202020204" pitchFamily="34" charset="0"/>
              </a:rPr>
            </a:br>
            <a:endParaRPr lang="en-US" sz="1700" b="1" dirty="0">
              <a:ln>
                <a:solidFill>
                  <a:srgbClr val="0C0703"/>
                </a:solidFill>
              </a:ln>
              <a:solidFill>
                <a:srgbClr val="A2732B"/>
              </a:solidFill>
              <a:latin typeface="+mn-lt"/>
              <a:ea typeface="+mn-ea"/>
              <a:cs typeface="+mn-cs"/>
            </a:endParaRPr>
          </a:p>
        </p:txBody>
      </p:sp>
    </p:spTree>
    <p:extLst>
      <p:ext uri="{BB962C8B-B14F-4D97-AF65-F5344CB8AC3E}">
        <p14:creationId xmlns:p14="http://schemas.microsoft.com/office/powerpoint/2010/main" val="1903957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erson, fabric&#10;&#10;Description automatically generated">
            <a:extLst>
              <a:ext uri="{FF2B5EF4-FFF2-40B4-BE49-F238E27FC236}">
                <a16:creationId xmlns:a16="http://schemas.microsoft.com/office/drawing/2014/main" id="{0EBC9233-4BDB-4D8B-BCBA-162B151AD5E9}"/>
              </a:ext>
            </a:extLst>
          </p:cNvPr>
          <p:cNvPicPr>
            <a:picLocks noChangeAspect="1"/>
          </p:cNvPicPr>
          <p:nvPr/>
        </p:nvPicPr>
        <p:blipFill rotWithShape="1">
          <a:blip r:embed="rId2">
            <a:extLst>
              <a:ext uri="{28A0092B-C50C-407E-A947-70E740481C1C}">
                <a14:useLocalDpi xmlns:a14="http://schemas.microsoft.com/office/drawing/2010/main" val="0"/>
              </a:ext>
            </a:extLst>
          </a:blip>
          <a:srcRect t="11019" r="-12" b="14296"/>
          <a:stretch/>
        </p:blipFill>
        <p:spPr>
          <a:xfrm>
            <a:off x="0" y="0"/>
            <a:ext cx="12193524" cy="6858000"/>
          </a:xfrm>
          <a:prstGeom prst="rect">
            <a:avLst/>
          </a:prstGeom>
        </p:spPr>
      </p:pic>
      <p:sp>
        <p:nvSpPr>
          <p:cNvPr id="7" name="Title 1">
            <a:extLst>
              <a:ext uri="{FF2B5EF4-FFF2-40B4-BE49-F238E27FC236}">
                <a16:creationId xmlns:a16="http://schemas.microsoft.com/office/drawing/2014/main" id="{ED8336B6-35FD-4681-9E6E-849F09EADC5F}"/>
              </a:ext>
            </a:extLst>
          </p:cNvPr>
          <p:cNvSpPr>
            <a:spLocks noGrp="1"/>
          </p:cNvSpPr>
          <p:nvPr/>
        </p:nvSpPr>
        <p:spPr>
          <a:xfrm>
            <a:off x="6137326" y="325464"/>
            <a:ext cx="4773478" cy="3301139"/>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400" b="1" spc="600" dirty="0">
                <a:ln>
                  <a:solidFill>
                    <a:srgbClr val="0C0703"/>
                  </a:solidFill>
                </a:ln>
                <a:solidFill>
                  <a:srgbClr val="A2732B"/>
                </a:solidFill>
                <a:effectLst>
                  <a:glow rad="88900">
                    <a:srgbClr val="FEE188">
                      <a:alpha val="60000"/>
                    </a:srgbClr>
                  </a:glow>
                </a:effectLst>
                <a:latin typeface="Bell Gothic Std Black" panose="020B0706020202040204" pitchFamily="34" charset="0"/>
                <a:cs typeface="Arial" panose="020B0604020202020204" pitchFamily="34" charset="0"/>
              </a:rPr>
              <a:t>“I am a stranger in a strange land.”</a:t>
            </a:r>
            <a:br>
              <a:rPr lang="en-US" b="1" dirty="0">
                <a:ln>
                  <a:solidFill>
                    <a:srgbClr val="0C0703"/>
                  </a:solidFill>
                </a:ln>
                <a:solidFill>
                  <a:srgbClr val="A2732B"/>
                </a:solidFill>
                <a:latin typeface="Arial" panose="020B0604020202020204" pitchFamily="34" charset="0"/>
                <a:cs typeface="Arial" panose="020B0604020202020204" pitchFamily="34" charset="0"/>
              </a:rPr>
            </a:br>
            <a:endParaRPr lang="en-US" sz="1700" b="1" dirty="0">
              <a:ln>
                <a:solidFill>
                  <a:srgbClr val="0C0703"/>
                </a:solidFill>
              </a:ln>
              <a:solidFill>
                <a:srgbClr val="A2732B"/>
              </a:solidFill>
              <a:latin typeface="+mn-lt"/>
              <a:ea typeface="+mn-ea"/>
              <a:cs typeface="+mn-cs"/>
            </a:endParaRPr>
          </a:p>
        </p:txBody>
      </p:sp>
    </p:spTree>
    <p:extLst>
      <p:ext uri="{BB962C8B-B14F-4D97-AF65-F5344CB8AC3E}">
        <p14:creationId xmlns:p14="http://schemas.microsoft.com/office/powerpoint/2010/main" val="2859849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06400"/>
            <a:ext cx="12192000" cy="6337300"/>
          </a:xfrm>
        </p:spPr>
        <p:txBody>
          <a:bodyPr rIns="0">
            <a:noAutofit/>
          </a:bodyPr>
          <a:lstStyle/>
          <a:p>
            <a:pPr algn="l">
              <a:lnSpc>
                <a:spcPts val="5760"/>
              </a:lnSpc>
              <a:spcBef>
                <a:spcPts val="0"/>
              </a:spcBef>
              <a:buFont typeface="Arial" panose="020B0604020202020204" pitchFamily="34" charset="0"/>
              <a:buChar char="•"/>
            </a:pPr>
            <a:r>
              <a:rPr lang="en-US" sz="4800" b="1" dirty="0"/>
              <a:t>Are we staying true to the faith of our fathers?</a:t>
            </a:r>
          </a:p>
          <a:p>
            <a:pPr algn="l">
              <a:lnSpc>
                <a:spcPts val="5760"/>
              </a:lnSpc>
              <a:spcBef>
                <a:spcPts val="0"/>
              </a:spcBef>
              <a:buFont typeface="Arial" panose="020B0604020202020204" pitchFamily="34" charset="0"/>
              <a:buChar char="•"/>
            </a:pPr>
            <a:r>
              <a:rPr lang="en-US" sz="4800" b="1" dirty="0"/>
              <a:t>Or has our faith become misguided?</a:t>
            </a:r>
          </a:p>
          <a:p>
            <a:pPr algn="l">
              <a:lnSpc>
                <a:spcPts val="5760"/>
              </a:lnSpc>
              <a:spcBef>
                <a:spcPts val="0"/>
              </a:spcBef>
              <a:buFont typeface="Arial" panose="020B0604020202020204" pitchFamily="34" charset="0"/>
              <a:buChar char="•"/>
            </a:pPr>
            <a:r>
              <a:rPr lang="en-US" sz="4800" b="1" dirty="0"/>
              <a:t>Are we on a dangerous detour?</a:t>
            </a:r>
          </a:p>
          <a:p>
            <a:pPr algn="l">
              <a:lnSpc>
                <a:spcPts val="5760"/>
              </a:lnSpc>
              <a:spcBef>
                <a:spcPts val="0"/>
              </a:spcBef>
              <a:buFont typeface="Arial" panose="020B0604020202020204" pitchFamily="34" charset="0"/>
              <a:buChar char="•"/>
            </a:pPr>
            <a:r>
              <a:rPr lang="en-US" sz="4800" b="1" dirty="0"/>
              <a:t>Are we, </a:t>
            </a:r>
            <a:r>
              <a:rPr lang="en-US" sz="4800" b="1" i="1" dirty="0"/>
              <a:t>without realizing it</a:t>
            </a:r>
            <a:r>
              <a:rPr lang="en-US" sz="4800" b="1" dirty="0"/>
              <a:t>,  being led down the wrong road?</a:t>
            </a:r>
          </a:p>
          <a:p>
            <a:pPr algn="l">
              <a:lnSpc>
                <a:spcPts val="5760"/>
              </a:lnSpc>
              <a:spcBef>
                <a:spcPts val="0"/>
              </a:spcBef>
              <a:buFont typeface="Arial" panose="020B0604020202020204" pitchFamily="34" charset="0"/>
              <a:buChar char="•"/>
            </a:pPr>
            <a:r>
              <a:rPr lang="en-US" sz="4800" b="1" dirty="0"/>
              <a:t>Then we need to </a:t>
            </a:r>
            <a:r>
              <a:rPr lang="en-US" sz="4800" b="1" i="1" u="sng" dirty="0"/>
              <a:t>turn around!</a:t>
            </a:r>
          </a:p>
          <a:p>
            <a:pPr algn="l">
              <a:lnSpc>
                <a:spcPts val="5760"/>
              </a:lnSpc>
              <a:spcBef>
                <a:spcPts val="0"/>
              </a:spcBef>
              <a:buFont typeface="Arial" panose="020B0604020202020204" pitchFamily="34" charset="0"/>
              <a:buChar char="•"/>
            </a:pPr>
            <a:r>
              <a:rPr lang="en-US" sz="4800" b="1" dirty="0"/>
              <a:t>Paul reminds all believers to keep on track: </a:t>
            </a:r>
            <a:endParaRPr lang="en-US" sz="4800" b="1" i="1" u="sng" dirty="0"/>
          </a:p>
          <a:p>
            <a:pPr algn="l">
              <a:lnSpc>
                <a:spcPts val="5760"/>
              </a:lnSpc>
              <a:spcBef>
                <a:spcPts val="0"/>
              </a:spcBef>
            </a:pPr>
            <a:r>
              <a:rPr lang="en-US" sz="4800" b="1" dirty="0"/>
              <a:t> </a:t>
            </a:r>
          </a:p>
        </p:txBody>
      </p:sp>
    </p:spTree>
    <p:extLst>
      <p:ext uri="{BB962C8B-B14F-4D97-AF65-F5344CB8AC3E}">
        <p14:creationId xmlns:p14="http://schemas.microsoft.com/office/powerpoint/2010/main" val="1034508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endParaRPr lang="en-US" sz="2800" b="1" u="sng" dirty="0">
              <a:solidFill>
                <a:schemeClr val="bg1"/>
              </a:solidFill>
              <a:effectLst>
                <a:glow rad="88900">
                  <a:schemeClr val="tx1"/>
                </a:glow>
              </a:effectLst>
            </a:endParaRPr>
          </a:p>
        </p:txBody>
      </p:sp>
      <p:sp>
        <p:nvSpPr>
          <p:cNvPr id="7" name="TextBox 6">
            <a:extLst>
              <a:ext uri="{FF2B5EF4-FFF2-40B4-BE49-F238E27FC236}">
                <a16:creationId xmlns:a16="http://schemas.microsoft.com/office/drawing/2014/main" id="{96809592-6153-4040-8508-EE67B6B05E24}"/>
              </a:ext>
            </a:extLst>
          </p:cNvPr>
          <p:cNvSpPr txBox="1"/>
          <p:nvPr/>
        </p:nvSpPr>
        <p:spPr>
          <a:xfrm>
            <a:off x="508000" y="0"/>
            <a:ext cx="10027478" cy="6659880"/>
          </a:xfrm>
          <a:prstGeom prst="rect">
            <a:avLst/>
          </a:prstGeom>
          <a:noFill/>
        </p:spPr>
        <p:txBody>
          <a:bodyPr wrap="square">
            <a:noAutofit/>
          </a:bodyPr>
          <a:lstStyle/>
          <a:p>
            <a:pPr algn="l">
              <a:lnSpc>
                <a:spcPts val="5760"/>
              </a:lnSpc>
              <a:spcBef>
                <a:spcPts val="0"/>
              </a:spcBef>
              <a:buFont typeface="Arial" panose="020B0604020202020204" pitchFamily="34" charset="0"/>
              <a:buChar char="•"/>
            </a:pPr>
            <a:r>
              <a:rPr lang="en-US" sz="2800" b="1" dirty="0">
                <a:solidFill>
                  <a:schemeClr val="bg1"/>
                </a:solidFill>
              </a:rPr>
              <a:t>In I Cor 1:23 (TLB)</a:t>
            </a:r>
          </a:p>
          <a:p>
            <a:pPr algn="l">
              <a:lnSpc>
                <a:spcPts val="5760"/>
              </a:lnSpc>
              <a:spcBef>
                <a:spcPts val="0"/>
              </a:spcBef>
              <a:buFont typeface="Arial" panose="020B0604020202020204" pitchFamily="34" charset="0"/>
              <a:buChar char="•"/>
            </a:pPr>
            <a:endParaRPr lang="en-US" sz="2800" b="1" dirty="0">
              <a:solidFill>
                <a:schemeClr val="bg1"/>
              </a:solidFill>
            </a:endParaRPr>
          </a:p>
          <a:p>
            <a:pPr algn="l">
              <a:lnSpc>
                <a:spcPts val="5760"/>
              </a:lnSpc>
              <a:spcBef>
                <a:spcPts val="0"/>
              </a:spcBef>
              <a:buFont typeface="Arial" panose="020B0604020202020204" pitchFamily="34" charset="0"/>
              <a:buChar char="•"/>
            </a:pPr>
            <a:endParaRPr lang="en-US" sz="2800" b="1" dirty="0">
              <a:solidFill>
                <a:schemeClr val="bg1"/>
              </a:solidFill>
            </a:endParaRPr>
          </a:p>
          <a:p>
            <a:pPr marL="636588" indent="-517525" algn="l">
              <a:lnSpc>
                <a:spcPts val="5800"/>
              </a:lnSpc>
              <a:spcBef>
                <a:spcPts val="0"/>
              </a:spcBef>
              <a:spcAft>
                <a:spcPts val="1800"/>
              </a:spcAft>
            </a:pPr>
            <a:r>
              <a:rPr lang="en-US" sz="4800" b="1" dirty="0">
                <a:solidFill>
                  <a:schemeClr val="bg1"/>
                </a:solidFill>
                <a:effectLst>
                  <a:glow rad="88900">
                    <a:schemeClr val="tx1"/>
                  </a:glow>
                </a:effectLst>
              </a:rPr>
              <a:t>“…we preach about Christ dying to save them”</a:t>
            </a:r>
          </a:p>
        </p:txBody>
      </p:sp>
    </p:spTree>
    <p:extLst>
      <p:ext uri="{BB962C8B-B14F-4D97-AF65-F5344CB8AC3E}">
        <p14:creationId xmlns:p14="http://schemas.microsoft.com/office/powerpoint/2010/main" val="1237124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62B6E3-724E-443D-826D-A982CAB00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itle 1">
            <a:extLst>
              <a:ext uri="{FF2B5EF4-FFF2-40B4-BE49-F238E27FC236}">
                <a16:creationId xmlns:a16="http://schemas.microsoft.com/office/drawing/2014/main" id="{50DEF98E-A31C-496B-8992-2E619C235081}"/>
              </a:ext>
            </a:extLst>
          </p:cNvPr>
          <p:cNvSpPr>
            <a:spLocks noGrp="1"/>
          </p:cNvSpPr>
          <p:nvPr/>
        </p:nvSpPr>
        <p:spPr>
          <a:xfrm>
            <a:off x="6927742" y="867906"/>
            <a:ext cx="4680489" cy="58971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spc="600" dirty="0">
                <a:ln w="34925" cmpd="sng">
                  <a:solidFill>
                    <a:srgbClr val="00B050"/>
                  </a:solidFill>
                </a:ln>
                <a:solidFill>
                  <a:srgbClr val="D9DCCA"/>
                </a:solidFill>
                <a:effectLst>
                  <a:glow rad="88900">
                    <a:schemeClr val="bg1">
                      <a:alpha val="69000"/>
                    </a:schemeClr>
                  </a:glow>
                </a:effectLst>
                <a:latin typeface="Bell Gothic Std Black" panose="020B0706020202040204" pitchFamily="34" charset="0"/>
                <a:cs typeface="Arial" panose="020B0604020202020204" pitchFamily="34" charset="0"/>
              </a:rPr>
              <a:t>A Simple Gospel</a:t>
            </a:r>
            <a:endParaRPr lang="en-US" sz="7200" b="1" dirty="0">
              <a:ln w="34925" cmpd="sng">
                <a:solidFill>
                  <a:srgbClr val="00B050"/>
                </a:solidFill>
              </a:ln>
              <a:solidFill>
                <a:srgbClr val="D9DCCA"/>
              </a:solidFill>
              <a:latin typeface="+mn-lt"/>
              <a:ea typeface="+mn-ea"/>
              <a:cs typeface="+mn-cs"/>
            </a:endParaRPr>
          </a:p>
        </p:txBody>
      </p:sp>
    </p:spTree>
    <p:extLst>
      <p:ext uri="{BB962C8B-B14F-4D97-AF65-F5344CB8AC3E}">
        <p14:creationId xmlns:p14="http://schemas.microsoft.com/office/powerpoint/2010/main" val="1716279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14312" y="104172"/>
            <a:ext cx="11834933" cy="6521353"/>
          </a:xfrm>
        </p:spPr>
        <p:txBody>
          <a:bodyPr rIns="0">
            <a:noAutofit/>
          </a:bodyPr>
          <a:lstStyle/>
          <a:p>
            <a:pPr marL="231775" indent="-231775" algn="l">
              <a:lnSpc>
                <a:spcPts val="5000"/>
              </a:lnSpc>
              <a:spcBef>
                <a:spcPts val="0"/>
              </a:spcBef>
              <a:buFont typeface="Arial" panose="020B0604020202020204" pitchFamily="34" charset="0"/>
              <a:buChar char="•"/>
            </a:pPr>
            <a:endParaRPr lang="en-US" sz="4800" b="1" dirty="0"/>
          </a:p>
          <a:p>
            <a:pPr algn="l">
              <a:lnSpc>
                <a:spcPts val="5760"/>
              </a:lnSpc>
              <a:spcBef>
                <a:spcPts val="0"/>
              </a:spcBef>
              <a:buFont typeface="Arial" panose="020B0604020202020204" pitchFamily="34" charset="0"/>
              <a:buChar char="•"/>
            </a:pPr>
            <a:r>
              <a:rPr lang="en-US" sz="4800" b="1" dirty="0"/>
              <a:t>That’s it! That’s the sum-total of our job and calling as Christians: </a:t>
            </a:r>
          </a:p>
          <a:p>
            <a:pPr marL="231775" indent="-231775" algn="l">
              <a:lnSpc>
                <a:spcPts val="5000"/>
              </a:lnSpc>
              <a:spcBef>
                <a:spcPts val="0"/>
              </a:spcBef>
              <a:buFont typeface="Arial" panose="020B0604020202020204" pitchFamily="34" charset="0"/>
              <a:buChar char="•"/>
            </a:pPr>
            <a:r>
              <a:rPr lang="en-US" sz="4800" b="1" dirty="0"/>
              <a:t>Remember, listening to the wrong teacher isn’t anything new. </a:t>
            </a:r>
          </a:p>
          <a:p>
            <a:pPr algn="l">
              <a:lnSpc>
                <a:spcPts val="5000"/>
              </a:lnSpc>
              <a:spcBef>
                <a:spcPts val="0"/>
              </a:spcBef>
              <a:buFont typeface="Arial" panose="020B0604020202020204" pitchFamily="34" charset="0"/>
              <a:buChar char="•"/>
            </a:pPr>
            <a:r>
              <a:rPr lang="en-US" sz="4800" b="1" dirty="0"/>
              <a:t>Eve listened to the wrong teacher way back in the garden of Eden.</a:t>
            </a:r>
          </a:p>
        </p:txBody>
      </p:sp>
    </p:spTree>
    <p:extLst>
      <p:ext uri="{BB962C8B-B14F-4D97-AF65-F5344CB8AC3E}">
        <p14:creationId xmlns:p14="http://schemas.microsoft.com/office/powerpoint/2010/main" val="4033587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809897"/>
            <a:ext cx="12049246" cy="5815628"/>
          </a:xfrm>
        </p:spPr>
        <p:txBody>
          <a:bodyPr rIns="0">
            <a:noAutofit/>
          </a:bodyPr>
          <a:lstStyle/>
          <a:p>
            <a:pPr marL="231775" indent="-231775" algn="l">
              <a:lnSpc>
                <a:spcPts val="5000"/>
              </a:lnSpc>
              <a:spcBef>
                <a:spcPts val="0"/>
              </a:spcBef>
              <a:buFont typeface="Arial" panose="020B0604020202020204" pitchFamily="34" charset="0"/>
              <a:buChar char="•"/>
            </a:pPr>
            <a:r>
              <a:rPr lang="en-US" sz="4800" b="1" dirty="0"/>
              <a:t>Two things happened</a:t>
            </a:r>
            <a:r>
              <a:rPr lang="en-US" sz="4800" b="1" dirty="0">
                <a:solidFill>
                  <a:srgbClr val="C00000"/>
                </a:solidFill>
              </a:rPr>
              <a:t> </a:t>
            </a:r>
            <a:r>
              <a:rPr lang="en-US" sz="4800" b="1" dirty="0"/>
              <a:t>to her:</a:t>
            </a:r>
          </a:p>
          <a:p>
            <a:pPr marL="396875" algn="l">
              <a:lnSpc>
                <a:spcPts val="5000"/>
              </a:lnSpc>
              <a:spcBef>
                <a:spcPts val="0"/>
              </a:spcBef>
              <a:buFont typeface="Arial" panose="020B0604020202020204" pitchFamily="34" charset="0"/>
              <a:buChar char="•"/>
            </a:pPr>
            <a:r>
              <a:rPr lang="en-US" sz="4800" b="1" dirty="0"/>
              <a:t>1. She was seduced into listening to an ungodly leader.</a:t>
            </a:r>
          </a:p>
          <a:p>
            <a:pPr marL="457200" indent="-457200" algn="l">
              <a:lnSpc>
                <a:spcPts val="5000"/>
              </a:lnSpc>
              <a:spcBef>
                <a:spcPts val="0"/>
              </a:spcBef>
              <a:buFont typeface="Arial" panose="020B0604020202020204" pitchFamily="34" charset="0"/>
              <a:buChar char="•"/>
            </a:pPr>
            <a:r>
              <a:rPr lang="en-US" sz="4800" b="1" dirty="0"/>
              <a:t>2. He whispered in her ear that she was missing out on some good things and needed to exercise her </a:t>
            </a:r>
            <a:r>
              <a:rPr lang="en-US" sz="4800" b="1" i="1" dirty="0"/>
              <a:t>individual rights</a:t>
            </a:r>
            <a:r>
              <a:rPr lang="en-US" sz="4800" b="1" dirty="0"/>
              <a:t>. </a:t>
            </a:r>
          </a:p>
          <a:p>
            <a:pPr algn="l">
              <a:lnSpc>
                <a:spcPts val="5760"/>
              </a:lnSpc>
              <a:spcBef>
                <a:spcPts val="0"/>
              </a:spcBef>
            </a:pPr>
            <a:endParaRPr lang="en-US" sz="4800" b="1" dirty="0"/>
          </a:p>
          <a:p>
            <a:pPr algn="l">
              <a:lnSpc>
                <a:spcPts val="5760"/>
              </a:lnSpc>
              <a:spcBef>
                <a:spcPts val="0"/>
              </a:spcBef>
              <a:buFont typeface="Arial" panose="020B0604020202020204" pitchFamily="34" charset="0"/>
              <a:buChar char="•"/>
            </a:pPr>
            <a:endParaRPr lang="en-US" sz="4800" b="1" dirty="0"/>
          </a:p>
        </p:txBody>
      </p:sp>
    </p:spTree>
    <p:extLst>
      <p:ext uri="{BB962C8B-B14F-4D97-AF65-F5344CB8AC3E}">
        <p14:creationId xmlns:p14="http://schemas.microsoft.com/office/powerpoint/2010/main" val="635525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group of people wearing clothing&#10;&#10;Description automatically generated with medium confidence">
            <a:extLst>
              <a:ext uri="{FF2B5EF4-FFF2-40B4-BE49-F238E27FC236}">
                <a16:creationId xmlns:a16="http://schemas.microsoft.com/office/drawing/2014/main" id="{43A160BA-D52B-4D58-927B-D7C3A215AF0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9000" contrast="-2000"/>
                    </a14:imgEffect>
                  </a14:imgLayer>
                </a14:imgProps>
              </a:ext>
              <a:ext uri="{28A0092B-C50C-407E-A947-70E740481C1C}">
                <a14:useLocalDpi xmlns:a14="http://schemas.microsoft.com/office/drawing/2010/main" val="0"/>
              </a:ext>
            </a:extLst>
          </a:blip>
          <a:srcRect l="4352" t="12487" r="-4352" b="5470"/>
          <a:stretch/>
        </p:blipFill>
        <p:spPr>
          <a:xfrm>
            <a:off x="1779815" y="0"/>
            <a:ext cx="9421585" cy="6858000"/>
          </a:xfrm>
          <a:prstGeom prst="rect">
            <a:avLst/>
          </a:prstGeom>
        </p:spPr>
      </p:pic>
      <p:sp>
        <p:nvSpPr>
          <p:cNvPr id="4" name="TextBox 3">
            <a:extLst>
              <a:ext uri="{FF2B5EF4-FFF2-40B4-BE49-F238E27FC236}">
                <a16:creationId xmlns:a16="http://schemas.microsoft.com/office/drawing/2014/main" id="{56C175B5-2E59-4525-9167-CD6A03B4858B}"/>
              </a:ext>
            </a:extLst>
          </p:cNvPr>
          <p:cNvSpPr txBox="1"/>
          <p:nvPr/>
        </p:nvSpPr>
        <p:spPr>
          <a:xfrm>
            <a:off x="2864031" y="-152010"/>
            <a:ext cx="2073729" cy="923330"/>
          </a:xfrm>
          <a:prstGeom prst="rect">
            <a:avLst/>
          </a:prstGeom>
          <a:noFill/>
        </p:spPr>
        <p:txBody>
          <a:bodyPr wrap="square">
            <a:spAutoFit/>
          </a:bodyPr>
          <a:lstStyle/>
          <a:p>
            <a:r>
              <a:rPr lang="en-US" sz="5400" b="1" dirty="0">
                <a:ln>
                  <a:solidFill>
                    <a:schemeClr val="tx1"/>
                  </a:solidFill>
                </a:ln>
                <a:solidFill>
                  <a:srgbClr val="FFFF00"/>
                </a:solidFill>
              </a:rPr>
              <a:t>Rights</a:t>
            </a:r>
            <a:endParaRPr lang="en-US" sz="5400" dirty="0">
              <a:ln>
                <a:solidFill>
                  <a:schemeClr val="tx1"/>
                </a:solidFill>
              </a:ln>
              <a:solidFill>
                <a:srgbClr val="FFFF00"/>
              </a:solidFill>
            </a:endParaRPr>
          </a:p>
        </p:txBody>
      </p:sp>
      <p:sp>
        <p:nvSpPr>
          <p:cNvPr id="5" name="TextBox 4">
            <a:extLst>
              <a:ext uri="{FF2B5EF4-FFF2-40B4-BE49-F238E27FC236}">
                <a16:creationId xmlns:a16="http://schemas.microsoft.com/office/drawing/2014/main" id="{120D5F1A-656B-4D37-994A-2FCA00F8DAF6}"/>
              </a:ext>
            </a:extLst>
          </p:cNvPr>
          <p:cNvSpPr txBox="1"/>
          <p:nvPr/>
        </p:nvSpPr>
        <p:spPr>
          <a:xfrm rot="20621364">
            <a:off x="7091499" y="-384720"/>
            <a:ext cx="1838597" cy="769441"/>
          </a:xfrm>
          <a:prstGeom prst="rect">
            <a:avLst/>
          </a:prstGeom>
          <a:noFill/>
        </p:spPr>
        <p:txBody>
          <a:bodyPr wrap="square">
            <a:spAutoFit/>
          </a:bodyPr>
          <a:lstStyle/>
          <a:p>
            <a:r>
              <a:rPr lang="en-US" sz="4400" b="1" dirty="0">
                <a:ln>
                  <a:solidFill>
                    <a:schemeClr val="tx1"/>
                  </a:solidFill>
                </a:ln>
                <a:solidFill>
                  <a:srgbClr val="FFFF00"/>
                </a:solidFill>
              </a:rPr>
              <a:t>Rights</a:t>
            </a:r>
            <a:endParaRPr lang="en-US" sz="4400" dirty="0">
              <a:ln>
                <a:solidFill>
                  <a:schemeClr val="tx1"/>
                </a:solidFill>
              </a:ln>
              <a:solidFill>
                <a:srgbClr val="FFFF00"/>
              </a:solidFill>
            </a:endParaRPr>
          </a:p>
        </p:txBody>
      </p:sp>
    </p:spTree>
    <p:extLst>
      <p:ext uri="{BB962C8B-B14F-4D97-AF65-F5344CB8AC3E}">
        <p14:creationId xmlns:p14="http://schemas.microsoft.com/office/powerpoint/2010/main" val="2875631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2864"/>
            <a:ext cx="12192000" cy="6858000"/>
          </a:xfrm>
        </p:spPr>
        <p:txBody>
          <a:bodyPr rIns="0">
            <a:noAutofit/>
          </a:bodyPr>
          <a:lstStyle/>
          <a:p>
            <a:pPr algn="l">
              <a:lnSpc>
                <a:spcPts val="4800"/>
              </a:lnSpc>
              <a:spcBef>
                <a:spcPts val="0"/>
              </a:spcBef>
              <a:buFont typeface="Arial" panose="020B0604020202020204" pitchFamily="34" charset="0"/>
              <a:buChar char="•"/>
            </a:pPr>
            <a:r>
              <a:rPr lang="en-US" sz="4800" b="1" dirty="0"/>
              <a:t>We place a great emphasis today on our “individual rights.” </a:t>
            </a:r>
          </a:p>
          <a:p>
            <a:pPr algn="l">
              <a:lnSpc>
                <a:spcPts val="4800"/>
              </a:lnSpc>
              <a:spcBef>
                <a:spcPts val="0"/>
              </a:spcBef>
              <a:buFont typeface="Arial" panose="020B0604020202020204" pitchFamily="34" charset="0"/>
              <a:buChar char="•"/>
            </a:pPr>
            <a:r>
              <a:rPr lang="en-US" sz="4800" b="1" dirty="0"/>
              <a:t>We don’t want be restricted by the powers that be. </a:t>
            </a:r>
          </a:p>
          <a:p>
            <a:pPr algn="l">
              <a:lnSpc>
                <a:spcPts val="4800"/>
              </a:lnSpc>
              <a:spcBef>
                <a:spcPts val="0"/>
              </a:spcBef>
              <a:buFont typeface="Arial" panose="020B0604020202020204" pitchFamily="34" charset="0"/>
              <a:buChar char="•"/>
            </a:pPr>
            <a:r>
              <a:rPr lang="en-US" sz="4800" b="1" dirty="0"/>
              <a:t>Eve decided to exercise her rights, but for her, it didn’t end well.</a:t>
            </a:r>
          </a:p>
          <a:p>
            <a:pPr algn="l">
              <a:lnSpc>
                <a:spcPts val="4800"/>
              </a:lnSpc>
              <a:spcBef>
                <a:spcPts val="0"/>
              </a:spcBef>
              <a:buFont typeface="Arial" panose="020B0604020202020204" pitchFamily="34" charset="0"/>
              <a:buChar char="•"/>
            </a:pPr>
            <a:r>
              <a:rPr lang="en-US" sz="4800" b="1" dirty="0"/>
              <a:t>Our “individual rights” are guaranteed by our constitution, at least here in America. </a:t>
            </a:r>
          </a:p>
          <a:p>
            <a:pPr algn="l">
              <a:lnSpc>
                <a:spcPts val="4800"/>
              </a:lnSpc>
              <a:spcBef>
                <a:spcPts val="0"/>
              </a:spcBef>
              <a:buFont typeface="Arial" panose="020B0604020202020204" pitchFamily="34" charset="0"/>
              <a:buChar char="•"/>
            </a:pPr>
            <a:r>
              <a:rPr lang="en-US" sz="4800" b="1" dirty="0"/>
              <a:t>But they are not a “gospel” to be believed in.</a:t>
            </a:r>
          </a:p>
          <a:p>
            <a:pPr algn="l">
              <a:lnSpc>
                <a:spcPts val="4800"/>
              </a:lnSpc>
              <a:spcBef>
                <a:spcPts val="0"/>
              </a:spcBef>
              <a:buFont typeface="Arial" panose="020B0604020202020204" pitchFamily="34" charset="0"/>
              <a:buChar char="•"/>
            </a:pPr>
            <a:r>
              <a:rPr lang="en-US" sz="4800" b="1" dirty="0"/>
              <a:t>And The Gospel of Christ never guarantees our rights and often asks us to give them up.</a:t>
            </a:r>
          </a:p>
          <a:p>
            <a:pPr algn="l">
              <a:lnSpc>
                <a:spcPts val="5760"/>
              </a:lnSpc>
              <a:spcBef>
                <a:spcPts val="0"/>
              </a:spcBef>
              <a:buFont typeface="Arial" panose="020B0604020202020204" pitchFamily="34" charset="0"/>
              <a:buChar char="•"/>
            </a:pPr>
            <a:endParaRPr lang="en-US" sz="4800" b="1" dirty="0"/>
          </a:p>
        </p:txBody>
      </p:sp>
    </p:spTree>
    <p:extLst>
      <p:ext uri="{BB962C8B-B14F-4D97-AF65-F5344CB8AC3E}">
        <p14:creationId xmlns:p14="http://schemas.microsoft.com/office/powerpoint/2010/main" val="3371568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2864" y="0"/>
            <a:ext cx="12001500" cy="6625525"/>
          </a:xfrm>
        </p:spPr>
        <p:txBody>
          <a:bodyPr rIns="0">
            <a:noAutofit/>
          </a:bodyPr>
          <a:lstStyle/>
          <a:p>
            <a:pPr algn="l">
              <a:lnSpc>
                <a:spcPts val="500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r>
              <a:rPr lang="en-US" sz="4800" b="1" dirty="0"/>
              <a:t>Twice in scripture, Peter fights for </a:t>
            </a:r>
            <a:r>
              <a:rPr lang="en-US" sz="4800" b="1" i="1" dirty="0"/>
              <a:t>individual</a:t>
            </a:r>
            <a:r>
              <a:rPr lang="en-US" sz="4800" b="1" dirty="0"/>
              <a:t> </a:t>
            </a:r>
            <a:r>
              <a:rPr lang="en-US" sz="4800" b="1" i="1" dirty="0"/>
              <a:t>rights:</a:t>
            </a:r>
          </a:p>
          <a:p>
            <a:pPr algn="l">
              <a:lnSpc>
                <a:spcPts val="500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r>
              <a:rPr lang="en-US" sz="4800" b="1" dirty="0"/>
              <a:t>First In Mat. 16 after Jesus explains that he must go to the Cross, Peter rebukes Him, saying that his master had a </a:t>
            </a:r>
            <a:r>
              <a:rPr lang="en-US" sz="4800" b="1" i="1" u="sng" dirty="0"/>
              <a:t>right</a:t>
            </a:r>
            <a:r>
              <a:rPr lang="en-US" sz="4800" b="1" dirty="0"/>
              <a:t> to live and should not be crucified:</a:t>
            </a:r>
          </a:p>
        </p:txBody>
      </p:sp>
    </p:spTree>
    <p:extLst>
      <p:ext uri="{BB962C8B-B14F-4D97-AF65-F5344CB8AC3E}">
        <p14:creationId xmlns:p14="http://schemas.microsoft.com/office/powerpoint/2010/main" val="3186906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person&#10;&#10;Description automatically generated">
            <a:extLst>
              <a:ext uri="{FF2B5EF4-FFF2-40B4-BE49-F238E27FC236}">
                <a16:creationId xmlns:a16="http://schemas.microsoft.com/office/drawing/2014/main" id="{6F92B4B4-1D5F-44F8-AE76-7C1B5DF725E5}"/>
              </a:ext>
            </a:extLst>
          </p:cNvPr>
          <p:cNvPicPr>
            <a:picLocks noChangeAspect="1"/>
          </p:cNvPicPr>
          <p:nvPr/>
        </p:nvPicPr>
        <p:blipFill rotWithShape="1">
          <a:blip r:embed="rId2">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2088675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21918" y="-127902"/>
            <a:ext cx="11148164"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Mat 16:21-22 (NIV)</a:t>
            </a:r>
          </a:p>
          <a:p>
            <a:pPr algn="l">
              <a:lnSpc>
                <a:spcPts val="5800"/>
              </a:lnSpc>
              <a:spcBef>
                <a:spcPts val="0"/>
              </a:spcBef>
              <a:spcAft>
                <a:spcPts val="1800"/>
              </a:spcAft>
            </a:pPr>
            <a:r>
              <a:rPr lang="en-US" sz="4800" b="1" dirty="0">
                <a:solidFill>
                  <a:schemeClr val="bg1"/>
                </a:solidFill>
                <a:effectLst>
                  <a:glow rad="88900">
                    <a:schemeClr val="tx1"/>
                  </a:glow>
                </a:effectLst>
              </a:rPr>
              <a:t>From that time on Jesus began to explain to his disciples that he must go to Jerusalem and suffer many things at the hands of the elders, the chief priests and the teachers of the law…</a:t>
            </a:r>
          </a:p>
        </p:txBody>
      </p:sp>
    </p:spTree>
    <p:extLst>
      <p:ext uri="{BB962C8B-B14F-4D97-AF65-F5344CB8AC3E}">
        <p14:creationId xmlns:p14="http://schemas.microsoft.com/office/powerpoint/2010/main" val="348714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4691" y="83127"/>
            <a:ext cx="11897975" cy="6774873"/>
          </a:xfrm>
        </p:spPr>
        <p:txBody>
          <a:bodyPr rIns="0">
            <a:noAutofit/>
          </a:bodyPr>
          <a:lstStyle/>
          <a:p>
            <a:pPr algn="l">
              <a:lnSpc>
                <a:spcPts val="5760"/>
              </a:lnSpc>
              <a:spcBef>
                <a:spcPts val="0"/>
              </a:spcBef>
              <a:buFont typeface="Arial" panose="020B0604020202020204" pitchFamily="34" charset="0"/>
              <a:buChar char="•"/>
            </a:pPr>
            <a:r>
              <a:rPr lang="en-US" sz="4800" b="1" dirty="0"/>
              <a:t>Most of us don’t actually </a:t>
            </a:r>
            <a:r>
              <a:rPr lang="en-US" sz="4800" b="1" i="1" dirty="0"/>
              <a:t>live</a:t>
            </a:r>
            <a:r>
              <a:rPr lang="en-US" sz="4800" b="1" dirty="0"/>
              <a:t> in a foreign country, but maybe (as Christians) we sometimes get the feeling Moses had: of being a “stranger in a strange land.” I know I do. </a:t>
            </a:r>
          </a:p>
          <a:p>
            <a:pPr algn="l">
              <a:lnSpc>
                <a:spcPts val="5760"/>
              </a:lnSpc>
              <a:spcBef>
                <a:spcPts val="0"/>
              </a:spcBef>
              <a:buFont typeface="Arial" panose="020B0604020202020204" pitchFamily="34" charset="0"/>
              <a:buChar char="•"/>
            </a:pPr>
            <a:r>
              <a:rPr lang="en-US" sz="4800" b="1" dirty="0"/>
              <a:t>Of course, as born-again Christians, we see the unsaved world around us, as strange and foreign.  That’s always been true. </a:t>
            </a:r>
          </a:p>
          <a:p>
            <a:pPr algn="l">
              <a:lnSpc>
                <a:spcPts val="5760"/>
              </a:lnSpc>
              <a:spcBef>
                <a:spcPts val="0"/>
              </a:spcBef>
              <a:buFont typeface="Arial" panose="020B0604020202020204" pitchFamily="34" charset="0"/>
              <a:buChar char="•"/>
            </a:pPr>
            <a:r>
              <a:rPr lang="en-US" sz="4800" b="1" dirty="0"/>
              <a:t>But I’m talking about closer to home.</a:t>
            </a:r>
          </a:p>
        </p:txBody>
      </p:sp>
    </p:spTree>
    <p:extLst>
      <p:ext uri="{BB962C8B-B14F-4D97-AF65-F5344CB8AC3E}">
        <p14:creationId xmlns:p14="http://schemas.microsoft.com/office/powerpoint/2010/main" val="3981688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63463" y="100208"/>
            <a:ext cx="10459234" cy="45495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Mat 16:21-22 (NIV)</a:t>
            </a:r>
          </a:p>
          <a:p>
            <a:pPr algn="l">
              <a:lnSpc>
                <a:spcPts val="5800"/>
              </a:lnSpc>
              <a:spcBef>
                <a:spcPts val="0"/>
              </a:spcBef>
              <a:spcAft>
                <a:spcPts val="1800"/>
              </a:spcAft>
            </a:pPr>
            <a:r>
              <a:rPr lang="en-US" sz="4800" b="1" dirty="0">
                <a:solidFill>
                  <a:schemeClr val="bg1"/>
                </a:solidFill>
                <a:effectLst>
                  <a:glow rad="88900">
                    <a:schemeClr val="tx1"/>
                  </a:glow>
                </a:effectLst>
              </a:rPr>
              <a:t>…and that he must be killed and on the third day be raised to life. Peter took him aside and began to rebuke him. “Never, Lord!” he said. “This shall never happen to you!”</a:t>
            </a:r>
          </a:p>
        </p:txBody>
      </p:sp>
    </p:spTree>
    <p:extLst>
      <p:ext uri="{BB962C8B-B14F-4D97-AF65-F5344CB8AC3E}">
        <p14:creationId xmlns:p14="http://schemas.microsoft.com/office/powerpoint/2010/main" val="3553782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63463" y="-127902"/>
            <a:ext cx="10459234" cy="55991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dirty="0">
                <a:solidFill>
                  <a:schemeClr val="bg1"/>
                </a:solidFill>
                <a:effectLst>
                  <a:glow rad="88900">
                    <a:schemeClr val="tx1"/>
                  </a:glow>
                </a:effectLst>
              </a:rPr>
              <a:t>(</a:t>
            </a:r>
            <a:r>
              <a:rPr lang="en-US" sz="2800" b="1" i="1" u="sng" dirty="0">
                <a:solidFill>
                  <a:schemeClr val="bg1"/>
                </a:solidFill>
                <a:effectLst>
                  <a:glow rad="88900">
                    <a:schemeClr val="tx1"/>
                  </a:glow>
                </a:effectLst>
              </a:rPr>
              <a:t>NEW TESTAMENT FOR EVERYONE </a:t>
            </a:r>
            <a:r>
              <a:rPr lang="en-US" sz="2800" b="1" dirty="0">
                <a:solidFill>
                  <a:schemeClr val="bg1"/>
                </a:solidFill>
                <a:effectLst>
                  <a:glow rad="88900">
                    <a:schemeClr val="tx1"/>
                  </a:glow>
                </a:effectLst>
              </a:rPr>
              <a:t>FOR THE YOUNGER CROWD)</a:t>
            </a:r>
          </a:p>
          <a:p>
            <a:pPr algn="l">
              <a:lnSpc>
                <a:spcPts val="5800"/>
              </a:lnSpc>
              <a:spcBef>
                <a:spcPts val="0"/>
              </a:spcBef>
              <a:spcAft>
                <a:spcPts val="1800"/>
              </a:spcAft>
            </a:pPr>
            <a:r>
              <a:rPr lang="en-US" sz="2800" b="1" u="sng" dirty="0">
                <a:solidFill>
                  <a:schemeClr val="bg1"/>
                </a:solidFill>
                <a:effectLst>
                  <a:glow rad="88900">
                    <a:schemeClr val="tx1"/>
                  </a:glow>
                </a:effectLst>
              </a:rPr>
              <a:t>Mat 16:22 (NTE)</a:t>
            </a:r>
          </a:p>
          <a:p>
            <a:pPr algn="l">
              <a:lnSpc>
                <a:spcPts val="5800"/>
              </a:lnSpc>
              <a:spcBef>
                <a:spcPts val="0"/>
              </a:spcBef>
              <a:spcAft>
                <a:spcPts val="1800"/>
              </a:spcAft>
            </a:pPr>
            <a:r>
              <a:rPr lang="en-US" sz="4800" b="1" dirty="0">
                <a:solidFill>
                  <a:schemeClr val="bg1"/>
                </a:solidFill>
                <a:effectLst>
                  <a:glow rad="88900">
                    <a:schemeClr val="tx1"/>
                  </a:glow>
                </a:effectLst>
              </a:rPr>
              <a:t>…Peter took him and began to tell him off. ‘That’s the last thing God would want, Master!’ he said. ‘That’s never, ever going to happen to you!’</a:t>
            </a:r>
          </a:p>
        </p:txBody>
      </p:sp>
    </p:spTree>
    <p:extLst>
      <p:ext uri="{BB962C8B-B14F-4D97-AF65-F5344CB8AC3E}">
        <p14:creationId xmlns:p14="http://schemas.microsoft.com/office/powerpoint/2010/main" val="29116651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2864" y="0"/>
            <a:ext cx="12001500" cy="6625525"/>
          </a:xfrm>
        </p:spPr>
        <p:txBody>
          <a:bodyPr rIns="0">
            <a:noAutofit/>
          </a:bodyPr>
          <a:lstStyle/>
          <a:p>
            <a:pPr algn="l">
              <a:lnSpc>
                <a:spcPts val="500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r>
              <a:rPr lang="en-US" sz="4800" b="1" dirty="0"/>
              <a:t>Then, in Mat 26 he attacks a guard with his sword: he physically assaults and injures someone to protect his master’s rightful place as Messiah. </a:t>
            </a:r>
          </a:p>
        </p:txBody>
      </p:sp>
    </p:spTree>
    <p:extLst>
      <p:ext uri="{BB962C8B-B14F-4D97-AF65-F5344CB8AC3E}">
        <p14:creationId xmlns:p14="http://schemas.microsoft.com/office/powerpoint/2010/main" val="2674445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dancing&#10;&#10;Description automatically generated with low confidence">
            <a:extLst>
              <a:ext uri="{FF2B5EF4-FFF2-40B4-BE49-F238E27FC236}">
                <a16:creationId xmlns:a16="http://schemas.microsoft.com/office/drawing/2014/main" id="{9569CC29-7801-46FA-9A15-67FD5493F535}"/>
              </a:ext>
            </a:extLst>
          </p:cNvPr>
          <p:cNvPicPr>
            <a:picLocks noChangeAspect="1"/>
          </p:cNvPicPr>
          <p:nvPr/>
        </p:nvPicPr>
        <p:blipFill rotWithShape="1">
          <a:blip r:embed="rId2">
            <a:extLst>
              <a:ext uri="{28A0092B-C50C-407E-A947-70E740481C1C}">
                <a14:useLocalDpi xmlns:a14="http://schemas.microsoft.com/office/drawing/2010/main" val="0"/>
              </a:ext>
            </a:extLst>
          </a:blip>
          <a:srcRect t="5776" b="19238"/>
          <a:stretch/>
        </p:blipFill>
        <p:spPr>
          <a:xfrm>
            <a:off x="20" y="1282"/>
            <a:ext cx="12191980" cy="6856718"/>
          </a:xfrm>
          <a:prstGeom prst="rect">
            <a:avLst/>
          </a:prstGeom>
        </p:spPr>
      </p:pic>
    </p:spTree>
    <p:extLst>
      <p:ext uri="{BB962C8B-B14F-4D97-AF65-F5344CB8AC3E}">
        <p14:creationId xmlns:p14="http://schemas.microsoft.com/office/powerpoint/2010/main" val="3253685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91386" y="138222"/>
            <a:ext cx="12000612" cy="6719777"/>
          </a:xfrm>
          <a:prstGeom prst="rect">
            <a:avLst/>
          </a:prstGeom>
        </p:spPr>
        <p:txBody>
          <a:bodyPr vert="horz" lIns="274320" tIns="45720" rIns="45720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Mat 26:50-51	 (NIV)</a:t>
            </a:r>
          </a:p>
          <a:p>
            <a:pPr algn="l">
              <a:lnSpc>
                <a:spcPts val="5400"/>
              </a:lnSpc>
              <a:spcBef>
                <a:spcPts val="0"/>
              </a:spcBef>
            </a:pPr>
            <a:r>
              <a:rPr lang="en-US" sz="5400" b="1" dirty="0">
                <a:solidFill>
                  <a:schemeClr val="bg1"/>
                </a:solidFill>
                <a:effectLst>
                  <a:glow rad="88900">
                    <a:schemeClr val="tx1"/>
                  </a:glow>
                </a:effectLst>
              </a:rPr>
              <a:t> </a:t>
            </a:r>
            <a:r>
              <a:rPr lang="en-US" sz="4600" b="1" dirty="0">
                <a:solidFill>
                  <a:schemeClr val="bg1"/>
                </a:solidFill>
                <a:effectLst>
                  <a:glow rad="88900">
                    <a:schemeClr val="tx1"/>
                  </a:glow>
                </a:effectLst>
              </a:rPr>
              <a:t>Jesus replied, “Do what you came for, friend.” Then the men stepped forward, seized Jesus and arrested him. With that, one of Jesus’ companions reached for his sword… and struck the servant of the high priest, cutting off his ear.</a:t>
            </a:r>
          </a:p>
        </p:txBody>
      </p:sp>
    </p:spTree>
    <p:extLst>
      <p:ext uri="{BB962C8B-B14F-4D97-AF65-F5344CB8AC3E}">
        <p14:creationId xmlns:p14="http://schemas.microsoft.com/office/powerpoint/2010/main" val="1551880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78734"/>
            <a:ext cx="12192000" cy="6046791"/>
          </a:xfrm>
        </p:spPr>
        <p:txBody>
          <a:bodyPr rIns="0">
            <a:noAutofit/>
          </a:bodyPr>
          <a:lstStyle/>
          <a:p>
            <a:pPr algn="l">
              <a:lnSpc>
                <a:spcPts val="5000"/>
              </a:lnSpc>
              <a:spcBef>
                <a:spcPts val="0"/>
              </a:spcBef>
              <a:buFont typeface="Arial" panose="020B0604020202020204" pitchFamily="34" charset="0"/>
              <a:buChar char="•"/>
            </a:pPr>
            <a:r>
              <a:rPr lang="en-US" sz="4800" b="1" dirty="0"/>
              <a:t>Guess who that unnamed servant was? It was Peter! (It says so in  John 18:10)</a:t>
            </a:r>
          </a:p>
          <a:p>
            <a:pPr algn="l">
              <a:lnSpc>
                <a:spcPts val="5000"/>
              </a:lnSpc>
              <a:spcBef>
                <a:spcPts val="0"/>
              </a:spcBef>
              <a:buFont typeface="Arial" panose="020B0604020202020204" pitchFamily="34" charset="0"/>
              <a:buChar char="•"/>
            </a:pPr>
            <a:r>
              <a:rPr lang="en-US" sz="4800" b="1" dirty="0"/>
              <a:t>And who could blame Peter for fighting for those rights? </a:t>
            </a:r>
          </a:p>
          <a:p>
            <a:pPr algn="l">
              <a:lnSpc>
                <a:spcPts val="5000"/>
              </a:lnSpc>
              <a:spcBef>
                <a:spcPts val="0"/>
              </a:spcBef>
              <a:buFont typeface="Arial" panose="020B0604020202020204" pitchFamily="34" charset="0"/>
              <a:buChar char="•"/>
            </a:pPr>
            <a:r>
              <a:rPr lang="en-US" sz="4800" b="1" dirty="0"/>
              <a:t>Wouldn’t we do the same thing?</a:t>
            </a:r>
          </a:p>
          <a:p>
            <a:pPr algn="l">
              <a:lnSpc>
                <a:spcPts val="500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r>
              <a:rPr lang="en-US" sz="4800" b="1" dirty="0"/>
              <a:t>But each time Jesus corrects Peter’s behavior.</a:t>
            </a:r>
          </a:p>
          <a:p>
            <a:pPr algn="l">
              <a:lnSpc>
                <a:spcPts val="500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r>
              <a:rPr lang="en-US" sz="4800" b="1" dirty="0"/>
              <a:t>First, when Peter rebukes Him, Jesus says…</a:t>
            </a:r>
          </a:p>
        </p:txBody>
      </p:sp>
    </p:spTree>
    <p:extLst>
      <p:ext uri="{BB962C8B-B14F-4D97-AF65-F5344CB8AC3E}">
        <p14:creationId xmlns:p14="http://schemas.microsoft.com/office/powerpoint/2010/main" val="24598012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diagram&#10;&#10;Description automatically generated">
            <a:extLst>
              <a:ext uri="{FF2B5EF4-FFF2-40B4-BE49-F238E27FC236}">
                <a16:creationId xmlns:a16="http://schemas.microsoft.com/office/drawing/2014/main" id="{8AC72093-5B1A-44DA-9CBE-D3D6066F9E1C}"/>
              </a:ext>
            </a:extLst>
          </p:cNvPr>
          <p:cNvPicPr>
            <a:picLocks noChangeAspect="1"/>
          </p:cNvPicPr>
          <p:nvPr/>
        </p:nvPicPr>
        <p:blipFill rotWithShape="1">
          <a:blip r:embed="rId2">
            <a:extLst>
              <a:ext uri="{28A0092B-C50C-407E-A947-70E740481C1C}">
                <a14:useLocalDpi xmlns:a14="http://schemas.microsoft.com/office/drawing/2010/main" val="0"/>
              </a:ext>
            </a:extLst>
          </a:blip>
          <a:srcRect t="15674" b="9340"/>
          <a:stretch/>
        </p:blipFill>
        <p:spPr>
          <a:xfrm>
            <a:off x="20" y="1282"/>
            <a:ext cx="12191980" cy="6856718"/>
          </a:xfrm>
          <a:prstGeom prst="rect">
            <a:avLst/>
          </a:prstGeom>
        </p:spPr>
      </p:pic>
    </p:spTree>
    <p:extLst>
      <p:ext uri="{BB962C8B-B14F-4D97-AF65-F5344CB8AC3E}">
        <p14:creationId xmlns:p14="http://schemas.microsoft.com/office/powerpoint/2010/main" val="3191804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Mat 16:23 (NIV)</a:t>
            </a:r>
          </a:p>
          <a:p>
            <a:pPr algn="l">
              <a:lnSpc>
                <a:spcPts val="5800"/>
              </a:lnSpc>
              <a:spcBef>
                <a:spcPts val="0"/>
              </a:spcBef>
              <a:spcAft>
                <a:spcPts val="1800"/>
              </a:spcAft>
            </a:pPr>
            <a:r>
              <a:rPr lang="en-US" sz="5400" b="1" dirty="0">
                <a:solidFill>
                  <a:schemeClr val="bg1"/>
                </a:solidFill>
                <a:effectLst>
                  <a:glow rad="88900">
                    <a:schemeClr val="tx1"/>
                  </a:glow>
                </a:effectLst>
              </a:rPr>
              <a:t>“You do not have in mind the concerns of God, but merely human concerns" </a:t>
            </a:r>
          </a:p>
        </p:txBody>
      </p:sp>
    </p:spTree>
    <p:extLst>
      <p:ext uri="{BB962C8B-B14F-4D97-AF65-F5344CB8AC3E}">
        <p14:creationId xmlns:p14="http://schemas.microsoft.com/office/powerpoint/2010/main" val="1099551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dirty="0">
                <a:solidFill>
                  <a:schemeClr val="bg1"/>
                </a:solidFill>
                <a:effectLst>
                  <a:glow rad="88900">
                    <a:schemeClr val="tx1"/>
                  </a:glow>
                </a:effectLst>
              </a:rPr>
              <a:t>(</a:t>
            </a:r>
            <a:r>
              <a:rPr lang="en-US" sz="2800" b="1" i="1" u="sng" dirty="0">
                <a:solidFill>
                  <a:schemeClr val="bg1"/>
                </a:solidFill>
                <a:effectLst>
                  <a:glow rad="88900">
                    <a:schemeClr val="tx1"/>
                  </a:glow>
                </a:effectLst>
              </a:rPr>
              <a:t>NEW TESTAMENT FOR EVERYONE </a:t>
            </a:r>
            <a:r>
              <a:rPr lang="en-US" sz="2800" b="1" dirty="0">
                <a:solidFill>
                  <a:schemeClr val="bg1"/>
                </a:solidFill>
                <a:effectLst>
                  <a:glow rad="88900">
                    <a:schemeClr val="tx1"/>
                  </a:glow>
                </a:effectLst>
              </a:rPr>
              <a:t>FOR THE YOUNGER CROWD)</a:t>
            </a:r>
            <a:br>
              <a:rPr lang="en-US" sz="2800" b="1" u="sng" dirty="0">
                <a:solidFill>
                  <a:schemeClr val="bg1"/>
                </a:solidFill>
                <a:effectLst>
                  <a:glow rad="88900">
                    <a:schemeClr val="tx1"/>
                  </a:glow>
                </a:effectLst>
              </a:rPr>
            </a:br>
            <a:r>
              <a:rPr lang="en-US" sz="2800" b="1" u="sng" dirty="0">
                <a:solidFill>
                  <a:schemeClr val="bg1"/>
                </a:solidFill>
                <a:effectLst>
                  <a:glow rad="88900">
                    <a:schemeClr val="tx1"/>
                  </a:glow>
                </a:effectLst>
              </a:rPr>
              <a:t>Mat 16:23 (NTE)</a:t>
            </a:r>
            <a:br>
              <a:rPr lang="en-US" sz="2800" b="1" u="sng" dirty="0">
                <a:solidFill>
                  <a:schemeClr val="bg1"/>
                </a:solidFill>
                <a:effectLst>
                  <a:glow rad="88900">
                    <a:schemeClr val="tx1"/>
                  </a:glow>
                </a:effectLst>
              </a:rPr>
            </a:br>
            <a:r>
              <a:rPr lang="en-US" sz="5400" b="1" dirty="0">
                <a:solidFill>
                  <a:schemeClr val="bg1"/>
                </a:solidFill>
                <a:effectLst>
                  <a:glow rad="88900">
                    <a:schemeClr val="tx1"/>
                  </a:glow>
                </a:effectLst>
              </a:rPr>
              <a:t>“Jesus turned on Peter. ‘Get behind me, </a:t>
            </a:r>
            <a:r>
              <a:rPr lang="en-US" sz="5400" b="1" dirty="0" err="1">
                <a:solidFill>
                  <a:schemeClr val="bg1"/>
                </a:solidFill>
                <a:effectLst>
                  <a:glow rad="88900">
                    <a:schemeClr val="tx1"/>
                  </a:glow>
                </a:effectLst>
              </a:rPr>
              <a:t>satan</a:t>
            </a:r>
            <a:r>
              <a:rPr lang="en-US" sz="5400" b="1" dirty="0">
                <a:solidFill>
                  <a:schemeClr val="bg1"/>
                </a:solidFill>
                <a:effectLst>
                  <a:glow rad="88900">
                    <a:schemeClr val="tx1"/>
                  </a:glow>
                </a:effectLst>
              </a:rPr>
              <a:t>!’ he said. ‘You’re trying to trip me up! You’re not looking at things like God does! You’re looking at things like a mere mortal!’”</a:t>
            </a:r>
          </a:p>
          <a:p>
            <a:pPr algn="l">
              <a:lnSpc>
                <a:spcPts val="5800"/>
              </a:lnSpc>
              <a:spcBef>
                <a:spcPts val="0"/>
              </a:spcBef>
              <a:spcAft>
                <a:spcPts val="1800"/>
              </a:spcAft>
            </a:pPr>
            <a:endParaRPr lang="en-US" sz="5400" b="1" dirty="0">
              <a:solidFill>
                <a:schemeClr val="bg1"/>
              </a:solidFill>
              <a:effectLst>
                <a:glow rad="88900">
                  <a:schemeClr val="tx1"/>
                </a:glow>
              </a:effectLst>
            </a:endParaRPr>
          </a:p>
        </p:txBody>
      </p:sp>
    </p:spTree>
    <p:extLst>
      <p:ext uri="{BB962C8B-B14F-4D97-AF65-F5344CB8AC3E}">
        <p14:creationId xmlns:p14="http://schemas.microsoft.com/office/powerpoint/2010/main" val="703336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78734"/>
            <a:ext cx="12192000" cy="6046791"/>
          </a:xfrm>
        </p:spPr>
        <p:txBody>
          <a:bodyPr rIns="0">
            <a:noAutofit/>
          </a:bodyPr>
          <a:lstStyle/>
          <a:p>
            <a:pPr algn="l">
              <a:lnSpc>
                <a:spcPts val="5000"/>
              </a:lnSpc>
              <a:spcBef>
                <a:spcPts val="0"/>
              </a:spcBef>
              <a:buFont typeface="Arial" panose="020B0604020202020204" pitchFamily="34" charset="0"/>
              <a:buChar char="•"/>
            </a:pPr>
            <a:r>
              <a:rPr lang="en-US" sz="4800" b="1" dirty="0"/>
              <a:t>Secondly, when Peter pulls out his sword to protect his leader, Jesus say this:</a:t>
            </a:r>
          </a:p>
        </p:txBody>
      </p:sp>
    </p:spTree>
    <p:extLst>
      <p:ext uri="{BB962C8B-B14F-4D97-AF65-F5344CB8AC3E}">
        <p14:creationId xmlns:p14="http://schemas.microsoft.com/office/powerpoint/2010/main" val="11552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4691" y="526942"/>
            <a:ext cx="11897975" cy="6290418"/>
          </a:xfrm>
        </p:spPr>
        <p:txBody>
          <a:bodyPr rIns="0">
            <a:noAutofit/>
          </a:bodyPr>
          <a:lstStyle/>
          <a:p>
            <a:pPr marL="288925" indent="-288925" algn="l">
              <a:lnSpc>
                <a:spcPts val="5300"/>
              </a:lnSpc>
              <a:spcBef>
                <a:spcPts val="0"/>
              </a:spcBef>
              <a:buFont typeface="Arial" panose="020B0604020202020204" pitchFamily="34" charset="0"/>
              <a:buChar char="•"/>
            </a:pPr>
            <a:r>
              <a:rPr lang="en-US" sz="4800" b="1" i="0" dirty="0">
                <a:solidFill>
                  <a:srgbClr val="333333"/>
                </a:solidFill>
                <a:effectLst/>
                <a:latin typeface="Arial" panose="020B0604020202020204" pitchFamily="34" charset="0"/>
              </a:rPr>
              <a:t>I think when Moses called Midian a strange land, he wasn’t talking about the climate or countryside.</a:t>
            </a:r>
          </a:p>
          <a:p>
            <a:pPr marL="228600" indent="-228600" algn="l">
              <a:lnSpc>
                <a:spcPts val="5300"/>
              </a:lnSpc>
              <a:spcBef>
                <a:spcPts val="0"/>
              </a:spcBef>
              <a:buFont typeface="Arial" panose="020B0604020202020204" pitchFamily="34" charset="0"/>
              <a:buChar char="•"/>
            </a:pPr>
            <a:r>
              <a:rPr lang="en-US" sz="4800" b="1" i="0" dirty="0">
                <a:solidFill>
                  <a:srgbClr val="333333"/>
                </a:solidFill>
                <a:effectLst/>
                <a:latin typeface="Arial" panose="020B0604020202020204" pitchFamily="34" charset="0"/>
              </a:rPr>
              <a:t>He was talking about the ways, traditions and practices of the people.</a:t>
            </a:r>
          </a:p>
          <a:p>
            <a:pPr marL="228600" indent="-228600" algn="l">
              <a:lnSpc>
                <a:spcPts val="5300"/>
              </a:lnSpc>
              <a:spcBef>
                <a:spcPts val="0"/>
              </a:spcBef>
              <a:buFont typeface="Arial" panose="020B0604020202020204" pitchFamily="34" charset="0"/>
              <a:buChar char="•"/>
            </a:pPr>
            <a:r>
              <a:rPr lang="en-US" sz="4800" b="1" dirty="0">
                <a:solidFill>
                  <a:srgbClr val="333333"/>
                </a:solidFill>
                <a:latin typeface="Arial" panose="020B0604020202020204" pitchFamily="34" charset="0"/>
              </a:rPr>
              <a:t>I want to take a hard look at the </a:t>
            </a:r>
            <a:r>
              <a:rPr lang="en-US" sz="4800" b="1" i="0" dirty="0">
                <a:solidFill>
                  <a:srgbClr val="333333"/>
                </a:solidFill>
                <a:effectLst/>
                <a:latin typeface="Arial" panose="020B0604020202020204" pitchFamily="34" charset="0"/>
              </a:rPr>
              <a:t>ways, traditions and practices of </a:t>
            </a:r>
            <a:r>
              <a:rPr lang="en-US" sz="4800" b="1" i="1" u="sng" dirty="0">
                <a:solidFill>
                  <a:srgbClr val="333333"/>
                </a:solidFill>
                <a:effectLst/>
                <a:latin typeface="Arial" panose="020B0604020202020204" pitchFamily="34" charset="0"/>
              </a:rPr>
              <a:t>my </a:t>
            </a:r>
            <a:r>
              <a:rPr lang="en-US" sz="4800" b="1" i="1" u="sng" dirty="0">
                <a:solidFill>
                  <a:srgbClr val="333333"/>
                </a:solidFill>
                <a:latin typeface="Arial" panose="020B0604020202020204" pitchFamily="34" charset="0"/>
              </a:rPr>
              <a:t>own people</a:t>
            </a:r>
            <a:r>
              <a:rPr lang="en-US" sz="4800" b="1" dirty="0">
                <a:solidFill>
                  <a:srgbClr val="333333"/>
                </a:solidFill>
                <a:latin typeface="Arial" panose="020B0604020202020204" pitchFamily="34" charset="0"/>
              </a:rPr>
              <a:t>, </a:t>
            </a:r>
            <a:r>
              <a:rPr lang="en-US" sz="4800" b="1" i="0" dirty="0">
                <a:solidFill>
                  <a:srgbClr val="333333"/>
                </a:solidFill>
                <a:effectLst/>
                <a:latin typeface="Arial" panose="020B0604020202020204" pitchFamily="34" charset="0"/>
              </a:rPr>
              <a:t>the body of Christ and ask myself: </a:t>
            </a:r>
          </a:p>
        </p:txBody>
      </p:sp>
    </p:spTree>
    <p:extLst>
      <p:ext uri="{BB962C8B-B14F-4D97-AF65-F5344CB8AC3E}">
        <p14:creationId xmlns:p14="http://schemas.microsoft.com/office/powerpoint/2010/main" val="1832915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Mat. 26:53-54</a:t>
            </a:r>
          </a:p>
          <a:p>
            <a:pPr algn="l">
              <a:lnSpc>
                <a:spcPts val="5800"/>
              </a:lnSpc>
              <a:spcBef>
                <a:spcPts val="0"/>
              </a:spcBef>
              <a:spcAft>
                <a:spcPts val="1800"/>
              </a:spcAft>
            </a:pPr>
            <a:r>
              <a:rPr lang="en-US" sz="5400" b="1" dirty="0">
                <a:solidFill>
                  <a:schemeClr val="bg1"/>
                </a:solidFill>
                <a:effectLst>
                  <a:glow rad="88900">
                    <a:schemeClr val="tx1"/>
                  </a:glow>
                </a:effectLst>
              </a:rPr>
              <a:t>“Don’t you realize that I could ask my Father for thousands of angels to protect us, and he would send them instantly? But if I did, how would the Scriptures be fulfilled that describe what must happen now?” </a:t>
            </a:r>
          </a:p>
        </p:txBody>
      </p:sp>
    </p:spTree>
    <p:extLst>
      <p:ext uri="{BB962C8B-B14F-4D97-AF65-F5344CB8AC3E}">
        <p14:creationId xmlns:p14="http://schemas.microsoft.com/office/powerpoint/2010/main" val="3600278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48282"/>
            <a:ext cx="12192000" cy="6477244"/>
          </a:xfrm>
        </p:spPr>
        <p:txBody>
          <a:bodyPr rIns="0">
            <a:noAutofit/>
          </a:bodyPr>
          <a:lstStyle/>
          <a:p>
            <a:pPr algn="l">
              <a:lnSpc>
                <a:spcPts val="5000"/>
              </a:lnSpc>
              <a:spcBef>
                <a:spcPts val="0"/>
              </a:spcBef>
              <a:buFont typeface="Arial" panose="020B0604020202020204" pitchFamily="34" charset="0"/>
              <a:buChar char="•"/>
            </a:pPr>
            <a:r>
              <a:rPr lang="en-US" sz="4800" b="1" dirty="0"/>
              <a:t>Jesus knew, that listening to Peter’s so</a:t>
            </a:r>
            <a:r>
              <a:rPr lang="en-US" sz="4800" b="1" dirty="0">
                <a:solidFill>
                  <a:srgbClr val="C00000"/>
                </a:solidFill>
              </a:rPr>
              <a:t>-</a:t>
            </a:r>
            <a:r>
              <a:rPr lang="en-US" sz="4800" b="1" dirty="0"/>
              <a:t>called gospel of “individual rights” would overturn </a:t>
            </a:r>
            <a:r>
              <a:rPr lang="en-US" sz="4800" b="1" i="1" dirty="0"/>
              <a:t>God’s mission </a:t>
            </a:r>
            <a:r>
              <a:rPr lang="en-US" sz="4800" b="1" dirty="0"/>
              <a:t>for Christ to go to the Cross and die for our sins. </a:t>
            </a:r>
          </a:p>
          <a:p>
            <a:pPr algn="l">
              <a:lnSpc>
                <a:spcPts val="5000"/>
              </a:lnSpc>
              <a:spcBef>
                <a:spcPts val="0"/>
              </a:spcBef>
              <a:buFont typeface="Arial" panose="020B0604020202020204" pitchFamily="34" charset="0"/>
              <a:buChar char="•"/>
            </a:pPr>
            <a:r>
              <a:rPr lang="en-US" sz="4800" b="1" dirty="0"/>
              <a:t>And </a:t>
            </a:r>
            <a:r>
              <a:rPr lang="en-US" sz="4800" b="1" i="1" dirty="0"/>
              <a:t>our mission </a:t>
            </a:r>
            <a:r>
              <a:rPr lang="en-US" sz="4800" b="1" dirty="0"/>
              <a:t>must be as Paul directed: to simply preach about Christ dying to save mankind. </a:t>
            </a:r>
          </a:p>
          <a:p>
            <a:pPr algn="l">
              <a:lnSpc>
                <a:spcPts val="5000"/>
              </a:lnSpc>
              <a:spcBef>
                <a:spcPts val="0"/>
              </a:spcBef>
              <a:buFont typeface="Arial" panose="020B0604020202020204" pitchFamily="34" charset="0"/>
              <a:buChar char="•"/>
            </a:pPr>
            <a:r>
              <a:rPr lang="en-US" sz="4800" b="1" dirty="0"/>
              <a:t>Like Peter, the false “gospel” of </a:t>
            </a:r>
            <a:r>
              <a:rPr lang="en-US" sz="4800" b="1" i="1" dirty="0"/>
              <a:t>our</a:t>
            </a:r>
            <a:r>
              <a:rPr lang="en-US" sz="4800" b="1" dirty="0"/>
              <a:t> rights and concerns, is, at best, selfish, and at worst: the </a:t>
            </a:r>
            <a:r>
              <a:rPr lang="en-US" sz="4800" b="1" i="1" dirty="0"/>
              <a:t>same</a:t>
            </a:r>
            <a:r>
              <a:rPr lang="en-US" sz="4800" b="1" dirty="0"/>
              <a:t> lie the Devil whispered into Eve’s ear. </a:t>
            </a:r>
          </a:p>
        </p:txBody>
      </p:sp>
    </p:spTree>
    <p:extLst>
      <p:ext uri="{BB962C8B-B14F-4D97-AF65-F5344CB8AC3E}">
        <p14:creationId xmlns:p14="http://schemas.microsoft.com/office/powerpoint/2010/main" val="27050940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9C04D81F-341B-44CC-8BCC-C9E437327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706" y="0"/>
            <a:ext cx="7142587" cy="6858000"/>
          </a:xfrm>
          <a:prstGeom prst="rect">
            <a:avLst/>
          </a:prstGeom>
        </p:spPr>
      </p:pic>
      <p:sp>
        <p:nvSpPr>
          <p:cNvPr id="6" name="Subtitle 2">
            <a:extLst>
              <a:ext uri="{FF2B5EF4-FFF2-40B4-BE49-F238E27FC236}">
                <a16:creationId xmlns:a16="http://schemas.microsoft.com/office/drawing/2014/main" id="{570115F3-67EA-45C0-BCAF-FE39D820297E}"/>
              </a:ext>
            </a:extLst>
          </p:cNvPr>
          <p:cNvSpPr txBox="1">
            <a:spLocks/>
          </p:cNvSpPr>
          <p:nvPr/>
        </p:nvSpPr>
        <p:spPr>
          <a:xfrm>
            <a:off x="4252098" y="1607127"/>
            <a:ext cx="3589575" cy="5077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9000"/>
              </a:lnSpc>
              <a:spcBef>
                <a:spcPts val="0"/>
              </a:spcBef>
              <a:spcAft>
                <a:spcPts val="1800"/>
              </a:spcAft>
            </a:pPr>
            <a:r>
              <a:rPr lang="en-US" sz="9600" b="1" dirty="0">
                <a:solidFill>
                  <a:schemeClr val="bg1"/>
                </a:solidFill>
                <a:effectLst>
                  <a:glow rad="88900">
                    <a:schemeClr val="tx1"/>
                  </a:glow>
                </a:effectLst>
              </a:rPr>
              <a:t>Hey, I Have Rights Here!!</a:t>
            </a:r>
          </a:p>
        </p:txBody>
      </p:sp>
    </p:spTree>
    <p:extLst>
      <p:ext uri="{BB962C8B-B14F-4D97-AF65-F5344CB8AC3E}">
        <p14:creationId xmlns:p14="http://schemas.microsoft.com/office/powerpoint/2010/main" val="880893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7999"/>
          </a:xfrm>
        </p:spPr>
        <p:txBody>
          <a:bodyPr rIns="0">
            <a:noAutofit/>
          </a:bodyPr>
          <a:lstStyle/>
          <a:p>
            <a:pPr marL="277813" indent="-277813" algn="l">
              <a:lnSpc>
                <a:spcPts val="5000"/>
              </a:lnSpc>
              <a:spcBef>
                <a:spcPts val="0"/>
              </a:spcBef>
              <a:buFont typeface="Arial" panose="020B0604020202020204" pitchFamily="34" charset="0"/>
              <a:buChar char="•"/>
            </a:pPr>
            <a:endParaRPr lang="en-US" sz="4800" b="1" dirty="0"/>
          </a:p>
          <a:p>
            <a:pPr marL="277813" indent="-277813" algn="l">
              <a:lnSpc>
                <a:spcPts val="5000"/>
              </a:lnSpc>
              <a:spcBef>
                <a:spcPts val="0"/>
              </a:spcBef>
              <a:buFont typeface="Arial" panose="020B0604020202020204" pitchFamily="34" charset="0"/>
              <a:buChar char="•"/>
            </a:pPr>
            <a:r>
              <a:rPr lang="en-US" sz="4800" b="1" dirty="0"/>
              <a:t>I hope you now see the condition of our church and how we got here.</a:t>
            </a:r>
          </a:p>
          <a:p>
            <a:pPr algn="l">
              <a:lnSpc>
                <a:spcPts val="5000"/>
              </a:lnSpc>
              <a:spcBef>
                <a:spcPts val="0"/>
              </a:spcBef>
            </a:pPr>
            <a:r>
              <a:rPr lang="en-US" sz="4800" b="1" dirty="0"/>
              <a:t> </a:t>
            </a:r>
          </a:p>
          <a:p>
            <a:pPr marL="277813" indent="-277813" algn="l">
              <a:lnSpc>
                <a:spcPts val="5000"/>
              </a:lnSpc>
              <a:spcBef>
                <a:spcPts val="0"/>
              </a:spcBef>
              <a:buFont typeface="Arial" panose="020B0604020202020204" pitchFamily="34" charset="0"/>
              <a:buChar char="•"/>
            </a:pPr>
            <a:r>
              <a:rPr lang="en-US" sz="4800" b="1" dirty="0"/>
              <a:t>How can we, now, get back on track as faithful followers of the one true Gospel? </a:t>
            </a:r>
          </a:p>
        </p:txBody>
      </p:sp>
    </p:spTree>
    <p:extLst>
      <p:ext uri="{BB962C8B-B14F-4D97-AF65-F5344CB8AC3E}">
        <p14:creationId xmlns:p14="http://schemas.microsoft.com/office/powerpoint/2010/main" val="11948944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rIns="0">
            <a:noAutofit/>
          </a:bodyPr>
          <a:lstStyle/>
          <a:p>
            <a:pPr marL="225425" indent="-225425" algn="l">
              <a:lnSpc>
                <a:spcPts val="5000"/>
              </a:lnSpc>
              <a:spcBef>
                <a:spcPts val="0"/>
              </a:spcBef>
              <a:buFont typeface="Arial" panose="020B0604020202020204" pitchFamily="34" charset="0"/>
              <a:buChar char="•"/>
            </a:pPr>
            <a:r>
              <a:rPr lang="en-US" sz="4800" b="1" dirty="0"/>
              <a:t>Lets ask ourselves: </a:t>
            </a:r>
          </a:p>
          <a:p>
            <a:pPr algn="l">
              <a:lnSpc>
                <a:spcPts val="5000"/>
              </a:lnSpc>
              <a:spcBef>
                <a:spcPts val="0"/>
              </a:spcBef>
              <a:buFont typeface="Arial" panose="020B0604020202020204" pitchFamily="34" charset="0"/>
              <a:buChar char="•"/>
            </a:pPr>
            <a:r>
              <a:rPr lang="en-US" sz="4800" b="1" dirty="0"/>
              <a:t>“What do we love talking about, sharing, and studying?” </a:t>
            </a:r>
          </a:p>
          <a:p>
            <a:pPr algn="l">
              <a:lnSpc>
                <a:spcPts val="5000"/>
              </a:lnSpc>
              <a:spcBef>
                <a:spcPts val="0"/>
              </a:spcBef>
              <a:buFont typeface="Arial" panose="020B0604020202020204" pitchFamily="34" charset="0"/>
              <a:buChar char="•"/>
            </a:pPr>
            <a:r>
              <a:rPr lang="en-US" sz="4800" b="1" dirty="0"/>
              <a:t>If it’s different than what we used to love talking about, sharing, and studying, then we need to turn around! </a:t>
            </a:r>
          </a:p>
          <a:p>
            <a:pPr algn="l">
              <a:lnSpc>
                <a:spcPts val="5000"/>
              </a:lnSpc>
              <a:spcBef>
                <a:spcPts val="0"/>
              </a:spcBef>
              <a:buFont typeface="Arial" panose="020B0604020202020204" pitchFamily="34" charset="0"/>
              <a:buChar char="•"/>
            </a:pPr>
            <a:r>
              <a:rPr lang="en-US" sz="4800" b="1" dirty="0"/>
              <a:t>God pleads with the people of his day through the prophet Jeremiah</a:t>
            </a:r>
          </a:p>
          <a:p>
            <a:pPr algn="l">
              <a:lnSpc>
                <a:spcPts val="5000"/>
              </a:lnSpc>
              <a:spcBef>
                <a:spcPts val="0"/>
              </a:spcBef>
              <a:buFont typeface="Arial" panose="020B0604020202020204" pitchFamily="34" charset="0"/>
              <a:buChar char="•"/>
            </a:pPr>
            <a:r>
              <a:rPr lang="en-US" sz="4800" b="1" dirty="0"/>
              <a:t>From the very first sentence I feel in my heart that is a Word from the Lord for us today!</a:t>
            </a:r>
          </a:p>
        </p:txBody>
      </p:sp>
    </p:spTree>
    <p:extLst>
      <p:ext uri="{BB962C8B-B14F-4D97-AF65-F5344CB8AC3E}">
        <p14:creationId xmlns:p14="http://schemas.microsoft.com/office/powerpoint/2010/main" val="21329315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Jer. 6:16-17 (TLB)</a:t>
            </a:r>
          </a:p>
          <a:p>
            <a:pPr algn="l">
              <a:lnSpc>
                <a:spcPts val="5800"/>
              </a:lnSpc>
              <a:spcBef>
                <a:spcPts val="0"/>
              </a:spcBef>
              <a:spcAft>
                <a:spcPts val="1800"/>
              </a:spcAft>
            </a:pPr>
            <a:r>
              <a:rPr lang="en-US" sz="4800" b="1" dirty="0">
                <a:solidFill>
                  <a:schemeClr val="bg1"/>
                </a:solidFill>
                <a:effectLst>
                  <a:glow rad="88900">
                    <a:schemeClr val="tx1"/>
                  </a:glow>
                </a:effectLst>
              </a:rPr>
              <a:t>Yet the Lord pleads with you still: Ask where the good road is, the godly paths you used to walk in, in the days of long ago. Travel there, and you will find rest for your souls. But you reply, “No, that is not the road we want!” </a:t>
            </a:r>
          </a:p>
        </p:txBody>
      </p:sp>
    </p:spTree>
    <p:extLst>
      <p:ext uri="{BB962C8B-B14F-4D97-AF65-F5344CB8AC3E}">
        <p14:creationId xmlns:p14="http://schemas.microsoft.com/office/powerpoint/2010/main" val="1265005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Jer. 6:16-17 (TLB)</a:t>
            </a:r>
          </a:p>
          <a:p>
            <a:pPr algn="l">
              <a:lnSpc>
                <a:spcPts val="5800"/>
              </a:lnSpc>
              <a:spcBef>
                <a:spcPts val="0"/>
              </a:spcBef>
              <a:spcAft>
                <a:spcPts val="1800"/>
              </a:spcAft>
            </a:pPr>
            <a:r>
              <a:rPr lang="en-US" sz="4800" b="1" dirty="0">
                <a:solidFill>
                  <a:schemeClr val="bg1"/>
                </a:solidFill>
                <a:effectLst>
                  <a:glow rad="88900">
                    <a:schemeClr val="tx1"/>
                  </a:glow>
                </a:effectLst>
              </a:rPr>
              <a:t>…I set watchmen over you who warned you: “Listen for the sound of the trumpet! It will let you know when trouble comes.” But you said, “No! We won’t pay any attention!” </a:t>
            </a:r>
          </a:p>
        </p:txBody>
      </p:sp>
    </p:spTree>
    <p:extLst>
      <p:ext uri="{BB962C8B-B14F-4D97-AF65-F5344CB8AC3E}">
        <p14:creationId xmlns:p14="http://schemas.microsoft.com/office/powerpoint/2010/main" val="2360009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7999"/>
          </a:xfrm>
        </p:spPr>
        <p:txBody>
          <a:bodyPr rIns="0">
            <a:noAutofit/>
          </a:bodyPr>
          <a:lstStyle/>
          <a:p>
            <a:pPr algn="l">
              <a:lnSpc>
                <a:spcPts val="500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r>
              <a:rPr lang="en-US" sz="4800" b="1" dirty="0"/>
              <a:t>Finally, in Revelation chapter 2 Jesus pleads with the church at Ephesus, asking them to </a:t>
            </a:r>
          </a:p>
          <a:p>
            <a:pPr algn="l">
              <a:lnSpc>
                <a:spcPts val="5000"/>
              </a:lnSpc>
              <a:spcBef>
                <a:spcPts val="0"/>
              </a:spcBef>
              <a:buFont typeface="Arial" panose="020B0604020202020204" pitchFamily="34" charset="0"/>
              <a:buChar char="•"/>
            </a:pPr>
            <a:r>
              <a:rPr lang="en-US" sz="4800" b="1" i="1" u="sng" dirty="0"/>
              <a:t>turn around</a:t>
            </a:r>
          </a:p>
        </p:txBody>
      </p:sp>
    </p:spTree>
    <p:extLst>
      <p:ext uri="{BB962C8B-B14F-4D97-AF65-F5344CB8AC3E}">
        <p14:creationId xmlns:p14="http://schemas.microsoft.com/office/powerpoint/2010/main" val="38455087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Rev. 2:2-5 (TLB)</a:t>
            </a:r>
          </a:p>
          <a:p>
            <a:pPr algn="l">
              <a:lnSpc>
                <a:spcPts val="5800"/>
              </a:lnSpc>
              <a:spcBef>
                <a:spcPts val="0"/>
              </a:spcBef>
              <a:spcAft>
                <a:spcPts val="1800"/>
              </a:spcAft>
            </a:pPr>
            <a:r>
              <a:rPr lang="en-US" sz="4800" b="1" dirty="0">
                <a:solidFill>
                  <a:schemeClr val="bg1"/>
                </a:solidFill>
                <a:effectLst>
                  <a:glow rad="88900">
                    <a:schemeClr val="tx1"/>
                  </a:glow>
                </a:effectLst>
              </a:rPr>
              <a:t>“I know how many good things you are doing. I have watched your hard work and your patience… You have patiently suffered for me without quitting. Yet there is one thing wrong; you don’t love me as at first!...</a:t>
            </a:r>
          </a:p>
        </p:txBody>
      </p:sp>
    </p:spTree>
    <p:extLst>
      <p:ext uri="{BB962C8B-B14F-4D97-AF65-F5344CB8AC3E}">
        <p14:creationId xmlns:p14="http://schemas.microsoft.com/office/powerpoint/2010/main" val="229276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spcAft>
                <a:spcPts val="1800"/>
              </a:spcAft>
            </a:pPr>
            <a:r>
              <a:rPr lang="en-US" sz="2800" b="1" u="sng" dirty="0">
                <a:solidFill>
                  <a:schemeClr val="bg1"/>
                </a:solidFill>
                <a:effectLst>
                  <a:glow rad="88900">
                    <a:schemeClr val="tx1"/>
                  </a:glow>
                </a:effectLst>
              </a:rPr>
              <a:t>Rev. 2:2-5 (TLB) cont.</a:t>
            </a:r>
          </a:p>
          <a:p>
            <a:pPr algn="l">
              <a:lnSpc>
                <a:spcPts val="5800"/>
              </a:lnSpc>
              <a:spcBef>
                <a:spcPts val="0"/>
              </a:spcBef>
              <a:spcAft>
                <a:spcPts val="1800"/>
              </a:spcAft>
            </a:pPr>
            <a:r>
              <a:rPr lang="en-US" sz="5400" b="1" dirty="0">
                <a:solidFill>
                  <a:schemeClr val="bg1"/>
                </a:solidFill>
                <a:effectLst>
                  <a:glow rad="88900">
                    <a:schemeClr val="tx1"/>
                  </a:glow>
                </a:effectLst>
              </a:rPr>
              <a:t>…Think about those times of your first love (how different now!) and turn back to me again and work as you did before; or else I will come and remove your candlestick from its place among the churches.” </a:t>
            </a:r>
          </a:p>
        </p:txBody>
      </p:sp>
    </p:spTree>
    <p:extLst>
      <p:ext uri="{BB962C8B-B14F-4D97-AF65-F5344CB8AC3E}">
        <p14:creationId xmlns:p14="http://schemas.microsoft.com/office/powerpoint/2010/main" val="15401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50DEF98E-A31C-496B-8992-2E619C235081}"/>
              </a:ext>
            </a:extLst>
          </p:cNvPr>
          <p:cNvSpPr>
            <a:spLocks noGrp="1"/>
          </p:cNvSpPr>
          <p:nvPr/>
        </p:nvSpPr>
        <p:spPr>
          <a:xfrm>
            <a:off x="7354784" y="1301857"/>
            <a:ext cx="4697730" cy="40111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7000" b="1" spc="600" dirty="0">
                <a:solidFill>
                  <a:srgbClr val="002060"/>
                </a:solidFill>
                <a:effectLst>
                  <a:glow rad="177800">
                    <a:schemeClr val="bg1"/>
                  </a:glow>
                </a:effectLst>
              </a:rPr>
              <a:t>Church Today—</a:t>
            </a:r>
          </a:p>
          <a:p>
            <a:pPr>
              <a:spcAft>
                <a:spcPts val="600"/>
              </a:spcAft>
            </a:pPr>
            <a:r>
              <a:rPr lang="en-US" sz="7000" b="1" spc="600" dirty="0">
                <a:solidFill>
                  <a:srgbClr val="002060"/>
                </a:solidFill>
                <a:effectLst>
                  <a:glow rad="177800">
                    <a:schemeClr val="bg1"/>
                  </a:glow>
                </a:effectLst>
              </a:rPr>
              <a:t>a Strange Land?</a:t>
            </a:r>
            <a:endParaRPr lang="en-US" sz="7000" b="1" dirty="0">
              <a:solidFill>
                <a:srgbClr val="002060"/>
              </a:solidFill>
              <a:effectLst>
                <a:glow rad="177800">
                  <a:schemeClr val="bg1"/>
                </a:glow>
              </a:effectLst>
            </a:endParaRPr>
          </a:p>
        </p:txBody>
      </p:sp>
      <p:pic>
        <p:nvPicPr>
          <p:cNvPr id="3" name="Picture 2" descr="A picture containing person, dark, light&#10;&#10;Description automatically generated">
            <a:extLst>
              <a:ext uri="{FF2B5EF4-FFF2-40B4-BE49-F238E27FC236}">
                <a16:creationId xmlns:a16="http://schemas.microsoft.com/office/drawing/2014/main" id="{40BC78BC-939E-49F4-AB91-BC111A4A218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4000" contrast="-4000"/>
                    </a14:imgEffect>
                  </a14:imgLayer>
                </a14:imgProps>
              </a:ext>
              <a:ext uri="{28A0092B-C50C-407E-A947-70E740481C1C}">
                <a14:useLocalDpi xmlns:a14="http://schemas.microsoft.com/office/drawing/2010/main" val="0"/>
              </a:ext>
            </a:extLst>
          </a:blip>
          <a:srcRect l="18650" r="1293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42359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706582"/>
            <a:ext cx="12192000" cy="5918944"/>
          </a:xfrm>
        </p:spPr>
        <p:txBody>
          <a:bodyPr rIns="0">
            <a:noAutofit/>
          </a:bodyPr>
          <a:lstStyle/>
          <a:p>
            <a:pPr algn="l">
              <a:lnSpc>
                <a:spcPts val="5000"/>
              </a:lnSpc>
              <a:spcBef>
                <a:spcPts val="0"/>
              </a:spcBef>
            </a:pPr>
            <a:endParaRPr lang="en-US" sz="4800" b="1" dirty="0"/>
          </a:p>
          <a:p>
            <a:pPr algn="l">
              <a:lnSpc>
                <a:spcPts val="5000"/>
              </a:lnSpc>
              <a:spcBef>
                <a:spcPts val="0"/>
              </a:spcBef>
              <a:buFont typeface="Arial" panose="020B0604020202020204" pitchFamily="34" charset="0"/>
              <a:buChar char="•"/>
            </a:pPr>
            <a:endParaRPr lang="en-US" sz="4800" b="1" dirty="0"/>
          </a:p>
          <a:p>
            <a:pPr algn="l">
              <a:lnSpc>
                <a:spcPts val="5000"/>
              </a:lnSpc>
              <a:spcBef>
                <a:spcPts val="0"/>
              </a:spcBef>
              <a:buFont typeface="Arial" panose="020B0604020202020204" pitchFamily="34" charset="0"/>
              <a:buChar char="•"/>
            </a:pPr>
            <a:r>
              <a:rPr lang="en-US" sz="4800" b="1" dirty="0"/>
              <a:t>Back in 1960 the US Navy adopted the initials K-I-S-S, as the best and most efficient way to run all their machinery and systems. It stood for “Keep It Simple, Stupid.” </a:t>
            </a:r>
          </a:p>
        </p:txBody>
      </p:sp>
    </p:spTree>
    <p:extLst>
      <p:ext uri="{BB962C8B-B14F-4D97-AF65-F5344CB8AC3E}">
        <p14:creationId xmlns:p14="http://schemas.microsoft.com/office/powerpoint/2010/main" val="2845656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2D08C4BB-9263-46A6-8C13-5F7653F2593E}"/>
              </a:ext>
            </a:extLst>
          </p:cNvPr>
          <p:cNvSpPr txBox="1"/>
          <p:nvPr/>
        </p:nvSpPr>
        <p:spPr>
          <a:xfrm>
            <a:off x="3894129" y="727573"/>
            <a:ext cx="5484313" cy="5509200"/>
          </a:xfrm>
          <a:prstGeom prst="rect">
            <a:avLst/>
          </a:prstGeom>
          <a:noFill/>
        </p:spPr>
        <p:txBody>
          <a:bodyPr wrap="square" rtlCol="0">
            <a:spAutoFit/>
          </a:bodyPr>
          <a:lstStyle/>
          <a:p>
            <a:r>
              <a:rPr lang="en-US" sz="8800" b="1" dirty="0">
                <a:solidFill>
                  <a:srgbClr val="FF0000"/>
                </a:solidFill>
                <a:latin typeface="Arial Black" panose="020B0A04020102020204" pitchFamily="34" charset="0"/>
              </a:rPr>
              <a:t>K.</a:t>
            </a:r>
            <a:endParaRPr lang="en-US" sz="8800" b="1" dirty="0">
              <a:latin typeface="Arial Black" panose="020B0A04020102020204" pitchFamily="34" charset="0"/>
            </a:endParaRPr>
          </a:p>
          <a:p>
            <a:r>
              <a:rPr lang="en-US" sz="8800" b="1" dirty="0">
                <a:solidFill>
                  <a:srgbClr val="FF0000"/>
                </a:solidFill>
                <a:latin typeface="Arial Black" panose="020B0A04020102020204" pitchFamily="34" charset="0"/>
              </a:rPr>
              <a:t>I.</a:t>
            </a:r>
          </a:p>
          <a:p>
            <a:r>
              <a:rPr lang="en-US" sz="8800" b="1" dirty="0">
                <a:solidFill>
                  <a:srgbClr val="FF0000"/>
                </a:solidFill>
                <a:latin typeface="Arial Black" panose="020B0A04020102020204" pitchFamily="34" charset="0"/>
              </a:rPr>
              <a:t>S.</a:t>
            </a:r>
          </a:p>
          <a:p>
            <a:r>
              <a:rPr lang="en-US" sz="8800" b="1" dirty="0">
                <a:solidFill>
                  <a:srgbClr val="FF0000"/>
                </a:solidFill>
                <a:latin typeface="Arial Black" panose="020B0A04020102020204" pitchFamily="34" charset="0"/>
              </a:rPr>
              <a:t>S.</a:t>
            </a:r>
            <a:endParaRPr lang="en-US" sz="8800" b="1" dirty="0">
              <a:latin typeface="Arial Black" panose="020B0A04020102020204" pitchFamily="34" charset="0"/>
            </a:endParaRPr>
          </a:p>
        </p:txBody>
      </p:sp>
      <p:sp>
        <p:nvSpPr>
          <p:cNvPr id="3" name="TextBox 2">
            <a:extLst>
              <a:ext uri="{FF2B5EF4-FFF2-40B4-BE49-F238E27FC236}">
                <a16:creationId xmlns:a16="http://schemas.microsoft.com/office/drawing/2014/main" id="{912CFD64-D23C-4CC5-8D5A-A5CE8306016E}"/>
              </a:ext>
            </a:extLst>
          </p:cNvPr>
          <p:cNvSpPr txBox="1"/>
          <p:nvPr/>
        </p:nvSpPr>
        <p:spPr>
          <a:xfrm rot="16200000">
            <a:off x="1001245" y="2974126"/>
            <a:ext cx="5139435" cy="646331"/>
          </a:xfrm>
          <a:prstGeom prst="rect">
            <a:avLst/>
          </a:prstGeom>
          <a:noFill/>
        </p:spPr>
        <p:txBody>
          <a:bodyPr wrap="square" rtlCol="0">
            <a:spAutoFit/>
          </a:bodyPr>
          <a:lstStyle/>
          <a:p>
            <a:pPr>
              <a:tabLst>
                <a:tab pos="4346575" algn="l"/>
              </a:tabLst>
            </a:pPr>
            <a:r>
              <a:rPr lang="en-US" sz="3600" b="1" dirty="0">
                <a:solidFill>
                  <a:schemeClr val="bg1">
                    <a:lumMod val="65000"/>
                  </a:schemeClr>
                </a:solidFill>
                <a:latin typeface="Arial" panose="020B0604020202020204" pitchFamily="34" charset="0"/>
                <a:cs typeface="Arial" panose="020B0604020202020204" pitchFamily="34" charset="0"/>
              </a:rPr>
              <a:t>THE KISS PRINCIPLE</a:t>
            </a:r>
          </a:p>
        </p:txBody>
      </p:sp>
      <p:cxnSp>
        <p:nvCxnSpPr>
          <p:cNvPr id="5" name="Straight Connector 4">
            <a:extLst>
              <a:ext uri="{FF2B5EF4-FFF2-40B4-BE49-F238E27FC236}">
                <a16:creationId xmlns:a16="http://schemas.microsoft.com/office/drawing/2014/main" id="{226E9F30-7C5B-4AAD-A468-FFE585FA9C96}"/>
              </a:ext>
            </a:extLst>
          </p:cNvPr>
          <p:cNvCxnSpPr>
            <a:cxnSpLocks/>
          </p:cNvCxnSpPr>
          <p:nvPr/>
        </p:nvCxnSpPr>
        <p:spPr>
          <a:xfrm>
            <a:off x="3894129" y="1127342"/>
            <a:ext cx="0" cy="464715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2215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2D08C4BB-9263-46A6-8C13-5F7653F2593E}"/>
              </a:ext>
            </a:extLst>
          </p:cNvPr>
          <p:cNvSpPr txBox="1"/>
          <p:nvPr/>
        </p:nvSpPr>
        <p:spPr>
          <a:xfrm>
            <a:off x="3910208" y="727573"/>
            <a:ext cx="5484313" cy="5509200"/>
          </a:xfrm>
          <a:prstGeom prst="rect">
            <a:avLst/>
          </a:prstGeom>
          <a:noFill/>
        </p:spPr>
        <p:txBody>
          <a:bodyPr wrap="square" rtlCol="0">
            <a:spAutoFit/>
          </a:bodyPr>
          <a:lstStyle/>
          <a:p>
            <a:r>
              <a:rPr lang="en-US" sz="8800" b="1" dirty="0">
                <a:solidFill>
                  <a:srgbClr val="FF0000"/>
                </a:solidFill>
                <a:latin typeface="Arial Black" panose="020B0A04020102020204" pitchFamily="34" charset="0"/>
              </a:rPr>
              <a:t>K</a:t>
            </a:r>
            <a:r>
              <a:rPr lang="en-US" sz="8800" b="1" dirty="0">
                <a:latin typeface="Arial Black" panose="020B0A04020102020204" pitchFamily="34" charset="0"/>
              </a:rPr>
              <a:t>EEP</a:t>
            </a:r>
          </a:p>
          <a:p>
            <a:r>
              <a:rPr lang="en-US" sz="8800" b="1" dirty="0">
                <a:solidFill>
                  <a:srgbClr val="FF0000"/>
                </a:solidFill>
                <a:latin typeface="Arial Black" panose="020B0A04020102020204" pitchFamily="34" charset="0"/>
              </a:rPr>
              <a:t>I</a:t>
            </a:r>
            <a:r>
              <a:rPr lang="en-US" sz="8800" b="1" dirty="0">
                <a:latin typeface="Arial Black" panose="020B0A04020102020204" pitchFamily="34" charset="0"/>
              </a:rPr>
              <a:t>T</a:t>
            </a:r>
          </a:p>
          <a:p>
            <a:r>
              <a:rPr lang="en-US" sz="8800" b="1" dirty="0">
                <a:solidFill>
                  <a:srgbClr val="FF0000"/>
                </a:solidFill>
                <a:latin typeface="Arial Black" panose="020B0A04020102020204" pitchFamily="34" charset="0"/>
              </a:rPr>
              <a:t>S</a:t>
            </a:r>
            <a:r>
              <a:rPr lang="en-US" sz="8800" b="1" dirty="0">
                <a:latin typeface="Arial Black" panose="020B0A04020102020204" pitchFamily="34" charset="0"/>
              </a:rPr>
              <a:t>IMPLE,</a:t>
            </a:r>
          </a:p>
          <a:p>
            <a:r>
              <a:rPr lang="en-US" sz="8800" b="1" dirty="0">
                <a:solidFill>
                  <a:srgbClr val="FF0000"/>
                </a:solidFill>
                <a:latin typeface="Arial Black" panose="020B0A04020102020204" pitchFamily="34" charset="0"/>
              </a:rPr>
              <a:t>S</a:t>
            </a:r>
            <a:r>
              <a:rPr lang="en-US" sz="8800" b="1" dirty="0">
                <a:latin typeface="Arial Black" panose="020B0A04020102020204" pitchFamily="34" charset="0"/>
              </a:rPr>
              <a:t>TUPID</a:t>
            </a:r>
          </a:p>
        </p:txBody>
      </p:sp>
      <p:sp>
        <p:nvSpPr>
          <p:cNvPr id="3" name="TextBox 2">
            <a:extLst>
              <a:ext uri="{FF2B5EF4-FFF2-40B4-BE49-F238E27FC236}">
                <a16:creationId xmlns:a16="http://schemas.microsoft.com/office/drawing/2014/main" id="{912CFD64-D23C-4CC5-8D5A-A5CE8306016E}"/>
              </a:ext>
            </a:extLst>
          </p:cNvPr>
          <p:cNvSpPr txBox="1"/>
          <p:nvPr/>
        </p:nvSpPr>
        <p:spPr>
          <a:xfrm rot="16200000">
            <a:off x="1001245" y="2974126"/>
            <a:ext cx="5139435" cy="646331"/>
          </a:xfrm>
          <a:prstGeom prst="rect">
            <a:avLst/>
          </a:prstGeom>
          <a:noFill/>
        </p:spPr>
        <p:txBody>
          <a:bodyPr wrap="square" rtlCol="0">
            <a:spAutoFit/>
          </a:bodyPr>
          <a:lstStyle/>
          <a:p>
            <a:pPr>
              <a:tabLst>
                <a:tab pos="4346575" algn="l"/>
              </a:tabLst>
            </a:pPr>
            <a:r>
              <a:rPr lang="en-US" sz="3600" b="1" dirty="0">
                <a:solidFill>
                  <a:schemeClr val="bg1">
                    <a:lumMod val="65000"/>
                  </a:schemeClr>
                </a:solidFill>
                <a:latin typeface="Arial" panose="020B0604020202020204" pitchFamily="34" charset="0"/>
                <a:cs typeface="Arial" panose="020B0604020202020204" pitchFamily="34" charset="0"/>
              </a:rPr>
              <a:t>THE KISS PRINCIPLE</a:t>
            </a:r>
          </a:p>
        </p:txBody>
      </p:sp>
      <p:cxnSp>
        <p:nvCxnSpPr>
          <p:cNvPr id="5" name="Straight Connector 4">
            <a:extLst>
              <a:ext uri="{FF2B5EF4-FFF2-40B4-BE49-F238E27FC236}">
                <a16:creationId xmlns:a16="http://schemas.microsoft.com/office/drawing/2014/main" id="{226E9F30-7C5B-4AAD-A468-FFE585FA9C96}"/>
              </a:ext>
            </a:extLst>
          </p:cNvPr>
          <p:cNvCxnSpPr>
            <a:cxnSpLocks/>
          </p:cNvCxnSpPr>
          <p:nvPr/>
        </p:nvCxnSpPr>
        <p:spPr>
          <a:xfrm>
            <a:off x="3894129" y="1127342"/>
            <a:ext cx="0" cy="464715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3535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706582"/>
            <a:ext cx="12192000" cy="5918944"/>
          </a:xfrm>
        </p:spPr>
        <p:txBody>
          <a:bodyPr rIns="0">
            <a:noAutofit/>
          </a:bodyPr>
          <a:lstStyle/>
          <a:p>
            <a:pPr algn="l">
              <a:lnSpc>
                <a:spcPts val="5000"/>
              </a:lnSpc>
              <a:spcBef>
                <a:spcPts val="0"/>
              </a:spcBef>
              <a:buFont typeface="Arial" panose="020B0604020202020204" pitchFamily="34" charset="0"/>
              <a:buChar char="•"/>
            </a:pPr>
            <a:r>
              <a:rPr lang="en-US" sz="4800" b="1" dirty="0"/>
              <a:t>Dear brothers and sisters in Christ, let’s not be seduced from the simple gospel by the distractions and temptations the Devil would have us follow. </a:t>
            </a:r>
          </a:p>
          <a:p>
            <a:pPr algn="l">
              <a:lnSpc>
                <a:spcPts val="5000"/>
              </a:lnSpc>
              <a:spcBef>
                <a:spcPts val="0"/>
              </a:spcBef>
              <a:buFont typeface="Arial" panose="020B0604020202020204" pitchFamily="34" charset="0"/>
              <a:buChar char="•"/>
            </a:pPr>
            <a:r>
              <a:rPr lang="en-US" sz="4800" b="1" dirty="0"/>
              <a:t>Remember that old children’s song, “This little light of mine?” </a:t>
            </a:r>
          </a:p>
          <a:p>
            <a:pPr algn="l">
              <a:lnSpc>
                <a:spcPts val="5000"/>
              </a:lnSpc>
              <a:spcBef>
                <a:spcPts val="0"/>
              </a:spcBef>
              <a:buFont typeface="Arial" panose="020B0604020202020204" pitchFamily="34" charset="0"/>
              <a:buChar char="•"/>
            </a:pPr>
            <a:r>
              <a:rPr lang="en-US" sz="4800" b="1" dirty="0"/>
              <a:t>It’s a simple song about a simple gospel. </a:t>
            </a:r>
          </a:p>
          <a:p>
            <a:pPr algn="l">
              <a:lnSpc>
                <a:spcPts val="5000"/>
              </a:lnSpc>
              <a:spcBef>
                <a:spcPts val="0"/>
              </a:spcBef>
              <a:buFont typeface="Arial" panose="020B0604020202020204" pitchFamily="34" charset="0"/>
              <a:buChar char="•"/>
            </a:pPr>
            <a:r>
              <a:rPr lang="en-US" sz="4800" b="1" dirty="0"/>
              <a:t>Let’s keep it simple.</a:t>
            </a:r>
          </a:p>
        </p:txBody>
      </p:sp>
    </p:spTree>
    <p:extLst>
      <p:ext uri="{BB962C8B-B14F-4D97-AF65-F5344CB8AC3E}">
        <p14:creationId xmlns:p14="http://schemas.microsoft.com/office/powerpoint/2010/main" val="3297365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andle&#10;&#10;Description automatically generated">
            <a:extLst>
              <a:ext uri="{FF2B5EF4-FFF2-40B4-BE49-F238E27FC236}">
                <a16:creationId xmlns:a16="http://schemas.microsoft.com/office/drawing/2014/main" id="{DEEE66C1-8227-483A-AA5B-317A11C1C8C2}"/>
              </a:ext>
            </a:extLst>
          </p:cNvPr>
          <p:cNvPicPr>
            <a:picLocks noChangeAspect="1"/>
          </p:cNvPicPr>
          <p:nvPr/>
        </p:nvPicPr>
        <p:blipFill rotWithShape="1">
          <a:blip r:embed="rId2">
            <a:extLst>
              <a:ext uri="{28A0092B-C50C-407E-A947-70E740481C1C}">
                <a14:useLocalDpi xmlns:a14="http://schemas.microsoft.com/office/drawing/2010/main" val="0"/>
              </a:ext>
            </a:extLst>
          </a:blip>
          <a:srcRect l="1850" t="13816" r="2393" b="7283"/>
          <a:stretch/>
        </p:blipFill>
        <p:spPr>
          <a:xfrm>
            <a:off x="0" y="0"/>
            <a:ext cx="12192000" cy="6858000"/>
          </a:xfrm>
          <a:prstGeom prst="rect">
            <a:avLst/>
          </a:prstGeom>
        </p:spPr>
      </p:pic>
      <p:sp>
        <p:nvSpPr>
          <p:cNvPr id="2" name="TextBox 1">
            <a:extLst>
              <a:ext uri="{FF2B5EF4-FFF2-40B4-BE49-F238E27FC236}">
                <a16:creationId xmlns:a16="http://schemas.microsoft.com/office/drawing/2014/main" id="{3D1F2D1B-E2AF-4983-A800-B582B711C097}"/>
              </a:ext>
            </a:extLst>
          </p:cNvPr>
          <p:cNvSpPr txBox="1"/>
          <p:nvPr/>
        </p:nvSpPr>
        <p:spPr>
          <a:xfrm>
            <a:off x="5586609" y="3870542"/>
            <a:ext cx="6062597" cy="2246769"/>
          </a:xfrm>
          <a:prstGeom prst="rect">
            <a:avLst/>
          </a:prstGeom>
          <a:noFill/>
          <a:effectLst>
            <a:softEdge rad="31750"/>
          </a:effectLst>
        </p:spPr>
        <p:txBody>
          <a:bodyPr wrap="square" rtlCol="0">
            <a:spAutoFit/>
          </a:bodyPr>
          <a:lstStyle/>
          <a:p>
            <a:pPr algn="ctr"/>
            <a:r>
              <a:rPr lang="en-US" sz="7000" b="1" dirty="0">
                <a:solidFill>
                  <a:srgbClr val="F1F0EC"/>
                </a:solidFill>
                <a:latin typeface="Ink Free" panose="03080402000500000000" pitchFamily="66" charset="0"/>
              </a:rPr>
              <a:t>The Simple </a:t>
            </a:r>
          </a:p>
          <a:p>
            <a:pPr algn="ctr"/>
            <a:r>
              <a:rPr lang="en-US" sz="7000" b="1" dirty="0">
                <a:solidFill>
                  <a:srgbClr val="F1F0EC"/>
                </a:solidFill>
                <a:latin typeface="Ink Free" panose="03080402000500000000" pitchFamily="66" charset="0"/>
              </a:rPr>
              <a:t>Gospel</a:t>
            </a:r>
          </a:p>
        </p:txBody>
      </p:sp>
    </p:spTree>
    <p:extLst>
      <p:ext uri="{BB962C8B-B14F-4D97-AF65-F5344CB8AC3E}">
        <p14:creationId xmlns:p14="http://schemas.microsoft.com/office/powerpoint/2010/main" val="15446099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ltar Time">
            <a:hlinkClick r:id="" action="ppaction://media"/>
            <a:extLst>
              <a:ext uri="{FF2B5EF4-FFF2-40B4-BE49-F238E27FC236}">
                <a16:creationId xmlns:a16="http://schemas.microsoft.com/office/drawing/2014/main" id="{590F3480-AEF8-454E-8575-EFE64E6B80B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651" t="20566" r="10448" b="20358"/>
          <a:stretch/>
        </p:blipFill>
        <p:spPr>
          <a:xfrm>
            <a:off x="-821802" y="0"/>
            <a:ext cx="13013801" cy="6858000"/>
          </a:xfrm>
          <a:prstGeom prst="rect">
            <a:avLst/>
          </a:prstGeom>
        </p:spPr>
      </p:pic>
    </p:spTree>
    <p:extLst>
      <p:ext uri="{BB962C8B-B14F-4D97-AF65-F5344CB8AC3E}">
        <p14:creationId xmlns:p14="http://schemas.microsoft.com/office/powerpoint/2010/main" val="40329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42487"/>
            <a:ext cx="12192000" cy="6774873"/>
          </a:xfrm>
        </p:spPr>
        <p:txBody>
          <a:bodyPr rIns="0">
            <a:noAutofit/>
          </a:bodyPr>
          <a:lstStyle/>
          <a:p>
            <a:pPr marL="228600" indent="-228600" algn="l">
              <a:lnSpc>
                <a:spcPts val="5300"/>
              </a:lnSpc>
              <a:spcBef>
                <a:spcPts val="0"/>
              </a:spcBef>
              <a:buFont typeface="Arial" panose="020B0604020202020204" pitchFamily="34" charset="0"/>
              <a:buChar char="•"/>
            </a:pPr>
            <a:r>
              <a:rPr lang="en-US" sz="4800" b="1" dirty="0">
                <a:solidFill>
                  <a:srgbClr val="333333"/>
                </a:solidFill>
                <a:latin typeface="Arial" panose="020B0604020202020204" pitchFamily="34" charset="0"/>
              </a:rPr>
              <a:t>Do I feel uncomfortable in today’s </a:t>
            </a:r>
            <a:r>
              <a:rPr lang="en-US" sz="4800" b="1" i="1" dirty="0">
                <a:solidFill>
                  <a:srgbClr val="333333"/>
                </a:solidFill>
                <a:latin typeface="Arial" panose="020B0604020202020204" pitchFamily="34" charset="0"/>
              </a:rPr>
              <a:t>Christian</a:t>
            </a:r>
            <a:r>
              <a:rPr lang="en-US" sz="4800" b="1" dirty="0">
                <a:solidFill>
                  <a:srgbClr val="333333"/>
                </a:solidFill>
                <a:latin typeface="Arial" panose="020B0604020202020204" pitchFamily="34" charset="0"/>
              </a:rPr>
              <a:t> climate?</a:t>
            </a:r>
            <a:endParaRPr lang="en-US" sz="4800" b="1" i="0" dirty="0">
              <a:solidFill>
                <a:srgbClr val="333333"/>
              </a:solidFill>
              <a:effectLst/>
              <a:latin typeface="Arial" panose="020B0604020202020204" pitchFamily="34" charset="0"/>
            </a:endParaRPr>
          </a:p>
          <a:p>
            <a:pPr marL="228600" indent="-228600" algn="l">
              <a:lnSpc>
                <a:spcPts val="5300"/>
              </a:lnSpc>
              <a:spcBef>
                <a:spcPts val="0"/>
              </a:spcBef>
              <a:buFont typeface="Arial" panose="020B0604020202020204" pitchFamily="34" charset="0"/>
              <a:buChar char="•"/>
            </a:pPr>
            <a:r>
              <a:rPr lang="en-US" sz="4800" b="1" i="0" dirty="0">
                <a:solidFill>
                  <a:srgbClr val="333333"/>
                </a:solidFill>
                <a:effectLst/>
                <a:latin typeface="Arial" panose="020B0604020202020204" pitchFamily="34" charset="0"/>
              </a:rPr>
              <a:t>Do </a:t>
            </a:r>
            <a:r>
              <a:rPr lang="en-US" sz="4800" b="1" i="1" dirty="0">
                <a:solidFill>
                  <a:srgbClr val="333333"/>
                </a:solidFill>
                <a:effectLst/>
                <a:latin typeface="Arial" panose="020B0604020202020204" pitchFamily="34" charset="0"/>
              </a:rPr>
              <a:t>your</a:t>
            </a:r>
            <a:r>
              <a:rPr lang="en-US" sz="4800" b="1" i="0" dirty="0">
                <a:solidFill>
                  <a:srgbClr val="333333"/>
                </a:solidFill>
                <a:effectLst/>
                <a:latin typeface="Arial" panose="020B0604020202020204" pitchFamily="34" charset="0"/>
              </a:rPr>
              <a:t> </a:t>
            </a:r>
            <a:r>
              <a:rPr lang="en-US" sz="4800" b="1" dirty="0">
                <a:solidFill>
                  <a:srgbClr val="333333"/>
                </a:solidFill>
                <a:effectLst/>
                <a:latin typeface="Arial" panose="020B0604020202020204" pitchFamily="34" charset="0"/>
              </a:rPr>
              <a:t>Christian</a:t>
            </a:r>
            <a:r>
              <a:rPr lang="en-US" sz="4800" b="1" i="0" dirty="0">
                <a:solidFill>
                  <a:srgbClr val="333333"/>
                </a:solidFill>
                <a:effectLst/>
                <a:latin typeface="Arial" panose="020B0604020202020204" pitchFamily="34" charset="0"/>
              </a:rPr>
              <a:t> surroundings make </a:t>
            </a:r>
            <a:r>
              <a:rPr lang="en-US" sz="4800" b="1" i="1" u="sng" dirty="0">
                <a:solidFill>
                  <a:srgbClr val="333333"/>
                </a:solidFill>
                <a:latin typeface="Arial" panose="020B0604020202020204" pitchFamily="34" charset="0"/>
              </a:rPr>
              <a:t>you</a:t>
            </a:r>
            <a:r>
              <a:rPr lang="en-US" sz="4800" b="1" i="0" dirty="0">
                <a:solidFill>
                  <a:srgbClr val="333333"/>
                </a:solidFill>
                <a:effectLst/>
                <a:latin typeface="Arial" panose="020B0604020202020204" pitchFamily="34" charset="0"/>
              </a:rPr>
              <a:t> feel like a stranger in a strange land? </a:t>
            </a:r>
          </a:p>
          <a:p>
            <a:pPr marL="228600" indent="-228600" algn="l">
              <a:lnSpc>
                <a:spcPts val="5300"/>
              </a:lnSpc>
              <a:spcBef>
                <a:spcPts val="0"/>
              </a:spcBef>
              <a:buFont typeface="Arial" panose="020B0604020202020204" pitchFamily="34" charset="0"/>
              <a:buChar char="•"/>
            </a:pPr>
            <a:r>
              <a:rPr lang="en-US" sz="4800" b="1" i="0" dirty="0">
                <a:solidFill>
                  <a:srgbClr val="333333"/>
                </a:solidFill>
                <a:effectLst/>
                <a:latin typeface="Arial" panose="020B0604020202020204" pitchFamily="34" charset="0"/>
              </a:rPr>
              <a:t>Maybe </a:t>
            </a:r>
            <a:r>
              <a:rPr lang="en-US" sz="4800" b="1" i="1" dirty="0">
                <a:solidFill>
                  <a:srgbClr val="333333"/>
                </a:solidFill>
                <a:effectLst/>
                <a:latin typeface="Arial" panose="020B0604020202020204" pitchFamily="34" charset="0"/>
              </a:rPr>
              <a:t>we’re both </a:t>
            </a:r>
            <a:r>
              <a:rPr lang="en-US" sz="4800" b="1" i="0" dirty="0">
                <a:solidFill>
                  <a:srgbClr val="333333"/>
                </a:solidFill>
                <a:effectLst/>
                <a:latin typeface="Arial" panose="020B0604020202020204" pitchFamily="34" charset="0"/>
              </a:rPr>
              <a:t>feeling that way.</a:t>
            </a:r>
          </a:p>
          <a:p>
            <a:pPr marL="228600" indent="-228600" algn="l">
              <a:lnSpc>
                <a:spcPts val="5300"/>
              </a:lnSpc>
              <a:spcBef>
                <a:spcPts val="0"/>
              </a:spcBef>
              <a:buFont typeface="Arial" panose="020B0604020202020204" pitchFamily="34" charset="0"/>
              <a:buChar char="•"/>
            </a:pPr>
            <a:r>
              <a:rPr lang="en-US" sz="4800" b="1" i="0" dirty="0">
                <a:solidFill>
                  <a:srgbClr val="333333"/>
                </a:solidFill>
                <a:effectLst/>
                <a:latin typeface="Arial" panose="020B0604020202020204" pitchFamily="34" charset="0"/>
              </a:rPr>
              <a:t>I want to know </a:t>
            </a:r>
            <a:r>
              <a:rPr lang="en-US" sz="4800" b="1" i="1" u="sng" dirty="0">
                <a:solidFill>
                  <a:srgbClr val="333333"/>
                </a:solidFill>
                <a:effectLst/>
                <a:latin typeface="Arial" panose="020B0604020202020204" pitchFamily="34" charset="0"/>
              </a:rPr>
              <a:t>two things</a:t>
            </a:r>
            <a:r>
              <a:rPr lang="en-US" sz="4800" b="1" i="0" dirty="0">
                <a:solidFill>
                  <a:srgbClr val="333333"/>
                </a:solidFill>
                <a:effectLst/>
                <a:latin typeface="Arial" panose="020B0604020202020204" pitchFamily="34" charset="0"/>
              </a:rPr>
              <a:t>: </a:t>
            </a:r>
          </a:p>
          <a:p>
            <a:pPr marL="228600" indent="-228600" algn="l">
              <a:lnSpc>
                <a:spcPts val="5300"/>
              </a:lnSpc>
              <a:spcBef>
                <a:spcPts val="0"/>
              </a:spcBef>
              <a:buFont typeface="Arial" panose="020B0604020202020204" pitchFamily="34" charset="0"/>
              <a:buChar char="•"/>
            </a:pPr>
            <a:r>
              <a:rPr lang="en-US" sz="4800" b="1" i="1" dirty="0">
                <a:solidFill>
                  <a:srgbClr val="333333"/>
                </a:solidFill>
                <a:latin typeface="Arial" panose="020B0604020202020204" pitchFamily="34" charset="0"/>
              </a:rPr>
              <a:t>H</a:t>
            </a:r>
            <a:r>
              <a:rPr lang="en-US" sz="4800" b="1" i="1" dirty="0">
                <a:solidFill>
                  <a:srgbClr val="333333"/>
                </a:solidFill>
                <a:effectLst/>
                <a:latin typeface="Arial" panose="020B0604020202020204" pitchFamily="34" charset="0"/>
              </a:rPr>
              <a:t>ow we got here—</a:t>
            </a:r>
            <a:r>
              <a:rPr lang="en-US" sz="4800" b="1" i="0" dirty="0">
                <a:solidFill>
                  <a:srgbClr val="333333"/>
                </a:solidFill>
                <a:effectLst/>
                <a:latin typeface="Arial" panose="020B0604020202020204" pitchFamily="34" charset="0"/>
              </a:rPr>
              <a:t>and </a:t>
            </a:r>
          </a:p>
          <a:p>
            <a:pPr marL="228600" indent="-228600" algn="l">
              <a:lnSpc>
                <a:spcPts val="5300"/>
              </a:lnSpc>
              <a:spcBef>
                <a:spcPts val="0"/>
              </a:spcBef>
              <a:buFont typeface="Arial" panose="020B0604020202020204" pitchFamily="34" charset="0"/>
              <a:buChar char="•"/>
            </a:pPr>
            <a:r>
              <a:rPr lang="en-US" sz="4800" b="1" i="1" dirty="0">
                <a:solidFill>
                  <a:srgbClr val="333333"/>
                </a:solidFill>
                <a:latin typeface="Arial" panose="020B0604020202020204" pitchFamily="34" charset="0"/>
              </a:rPr>
              <a:t>H</a:t>
            </a:r>
            <a:r>
              <a:rPr lang="en-US" sz="4800" b="1" i="1" dirty="0">
                <a:solidFill>
                  <a:srgbClr val="333333"/>
                </a:solidFill>
                <a:effectLst/>
                <a:latin typeface="Arial" panose="020B0604020202020204" pitchFamily="34" charset="0"/>
              </a:rPr>
              <a:t>ow we can get back</a:t>
            </a:r>
            <a:r>
              <a:rPr lang="en-US" sz="4800" b="1" i="0" dirty="0">
                <a:solidFill>
                  <a:srgbClr val="333333"/>
                </a:solidFill>
                <a:effectLst/>
                <a:latin typeface="Arial" panose="020B0604020202020204" pitchFamily="34" charset="0"/>
              </a:rPr>
              <a:t>. </a:t>
            </a:r>
          </a:p>
          <a:p>
            <a:pPr marL="228600" indent="-228600" algn="l">
              <a:lnSpc>
                <a:spcPts val="5300"/>
              </a:lnSpc>
              <a:spcBef>
                <a:spcPts val="0"/>
              </a:spcBef>
              <a:buFont typeface="Arial" panose="020B0604020202020204" pitchFamily="34" charset="0"/>
              <a:buChar char="•"/>
            </a:pPr>
            <a:r>
              <a:rPr lang="en-US" sz="4800" b="1" i="0" dirty="0">
                <a:solidFill>
                  <a:srgbClr val="333333"/>
                </a:solidFill>
                <a:effectLst/>
                <a:latin typeface="Arial" panose="020B0604020202020204" pitchFamily="34" charset="0"/>
              </a:rPr>
              <a:t>Genesis </a:t>
            </a:r>
            <a:r>
              <a:rPr lang="en-US" sz="4800" b="1" dirty="0">
                <a:solidFill>
                  <a:srgbClr val="333333"/>
                </a:solidFill>
                <a:latin typeface="Arial" panose="020B0604020202020204" pitchFamily="34" charset="0"/>
              </a:rPr>
              <a:t>might </a:t>
            </a:r>
            <a:r>
              <a:rPr lang="en-US" sz="4800" b="1" i="0" dirty="0">
                <a:effectLst/>
                <a:latin typeface="Arial" panose="020B0604020202020204" pitchFamily="34" charset="0"/>
              </a:rPr>
              <a:t>tell us how we got here:</a:t>
            </a:r>
            <a:endParaRPr lang="en-US" sz="4800" b="1" dirty="0"/>
          </a:p>
        </p:txBody>
      </p:sp>
    </p:spTree>
    <p:extLst>
      <p:ext uri="{BB962C8B-B14F-4D97-AF65-F5344CB8AC3E}">
        <p14:creationId xmlns:p14="http://schemas.microsoft.com/office/powerpoint/2010/main" val="1543843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21871</TotalTime>
  <Words>3177</Words>
  <Application>Microsoft Office PowerPoint</Application>
  <PresentationFormat>Widescreen</PresentationFormat>
  <Paragraphs>246</Paragraphs>
  <Slides>85</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Arial</vt:lpstr>
      <vt:lpstr>Arial Black</vt:lpstr>
      <vt:lpstr>Base 05</vt:lpstr>
      <vt:lpstr>Bell Gothic Std Black</vt:lpstr>
      <vt:lpstr>Calibri</vt:lpstr>
      <vt:lpstr>Calibri Light</vt:lpstr>
      <vt:lpstr>Ink Free</vt:lpstr>
      <vt:lpstr>Snap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117</cp:revision>
  <dcterms:created xsi:type="dcterms:W3CDTF">2020-06-23T08:19:45Z</dcterms:created>
  <dcterms:modified xsi:type="dcterms:W3CDTF">2022-02-19T22:59:40Z</dcterms:modified>
</cp:coreProperties>
</file>