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4" r:id="rId2"/>
    <p:sldId id="258" r:id="rId3"/>
    <p:sldId id="297" r:id="rId4"/>
    <p:sldId id="260" r:id="rId5"/>
    <p:sldId id="29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973691-AA6B-4DBA-A68F-64FD5228E925}" v="123" dt="2022-02-11T20:24:51.4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240" autoAdjust="0"/>
    <p:restoredTop sz="94660"/>
  </p:normalViewPr>
  <p:slideViewPr>
    <p:cSldViewPr snapToGrid="0">
      <p:cViewPr>
        <p:scale>
          <a:sx n="54" d="100"/>
          <a:sy n="54" d="100"/>
        </p:scale>
        <p:origin x="432" y="5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rold Greenberg" userId="d5c41c3ac8bf082f" providerId="LiveId" clId="{6B973691-AA6B-4DBA-A68F-64FD5228E925}"/>
    <pc:docChg chg="undo custSel delSld modSld">
      <pc:chgData name="Harold Greenberg" userId="d5c41c3ac8bf082f" providerId="LiveId" clId="{6B973691-AA6B-4DBA-A68F-64FD5228E925}" dt="2022-02-11T20:24:51.409" v="284"/>
      <pc:docMkLst>
        <pc:docMk/>
      </pc:docMkLst>
      <pc:sldChg chg="del">
        <pc:chgData name="Harold Greenberg" userId="d5c41c3ac8bf082f" providerId="LiveId" clId="{6B973691-AA6B-4DBA-A68F-64FD5228E925}" dt="2022-02-11T19:47:51.084" v="18" actId="47"/>
        <pc:sldMkLst>
          <pc:docMk/>
          <pc:sldMk cId="2116964143" sldId="256"/>
        </pc:sldMkLst>
      </pc:sldChg>
      <pc:sldChg chg="modSp mod modTransition modAnim">
        <pc:chgData name="Harold Greenberg" userId="d5c41c3ac8bf082f" providerId="LiveId" clId="{6B973691-AA6B-4DBA-A68F-64FD5228E925}" dt="2022-02-11T20:24:51.409" v="284"/>
        <pc:sldMkLst>
          <pc:docMk/>
          <pc:sldMk cId="3689707415" sldId="258"/>
        </pc:sldMkLst>
        <pc:spChg chg="mod">
          <ac:chgData name="Harold Greenberg" userId="d5c41c3ac8bf082f" providerId="LiveId" clId="{6B973691-AA6B-4DBA-A68F-64FD5228E925}" dt="2022-02-11T20:15:41.760" v="243" actId="20577"/>
          <ac:spMkLst>
            <pc:docMk/>
            <pc:sldMk cId="3689707415" sldId="258"/>
            <ac:spMk id="3" creationId="{CA111074-9321-46C9-BD92-1037C01995E6}"/>
          </ac:spMkLst>
        </pc:spChg>
      </pc:sldChg>
      <pc:sldChg chg="modSp mod modTransition modAnim">
        <pc:chgData name="Harold Greenberg" userId="d5c41c3ac8bf082f" providerId="LiveId" clId="{6B973691-AA6B-4DBA-A68F-64FD5228E925}" dt="2022-02-11T20:24:51.409" v="284"/>
        <pc:sldMkLst>
          <pc:docMk/>
          <pc:sldMk cId="2616162032" sldId="260"/>
        </pc:sldMkLst>
        <pc:spChg chg="mod">
          <ac:chgData name="Harold Greenberg" userId="d5c41c3ac8bf082f" providerId="LiveId" clId="{6B973691-AA6B-4DBA-A68F-64FD5228E925}" dt="2022-02-11T20:06:05.384" v="153" actId="14100"/>
          <ac:spMkLst>
            <pc:docMk/>
            <pc:sldMk cId="2616162032" sldId="260"/>
            <ac:spMk id="3" creationId="{CA111074-9321-46C9-BD92-1037C01995E6}"/>
          </ac:spMkLst>
        </pc:spChg>
      </pc:sldChg>
      <pc:sldChg chg="modSp mod modTransition modAnim">
        <pc:chgData name="Harold Greenberg" userId="d5c41c3ac8bf082f" providerId="LiveId" clId="{6B973691-AA6B-4DBA-A68F-64FD5228E925}" dt="2022-02-11T20:24:51.409" v="284"/>
        <pc:sldMkLst>
          <pc:docMk/>
          <pc:sldMk cId="3004958625" sldId="292"/>
        </pc:sldMkLst>
        <pc:spChg chg="mod">
          <ac:chgData name="Harold Greenberg" userId="d5c41c3ac8bf082f" providerId="LiveId" clId="{6B973691-AA6B-4DBA-A68F-64FD5228E925}" dt="2022-02-11T20:18:38.362" v="283" actId="20577"/>
          <ac:spMkLst>
            <pc:docMk/>
            <pc:sldMk cId="3004958625" sldId="292"/>
            <ac:spMk id="3" creationId="{CA111074-9321-46C9-BD92-1037C01995E6}"/>
          </ac:spMkLst>
        </pc:spChg>
      </pc:sldChg>
      <pc:sldChg chg="modSp mod modTransition modAnim">
        <pc:chgData name="Harold Greenberg" userId="d5c41c3ac8bf082f" providerId="LiveId" clId="{6B973691-AA6B-4DBA-A68F-64FD5228E925}" dt="2022-02-11T20:24:51.409" v="284"/>
        <pc:sldMkLst>
          <pc:docMk/>
          <pc:sldMk cId="4240637980" sldId="297"/>
        </pc:sldMkLst>
        <pc:spChg chg="mod">
          <ac:chgData name="Harold Greenberg" userId="d5c41c3ac8bf082f" providerId="LiveId" clId="{6B973691-AA6B-4DBA-A68F-64FD5228E925}" dt="2022-02-11T20:01:49.131" v="137" actId="14100"/>
          <ac:spMkLst>
            <pc:docMk/>
            <pc:sldMk cId="4240637980" sldId="297"/>
            <ac:spMk id="3" creationId="{CA111074-9321-46C9-BD92-1037C01995E6}"/>
          </ac:spMkLst>
        </pc:spChg>
      </pc:sldChg>
      <pc:sldChg chg="addSp delSp modSp mod modTransition setBg">
        <pc:chgData name="Harold Greenberg" userId="d5c41c3ac8bf082f" providerId="LiveId" clId="{6B973691-AA6B-4DBA-A68F-64FD5228E925}" dt="2022-02-11T20:24:51.409" v="284"/>
        <pc:sldMkLst>
          <pc:docMk/>
          <pc:sldMk cId="2755064248" sldId="304"/>
        </pc:sldMkLst>
        <pc:spChg chg="del">
          <ac:chgData name="Harold Greenberg" userId="d5c41c3ac8bf082f" providerId="LiveId" clId="{6B973691-AA6B-4DBA-A68F-64FD5228E925}" dt="2022-02-11T19:40:14.440" v="0" actId="478"/>
          <ac:spMkLst>
            <pc:docMk/>
            <pc:sldMk cId="2755064248" sldId="304"/>
            <ac:spMk id="3" creationId="{BAE1E956-DC67-4CEB-A1B2-850D8EB228B4}"/>
          </ac:spMkLst>
        </pc:spChg>
        <pc:spChg chg="add del mod">
          <ac:chgData name="Harold Greenberg" userId="d5c41c3ac8bf082f" providerId="LiveId" clId="{6B973691-AA6B-4DBA-A68F-64FD5228E925}" dt="2022-02-11T19:40:20.537" v="1" actId="478"/>
          <ac:spMkLst>
            <pc:docMk/>
            <pc:sldMk cId="2755064248" sldId="304"/>
            <ac:spMk id="4" creationId="{78F3F4E9-D30D-4C6B-BA49-85CD978CED22}"/>
          </ac:spMkLst>
        </pc:spChg>
        <pc:spChg chg="add">
          <ac:chgData name="Harold Greenberg" userId="d5c41c3ac8bf082f" providerId="LiveId" clId="{6B973691-AA6B-4DBA-A68F-64FD5228E925}" dt="2022-02-11T19:40:28.678" v="5" actId="26606"/>
          <ac:spMkLst>
            <pc:docMk/>
            <pc:sldMk cId="2755064248" sldId="304"/>
            <ac:spMk id="11" creationId="{F3060C83-F051-4F0E-ABAD-AA0DFC48B218}"/>
          </ac:spMkLst>
        </pc:spChg>
        <pc:spChg chg="add">
          <ac:chgData name="Harold Greenberg" userId="d5c41c3ac8bf082f" providerId="LiveId" clId="{6B973691-AA6B-4DBA-A68F-64FD5228E925}" dt="2022-02-11T19:40:28.678" v="5" actId="26606"/>
          <ac:spMkLst>
            <pc:docMk/>
            <pc:sldMk cId="2755064248" sldId="304"/>
            <ac:spMk id="13" creationId="{83C98ABE-055B-441F-B07E-44F97F083C39}"/>
          </ac:spMkLst>
        </pc:spChg>
        <pc:spChg chg="add">
          <ac:chgData name="Harold Greenberg" userId="d5c41c3ac8bf082f" providerId="LiveId" clId="{6B973691-AA6B-4DBA-A68F-64FD5228E925}" dt="2022-02-11T19:40:28.678" v="5" actId="26606"/>
          <ac:spMkLst>
            <pc:docMk/>
            <pc:sldMk cId="2755064248" sldId="304"/>
            <ac:spMk id="15" creationId="{29FDB030-9B49-4CED-8CCD-4D99382388AC}"/>
          </ac:spMkLst>
        </pc:spChg>
        <pc:spChg chg="add">
          <ac:chgData name="Harold Greenberg" userId="d5c41c3ac8bf082f" providerId="LiveId" clId="{6B973691-AA6B-4DBA-A68F-64FD5228E925}" dt="2022-02-11T19:40:28.678" v="5" actId="26606"/>
          <ac:spMkLst>
            <pc:docMk/>
            <pc:sldMk cId="2755064248" sldId="304"/>
            <ac:spMk id="17" creationId="{3783CA14-24A1-485C-8B30-D6A5D87987AD}"/>
          </ac:spMkLst>
        </pc:spChg>
        <pc:spChg chg="add">
          <ac:chgData name="Harold Greenberg" userId="d5c41c3ac8bf082f" providerId="LiveId" clId="{6B973691-AA6B-4DBA-A68F-64FD5228E925}" dt="2022-02-11T19:40:28.678" v="5" actId="26606"/>
          <ac:spMkLst>
            <pc:docMk/>
            <pc:sldMk cId="2755064248" sldId="304"/>
            <ac:spMk id="19" creationId="{9A97C86A-04D6-40F7-AE84-31AB43E6A846}"/>
          </ac:spMkLst>
        </pc:spChg>
        <pc:spChg chg="add">
          <ac:chgData name="Harold Greenberg" userId="d5c41c3ac8bf082f" providerId="LiveId" clId="{6B973691-AA6B-4DBA-A68F-64FD5228E925}" dt="2022-02-11T19:40:28.678" v="5" actId="26606"/>
          <ac:spMkLst>
            <pc:docMk/>
            <pc:sldMk cId="2755064248" sldId="304"/>
            <ac:spMk id="21" creationId="{FF9F2414-84E8-453E-B1F3-389FDE8192D9}"/>
          </ac:spMkLst>
        </pc:spChg>
        <pc:spChg chg="add">
          <ac:chgData name="Harold Greenberg" userId="d5c41c3ac8bf082f" providerId="LiveId" clId="{6B973691-AA6B-4DBA-A68F-64FD5228E925}" dt="2022-02-11T19:40:28.678" v="5" actId="26606"/>
          <ac:spMkLst>
            <pc:docMk/>
            <pc:sldMk cId="2755064248" sldId="304"/>
            <ac:spMk id="23" creationId="{3ECA69A1-7536-43AC-85EF-C7106179F5ED}"/>
          </ac:spMkLst>
        </pc:spChg>
        <pc:picChg chg="add mod ord modCrop">
          <ac:chgData name="Harold Greenberg" userId="d5c41c3ac8bf082f" providerId="LiveId" clId="{6B973691-AA6B-4DBA-A68F-64FD5228E925}" dt="2022-02-11T19:43:31.342" v="16" actId="732"/>
          <ac:picMkLst>
            <pc:docMk/>
            <pc:sldMk cId="2755064248" sldId="304"/>
            <ac:picMk id="6" creationId="{E15C813F-110E-411D-89FA-9D1FA613125A}"/>
          </ac:picMkLst>
        </pc:picChg>
      </pc:sldChg>
      <pc:sldChg chg="del">
        <pc:chgData name="Harold Greenberg" userId="d5c41c3ac8bf082f" providerId="LiveId" clId="{6B973691-AA6B-4DBA-A68F-64FD5228E925}" dt="2022-02-11T19:47:47.013" v="17" actId="47"/>
        <pc:sldMkLst>
          <pc:docMk/>
          <pc:sldMk cId="3154268098" sldId="305"/>
        </pc:sldMkLst>
      </pc:sldChg>
      <pc:sldChg chg="del">
        <pc:chgData name="Harold Greenberg" userId="d5c41c3ac8bf082f" providerId="LiveId" clId="{6B973691-AA6B-4DBA-A68F-64FD5228E925}" dt="2022-02-11T19:47:52.630" v="19" actId="47"/>
        <pc:sldMkLst>
          <pc:docMk/>
          <pc:sldMk cId="1993810668" sldId="306"/>
        </pc:sldMkLst>
      </pc:sldChg>
      <pc:sldChg chg="del">
        <pc:chgData name="Harold Greenberg" userId="d5c41c3ac8bf082f" providerId="LiveId" clId="{6B973691-AA6B-4DBA-A68F-64FD5228E925}" dt="2022-02-11T19:58:49.684" v="116" actId="47"/>
        <pc:sldMkLst>
          <pc:docMk/>
          <pc:sldMk cId="3096712043" sldId="307"/>
        </pc:sldMkLst>
      </pc:sldChg>
      <pc:sldChg chg="del">
        <pc:chgData name="Harold Greenberg" userId="d5c41c3ac8bf082f" providerId="LiveId" clId="{6B973691-AA6B-4DBA-A68F-64FD5228E925}" dt="2022-02-11T20:14:25.531" v="240" actId="47"/>
        <pc:sldMkLst>
          <pc:docMk/>
          <pc:sldMk cId="3159837086" sldId="308"/>
        </pc:sldMkLst>
      </pc:sldChg>
      <pc:sldChg chg="del">
        <pc:chgData name="Harold Greenberg" userId="d5c41c3ac8bf082f" providerId="LiveId" clId="{6B973691-AA6B-4DBA-A68F-64FD5228E925}" dt="2022-02-11T20:14:28.202" v="241" actId="47"/>
        <pc:sldMkLst>
          <pc:docMk/>
          <pc:sldMk cId="118560039" sldId="309"/>
        </pc:sldMkLst>
      </pc:sldChg>
      <pc:sldChg chg="del">
        <pc:chgData name="Harold Greenberg" userId="d5c41c3ac8bf082f" providerId="LiveId" clId="{6B973691-AA6B-4DBA-A68F-64FD5228E925}" dt="2022-02-11T20:14:33.265" v="242" actId="47"/>
        <pc:sldMkLst>
          <pc:docMk/>
          <pc:sldMk cId="2032000523" sldId="31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CEF2E-55E3-496A-9E2E-A9DCA9ACD1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D7A6D9-2988-45ED-A50C-A8F33C7A1D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E24B63-1BCC-4909-BBCC-50CABD002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40AED-B4CF-4958-82B0-B2B4E4DEE523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6AECC3-AA5C-4A9A-B957-FABDC0F10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8ECB0E-B63E-4ED0-8B04-E914DFC97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1FA57-1EB9-4AE3-94C8-9F61EA662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83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7F56E-2741-4ED0-AA70-610936FEE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146457-A5AB-4D47-8E7D-08C1D611A7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C85517-4298-486A-90D8-DCB8FCCCF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40AED-B4CF-4958-82B0-B2B4E4DEE523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BFFAC0-D915-4A53-B7CB-E69AC4BAE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131FF5-E52E-4378-9B0E-43F125B1A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1FA57-1EB9-4AE3-94C8-9F61EA662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67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1FB3F5-BBD7-4B20-8B6C-835AEA3209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354267-85EE-48CE-8288-A9493CD6D6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F796E2-A2D7-4774-B96B-0EE345554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40AED-B4CF-4958-82B0-B2B4E4DEE523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3B5F5F-FD51-400C-A636-42E6EBEC4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20A16E-8D59-49E7-9169-9D08FE49F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1FA57-1EB9-4AE3-94C8-9F61EA662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124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5A90E-2599-4551-ACEE-3BBCCDD54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C5902-BE61-45A1-98FA-FD6AD160FD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70B69E-2763-4799-A3A1-73A94DC9E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40AED-B4CF-4958-82B0-B2B4E4DEE523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682BA5-06A8-494A-94D4-2787AD5CD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3A4E70-EBAA-4D6D-81F6-C2E3D2182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1FA57-1EB9-4AE3-94C8-9F61EA662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422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276BC-FFF4-4824-A8BA-3769C9A1A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B81617-E711-49AC-94FE-E4BD43B4AE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14FF3F-4C2C-4B56-8AFA-FD13F81D2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40AED-B4CF-4958-82B0-B2B4E4DEE523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930A55-A0E8-4CAC-BCEA-9E98D736F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6DBD13-D6F9-4837-8456-7BA2CB5DA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1FA57-1EB9-4AE3-94C8-9F61EA662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522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0F114-2577-4EB3-AC1A-E37CB6C5F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80F494-8097-48B5-B1AB-EE8E26F950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8649BE-6740-407A-BE87-D9CFCCDDA1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EDECEA-389C-4CA2-9907-A16C0D1F1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40AED-B4CF-4958-82B0-B2B4E4DEE523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F90E1D-9530-40A6-B674-F3506DB0F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2E0959-047C-47F5-B336-6BC7A08F0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1FA57-1EB9-4AE3-94C8-9F61EA662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895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C6657A-CA19-4FB1-ABFE-03510625F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5AA626-1698-4618-9D95-600BA8EE70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969649-A176-466B-BDF7-1809770B05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0F22E8-BDB1-4D81-8F94-6726065746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C25B71-92E5-4B90-8D37-D94FFD311E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DA39527-AF92-4282-B9F7-ABAE99E54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40AED-B4CF-4958-82B0-B2B4E4DEE523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9E73EC-7076-4A3C-9CBB-F6B9C6F07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0E6B07-1794-453B-A6F7-21361C146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1FA57-1EB9-4AE3-94C8-9F61EA662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513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B189B-6BAA-46ED-8CFB-3F91686A9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FE8515-08FB-463A-84E3-7715679F1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40AED-B4CF-4958-82B0-B2B4E4DEE523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395449-BB06-4464-A2E0-ECE39078F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0C01AE-476C-4386-A18A-FCECD7E49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1FA57-1EB9-4AE3-94C8-9F61EA662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828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60D5166-130C-4E01-A1BF-97B4A720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40AED-B4CF-4958-82B0-B2B4E4DEE523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55441D-EAF1-498D-84E4-27DD7CFAA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353D1-D829-4509-97C5-9FDC30248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1FA57-1EB9-4AE3-94C8-9F61EA662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503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144F2-3E96-4EA2-A158-9D6429957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DDC888-DC8F-4B71-A278-4D5E553818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7D0AF9-E7A4-4BF8-85E1-9C4D88DAAE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4471DA-2F4D-4D9B-A26B-73B3E8826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40AED-B4CF-4958-82B0-B2B4E4DEE523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8A70B8-B896-4429-BF45-1739D5341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16C294-0BE2-4072-8B69-8AC7A0184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1FA57-1EB9-4AE3-94C8-9F61EA662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48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B3382-104E-4AEF-B56C-26E1C916D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A0D152-C019-4DE6-A176-FD227F0A41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D6047A-4571-4185-8570-B8486F2509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1E878E-4398-4AE8-9291-34858688F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40AED-B4CF-4958-82B0-B2B4E4DEE523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087F11-26B7-438B-986A-C0A1191A7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945536-87FA-4620-88DA-8AD29DB52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1FA57-1EB9-4AE3-94C8-9F61EA662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227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EB37CA-C170-4227-976F-DA93168A0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7C12A7-4015-468D-955B-1F077D68C3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358DC2-F2E3-477B-991F-D50CC3A33B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40AED-B4CF-4958-82B0-B2B4E4DEE523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9F82B3-7528-4ED1-86F2-18A25CBF9C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221C1B-5D14-463C-BC9B-3ED2A4470C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61FA57-1EB9-4AE3-94C8-9F61EA662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329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justfivemorequestionsplease.org/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6" name="Picture 5" descr="A cartoon of a child and child sitting at a table&#10;&#10;Description automatically generated with low confidence">
            <a:extLst>
              <a:ext uri="{FF2B5EF4-FFF2-40B4-BE49-F238E27FC236}">
                <a16:creationId xmlns:a16="http://schemas.microsoft.com/office/drawing/2014/main" id="{E15C813F-110E-411D-89FA-9D1FA613125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99"/>
          <a:stretch/>
        </p:blipFill>
        <p:spPr>
          <a:xfrm>
            <a:off x="3480179" y="142653"/>
            <a:ext cx="5211369" cy="6715348"/>
          </a:xfrm>
          <a:prstGeom prst="rect">
            <a:avLst/>
          </a:prstGeom>
          <a:ln>
            <a:noFill/>
          </a:ln>
        </p:spPr>
      </p:pic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064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A111074-9321-46C9-BD92-1037C01995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27545"/>
            <a:ext cx="12192000" cy="6630207"/>
          </a:xfrm>
        </p:spPr>
        <p:txBody>
          <a:bodyPr>
            <a:normAutofit fontScale="92500" lnSpcReduction="20000"/>
          </a:bodyPr>
          <a:lstStyle/>
          <a:p>
            <a:pPr marL="60325" indent="-60325" algn="l">
              <a:buFont typeface="Arial" panose="020B0604020202020204" pitchFamily="34" charset="0"/>
              <a:buChar char="•"/>
            </a:pPr>
            <a:r>
              <a:rPr lang="en-US" sz="4800" b="1" dirty="0"/>
              <a:t>At CampaignKerusso.org our primary vision is to encourage public preaching of the gospel. </a:t>
            </a:r>
          </a:p>
          <a:p>
            <a:pPr marL="60325" indent="-60325" algn="l">
              <a:buFont typeface="Arial" panose="020B0604020202020204" pitchFamily="34" charset="0"/>
              <a:buChar char="•"/>
            </a:pPr>
            <a:r>
              <a:rPr lang="en-US" sz="4800" b="1" dirty="0"/>
              <a:t>The Greek verb, </a:t>
            </a:r>
            <a:r>
              <a:rPr lang="en-US" sz="4800" b="1" dirty="0" err="1"/>
              <a:t>Kerusso</a:t>
            </a:r>
            <a:r>
              <a:rPr lang="en-US" sz="4800" b="1" dirty="0"/>
              <a:t> means “to preach.” </a:t>
            </a:r>
          </a:p>
          <a:p>
            <a:pPr marL="60325" indent="-60325" algn="l">
              <a:buFont typeface="Arial" panose="020B0604020202020204" pitchFamily="34" charset="0"/>
              <a:buChar char="•"/>
            </a:pPr>
            <a:r>
              <a:rPr lang="en-US" sz="4800" b="1" dirty="0"/>
              <a:t>It is the main method God has chosen to save the lost. </a:t>
            </a:r>
          </a:p>
          <a:p>
            <a:pPr marL="60325" indent="-60325" algn="l">
              <a:buFont typeface="Arial" panose="020B0604020202020204" pitchFamily="34" charset="0"/>
              <a:buChar char="•"/>
            </a:pPr>
            <a:r>
              <a:rPr lang="en-US" sz="4800" b="1" dirty="0"/>
              <a:t>“…it pleased God </a:t>
            </a:r>
            <a:r>
              <a:rPr lang="en-US" sz="4800" b="1" u="sng" dirty="0"/>
              <a:t>by the foolishness of preaching</a:t>
            </a:r>
            <a:r>
              <a:rPr lang="en-US" sz="4800" b="1" dirty="0"/>
              <a:t> to save them that believe.” </a:t>
            </a:r>
            <a:r>
              <a:rPr lang="en-US" sz="4300" b="1" dirty="0"/>
              <a:t>1 Cor. 1:21</a:t>
            </a:r>
          </a:p>
          <a:p>
            <a:pPr marL="60325" indent="-60325" algn="l">
              <a:buFont typeface="Arial" panose="020B0604020202020204" pitchFamily="34" charset="0"/>
              <a:buChar char="•"/>
            </a:pPr>
            <a:r>
              <a:rPr lang="en-US" sz="4800" b="1" dirty="0"/>
              <a:t>We’ve been preaching in public places…city parks, open markets, festivals with our “</a:t>
            </a:r>
            <a:r>
              <a:rPr lang="en-US" sz="4800" b="1" dirty="0" err="1"/>
              <a:t>SonshineTent</a:t>
            </a:r>
            <a:r>
              <a:rPr lang="en-US" sz="4800" b="1" dirty="0"/>
              <a:t>” and many good things happened.</a:t>
            </a:r>
          </a:p>
          <a:p>
            <a:pPr marL="60325" indent="-60325" algn="l">
              <a:buFont typeface="Arial" panose="020B0604020202020204" pitchFamily="34" charset="0"/>
              <a:buChar char="•"/>
            </a:pPr>
            <a:r>
              <a:rPr lang="en-US" sz="4800" b="1" dirty="0"/>
              <a:t>That’s also where we met an Irish mobster named </a:t>
            </a:r>
            <a:r>
              <a:rPr lang="en-US" sz="4800" b="1" dirty="0" err="1"/>
              <a:t>Seamas</a:t>
            </a:r>
            <a:r>
              <a:rPr lang="en-US" sz="4800" b="1" dirty="0"/>
              <a:t>, (our animated announcer). </a:t>
            </a:r>
          </a:p>
          <a:p>
            <a:pPr marL="60325" indent="-60325"/>
            <a:endParaRPr lang="en-US" sz="4000" b="1" dirty="0"/>
          </a:p>
          <a:p>
            <a:pPr marL="60325" indent="-60325" algn="l"/>
            <a:endParaRPr lang="en-US" sz="5400" b="1" dirty="0"/>
          </a:p>
          <a:p>
            <a:pPr marL="60325" indent="-60325" algn="l"/>
            <a:endParaRPr lang="en-US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89707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A111074-9321-46C9-BD92-1037C01995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08344"/>
            <a:ext cx="12110484" cy="6549656"/>
          </a:xfrm>
        </p:spPr>
        <p:txBody>
          <a:bodyPr>
            <a:noAutofit/>
          </a:bodyPr>
          <a:lstStyle/>
          <a:p>
            <a:pPr marL="233363" indent="-233363" algn="l">
              <a:buFont typeface="Wingdings" panose="05000000000000000000" pitchFamily="2" charset="2"/>
              <a:buChar char="§"/>
            </a:pPr>
            <a:r>
              <a:rPr lang="en-US" sz="3600" b="1" dirty="0"/>
              <a:t>As parents, we all have a mandate to teach our own children the Word of God. </a:t>
            </a:r>
          </a:p>
          <a:p>
            <a:pPr marL="233363" indent="-233363" algn="l">
              <a:buFont typeface="Wingdings" panose="05000000000000000000" pitchFamily="2" charset="2"/>
              <a:buChar char="§"/>
            </a:pPr>
            <a:r>
              <a:rPr lang="en-US" sz="3600" b="1" dirty="0"/>
              <a:t>“You must teach them to your children and talk about them when you are at home or out for a walk; at bedtime and the first thing in the morning.” Deut. 6:7 TLB</a:t>
            </a:r>
          </a:p>
          <a:p>
            <a:pPr marL="233363" indent="-233363" algn="l">
              <a:buFont typeface="Wingdings" panose="05000000000000000000" pitchFamily="2" charset="2"/>
              <a:buChar char="§"/>
            </a:pPr>
            <a:r>
              <a:rPr lang="en-US" sz="3600" b="1" dirty="0"/>
              <a:t>Sunday School should only supplement, not replace a parent’s Bible teaching role.</a:t>
            </a:r>
          </a:p>
          <a:p>
            <a:pPr marL="233363" indent="-233363" algn="l">
              <a:buFont typeface="Wingdings" panose="05000000000000000000" pitchFamily="2" charset="2"/>
              <a:buChar char="§"/>
            </a:pPr>
            <a:r>
              <a:rPr lang="en-US" sz="3600" b="1" dirty="0"/>
              <a:t>We want to help parents learn the Word for themselves and help them teach their children.</a:t>
            </a:r>
          </a:p>
          <a:p>
            <a:pPr marL="233363" indent="-233363" algn="l">
              <a:buFont typeface="Wingdings" panose="05000000000000000000" pitchFamily="2" charset="2"/>
              <a:buChar char="§"/>
            </a:pPr>
            <a:r>
              <a:rPr lang="en-US" sz="3600" b="1" dirty="0"/>
              <a:t>This is a time for parents to both strengthen their personal walk &amp; to step-up and lead their own families into bible study.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40637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A111074-9321-46C9-BD92-1037C01995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48856"/>
            <a:ext cx="12192000" cy="6709144"/>
          </a:xfrm>
        </p:spPr>
        <p:txBody>
          <a:bodyPr>
            <a:normAutofit fontScale="92500" lnSpcReduction="10000"/>
          </a:bodyPr>
          <a:lstStyle/>
          <a:p>
            <a:pPr marL="233363" indent="-233363" algn="l">
              <a:buFont typeface="Arial" panose="020B0604020202020204" pitchFamily="34" charset="0"/>
              <a:buChar char="•"/>
            </a:pPr>
            <a:r>
              <a:rPr lang="en-US" sz="5400" b="1" dirty="0"/>
              <a:t>Teaching is a great way to learn ourselves.</a:t>
            </a:r>
          </a:p>
          <a:p>
            <a:pPr marL="233363" indent="-233363" algn="l">
              <a:buFont typeface="Arial" panose="020B0604020202020204" pitchFamily="34" charset="0"/>
              <a:buChar char="•"/>
            </a:pPr>
            <a:r>
              <a:rPr lang="en-US" sz="5400" b="1" dirty="0"/>
              <a:t>To this end, we offer a new ministry called “Just Five More Questions Please” Family Time Through the Bible… helping families learn the whole bible together.</a:t>
            </a:r>
          </a:p>
          <a:p>
            <a:pPr marL="233363" indent="-233363" algn="l">
              <a:buFont typeface="Arial" panose="020B0604020202020204" pitchFamily="34" charset="0"/>
              <a:buChar char="•"/>
            </a:pPr>
            <a:r>
              <a:rPr lang="en-US" sz="5400" b="1" dirty="0"/>
              <a:t>As parents begin to teach their families, we recommend two things… </a:t>
            </a:r>
          </a:p>
          <a:p>
            <a:pPr marL="233363" lvl="1" indent="-233363" algn="l">
              <a:buFont typeface="Arial" panose="020B0604020202020204" pitchFamily="34" charset="0"/>
              <a:buChar char="•"/>
            </a:pPr>
            <a:r>
              <a:rPr lang="en-US" sz="5400" b="1" dirty="0"/>
              <a:t>Enthusiasm &amp; excitement for the Word. </a:t>
            </a:r>
          </a:p>
          <a:p>
            <a:pPr marL="233363" lvl="1" indent="-233363" algn="l">
              <a:buFont typeface="Arial" panose="020B0604020202020204" pitchFamily="34" charset="0"/>
              <a:buChar char="•"/>
            </a:pPr>
            <a:r>
              <a:rPr lang="en-US" sz="5400" b="1" dirty="0"/>
              <a:t>Keeping our own walk strong &amp; blameless (be a good example).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16162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A111074-9321-46C9-BD92-1037C01995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03761"/>
            <a:ext cx="12192000" cy="6454238"/>
          </a:xfrm>
        </p:spPr>
        <p:txBody>
          <a:bodyPr>
            <a:normAutofit fontScale="62500" lnSpcReduction="20000"/>
          </a:bodyPr>
          <a:lstStyle/>
          <a:p>
            <a:pPr marL="225425" indent="-225425" algn="l">
              <a:buFont typeface="Arial" panose="020B0604020202020204" pitchFamily="34" charset="0"/>
              <a:buChar char="•"/>
            </a:pPr>
            <a:r>
              <a:rPr lang="en-US" sz="6000" b="1" dirty="0"/>
              <a:t>To quote author Ed Rickard: </a:t>
            </a:r>
          </a:p>
          <a:p>
            <a:pPr marL="225425" indent="-225425" algn="l">
              <a:buFont typeface="Arial" panose="020B0604020202020204" pitchFamily="34" charset="0"/>
              <a:buChar char="•"/>
            </a:pPr>
            <a:r>
              <a:rPr lang="en-US" sz="6000" b="1" dirty="0"/>
              <a:t>“A Christian father pictures God to his children.” </a:t>
            </a:r>
          </a:p>
          <a:p>
            <a:pPr marL="225425" indent="-225425" algn="l">
              <a:buFont typeface="Arial" panose="020B0604020202020204" pitchFamily="34" charset="0"/>
              <a:buChar char="•"/>
            </a:pPr>
            <a:r>
              <a:rPr lang="en-US" sz="6000" b="1" dirty="0"/>
              <a:t>He does this two ways:</a:t>
            </a:r>
          </a:p>
          <a:p>
            <a:pPr marL="225425" indent="-225425" algn="l">
              <a:buFont typeface="Arial" panose="020B0604020202020204" pitchFamily="34" charset="0"/>
              <a:buChar char="•"/>
            </a:pPr>
            <a:r>
              <a:rPr lang="en-US" sz="6000" b="1" dirty="0"/>
              <a:t>In word (i.e., gifted teaching) &amp; in deed (i.e., reflecting our Wonderful Savior-Jesus).</a:t>
            </a:r>
          </a:p>
          <a:p>
            <a:pPr marL="225425" indent="-225425" algn="l">
              <a:buFont typeface="Arial" panose="020B0604020202020204" pitchFamily="34" charset="0"/>
              <a:buChar char="•"/>
            </a:pPr>
            <a:r>
              <a:rPr lang="en-US" sz="6000" b="1" dirty="0"/>
              <a:t>Poem (by anonymous): </a:t>
            </a:r>
          </a:p>
          <a:p>
            <a:pPr marL="225425" indent="-225425" algn="l">
              <a:buFont typeface="Arial" panose="020B0604020202020204" pitchFamily="34" charset="0"/>
              <a:buChar char="•"/>
            </a:pPr>
            <a:r>
              <a:rPr lang="en-US" sz="6000" b="1" dirty="0"/>
              <a:t>“How can you lead to Christ your boy </a:t>
            </a:r>
          </a:p>
          <a:p>
            <a:pPr marL="225425" indent="-225425" algn="l">
              <a:buFont typeface="Arial" panose="020B0604020202020204" pitchFamily="34" charset="0"/>
              <a:buChar char="•"/>
            </a:pPr>
            <a:r>
              <a:rPr lang="en-US" sz="6000" b="1" dirty="0"/>
              <a:t>Unless Christ’s methods you employ? </a:t>
            </a:r>
          </a:p>
          <a:p>
            <a:pPr marL="225425" indent="-225425" algn="l">
              <a:buFont typeface="Arial" panose="020B0604020202020204" pitchFamily="34" charset="0"/>
              <a:buChar char="•"/>
            </a:pPr>
            <a:r>
              <a:rPr lang="en-US" sz="6000" b="1" dirty="0"/>
              <a:t>There’s just one thing that you can do</a:t>
            </a:r>
          </a:p>
          <a:p>
            <a:pPr marL="225425" indent="-225425" algn="l">
              <a:buFont typeface="Arial" panose="020B0604020202020204" pitchFamily="34" charset="0"/>
              <a:buChar char="•"/>
            </a:pPr>
            <a:r>
              <a:rPr lang="en-US" sz="6000" b="1" dirty="0"/>
              <a:t>It’s let that boy see Christ in you.”</a:t>
            </a:r>
          </a:p>
          <a:p>
            <a:pPr marL="225425" indent="-225425" algn="l">
              <a:buFont typeface="Arial" panose="020B0604020202020204" pitchFamily="34" charset="0"/>
              <a:buChar char="•"/>
            </a:pPr>
            <a:r>
              <a:rPr lang="en-US" sz="6000" b="1" dirty="0"/>
              <a:t>Look for these family lessons online at: </a:t>
            </a:r>
            <a:r>
              <a:rPr lang="en-US" sz="6000" b="1" dirty="0">
                <a:solidFill>
                  <a:srgbClr val="0563C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http://justfivemorequestionsplease.</a:t>
            </a:r>
            <a:r>
              <a:rPr lang="en-US" sz="6000" b="1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org</a:t>
            </a:r>
            <a:r>
              <a:rPr lang="en-US" sz="6000" b="1" dirty="0"/>
              <a:t> 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04958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8|2.5|2.5|3.3|4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2|4.8|4.3|3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|6.3|3.4|2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1.9|1.5|2.9|1.9|2.1|1.9|1.6|1.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2043</TotalTime>
  <Words>378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Harold Greenberg</dc:creator>
  <cp:lastModifiedBy>Harold Greenberg</cp:lastModifiedBy>
  <cp:revision>280</cp:revision>
  <dcterms:created xsi:type="dcterms:W3CDTF">2020-05-05T02:42:41Z</dcterms:created>
  <dcterms:modified xsi:type="dcterms:W3CDTF">2022-02-11T20:25:00Z</dcterms:modified>
</cp:coreProperties>
</file>