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1173" r:id="rId2"/>
    <p:sldId id="1174" r:id="rId3"/>
    <p:sldId id="800" r:id="rId4"/>
    <p:sldId id="928" r:id="rId5"/>
    <p:sldId id="1099" r:id="rId6"/>
    <p:sldId id="555" r:id="rId7"/>
    <p:sldId id="961" r:id="rId8"/>
    <p:sldId id="962" r:id="rId9"/>
    <p:sldId id="976" r:id="rId10"/>
    <p:sldId id="1003" r:id="rId11"/>
    <p:sldId id="1041" r:id="rId12"/>
    <p:sldId id="1034" r:id="rId13"/>
    <p:sldId id="1079" r:id="rId14"/>
    <p:sldId id="1080" r:id="rId15"/>
    <p:sldId id="1081" r:id="rId16"/>
    <p:sldId id="1032" r:id="rId17"/>
    <p:sldId id="1082" r:id="rId18"/>
    <p:sldId id="1083" r:id="rId19"/>
    <p:sldId id="1084" r:id="rId20"/>
    <p:sldId id="1085" r:id="rId21"/>
    <p:sldId id="1086" r:id="rId22"/>
    <p:sldId id="1087" r:id="rId23"/>
    <p:sldId id="1088" r:id="rId24"/>
    <p:sldId id="1089" r:id="rId25"/>
    <p:sldId id="1090" r:id="rId26"/>
    <p:sldId id="1091" r:id="rId27"/>
    <p:sldId id="975" r:id="rId28"/>
    <p:sldId id="1100" r:id="rId29"/>
    <p:sldId id="1095" r:id="rId30"/>
    <p:sldId id="1101" r:id="rId31"/>
    <p:sldId id="1143" r:id="rId32"/>
    <p:sldId id="1092" r:id="rId33"/>
    <p:sldId id="1102" r:id="rId34"/>
    <p:sldId id="1137" r:id="rId35"/>
    <p:sldId id="1103" r:id="rId36"/>
    <p:sldId id="1098" r:id="rId37"/>
    <p:sldId id="1104" r:id="rId38"/>
    <p:sldId id="1131" r:id="rId39"/>
    <p:sldId id="1151" r:id="rId40"/>
    <p:sldId id="1105" r:id="rId41"/>
    <p:sldId id="1097" r:id="rId42"/>
    <p:sldId id="1106" r:id="rId43"/>
    <p:sldId id="1094" r:id="rId44"/>
    <p:sldId id="1107" r:id="rId45"/>
    <p:sldId id="1125" r:id="rId46"/>
    <p:sldId id="1109" r:id="rId47"/>
    <p:sldId id="1108" r:id="rId48"/>
    <p:sldId id="1171" r:id="rId49"/>
    <p:sldId id="1113" r:id="rId50"/>
    <p:sldId id="1146" r:id="rId51"/>
    <p:sldId id="1147" r:id="rId52"/>
    <p:sldId id="1148" r:id="rId53"/>
    <p:sldId id="1149" r:id="rId54"/>
    <p:sldId id="1150" r:id="rId55"/>
    <p:sldId id="1168" r:id="rId56"/>
    <p:sldId id="1111" r:id="rId57"/>
    <p:sldId id="1119" r:id="rId58"/>
    <p:sldId id="1152" r:id="rId59"/>
    <p:sldId id="1049" r:id="rId60"/>
    <p:sldId id="109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old Greenberg" initials="HG" lastIdx="1" clrIdx="0">
    <p:extLst>
      <p:ext uri="{19B8F6BF-5375-455C-9EA6-DF929625EA0E}">
        <p15:presenceInfo xmlns:p15="http://schemas.microsoft.com/office/powerpoint/2012/main" userId="d5c41c3ac8bf08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531"/>
    <a:srgbClr val="D73200"/>
    <a:srgbClr val="F5E2DC"/>
    <a:srgbClr val="FDB66A"/>
    <a:srgbClr val="FF963D"/>
    <a:srgbClr val="FFFFB3"/>
    <a:srgbClr val="384184"/>
    <a:srgbClr val="FFFFFF"/>
    <a:srgbClr val="FDFCF9"/>
    <a:srgbClr val="9A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BECCF5-DC7F-40D6-B460-EBCD4710AC8D}" v="116" dt="2022-02-10T15:20:37.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77" autoAdjust="0"/>
    <p:restoredTop sz="92715" autoAdjust="0"/>
  </p:normalViewPr>
  <p:slideViewPr>
    <p:cSldViewPr snapToGrid="0">
      <p:cViewPr varScale="1">
        <p:scale>
          <a:sx n="73" d="100"/>
          <a:sy n="73" d="100"/>
        </p:scale>
        <p:origin x="216" y="56"/>
      </p:cViewPr>
      <p:guideLst/>
    </p:cSldViewPr>
  </p:slideViewPr>
  <p:outlineViewPr>
    <p:cViewPr>
      <p:scale>
        <a:sx n="33" d="100"/>
        <a:sy n="33" d="100"/>
      </p:scale>
      <p:origin x="0" y="-2156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CDBECCF5-DC7F-40D6-B460-EBCD4710AC8D}"/>
    <pc:docChg chg="undo custSel addSld delSld modSld sldOrd">
      <pc:chgData name="Harold Greenberg" userId="d5c41c3ac8bf082f" providerId="LiveId" clId="{CDBECCF5-DC7F-40D6-B460-EBCD4710AC8D}" dt="2022-02-10T15:20:37.143" v="503"/>
      <pc:docMkLst>
        <pc:docMk/>
      </pc:docMkLst>
      <pc:sldChg chg="del">
        <pc:chgData name="Harold Greenberg" userId="d5c41c3ac8bf082f" providerId="LiveId" clId="{CDBECCF5-DC7F-40D6-B460-EBCD4710AC8D}" dt="2022-02-10T00:47:39.872" v="0" actId="47"/>
        <pc:sldMkLst>
          <pc:docMk/>
          <pc:sldMk cId="785411473" sldId="306"/>
        </pc:sldMkLst>
      </pc:sldChg>
      <pc:sldChg chg="del">
        <pc:chgData name="Harold Greenberg" userId="d5c41c3ac8bf082f" providerId="LiveId" clId="{CDBECCF5-DC7F-40D6-B460-EBCD4710AC8D}" dt="2022-02-10T00:47:39.872" v="0" actId="47"/>
        <pc:sldMkLst>
          <pc:docMk/>
          <pc:sldMk cId="1506404565" sldId="331"/>
        </pc:sldMkLst>
      </pc:sldChg>
      <pc:sldChg chg="del">
        <pc:chgData name="Harold Greenberg" userId="d5c41c3ac8bf082f" providerId="LiveId" clId="{CDBECCF5-DC7F-40D6-B460-EBCD4710AC8D}" dt="2022-02-10T02:07:50.323" v="490" actId="47"/>
        <pc:sldMkLst>
          <pc:docMk/>
          <pc:sldMk cId="1614699149" sldId="334"/>
        </pc:sldMkLst>
      </pc:sldChg>
      <pc:sldChg chg="del">
        <pc:chgData name="Harold Greenberg" userId="d5c41c3ac8bf082f" providerId="LiveId" clId="{CDBECCF5-DC7F-40D6-B460-EBCD4710AC8D}" dt="2022-02-10T02:07:52.260" v="492" actId="47"/>
        <pc:sldMkLst>
          <pc:docMk/>
          <pc:sldMk cId="4032970070" sldId="335"/>
        </pc:sldMkLst>
      </pc:sldChg>
      <pc:sldChg chg="modTransition modAnim">
        <pc:chgData name="Harold Greenberg" userId="d5c41c3ac8bf082f" providerId="LiveId" clId="{CDBECCF5-DC7F-40D6-B460-EBCD4710AC8D}" dt="2022-02-10T15:20:37.143" v="503"/>
        <pc:sldMkLst>
          <pc:docMk/>
          <pc:sldMk cId="1178459980" sldId="555"/>
        </pc:sldMkLst>
      </pc:sldChg>
      <pc:sldChg chg="del">
        <pc:chgData name="Harold Greenberg" userId="d5c41c3ac8bf082f" providerId="LiveId" clId="{CDBECCF5-DC7F-40D6-B460-EBCD4710AC8D}" dt="2022-02-10T00:47:39.872" v="0" actId="47"/>
        <pc:sldMkLst>
          <pc:docMk/>
          <pc:sldMk cId="2155959084" sldId="798"/>
        </pc:sldMkLst>
      </pc:sldChg>
      <pc:sldChg chg="del">
        <pc:chgData name="Harold Greenberg" userId="d5c41c3ac8bf082f" providerId="LiveId" clId="{CDBECCF5-DC7F-40D6-B460-EBCD4710AC8D}" dt="2022-02-10T00:53:49.576" v="31" actId="47"/>
        <pc:sldMkLst>
          <pc:docMk/>
          <pc:sldMk cId="948265058" sldId="799"/>
        </pc:sldMkLst>
      </pc:sldChg>
      <pc:sldChg chg="ord modTransition">
        <pc:chgData name="Harold Greenberg" userId="d5c41c3ac8bf082f" providerId="LiveId" clId="{CDBECCF5-DC7F-40D6-B460-EBCD4710AC8D}" dt="2022-02-10T15:20:37.143" v="503"/>
        <pc:sldMkLst>
          <pc:docMk/>
          <pc:sldMk cId="1420695170" sldId="800"/>
        </pc:sldMkLst>
      </pc:sldChg>
      <pc:sldChg chg="del">
        <pc:chgData name="Harold Greenberg" userId="d5c41c3ac8bf082f" providerId="LiveId" clId="{CDBECCF5-DC7F-40D6-B460-EBCD4710AC8D}" dt="2022-02-10T00:53:48.389" v="30" actId="47"/>
        <pc:sldMkLst>
          <pc:docMk/>
          <pc:sldMk cId="2946353628" sldId="875"/>
        </pc:sldMkLst>
      </pc:sldChg>
      <pc:sldChg chg="modSp mod modTransition modAnim">
        <pc:chgData name="Harold Greenberg" userId="d5c41c3ac8bf082f" providerId="LiveId" clId="{CDBECCF5-DC7F-40D6-B460-EBCD4710AC8D}" dt="2022-02-10T15:20:37.143" v="503"/>
        <pc:sldMkLst>
          <pc:docMk/>
          <pc:sldMk cId="2533130394" sldId="928"/>
        </pc:sldMkLst>
        <pc:spChg chg="mod">
          <ac:chgData name="Harold Greenberg" userId="d5c41c3ac8bf082f" providerId="LiveId" clId="{CDBECCF5-DC7F-40D6-B460-EBCD4710AC8D}" dt="2022-02-10T00:49:22.475" v="15" actId="20577"/>
          <ac:spMkLst>
            <pc:docMk/>
            <pc:sldMk cId="2533130394" sldId="928"/>
            <ac:spMk id="3" creationId="{CA111074-9321-46C9-BD92-1037C01995E6}"/>
          </ac:spMkLst>
        </pc:spChg>
      </pc:sldChg>
      <pc:sldChg chg="modTransition">
        <pc:chgData name="Harold Greenberg" userId="d5c41c3ac8bf082f" providerId="LiveId" clId="{CDBECCF5-DC7F-40D6-B460-EBCD4710AC8D}" dt="2022-02-10T15:20:37.143" v="503"/>
        <pc:sldMkLst>
          <pc:docMk/>
          <pc:sldMk cId="1792525221" sldId="961"/>
        </pc:sldMkLst>
      </pc:sldChg>
      <pc:sldChg chg="modSp mod modTransition modAnim">
        <pc:chgData name="Harold Greenberg" userId="d5c41c3ac8bf082f" providerId="LiveId" clId="{CDBECCF5-DC7F-40D6-B460-EBCD4710AC8D}" dt="2022-02-10T15:20:37.143" v="503"/>
        <pc:sldMkLst>
          <pc:docMk/>
          <pc:sldMk cId="402400873" sldId="962"/>
        </pc:sldMkLst>
        <pc:spChg chg="mod">
          <ac:chgData name="Harold Greenberg" userId="d5c41c3ac8bf082f" providerId="LiveId" clId="{CDBECCF5-DC7F-40D6-B460-EBCD4710AC8D}" dt="2022-02-10T00:54:42.241" v="33" actId="207"/>
          <ac:spMkLst>
            <pc:docMk/>
            <pc:sldMk cId="402400873" sldId="962"/>
            <ac:spMk id="3" creationId="{CA111074-9321-46C9-BD92-1037C01995E6}"/>
          </ac:spMkLst>
        </pc:spChg>
      </pc:sldChg>
      <pc:sldChg chg="modTransition">
        <pc:chgData name="Harold Greenberg" userId="d5c41c3ac8bf082f" providerId="LiveId" clId="{CDBECCF5-DC7F-40D6-B460-EBCD4710AC8D}" dt="2022-02-10T15:20:37.143" v="503"/>
        <pc:sldMkLst>
          <pc:docMk/>
          <pc:sldMk cId="3989189023" sldId="975"/>
        </pc:sldMkLst>
      </pc:sldChg>
      <pc:sldChg chg="modTransition">
        <pc:chgData name="Harold Greenberg" userId="d5c41c3ac8bf082f" providerId="LiveId" clId="{CDBECCF5-DC7F-40D6-B460-EBCD4710AC8D}" dt="2022-02-10T15:20:37.143" v="503"/>
        <pc:sldMkLst>
          <pc:docMk/>
          <pc:sldMk cId="1656693600" sldId="976"/>
        </pc:sldMkLst>
      </pc:sldChg>
      <pc:sldChg chg="modSp modTransition modAnim">
        <pc:chgData name="Harold Greenberg" userId="d5c41c3ac8bf082f" providerId="LiveId" clId="{CDBECCF5-DC7F-40D6-B460-EBCD4710AC8D}" dt="2022-02-10T15:20:37.143" v="503"/>
        <pc:sldMkLst>
          <pc:docMk/>
          <pc:sldMk cId="878068257" sldId="1003"/>
        </pc:sldMkLst>
        <pc:spChg chg="mod">
          <ac:chgData name="Harold Greenberg" userId="d5c41c3ac8bf082f" providerId="LiveId" clId="{CDBECCF5-DC7F-40D6-B460-EBCD4710AC8D}" dt="2022-02-10T00:59:06.125" v="42" actId="313"/>
          <ac:spMkLst>
            <pc:docMk/>
            <pc:sldMk cId="878068257" sldId="1003"/>
            <ac:spMk id="3" creationId="{CA111074-9321-46C9-BD92-1037C01995E6}"/>
          </ac:spMkLst>
        </pc:spChg>
      </pc:sldChg>
      <pc:sldChg chg="modTransition">
        <pc:chgData name="Harold Greenberg" userId="d5c41c3ac8bf082f" providerId="LiveId" clId="{CDBECCF5-DC7F-40D6-B460-EBCD4710AC8D}" dt="2022-02-10T15:20:37.143" v="503"/>
        <pc:sldMkLst>
          <pc:docMk/>
          <pc:sldMk cId="3192048765" sldId="1032"/>
        </pc:sldMkLst>
      </pc:sldChg>
      <pc:sldChg chg="modTransition">
        <pc:chgData name="Harold Greenberg" userId="d5c41c3ac8bf082f" providerId="LiveId" clId="{CDBECCF5-DC7F-40D6-B460-EBCD4710AC8D}" dt="2022-02-10T15:20:37.143" v="503"/>
        <pc:sldMkLst>
          <pc:docMk/>
          <pc:sldMk cId="1908536926" sldId="1034"/>
        </pc:sldMkLst>
      </pc:sldChg>
      <pc:sldChg chg="modSp mod modTransition modAnim">
        <pc:chgData name="Harold Greenberg" userId="d5c41c3ac8bf082f" providerId="LiveId" clId="{CDBECCF5-DC7F-40D6-B460-EBCD4710AC8D}" dt="2022-02-10T15:20:37.143" v="503"/>
        <pc:sldMkLst>
          <pc:docMk/>
          <pc:sldMk cId="1426829020" sldId="1041"/>
        </pc:sldMkLst>
        <pc:spChg chg="mod">
          <ac:chgData name="Harold Greenberg" userId="d5c41c3ac8bf082f" providerId="LiveId" clId="{CDBECCF5-DC7F-40D6-B460-EBCD4710AC8D}" dt="2022-02-10T01:01:10.560" v="79" actId="207"/>
          <ac:spMkLst>
            <pc:docMk/>
            <pc:sldMk cId="1426829020" sldId="1041"/>
            <ac:spMk id="3" creationId="{CA111074-9321-46C9-BD92-1037C01995E6}"/>
          </ac:spMkLst>
        </pc:spChg>
      </pc:sldChg>
      <pc:sldChg chg="modTransition modAnim">
        <pc:chgData name="Harold Greenberg" userId="d5c41c3ac8bf082f" providerId="LiveId" clId="{CDBECCF5-DC7F-40D6-B460-EBCD4710AC8D}" dt="2022-02-10T15:20:37.143" v="503"/>
        <pc:sldMkLst>
          <pc:docMk/>
          <pc:sldMk cId="2032271532" sldId="1049"/>
        </pc:sldMkLst>
      </pc:sldChg>
      <pc:sldChg chg="modTransition">
        <pc:chgData name="Harold Greenberg" userId="d5c41c3ac8bf082f" providerId="LiveId" clId="{CDBECCF5-DC7F-40D6-B460-EBCD4710AC8D}" dt="2022-02-10T15:20:37.143" v="503"/>
        <pc:sldMkLst>
          <pc:docMk/>
          <pc:sldMk cId="3939142614" sldId="1079"/>
        </pc:sldMkLst>
      </pc:sldChg>
      <pc:sldChg chg="modTransition">
        <pc:chgData name="Harold Greenberg" userId="d5c41c3ac8bf082f" providerId="LiveId" clId="{CDBECCF5-DC7F-40D6-B460-EBCD4710AC8D}" dt="2022-02-10T15:20:37.143" v="503"/>
        <pc:sldMkLst>
          <pc:docMk/>
          <pc:sldMk cId="2707690650" sldId="1080"/>
        </pc:sldMkLst>
      </pc:sldChg>
      <pc:sldChg chg="modTransition">
        <pc:chgData name="Harold Greenberg" userId="d5c41c3ac8bf082f" providerId="LiveId" clId="{CDBECCF5-DC7F-40D6-B460-EBCD4710AC8D}" dt="2022-02-10T15:20:37.143" v="503"/>
        <pc:sldMkLst>
          <pc:docMk/>
          <pc:sldMk cId="1866286751" sldId="1081"/>
        </pc:sldMkLst>
      </pc:sldChg>
      <pc:sldChg chg="modSp mod modTransition modAnim">
        <pc:chgData name="Harold Greenberg" userId="d5c41c3ac8bf082f" providerId="LiveId" clId="{CDBECCF5-DC7F-40D6-B460-EBCD4710AC8D}" dt="2022-02-10T15:20:37.143" v="503"/>
        <pc:sldMkLst>
          <pc:docMk/>
          <pc:sldMk cId="2752131828" sldId="1082"/>
        </pc:sldMkLst>
        <pc:spChg chg="mod">
          <ac:chgData name="Harold Greenberg" userId="d5c41c3ac8bf082f" providerId="LiveId" clId="{CDBECCF5-DC7F-40D6-B460-EBCD4710AC8D}" dt="2022-02-10T01:04:24.244" v="87" actId="14100"/>
          <ac:spMkLst>
            <pc:docMk/>
            <pc:sldMk cId="2752131828" sldId="1082"/>
            <ac:spMk id="3" creationId="{CA111074-9321-46C9-BD92-1037C01995E6}"/>
          </ac:spMkLst>
        </pc:spChg>
      </pc:sldChg>
      <pc:sldChg chg="modTransition">
        <pc:chgData name="Harold Greenberg" userId="d5c41c3ac8bf082f" providerId="LiveId" clId="{CDBECCF5-DC7F-40D6-B460-EBCD4710AC8D}" dt="2022-02-10T15:20:37.143" v="503"/>
        <pc:sldMkLst>
          <pc:docMk/>
          <pc:sldMk cId="3971184599" sldId="1083"/>
        </pc:sldMkLst>
      </pc:sldChg>
      <pc:sldChg chg="modTransition">
        <pc:chgData name="Harold Greenberg" userId="d5c41c3ac8bf082f" providerId="LiveId" clId="{CDBECCF5-DC7F-40D6-B460-EBCD4710AC8D}" dt="2022-02-10T15:20:37.143" v="503"/>
        <pc:sldMkLst>
          <pc:docMk/>
          <pc:sldMk cId="3304044695" sldId="1084"/>
        </pc:sldMkLst>
      </pc:sldChg>
      <pc:sldChg chg="modSp mod modTransition modAnim">
        <pc:chgData name="Harold Greenberg" userId="d5c41c3ac8bf082f" providerId="LiveId" clId="{CDBECCF5-DC7F-40D6-B460-EBCD4710AC8D}" dt="2022-02-10T15:20:37.143" v="503"/>
        <pc:sldMkLst>
          <pc:docMk/>
          <pc:sldMk cId="101028975" sldId="1085"/>
        </pc:sldMkLst>
        <pc:spChg chg="mod">
          <ac:chgData name="Harold Greenberg" userId="d5c41c3ac8bf082f" providerId="LiveId" clId="{CDBECCF5-DC7F-40D6-B460-EBCD4710AC8D}" dt="2022-02-10T01:14:45.401" v="155" actId="1036"/>
          <ac:spMkLst>
            <pc:docMk/>
            <pc:sldMk cId="101028975" sldId="1085"/>
            <ac:spMk id="3" creationId="{CA111074-9321-46C9-BD92-1037C01995E6}"/>
          </ac:spMkLst>
        </pc:spChg>
      </pc:sldChg>
      <pc:sldChg chg="modTransition">
        <pc:chgData name="Harold Greenberg" userId="d5c41c3ac8bf082f" providerId="LiveId" clId="{CDBECCF5-DC7F-40D6-B460-EBCD4710AC8D}" dt="2022-02-10T15:20:37.143" v="503"/>
        <pc:sldMkLst>
          <pc:docMk/>
          <pc:sldMk cId="3465672473" sldId="1086"/>
        </pc:sldMkLst>
      </pc:sldChg>
      <pc:sldChg chg="modTransition">
        <pc:chgData name="Harold Greenberg" userId="d5c41c3ac8bf082f" providerId="LiveId" clId="{CDBECCF5-DC7F-40D6-B460-EBCD4710AC8D}" dt="2022-02-10T15:20:37.143" v="503"/>
        <pc:sldMkLst>
          <pc:docMk/>
          <pc:sldMk cId="1496855433" sldId="1087"/>
        </pc:sldMkLst>
      </pc:sldChg>
      <pc:sldChg chg="modTransition">
        <pc:chgData name="Harold Greenberg" userId="d5c41c3ac8bf082f" providerId="LiveId" clId="{CDBECCF5-DC7F-40D6-B460-EBCD4710AC8D}" dt="2022-02-10T15:20:37.143" v="503"/>
        <pc:sldMkLst>
          <pc:docMk/>
          <pc:sldMk cId="3922115738" sldId="1088"/>
        </pc:sldMkLst>
      </pc:sldChg>
      <pc:sldChg chg="modTransition">
        <pc:chgData name="Harold Greenberg" userId="d5c41c3ac8bf082f" providerId="LiveId" clId="{CDBECCF5-DC7F-40D6-B460-EBCD4710AC8D}" dt="2022-02-10T15:20:37.143" v="503"/>
        <pc:sldMkLst>
          <pc:docMk/>
          <pc:sldMk cId="1989009241" sldId="1089"/>
        </pc:sldMkLst>
      </pc:sldChg>
      <pc:sldChg chg="modSp mod modTransition modAnim">
        <pc:chgData name="Harold Greenberg" userId="d5c41c3ac8bf082f" providerId="LiveId" clId="{CDBECCF5-DC7F-40D6-B460-EBCD4710AC8D}" dt="2022-02-10T15:20:37.143" v="503"/>
        <pc:sldMkLst>
          <pc:docMk/>
          <pc:sldMk cId="3251272137" sldId="1090"/>
        </pc:sldMkLst>
        <pc:spChg chg="mod">
          <ac:chgData name="Harold Greenberg" userId="d5c41c3ac8bf082f" providerId="LiveId" clId="{CDBECCF5-DC7F-40D6-B460-EBCD4710AC8D}" dt="2022-02-10T01:16:39.008" v="166" actId="14100"/>
          <ac:spMkLst>
            <pc:docMk/>
            <pc:sldMk cId="3251272137" sldId="1090"/>
            <ac:spMk id="3" creationId="{CA111074-9321-46C9-BD92-1037C01995E6}"/>
          </ac:spMkLst>
        </pc:spChg>
      </pc:sldChg>
      <pc:sldChg chg="modSp mod modTransition modAnim">
        <pc:chgData name="Harold Greenberg" userId="d5c41c3ac8bf082f" providerId="LiveId" clId="{CDBECCF5-DC7F-40D6-B460-EBCD4710AC8D}" dt="2022-02-10T15:20:37.143" v="503"/>
        <pc:sldMkLst>
          <pc:docMk/>
          <pc:sldMk cId="2348047603" sldId="1091"/>
        </pc:sldMkLst>
        <pc:spChg chg="mod">
          <ac:chgData name="Harold Greenberg" userId="d5c41c3ac8bf082f" providerId="LiveId" clId="{CDBECCF5-DC7F-40D6-B460-EBCD4710AC8D}" dt="2022-02-10T01:19:35.226" v="214" actId="14100"/>
          <ac:spMkLst>
            <pc:docMk/>
            <pc:sldMk cId="2348047603" sldId="1091"/>
            <ac:spMk id="3" creationId="{CA111074-9321-46C9-BD92-1037C01995E6}"/>
          </ac:spMkLst>
        </pc:spChg>
      </pc:sldChg>
      <pc:sldChg chg="modTransition">
        <pc:chgData name="Harold Greenberg" userId="d5c41c3ac8bf082f" providerId="LiveId" clId="{CDBECCF5-DC7F-40D6-B460-EBCD4710AC8D}" dt="2022-02-10T15:20:37.143" v="503"/>
        <pc:sldMkLst>
          <pc:docMk/>
          <pc:sldMk cId="3566252244" sldId="1092"/>
        </pc:sldMkLst>
      </pc:sldChg>
      <pc:sldChg chg="modTransition">
        <pc:chgData name="Harold Greenberg" userId="d5c41c3ac8bf082f" providerId="LiveId" clId="{CDBECCF5-DC7F-40D6-B460-EBCD4710AC8D}" dt="2022-02-10T15:20:37.143" v="503"/>
        <pc:sldMkLst>
          <pc:docMk/>
          <pc:sldMk cId="652458110" sldId="1093"/>
        </pc:sldMkLst>
      </pc:sldChg>
      <pc:sldChg chg="modTransition">
        <pc:chgData name="Harold Greenberg" userId="d5c41c3ac8bf082f" providerId="LiveId" clId="{CDBECCF5-DC7F-40D6-B460-EBCD4710AC8D}" dt="2022-02-10T15:20:37.143" v="503"/>
        <pc:sldMkLst>
          <pc:docMk/>
          <pc:sldMk cId="3439810136" sldId="1094"/>
        </pc:sldMkLst>
      </pc:sldChg>
      <pc:sldChg chg="modSp mod modTransition modAnim">
        <pc:chgData name="Harold Greenberg" userId="d5c41c3ac8bf082f" providerId="LiveId" clId="{CDBECCF5-DC7F-40D6-B460-EBCD4710AC8D}" dt="2022-02-10T15:20:37.143" v="503"/>
        <pc:sldMkLst>
          <pc:docMk/>
          <pc:sldMk cId="464301192" sldId="1095"/>
        </pc:sldMkLst>
        <pc:spChg chg="mod">
          <ac:chgData name="Harold Greenberg" userId="d5c41c3ac8bf082f" providerId="LiveId" clId="{CDBECCF5-DC7F-40D6-B460-EBCD4710AC8D}" dt="2022-02-10T01:36:04.527" v="326" actId="14838"/>
          <ac:spMkLst>
            <pc:docMk/>
            <pc:sldMk cId="464301192" sldId="1095"/>
            <ac:spMk id="7" creationId="{A57D55C0-5CA1-41EF-AB28-51B69712A516}"/>
          </ac:spMkLst>
        </pc:spChg>
      </pc:sldChg>
      <pc:sldChg chg="modTransition">
        <pc:chgData name="Harold Greenberg" userId="d5c41c3ac8bf082f" providerId="LiveId" clId="{CDBECCF5-DC7F-40D6-B460-EBCD4710AC8D}" dt="2022-02-10T15:20:37.143" v="503"/>
        <pc:sldMkLst>
          <pc:docMk/>
          <pc:sldMk cId="559117168" sldId="1097"/>
        </pc:sldMkLst>
      </pc:sldChg>
      <pc:sldChg chg="modTransition">
        <pc:chgData name="Harold Greenberg" userId="d5c41c3ac8bf082f" providerId="LiveId" clId="{CDBECCF5-DC7F-40D6-B460-EBCD4710AC8D}" dt="2022-02-10T15:20:37.143" v="503"/>
        <pc:sldMkLst>
          <pc:docMk/>
          <pc:sldMk cId="61125886" sldId="1098"/>
        </pc:sldMkLst>
      </pc:sldChg>
      <pc:sldChg chg="modTransition modAnim">
        <pc:chgData name="Harold Greenberg" userId="d5c41c3ac8bf082f" providerId="LiveId" clId="{CDBECCF5-DC7F-40D6-B460-EBCD4710AC8D}" dt="2022-02-10T15:20:37.143" v="503"/>
        <pc:sldMkLst>
          <pc:docMk/>
          <pc:sldMk cId="1580276598" sldId="1099"/>
        </pc:sldMkLst>
      </pc:sldChg>
      <pc:sldChg chg="modSp mod modTransition modAnim">
        <pc:chgData name="Harold Greenberg" userId="d5c41c3ac8bf082f" providerId="LiveId" clId="{CDBECCF5-DC7F-40D6-B460-EBCD4710AC8D}" dt="2022-02-10T15:20:37.143" v="503"/>
        <pc:sldMkLst>
          <pc:docMk/>
          <pc:sldMk cId="2108642718" sldId="1100"/>
        </pc:sldMkLst>
        <pc:spChg chg="mod">
          <ac:chgData name="Harold Greenberg" userId="d5c41c3ac8bf082f" providerId="LiveId" clId="{CDBECCF5-DC7F-40D6-B460-EBCD4710AC8D}" dt="2022-02-10T01:35:33.751" v="304" actId="20577"/>
          <ac:spMkLst>
            <pc:docMk/>
            <pc:sldMk cId="2108642718" sldId="1100"/>
            <ac:spMk id="3" creationId="{CA111074-9321-46C9-BD92-1037C01995E6}"/>
          </ac:spMkLst>
        </pc:spChg>
      </pc:sldChg>
      <pc:sldChg chg="modTransition">
        <pc:chgData name="Harold Greenberg" userId="d5c41c3ac8bf082f" providerId="LiveId" clId="{CDBECCF5-DC7F-40D6-B460-EBCD4710AC8D}" dt="2022-02-10T15:20:37.143" v="503"/>
        <pc:sldMkLst>
          <pc:docMk/>
          <pc:sldMk cId="1505757287" sldId="1101"/>
        </pc:sldMkLst>
      </pc:sldChg>
      <pc:sldChg chg="modTransition">
        <pc:chgData name="Harold Greenberg" userId="d5c41c3ac8bf082f" providerId="LiveId" clId="{CDBECCF5-DC7F-40D6-B460-EBCD4710AC8D}" dt="2022-02-10T15:20:37.143" v="503"/>
        <pc:sldMkLst>
          <pc:docMk/>
          <pc:sldMk cId="2376133043" sldId="1102"/>
        </pc:sldMkLst>
      </pc:sldChg>
      <pc:sldChg chg="modTransition modAnim">
        <pc:chgData name="Harold Greenberg" userId="d5c41c3ac8bf082f" providerId="LiveId" clId="{CDBECCF5-DC7F-40D6-B460-EBCD4710AC8D}" dt="2022-02-10T15:20:37.143" v="503"/>
        <pc:sldMkLst>
          <pc:docMk/>
          <pc:sldMk cId="1053165496" sldId="1103"/>
        </pc:sldMkLst>
      </pc:sldChg>
      <pc:sldChg chg="modTransition">
        <pc:chgData name="Harold Greenberg" userId="d5c41c3ac8bf082f" providerId="LiveId" clId="{CDBECCF5-DC7F-40D6-B460-EBCD4710AC8D}" dt="2022-02-10T15:20:37.143" v="503"/>
        <pc:sldMkLst>
          <pc:docMk/>
          <pc:sldMk cId="446673203" sldId="1104"/>
        </pc:sldMkLst>
      </pc:sldChg>
      <pc:sldChg chg="modTransition">
        <pc:chgData name="Harold Greenberg" userId="d5c41c3ac8bf082f" providerId="LiveId" clId="{CDBECCF5-DC7F-40D6-B460-EBCD4710AC8D}" dt="2022-02-10T15:20:37.143" v="503"/>
        <pc:sldMkLst>
          <pc:docMk/>
          <pc:sldMk cId="594796489" sldId="1105"/>
        </pc:sldMkLst>
      </pc:sldChg>
      <pc:sldChg chg="modTransition modAnim">
        <pc:chgData name="Harold Greenberg" userId="d5c41c3ac8bf082f" providerId="LiveId" clId="{CDBECCF5-DC7F-40D6-B460-EBCD4710AC8D}" dt="2022-02-10T15:20:37.143" v="503"/>
        <pc:sldMkLst>
          <pc:docMk/>
          <pc:sldMk cId="1670280763" sldId="1106"/>
        </pc:sldMkLst>
      </pc:sldChg>
      <pc:sldChg chg="modTransition">
        <pc:chgData name="Harold Greenberg" userId="d5c41c3ac8bf082f" providerId="LiveId" clId="{CDBECCF5-DC7F-40D6-B460-EBCD4710AC8D}" dt="2022-02-10T15:20:37.143" v="503"/>
        <pc:sldMkLst>
          <pc:docMk/>
          <pc:sldMk cId="3026288065" sldId="1107"/>
        </pc:sldMkLst>
      </pc:sldChg>
      <pc:sldChg chg="modTransition">
        <pc:chgData name="Harold Greenberg" userId="d5c41c3ac8bf082f" providerId="LiveId" clId="{CDBECCF5-DC7F-40D6-B460-EBCD4710AC8D}" dt="2022-02-10T15:20:37.143" v="503"/>
        <pc:sldMkLst>
          <pc:docMk/>
          <pc:sldMk cId="1182676346" sldId="1108"/>
        </pc:sldMkLst>
      </pc:sldChg>
      <pc:sldChg chg="modSp mod modTransition modAnim">
        <pc:chgData name="Harold Greenberg" userId="d5c41c3ac8bf082f" providerId="LiveId" clId="{CDBECCF5-DC7F-40D6-B460-EBCD4710AC8D}" dt="2022-02-10T15:20:37.143" v="503"/>
        <pc:sldMkLst>
          <pc:docMk/>
          <pc:sldMk cId="946682784" sldId="1109"/>
        </pc:sldMkLst>
        <pc:spChg chg="mod">
          <ac:chgData name="Harold Greenberg" userId="d5c41c3ac8bf082f" providerId="LiveId" clId="{CDBECCF5-DC7F-40D6-B460-EBCD4710AC8D}" dt="2022-02-10T01:52:35.886" v="419" actId="207"/>
          <ac:spMkLst>
            <pc:docMk/>
            <pc:sldMk cId="946682784" sldId="1109"/>
            <ac:spMk id="3" creationId="{CA111074-9321-46C9-BD92-1037C01995E6}"/>
          </ac:spMkLst>
        </pc:spChg>
      </pc:sldChg>
      <pc:sldChg chg="modTransition">
        <pc:chgData name="Harold Greenberg" userId="d5c41c3ac8bf082f" providerId="LiveId" clId="{CDBECCF5-DC7F-40D6-B460-EBCD4710AC8D}" dt="2022-02-10T15:20:37.143" v="503"/>
        <pc:sldMkLst>
          <pc:docMk/>
          <pc:sldMk cId="4257936509" sldId="1111"/>
        </pc:sldMkLst>
      </pc:sldChg>
      <pc:sldChg chg="del">
        <pc:chgData name="Harold Greenberg" userId="d5c41c3ac8bf082f" providerId="LiveId" clId="{CDBECCF5-DC7F-40D6-B460-EBCD4710AC8D}" dt="2022-02-10T00:53:45.139" v="29" actId="47"/>
        <pc:sldMkLst>
          <pc:docMk/>
          <pc:sldMk cId="2989665615" sldId="1112"/>
        </pc:sldMkLst>
      </pc:sldChg>
      <pc:sldChg chg="modSp mod modTransition modAnim">
        <pc:chgData name="Harold Greenberg" userId="d5c41c3ac8bf082f" providerId="LiveId" clId="{CDBECCF5-DC7F-40D6-B460-EBCD4710AC8D}" dt="2022-02-10T15:20:37.143" v="503"/>
        <pc:sldMkLst>
          <pc:docMk/>
          <pc:sldMk cId="2144690932" sldId="1113"/>
        </pc:sldMkLst>
        <pc:spChg chg="mod">
          <ac:chgData name="Harold Greenberg" userId="d5c41c3ac8bf082f" providerId="LiveId" clId="{CDBECCF5-DC7F-40D6-B460-EBCD4710AC8D}" dt="2022-02-10T01:54:04.915" v="431" actId="20577"/>
          <ac:spMkLst>
            <pc:docMk/>
            <pc:sldMk cId="2144690932" sldId="1113"/>
            <ac:spMk id="3" creationId="{CA111074-9321-46C9-BD92-1037C01995E6}"/>
          </ac:spMkLst>
        </pc:spChg>
      </pc:sldChg>
      <pc:sldChg chg="del">
        <pc:chgData name="Harold Greenberg" userId="d5c41c3ac8bf082f" providerId="LiveId" clId="{CDBECCF5-DC7F-40D6-B460-EBCD4710AC8D}" dt="2022-02-10T02:04:16.654" v="477" actId="47"/>
        <pc:sldMkLst>
          <pc:docMk/>
          <pc:sldMk cId="1309223823" sldId="1114"/>
        </pc:sldMkLst>
      </pc:sldChg>
      <pc:sldChg chg="del">
        <pc:chgData name="Harold Greenberg" userId="d5c41c3ac8bf082f" providerId="LiveId" clId="{CDBECCF5-DC7F-40D6-B460-EBCD4710AC8D}" dt="2022-02-10T02:04:17.513" v="478" actId="47"/>
        <pc:sldMkLst>
          <pc:docMk/>
          <pc:sldMk cId="3632073783" sldId="1115"/>
        </pc:sldMkLst>
      </pc:sldChg>
      <pc:sldChg chg="del">
        <pc:chgData name="Harold Greenberg" userId="d5c41c3ac8bf082f" providerId="LiveId" clId="{CDBECCF5-DC7F-40D6-B460-EBCD4710AC8D}" dt="2022-02-10T02:04:18.420" v="479" actId="47"/>
        <pc:sldMkLst>
          <pc:docMk/>
          <pc:sldMk cId="1224754885" sldId="1116"/>
        </pc:sldMkLst>
      </pc:sldChg>
      <pc:sldChg chg="del">
        <pc:chgData name="Harold Greenberg" userId="d5c41c3ac8bf082f" providerId="LiveId" clId="{CDBECCF5-DC7F-40D6-B460-EBCD4710AC8D}" dt="2022-02-10T02:04:19.795" v="480" actId="47"/>
        <pc:sldMkLst>
          <pc:docMk/>
          <pc:sldMk cId="748855697" sldId="1117"/>
        </pc:sldMkLst>
      </pc:sldChg>
      <pc:sldChg chg="del">
        <pc:chgData name="Harold Greenberg" userId="d5c41c3ac8bf082f" providerId="LiveId" clId="{CDBECCF5-DC7F-40D6-B460-EBCD4710AC8D}" dt="2022-02-10T02:04:20.670" v="481" actId="47"/>
        <pc:sldMkLst>
          <pc:docMk/>
          <pc:sldMk cId="1187200577" sldId="1118"/>
        </pc:sldMkLst>
      </pc:sldChg>
      <pc:sldChg chg="modSp mod modTransition">
        <pc:chgData name="Harold Greenberg" userId="d5c41c3ac8bf082f" providerId="LiveId" clId="{CDBECCF5-DC7F-40D6-B460-EBCD4710AC8D}" dt="2022-02-10T15:20:37.143" v="503"/>
        <pc:sldMkLst>
          <pc:docMk/>
          <pc:sldMk cId="3697697249" sldId="1119"/>
        </pc:sldMkLst>
        <pc:spChg chg="mod">
          <ac:chgData name="Harold Greenberg" userId="d5c41c3ac8bf082f" providerId="LiveId" clId="{CDBECCF5-DC7F-40D6-B460-EBCD4710AC8D}" dt="2022-02-10T02:05:14.184" v="483" actId="113"/>
          <ac:spMkLst>
            <pc:docMk/>
            <pc:sldMk cId="3697697249" sldId="1119"/>
            <ac:spMk id="4" creationId="{6B84CAF5-C94B-48D4-910D-97DF728371AE}"/>
          </ac:spMkLst>
        </pc:spChg>
      </pc:sldChg>
      <pc:sldChg chg="del">
        <pc:chgData name="Harold Greenberg" userId="d5c41c3ac8bf082f" providerId="LiveId" clId="{CDBECCF5-DC7F-40D6-B460-EBCD4710AC8D}" dt="2022-02-10T01:51:20.947" v="413" actId="47"/>
        <pc:sldMkLst>
          <pc:docMk/>
          <pc:sldMk cId="174862090" sldId="1120"/>
        </pc:sldMkLst>
      </pc:sldChg>
      <pc:sldChg chg="del">
        <pc:chgData name="Harold Greenberg" userId="d5c41c3ac8bf082f" providerId="LiveId" clId="{CDBECCF5-DC7F-40D6-B460-EBCD4710AC8D}" dt="2022-02-10T01:51:23.485" v="414" actId="47"/>
        <pc:sldMkLst>
          <pc:docMk/>
          <pc:sldMk cId="2057254558" sldId="1121"/>
        </pc:sldMkLst>
      </pc:sldChg>
      <pc:sldChg chg="del">
        <pc:chgData name="Harold Greenberg" userId="d5c41c3ac8bf082f" providerId="LiveId" clId="{CDBECCF5-DC7F-40D6-B460-EBCD4710AC8D}" dt="2022-02-10T01:51:24.490" v="415" actId="47"/>
        <pc:sldMkLst>
          <pc:docMk/>
          <pc:sldMk cId="149106860" sldId="1122"/>
        </pc:sldMkLst>
      </pc:sldChg>
      <pc:sldChg chg="del">
        <pc:chgData name="Harold Greenberg" userId="d5c41c3ac8bf082f" providerId="LiveId" clId="{CDBECCF5-DC7F-40D6-B460-EBCD4710AC8D}" dt="2022-02-10T01:51:25.584" v="416" actId="47"/>
        <pc:sldMkLst>
          <pc:docMk/>
          <pc:sldMk cId="3759985688" sldId="1123"/>
        </pc:sldMkLst>
      </pc:sldChg>
      <pc:sldChg chg="del">
        <pc:chgData name="Harold Greenberg" userId="d5c41c3ac8bf082f" providerId="LiveId" clId="{CDBECCF5-DC7F-40D6-B460-EBCD4710AC8D}" dt="2022-02-10T01:51:26.568" v="417" actId="47"/>
        <pc:sldMkLst>
          <pc:docMk/>
          <pc:sldMk cId="3235188576" sldId="1124"/>
        </pc:sldMkLst>
      </pc:sldChg>
      <pc:sldChg chg="modSp mod modTransition">
        <pc:chgData name="Harold Greenberg" userId="d5c41c3ac8bf082f" providerId="LiveId" clId="{CDBECCF5-DC7F-40D6-B460-EBCD4710AC8D}" dt="2022-02-10T15:20:37.143" v="503"/>
        <pc:sldMkLst>
          <pc:docMk/>
          <pc:sldMk cId="87612474" sldId="1125"/>
        </pc:sldMkLst>
        <pc:spChg chg="mod">
          <ac:chgData name="Harold Greenberg" userId="d5c41c3ac8bf082f" providerId="LiveId" clId="{CDBECCF5-DC7F-40D6-B460-EBCD4710AC8D}" dt="2022-02-10T01:52:03.676" v="418" actId="113"/>
          <ac:spMkLst>
            <pc:docMk/>
            <pc:sldMk cId="87612474" sldId="1125"/>
            <ac:spMk id="4" creationId="{6B84CAF5-C94B-48D4-910D-97DF728371AE}"/>
          </ac:spMkLst>
        </pc:spChg>
      </pc:sldChg>
      <pc:sldChg chg="del">
        <pc:chgData name="Harold Greenberg" userId="d5c41c3ac8bf082f" providerId="LiveId" clId="{CDBECCF5-DC7F-40D6-B460-EBCD4710AC8D}" dt="2022-02-10T01:42:47.873" v="346" actId="47"/>
        <pc:sldMkLst>
          <pc:docMk/>
          <pc:sldMk cId="766685244" sldId="1126"/>
        </pc:sldMkLst>
      </pc:sldChg>
      <pc:sldChg chg="del">
        <pc:chgData name="Harold Greenberg" userId="d5c41c3ac8bf082f" providerId="LiveId" clId="{CDBECCF5-DC7F-40D6-B460-EBCD4710AC8D}" dt="2022-02-10T01:42:51.654" v="347" actId="47"/>
        <pc:sldMkLst>
          <pc:docMk/>
          <pc:sldMk cId="2785026297" sldId="1127"/>
        </pc:sldMkLst>
      </pc:sldChg>
      <pc:sldChg chg="del">
        <pc:chgData name="Harold Greenberg" userId="d5c41c3ac8bf082f" providerId="LiveId" clId="{CDBECCF5-DC7F-40D6-B460-EBCD4710AC8D}" dt="2022-02-10T01:42:52.529" v="348" actId="47"/>
        <pc:sldMkLst>
          <pc:docMk/>
          <pc:sldMk cId="1612284288" sldId="1128"/>
        </pc:sldMkLst>
      </pc:sldChg>
      <pc:sldChg chg="del">
        <pc:chgData name="Harold Greenberg" userId="d5c41c3ac8bf082f" providerId="LiveId" clId="{CDBECCF5-DC7F-40D6-B460-EBCD4710AC8D}" dt="2022-02-10T01:42:53.696" v="349" actId="47"/>
        <pc:sldMkLst>
          <pc:docMk/>
          <pc:sldMk cId="614431006" sldId="1129"/>
        </pc:sldMkLst>
      </pc:sldChg>
      <pc:sldChg chg="del">
        <pc:chgData name="Harold Greenberg" userId="d5c41c3ac8bf082f" providerId="LiveId" clId="{CDBECCF5-DC7F-40D6-B460-EBCD4710AC8D}" dt="2022-02-10T01:42:54.540" v="350" actId="47"/>
        <pc:sldMkLst>
          <pc:docMk/>
          <pc:sldMk cId="3042849701" sldId="1130"/>
        </pc:sldMkLst>
      </pc:sldChg>
      <pc:sldChg chg="modSp mod modTransition">
        <pc:chgData name="Harold Greenberg" userId="d5c41c3ac8bf082f" providerId="LiveId" clId="{CDBECCF5-DC7F-40D6-B460-EBCD4710AC8D}" dt="2022-02-10T15:20:37.143" v="503"/>
        <pc:sldMkLst>
          <pc:docMk/>
          <pc:sldMk cId="2122852036" sldId="1131"/>
        </pc:sldMkLst>
        <pc:spChg chg="mod">
          <ac:chgData name="Harold Greenberg" userId="d5c41c3ac8bf082f" providerId="LiveId" clId="{CDBECCF5-DC7F-40D6-B460-EBCD4710AC8D}" dt="2022-02-10T01:46:54.433" v="401" actId="113"/>
          <ac:spMkLst>
            <pc:docMk/>
            <pc:sldMk cId="2122852036" sldId="1131"/>
            <ac:spMk id="4" creationId="{6B84CAF5-C94B-48D4-910D-97DF728371AE}"/>
          </ac:spMkLst>
        </pc:spChg>
      </pc:sldChg>
      <pc:sldChg chg="del">
        <pc:chgData name="Harold Greenberg" userId="d5c41c3ac8bf082f" providerId="LiveId" clId="{CDBECCF5-DC7F-40D6-B460-EBCD4710AC8D}" dt="2022-02-10T01:40:51.170" v="338" actId="47"/>
        <pc:sldMkLst>
          <pc:docMk/>
          <pc:sldMk cId="2874555828" sldId="1132"/>
        </pc:sldMkLst>
      </pc:sldChg>
      <pc:sldChg chg="del">
        <pc:chgData name="Harold Greenberg" userId="d5c41c3ac8bf082f" providerId="LiveId" clId="{CDBECCF5-DC7F-40D6-B460-EBCD4710AC8D}" dt="2022-02-10T01:40:56.186" v="339" actId="47"/>
        <pc:sldMkLst>
          <pc:docMk/>
          <pc:sldMk cId="2089631062" sldId="1133"/>
        </pc:sldMkLst>
      </pc:sldChg>
      <pc:sldChg chg="del">
        <pc:chgData name="Harold Greenberg" userId="d5c41c3ac8bf082f" providerId="LiveId" clId="{CDBECCF5-DC7F-40D6-B460-EBCD4710AC8D}" dt="2022-02-10T01:40:57.119" v="340" actId="47"/>
        <pc:sldMkLst>
          <pc:docMk/>
          <pc:sldMk cId="3439327868" sldId="1134"/>
        </pc:sldMkLst>
      </pc:sldChg>
      <pc:sldChg chg="del">
        <pc:chgData name="Harold Greenberg" userId="d5c41c3ac8bf082f" providerId="LiveId" clId="{CDBECCF5-DC7F-40D6-B460-EBCD4710AC8D}" dt="2022-02-10T01:41:01.056" v="341" actId="47"/>
        <pc:sldMkLst>
          <pc:docMk/>
          <pc:sldMk cId="3344219246" sldId="1135"/>
        </pc:sldMkLst>
      </pc:sldChg>
      <pc:sldChg chg="del">
        <pc:chgData name="Harold Greenberg" userId="d5c41c3ac8bf082f" providerId="LiveId" clId="{CDBECCF5-DC7F-40D6-B460-EBCD4710AC8D}" dt="2022-02-10T01:41:01.978" v="342" actId="47"/>
        <pc:sldMkLst>
          <pc:docMk/>
          <pc:sldMk cId="3878502923" sldId="1136"/>
        </pc:sldMkLst>
      </pc:sldChg>
      <pc:sldChg chg="modSp mod modTransition">
        <pc:chgData name="Harold Greenberg" userId="d5c41c3ac8bf082f" providerId="LiveId" clId="{CDBECCF5-DC7F-40D6-B460-EBCD4710AC8D}" dt="2022-02-10T15:20:37.143" v="503"/>
        <pc:sldMkLst>
          <pc:docMk/>
          <pc:sldMk cId="804331177" sldId="1137"/>
        </pc:sldMkLst>
        <pc:spChg chg="mod">
          <ac:chgData name="Harold Greenberg" userId="d5c41c3ac8bf082f" providerId="LiveId" clId="{CDBECCF5-DC7F-40D6-B460-EBCD4710AC8D}" dt="2022-02-10T01:41:22.812" v="343" actId="113"/>
          <ac:spMkLst>
            <pc:docMk/>
            <pc:sldMk cId="804331177" sldId="1137"/>
            <ac:spMk id="4" creationId="{6B84CAF5-C94B-48D4-910D-97DF728371AE}"/>
          </ac:spMkLst>
        </pc:spChg>
      </pc:sldChg>
      <pc:sldChg chg="del">
        <pc:chgData name="Harold Greenberg" userId="d5c41c3ac8bf082f" providerId="LiveId" clId="{CDBECCF5-DC7F-40D6-B460-EBCD4710AC8D}" dt="2022-02-10T01:38:35.001" v="332" actId="47"/>
        <pc:sldMkLst>
          <pc:docMk/>
          <pc:sldMk cId="1464459073" sldId="1138"/>
        </pc:sldMkLst>
      </pc:sldChg>
      <pc:sldChg chg="del">
        <pc:chgData name="Harold Greenberg" userId="d5c41c3ac8bf082f" providerId="LiveId" clId="{CDBECCF5-DC7F-40D6-B460-EBCD4710AC8D}" dt="2022-02-10T01:39:07.246" v="336" actId="47"/>
        <pc:sldMkLst>
          <pc:docMk/>
          <pc:sldMk cId="116507447" sldId="1139"/>
        </pc:sldMkLst>
      </pc:sldChg>
      <pc:sldChg chg="del">
        <pc:chgData name="Harold Greenberg" userId="d5c41c3ac8bf082f" providerId="LiveId" clId="{CDBECCF5-DC7F-40D6-B460-EBCD4710AC8D}" dt="2022-02-10T01:39:02.386" v="335" actId="47"/>
        <pc:sldMkLst>
          <pc:docMk/>
          <pc:sldMk cId="3250858354" sldId="1140"/>
        </pc:sldMkLst>
      </pc:sldChg>
      <pc:sldChg chg="del">
        <pc:chgData name="Harold Greenberg" userId="d5c41c3ac8bf082f" providerId="LiveId" clId="{CDBECCF5-DC7F-40D6-B460-EBCD4710AC8D}" dt="2022-02-10T01:38:56.266" v="334" actId="47"/>
        <pc:sldMkLst>
          <pc:docMk/>
          <pc:sldMk cId="686469368" sldId="1141"/>
        </pc:sldMkLst>
      </pc:sldChg>
      <pc:sldChg chg="del">
        <pc:chgData name="Harold Greenberg" userId="d5c41c3ac8bf082f" providerId="LiveId" clId="{CDBECCF5-DC7F-40D6-B460-EBCD4710AC8D}" dt="2022-02-10T01:38:50.597" v="333" actId="47"/>
        <pc:sldMkLst>
          <pc:docMk/>
          <pc:sldMk cId="1578798561" sldId="1142"/>
        </pc:sldMkLst>
      </pc:sldChg>
      <pc:sldChg chg="modSp mod modTransition">
        <pc:chgData name="Harold Greenberg" userId="d5c41c3ac8bf082f" providerId="LiveId" clId="{CDBECCF5-DC7F-40D6-B460-EBCD4710AC8D}" dt="2022-02-10T15:20:37.143" v="503"/>
        <pc:sldMkLst>
          <pc:docMk/>
          <pc:sldMk cId="2417240196" sldId="1143"/>
        </pc:sldMkLst>
        <pc:spChg chg="mod">
          <ac:chgData name="Harold Greenberg" userId="d5c41c3ac8bf082f" providerId="LiveId" clId="{CDBECCF5-DC7F-40D6-B460-EBCD4710AC8D}" dt="2022-02-10T01:40:39.221" v="337" actId="113"/>
          <ac:spMkLst>
            <pc:docMk/>
            <pc:sldMk cId="2417240196" sldId="1143"/>
            <ac:spMk id="4" creationId="{6B84CAF5-C94B-48D4-910D-97DF728371AE}"/>
          </ac:spMkLst>
        </pc:spChg>
      </pc:sldChg>
      <pc:sldChg chg="del modAnim">
        <pc:chgData name="Harold Greenberg" userId="d5c41c3ac8bf082f" providerId="LiveId" clId="{CDBECCF5-DC7F-40D6-B460-EBCD4710AC8D}" dt="2022-02-10T02:05:56.331" v="485" actId="47"/>
        <pc:sldMkLst>
          <pc:docMk/>
          <pc:sldMk cId="2735032489" sldId="1144"/>
        </pc:sldMkLst>
      </pc:sldChg>
      <pc:sldChg chg="del">
        <pc:chgData name="Harold Greenberg" userId="d5c41c3ac8bf082f" providerId="LiveId" clId="{CDBECCF5-DC7F-40D6-B460-EBCD4710AC8D}" dt="2022-02-10T00:47:39.872" v="0" actId="47"/>
        <pc:sldMkLst>
          <pc:docMk/>
          <pc:sldMk cId="4046859296" sldId="1145"/>
        </pc:sldMkLst>
      </pc:sldChg>
      <pc:sldChg chg="modSp mod modTransition modAnim">
        <pc:chgData name="Harold Greenberg" userId="d5c41c3ac8bf082f" providerId="LiveId" clId="{CDBECCF5-DC7F-40D6-B460-EBCD4710AC8D}" dt="2022-02-10T15:20:37.143" v="503"/>
        <pc:sldMkLst>
          <pc:docMk/>
          <pc:sldMk cId="81809857" sldId="1146"/>
        </pc:sldMkLst>
        <pc:spChg chg="mod">
          <ac:chgData name="Harold Greenberg" userId="d5c41c3ac8bf082f" providerId="LiveId" clId="{CDBECCF5-DC7F-40D6-B460-EBCD4710AC8D}" dt="2022-02-10T01:57:50.693" v="457" actId="20577"/>
          <ac:spMkLst>
            <pc:docMk/>
            <pc:sldMk cId="81809857" sldId="1146"/>
            <ac:spMk id="3" creationId="{CA111074-9321-46C9-BD92-1037C01995E6}"/>
          </ac:spMkLst>
        </pc:spChg>
      </pc:sldChg>
      <pc:sldChg chg="modTransition">
        <pc:chgData name="Harold Greenberg" userId="d5c41c3ac8bf082f" providerId="LiveId" clId="{CDBECCF5-DC7F-40D6-B460-EBCD4710AC8D}" dt="2022-02-10T15:20:37.143" v="503"/>
        <pc:sldMkLst>
          <pc:docMk/>
          <pc:sldMk cId="2026140547" sldId="1147"/>
        </pc:sldMkLst>
      </pc:sldChg>
      <pc:sldChg chg="modSp mod modTransition modAnim">
        <pc:chgData name="Harold Greenberg" userId="d5c41c3ac8bf082f" providerId="LiveId" clId="{CDBECCF5-DC7F-40D6-B460-EBCD4710AC8D}" dt="2022-02-10T15:20:37.143" v="503"/>
        <pc:sldMkLst>
          <pc:docMk/>
          <pc:sldMk cId="2271611091" sldId="1148"/>
        </pc:sldMkLst>
        <pc:spChg chg="mod">
          <ac:chgData name="Harold Greenberg" userId="d5c41c3ac8bf082f" providerId="LiveId" clId="{CDBECCF5-DC7F-40D6-B460-EBCD4710AC8D}" dt="2022-02-10T02:01:41.316" v="462" actId="20577"/>
          <ac:spMkLst>
            <pc:docMk/>
            <pc:sldMk cId="2271611091" sldId="1148"/>
            <ac:spMk id="3" creationId="{CA111074-9321-46C9-BD92-1037C01995E6}"/>
          </ac:spMkLst>
        </pc:spChg>
      </pc:sldChg>
      <pc:sldChg chg="modSp mod modTransition">
        <pc:chgData name="Harold Greenberg" userId="d5c41c3ac8bf082f" providerId="LiveId" clId="{CDBECCF5-DC7F-40D6-B460-EBCD4710AC8D}" dt="2022-02-10T15:20:37.143" v="503"/>
        <pc:sldMkLst>
          <pc:docMk/>
          <pc:sldMk cId="1597211841" sldId="1149"/>
        </pc:sldMkLst>
        <pc:spChg chg="mod">
          <ac:chgData name="Harold Greenberg" userId="d5c41c3ac8bf082f" providerId="LiveId" clId="{CDBECCF5-DC7F-40D6-B460-EBCD4710AC8D}" dt="2022-02-10T02:03:26.206" v="474" actId="20577"/>
          <ac:spMkLst>
            <pc:docMk/>
            <pc:sldMk cId="1597211841" sldId="1149"/>
            <ac:spMk id="4" creationId="{6B84CAF5-C94B-48D4-910D-97DF728371AE}"/>
          </ac:spMkLst>
        </pc:spChg>
      </pc:sldChg>
      <pc:sldChg chg="modSp mod modTransition">
        <pc:chgData name="Harold Greenberg" userId="d5c41c3ac8bf082f" providerId="LiveId" clId="{CDBECCF5-DC7F-40D6-B460-EBCD4710AC8D}" dt="2022-02-10T15:20:37.143" v="503"/>
        <pc:sldMkLst>
          <pc:docMk/>
          <pc:sldMk cId="1143141167" sldId="1150"/>
        </pc:sldMkLst>
        <pc:spChg chg="mod">
          <ac:chgData name="Harold Greenberg" userId="d5c41c3ac8bf082f" providerId="LiveId" clId="{CDBECCF5-DC7F-40D6-B460-EBCD4710AC8D}" dt="2022-02-10T02:03:16.833" v="472" actId="20577"/>
          <ac:spMkLst>
            <pc:docMk/>
            <pc:sldMk cId="1143141167" sldId="1150"/>
            <ac:spMk id="4" creationId="{6B84CAF5-C94B-48D4-910D-97DF728371AE}"/>
          </ac:spMkLst>
        </pc:spChg>
      </pc:sldChg>
      <pc:sldChg chg="modSp mod modTransition modAnim">
        <pc:chgData name="Harold Greenberg" userId="d5c41c3ac8bf082f" providerId="LiveId" clId="{CDBECCF5-DC7F-40D6-B460-EBCD4710AC8D}" dt="2022-02-10T15:20:37.143" v="503"/>
        <pc:sldMkLst>
          <pc:docMk/>
          <pc:sldMk cId="470260889" sldId="1151"/>
        </pc:sldMkLst>
        <pc:spChg chg="mod">
          <ac:chgData name="Harold Greenberg" userId="d5c41c3ac8bf082f" providerId="LiveId" clId="{CDBECCF5-DC7F-40D6-B460-EBCD4710AC8D}" dt="2022-02-10T01:48:46.478" v="406" actId="20577"/>
          <ac:spMkLst>
            <pc:docMk/>
            <pc:sldMk cId="470260889" sldId="1151"/>
            <ac:spMk id="3" creationId="{CA111074-9321-46C9-BD92-1037C01995E6}"/>
          </ac:spMkLst>
        </pc:spChg>
      </pc:sldChg>
      <pc:sldChg chg="modTransition modAnim">
        <pc:chgData name="Harold Greenberg" userId="d5c41c3ac8bf082f" providerId="LiveId" clId="{CDBECCF5-DC7F-40D6-B460-EBCD4710AC8D}" dt="2022-02-10T15:20:37.143" v="503"/>
        <pc:sldMkLst>
          <pc:docMk/>
          <pc:sldMk cId="1624593083" sldId="1152"/>
        </pc:sldMkLst>
      </pc:sldChg>
      <pc:sldChg chg="modSp mod modTransition modAnim">
        <pc:chgData name="Harold Greenberg" userId="d5c41c3ac8bf082f" providerId="LiveId" clId="{CDBECCF5-DC7F-40D6-B460-EBCD4710AC8D}" dt="2022-02-10T15:20:37.143" v="503"/>
        <pc:sldMkLst>
          <pc:docMk/>
          <pc:sldMk cId="204128917" sldId="1168"/>
        </pc:sldMkLst>
        <pc:spChg chg="mod">
          <ac:chgData name="Harold Greenberg" userId="d5c41c3ac8bf082f" providerId="LiveId" clId="{CDBECCF5-DC7F-40D6-B460-EBCD4710AC8D}" dt="2022-02-10T02:03:56.330" v="475" actId="207"/>
          <ac:spMkLst>
            <pc:docMk/>
            <pc:sldMk cId="204128917" sldId="1168"/>
            <ac:spMk id="3" creationId="{CA111074-9321-46C9-BD92-1037C01995E6}"/>
          </ac:spMkLst>
        </pc:spChg>
      </pc:sldChg>
      <pc:sldChg chg="del">
        <pc:chgData name="Harold Greenberg" userId="d5c41c3ac8bf082f" providerId="LiveId" clId="{CDBECCF5-DC7F-40D6-B460-EBCD4710AC8D}" dt="2022-02-10T02:07:51.260" v="491" actId="47"/>
        <pc:sldMkLst>
          <pc:docMk/>
          <pc:sldMk cId="2475421951" sldId="1169"/>
        </pc:sldMkLst>
      </pc:sldChg>
      <pc:sldChg chg="modTransition">
        <pc:chgData name="Harold Greenberg" userId="d5c41c3ac8bf082f" providerId="LiveId" clId="{CDBECCF5-DC7F-40D6-B460-EBCD4710AC8D}" dt="2022-02-10T15:20:37.143" v="503"/>
        <pc:sldMkLst>
          <pc:docMk/>
          <pc:sldMk cId="339451004" sldId="1171"/>
        </pc:sldMkLst>
      </pc:sldChg>
      <pc:sldChg chg="del">
        <pc:chgData name="Harold Greenberg" userId="d5c41c3ac8bf082f" providerId="LiveId" clId="{CDBECCF5-DC7F-40D6-B460-EBCD4710AC8D}" dt="2022-02-10T00:52:34.988" v="24" actId="47"/>
        <pc:sldMkLst>
          <pc:docMk/>
          <pc:sldMk cId="2894018373" sldId="1172"/>
        </pc:sldMkLst>
      </pc:sldChg>
      <pc:sldChg chg="addSp delSp modSp mod modTransition setBg">
        <pc:chgData name="Harold Greenberg" userId="d5c41c3ac8bf082f" providerId="LiveId" clId="{CDBECCF5-DC7F-40D6-B460-EBCD4710AC8D}" dt="2022-02-10T15:20:37.143" v="503"/>
        <pc:sldMkLst>
          <pc:docMk/>
          <pc:sldMk cId="2128252667" sldId="1173"/>
        </pc:sldMkLst>
        <pc:spChg chg="del">
          <ac:chgData name="Harold Greenberg" userId="d5c41c3ac8bf082f" providerId="LiveId" clId="{CDBECCF5-DC7F-40D6-B460-EBCD4710AC8D}" dt="2022-02-10T14:47:38.026" v="495" actId="478"/>
          <ac:spMkLst>
            <pc:docMk/>
            <pc:sldMk cId="2128252667" sldId="1173"/>
            <ac:spMk id="7" creationId="{B23F7450-3DAB-4F1B-9A8C-6A3A67A91238}"/>
          </ac:spMkLst>
        </pc:spChg>
        <pc:spChg chg="add">
          <ac:chgData name="Harold Greenberg" userId="d5c41c3ac8bf082f" providerId="LiveId" clId="{CDBECCF5-DC7F-40D6-B460-EBCD4710AC8D}" dt="2022-02-10T14:47:52.515" v="499" actId="26606"/>
          <ac:spMkLst>
            <pc:docMk/>
            <pc:sldMk cId="2128252667" sldId="1173"/>
            <ac:spMk id="9" creationId="{F3060C83-F051-4F0E-ABAD-AA0DFC48B218}"/>
          </ac:spMkLst>
        </pc:spChg>
        <pc:spChg chg="add">
          <ac:chgData name="Harold Greenberg" userId="d5c41c3ac8bf082f" providerId="LiveId" clId="{CDBECCF5-DC7F-40D6-B460-EBCD4710AC8D}" dt="2022-02-10T14:47:52.515" v="499" actId="26606"/>
          <ac:spMkLst>
            <pc:docMk/>
            <pc:sldMk cId="2128252667" sldId="1173"/>
            <ac:spMk id="11" creationId="{83C98ABE-055B-441F-B07E-44F97F083C39}"/>
          </ac:spMkLst>
        </pc:spChg>
        <pc:spChg chg="add">
          <ac:chgData name="Harold Greenberg" userId="d5c41c3ac8bf082f" providerId="LiveId" clId="{CDBECCF5-DC7F-40D6-B460-EBCD4710AC8D}" dt="2022-02-10T14:47:52.515" v="499" actId="26606"/>
          <ac:spMkLst>
            <pc:docMk/>
            <pc:sldMk cId="2128252667" sldId="1173"/>
            <ac:spMk id="13" creationId="{29FDB030-9B49-4CED-8CCD-4D99382388AC}"/>
          </ac:spMkLst>
        </pc:spChg>
        <pc:spChg chg="add">
          <ac:chgData name="Harold Greenberg" userId="d5c41c3ac8bf082f" providerId="LiveId" clId="{CDBECCF5-DC7F-40D6-B460-EBCD4710AC8D}" dt="2022-02-10T14:47:52.515" v="499" actId="26606"/>
          <ac:spMkLst>
            <pc:docMk/>
            <pc:sldMk cId="2128252667" sldId="1173"/>
            <ac:spMk id="15" creationId="{3783CA14-24A1-485C-8B30-D6A5D87987AD}"/>
          </ac:spMkLst>
        </pc:spChg>
        <pc:spChg chg="add">
          <ac:chgData name="Harold Greenberg" userId="d5c41c3ac8bf082f" providerId="LiveId" clId="{CDBECCF5-DC7F-40D6-B460-EBCD4710AC8D}" dt="2022-02-10T14:47:52.515" v="499" actId="26606"/>
          <ac:spMkLst>
            <pc:docMk/>
            <pc:sldMk cId="2128252667" sldId="1173"/>
            <ac:spMk id="17" creationId="{9A97C86A-04D6-40F7-AE84-31AB43E6A846}"/>
          </ac:spMkLst>
        </pc:spChg>
        <pc:spChg chg="add">
          <ac:chgData name="Harold Greenberg" userId="d5c41c3ac8bf082f" providerId="LiveId" clId="{CDBECCF5-DC7F-40D6-B460-EBCD4710AC8D}" dt="2022-02-10T14:47:52.515" v="499" actId="26606"/>
          <ac:spMkLst>
            <pc:docMk/>
            <pc:sldMk cId="2128252667" sldId="1173"/>
            <ac:spMk id="19" creationId="{FF9F2414-84E8-453E-B1F3-389FDE8192D9}"/>
          </ac:spMkLst>
        </pc:spChg>
        <pc:spChg chg="add">
          <ac:chgData name="Harold Greenberg" userId="d5c41c3ac8bf082f" providerId="LiveId" clId="{CDBECCF5-DC7F-40D6-B460-EBCD4710AC8D}" dt="2022-02-10T14:47:52.515" v="499" actId="26606"/>
          <ac:spMkLst>
            <pc:docMk/>
            <pc:sldMk cId="2128252667" sldId="1173"/>
            <ac:spMk id="21" creationId="{3ECA69A1-7536-43AC-85EF-C7106179F5ED}"/>
          </ac:spMkLst>
        </pc:spChg>
        <pc:picChg chg="del">
          <ac:chgData name="Harold Greenberg" userId="d5c41c3ac8bf082f" providerId="LiveId" clId="{CDBECCF5-DC7F-40D6-B460-EBCD4710AC8D}" dt="2022-02-10T14:47:30.907" v="494" actId="478"/>
          <ac:picMkLst>
            <pc:docMk/>
            <pc:sldMk cId="2128252667" sldId="1173"/>
            <ac:picMk id="3" creationId="{422E839B-1790-442C-9024-44E412486BEA}"/>
          </ac:picMkLst>
        </pc:picChg>
        <pc:picChg chg="add mod ord">
          <ac:chgData name="Harold Greenberg" userId="d5c41c3ac8bf082f" providerId="LiveId" clId="{CDBECCF5-DC7F-40D6-B460-EBCD4710AC8D}" dt="2022-02-10T14:48:16.790" v="502" actId="171"/>
          <ac:picMkLst>
            <pc:docMk/>
            <pc:sldMk cId="2128252667" sldId="1173"/>
            <ac:picMk id="4" creationId="{4A23156B-B633-49BB-BB37-9C21C36DB66D}"/>
          </ac:picMkLst>
        </pc:picChg>
      </pc:sldChg>
      <pc:sldChg chg="add modTransition">
        <pc:chgData name="Harold Greenberg" userId="d5c41c3ac8bf082f" providerId="LiveId" clId="{CDBECCF5-DC7F-40D6-B460-EBCD4710AC8D}" dt="2022-02-10T15:20:37.143" v="503"/>
        <pc:sldMkLst>
          <pc:docMk/>
          <pc:sldMk cId="3711645678" sldId="1174"/>
        </pc:sldMkLst>
      </pc:sldChg>
    </pc:docChg>
  </pc:docChgLst>
  <pc:docChgLst>
    <pc:chgData name="Harold Greenberg" userId="d5c41c3ac8bf082f" providerId="LiveId" clId="{60B4B568-9236-4EE8-8FE0-142EE317EB52}"/>
    <pc:docChg chg="undo redo custSel addSld delSld modSld sldOrd">
      <pc:chgData name="Harold Greenberg" userId="d5c41c3ac8bf082f" providerId="LiveId" clId="{60B4B568-9236-4EE8-8FE0-142EE317EB52}" dt="2021-06-30T03:27:02.306" v="11142" actId="14100"/>
      <pc:docMkLst>
        <pc:docMk/>
      </pc:docMkLst>
      <pc:sldChg chg="del">
        <pc:chgData name="Harold Greenberg" userId="d5c41c3ac8bf082f" providerId="LiveId" clId="{60B4B568-9236-4EE8-8FE0-142EE317EB52}" dt="2021-06-04T18:23:57.434" v="1404" actId="47"/>
        <pc:sldMkLst>
          <pc:docMk/>
          <pc:sldMk cId="2952330278" sldId="256"/>
        </pc:sldMkLst>
      </pc:sldChg>
      <pc:sldChg chg="del">
        <pc:chgData name="Harold Greenberg" userId="d5c41c3ac8bf082f" providerId="LiveId" clId="{60B4B568-9236-4EE8-8FE0-142EE317EB52}" dt="2021-06-13T21:00:58.227" v="9603" actId="47"/>
        <pc:sldMkLst>
          <pc:docMk/>
          <pc:sldMk cId="2042652575" sldId="262"/>
        </pc:sldMkLst>
      </pc:sldChg>
      <pc:sldChg chg="del">
        <pc:chgData name="Harold Greenberg" userId="d5c41c3ac8bf082f" providerId="LiveId" clId="{60B4B568-9236-4EE8-8FE0-142EE317EB52}" dt="2021-06-13T21:00:58.227" v="9603" actId="47"/>
        <pc:sldMkLst>
          <pc:docMk/>
          <pc:sldMk cId="1234044645" sldId="263"/>
        </pc:sldMkLst>
      </pc:sldChg>
      <pc:sldChg chg="del">
        <pc:chgData name="Harold Greenberg" userId="d5c41c3ac8bf082f" providerId="LiveId" clId="{60B4B568-9236-4EE8-8FE0-142EE317EB52}" dt="2021-06-13T21:00:58.227" v="9603" actId="47"/>
        <pc:sldMkLst>
          <pc:docMk/>
          <pc:sldMk cId="2183122743" sldId="264"/>
        </pc:sldMkLst>
      </pc:sldChg>
      <pc:sldChg chg="del">
        <pc:chgData name="Harold Greenberg" userId="d5c41c3ac8bf082f" providerId="LiveId" clId="{60B4B568-9236-4EE8-8FE0-142EE317EB52}" dt="2021-06-13T21:00:58.227" v="9603" actId="47"/>
        <pc:sldMkLst>
          <pc:docMk/>
          <pc:sldMk cId="3130222041" sldId="265"/>
        </pc:sldMkLst>
      </pc:sldChg>
      <pc:sldChg chg="del">
        <pc:chgData name="Harold Greenberg" userId="d5c41c3ac8bf082f" providerId="LiveId" clId="{60B4B568-9236-4EE8-8FE0-142EE317EB52}" dt="2021-06-13T21:00:58.227" v="9603" actId="47"/>
        <pc:sldMkLst>
          <pc:docMk/>
          <pc:sldMk cId="600416114" sldId="286"/>
        </pc:sldMkLst>
      </pc:sldChg>
      <pc:sldChg chg="modSp mod">
        <pc:chgData name="Harold Greenberg" userId="d5c41c3ac8bf082f" providerId="LiveId" clId="{60B4B568-9236-4EE8-8FE0-142EE317EB52}" dt="2021-06-30T03:21:38.299" v="11112" actId="20577"/>
        <pc:sldMkLst>
          <pc:docMk/>
          <pc:sldMk cId="1614699149" sldId="334"/>
        </pc:sldMkLst>
        <pc:spChg chg="mod">
          <ac:chgData name="Harold Greenberg" userId="d5c41c3ac8bf082f" providerId="LiveId" clId="{60B4B568-9236-4EE8-8FE0-142EE317EB52}" dt="2021-06-30T03:21:38.299" v="11112" actId="20577"/>
          <ac:spMkLst>
            <pc:docMk/>
            <pc:sldMk cId="1614699149" sldId="334"/>
            <ac:spMk id="3" creationId="{BAE1E956-DC67-4CEB-A1B2-850D8EB228B4}"/>
          </ac:spMkLst>
        </pc:spChg>
      </pc:sldChg>
      <pc:sldChg chg="addSp delSp modSp del mod ord">
        <pc:chgData name="Harold Greenberg" userId="d5c41c3ac8bf082f" providerId="LiveId" clId="{60B4B568-9236-4EE8-8FE0-142EE317EB52}" dt="2021-06-13T17:52:11.549" v="7488" actId="47"/>
        <pc:sldMkLst>
          <pc:docMk/>
          <pc:sldMk cId="184457257" sldId="475"/>
        </pc:sldMkLst>
        <pc:spChg chg="del">
          <ac:chgData name="Harold Greenberg" userId="d5c41c3ac8bf082f" providerId="LiveId" clId="{60B4B568-9236-4EE8-8FE0-142EE317EB52}" dt="2021-06-13T15:23:35.623" v="6316" actId="478"/>
          <ac:spMkLst>
            <pc:docMk/>
            <pc:sldMk cId="184457257" sldId="475"/>
            <ac:spMk id="3" creationId="{BAE1E956-DC67-4CEB-A1B2-850D8EB228B4}"/>
          </ac:spMkLst>
        </pc:spChg>
        <pc:spChg chg="add del mod">
          <ac:chgData name="Harold Greenberg" userId="d5c41c3ac8bf082f" providerId="LiveId" clId="{60B4B568-9236-4EE8-8FE0-142EE317EB52}" dt="2021-06-13T15:23:40.195" v="6317" actId="478"/>
          <ac:spMkLst>
            <pc:docMk/>
            <pc:sldMk cId="184457257" sldId="475"/>
            <ac:spMk id="6" creationId="{520CE9CD-FF39-43E7-99D1-3D5B3C58D217}"/>
          </ac:spMkLst>
        </pc:spChg>
        <pc:graphicFrameChg chg="add del modGraphic">
          <ac:chgData name="Harold Greenberg" userId="d5c41c3ac8bf082f" providerId="LiveId" clId="{60B4B568-9236-4EE8-8FE0-142EE317EB52}" dt="2021-06-13T13:43:30.261" v="6315" actId="27309"/>
          <ac:graphicFrameMkLst>
            <pc:docMk/>
            <pc:sldMk cId="184457257" sldId="475"/>
            <ac:graphicFrameMk id="4" creationId="{4507A793-1CA1-40EA-9CC1-58FCB2DE6BAF}"/>
          </ac:graphicFrameMkLst>
        </pc:graphicFrameChg>
        <pc:picChg chg="add mod">
          <ac:chgData name="Harold Greenberg" userId="d5c41c3ac8bf082f" providerId="LiveId" clId="{60B4B568-9236-4EE8-8FE0-142EE317EB52}" dt="2021-06-13T15:23:46.814" v="6320" actId="962"/>
          <ac:picMkLst>
            <pc:docMk/>
            <pc:sldMk cId="184457257" sldId="475"/>
            <ac:picMk id="8" creationId="{2140EF3F-D72E-45E3-A614-B7A915906BC8}"/>
          </ac:picMkLst>
        </pc:picChg>
      </pc:sldChg>
      <pc:sldChg chg="del">
        <pc:chgData name="Harold Greenberg" userId="d5c41c3ac8bf082f" providerId="LiveId" clId="{60B4B568-9236-4EE8-8FE0-142EE317EB52}" dt="2021-05-27T13:27:05.225" v="455" actId="47"/>
        <pc:sldMkLst>
          <pc:docMk/>
          <pc:sldMk cId="941525093" sldId="538"/>
        </pc:sldMkLst>
      </pc:sldChg>
      <pc:sldChg chg="modSp mod">
        <pc:chgData name="Harold Greenberg" userId="d5c41c3ac8bf082f" providerId="LiveId" clId="{60B4B568-9236-4EE8-8FE0-142EE317EB52}" dt="2021-06-30T02:50:02.658" v="10890" actId="14100"/>
        <pc:sldMkLst>
          <pc:docMk/>
          <pc:sldMk cId="1178459980" sldId="555"/>
        </pc:sldMkLst>
        <pc:spChg chg="mod">
          <ac:chgData name="Harold Greenberg" userId="d5c41c3ac8bf082f" providerId="LiveId" clId="{60B4B568-9236-4EE8-8FE0-142EE317EB52}" dt="2021-06-30T02:50:02.658" v="10890" actId="14100"/>
          <ac:spMkLst>
            <pc:docMk/>
            <pc:sldMk cId="1178459980" sldId="555"/>
            <ac:spMk id="3" creationId="{CA111074-9321-46C9-BD92-1037C01995E6}"/>
          </ac:spMkLst>
        </pc:spChg>
      </pc:sldChg>
      <pc:sldChg chg="modSp mod">
        <pc:chgData name="Harold Greenberg" userId="d5c41c3ac8bf082f" providerId="LiveId" clId="{60B4B568-9236-4EE8-8FE0-142EE317EB52}" dt="2021-06-13T17:52:50.977" v="7490" actId="14100"/>
        <pc:sldMkLst>
          <pc:docMk/>
          <pc:sldMk cId="2155959084" sldId="798"/>
        </pc:sldMkLst>
        <pc:spChg chg="mod">
          <ac:chgData name="Harold Greenberg" userId="d5c41c3ac8bf082f" providerId="LiveId" clId="{60B4B568-9236-4EE8-8FE0-142EE317EB52}" dt="2021-06-13T17:52:50.977" v="7490" actId="14100"/>
          <ac:spMkLst>
            <pc:docMk/>
            <pc:sldMk cId="2155959084" sldId="798"/>
            <ac:spMk id="3" creationId="{CA111074-9321-46C9-BD92-1037C01995E6}"/>
          </ac:spMkLst>
        </pc:spChg>
      </pc:sldChg>
      <pc:sldChg chg="modSp mod ord">
        <pc:chgData name="Harold Greenberg" userId="d5c41c3ac8bf082f" providerId="LiveId" clId="{60B4B568-9236-4EE8-8FE0-142EE317EB52}" dt="2021-05-27T13:08:33.802" v="144"/>
        <pc:sldMkLst>
          <pc:docMk/>
          <pc:sldMk cId="1420695170" sldId="800"/>
        </pc:sldMkLst>
        <pc:spChg chg="mod">
          <ac:chgData name="Harold Greenberg" userId="d5c41c3ac8bf082f" providerId="LiveId" clId="{60B4B568-9236-4EE8-8FE0-142EE317EB52}" dt="2021-05-26T22:04:48.486" v="2" actId="20577"/>
          <ac:spMkLst>
            <pc:docMk/>
            <pc:sldMk cId="1420695170" sldId="800"/>
            <ac:spMk id="3" creationId="{BAE1E956-DC67-4CEB-A1B2-850D8EB228B4}"/>
          </ac:spMkLst>
        </pc:spChg>
      </pc:sldChg>
      <pc:sldChg chg="del">
        <pc:chgData name="Harold Greenberg" userId="d5c41c3ac8bf082f" providerId="LiveId" clId="{60B4B568-9236-4EE8-8FE0-142EE317EB52}" dt="2021-05-27T13:22:36.306" v="380" actId="47"/>
        <pc:sldMkLst>
          <pc:docMk/>
          <pc:sldMk cId="1585442568" sldId="870"/>
        </pc:sldMkLst>
      </pc:sldChg>
      <pc:sldChg chg="modSp mod">
        <pc:chgData name="Harold Greenberg" userId="d5c41c3ac8bf082f" providerId="LiveId" clId="{60B4B568-9236-4EE8-8FE0-142EE317EB52}" dt="2021-06-30T02:50:13.980" v="10891" actId="14100"/>
        <pc:sldMkLst>
          <pc:docMk/>
          <pc:sldMk cId="2946353628" sldId="875"/>
        </pc:sldMkLst>
        <pc:spChg chg="mod">
          <ac:chgData name="Harold Greenberg" userId="d5c41c3ac8bf082f" providerId="LiveId" clId="{60B4B568-9236-4EE8-8FE0-142EE317EB52}" dt="2021-06-30T02:50:13.980" v="10891" actId="14100"/>
          <ac:spMkLst>
            <pc:docMk/>
            <pc:sldMk cId="2946353628" sldId="875"/>
            <ac:spMk id="3" creationId="{CA111074-9321-46C9-BD92-1037C01995E6}"/>
          </ac:spMkLst>
        </pc:spChg>
      </pc:sldChg>
      <pc:sldChg chg="addSp delSp modSp del mod setBg">
        <pc:chgData name="Harold Greenberg" userId="d5c41c3ac8bf082f" providerId="LiveId" clId="{60B4B568-9236-4EE8-8FE0-142EE317EB52}" dt="2021-06-11T16:55:47.262" v="3661" actId="2696"/>
        <pc:sldMkLst>
          <pc:docMk/>
          <pc:sldMk cId="2746430238" sldId="877"/>
        </pc:sldMkLst>
        <pc:spChg chg="mod">
          <ac:chgData name="Harold Greenberg" userId="d5c41c3ac8bf082f" providerId="LiveId" clId="{60B4B568-9236-4EE8-8FE0-142EE317EB52}" dt="2021-05-27T19:41:01.803" v="1295" actId="1035"/>
          <ac:spMkLst>
            <pc:docMk/>
            <pc:sldMk cId="2746430238" sldId="877"/>
            <ac:spMk id="22" creationId="{04E2DF77-8410-4193-82EB-9E5858D1E9FD}"/>
          </ac:spMkLst>
        </pc:spChg>
        <pc:spChg chg="mod">
          <ac:chgData name="Harold Greenberg" userId="d5c41c3ac8bf082f" providerId="LiveId" clId="{60B4B568-9236-4EE8-8FE0-142EE317EB52}" dt="2021-05-27T19:40:42.286" v="1283" actId="207"/>
          <ac:spMkLst>
            <pc:docMk/>
            <pc:sldMk cId="2746430238" sldId="877"/>
            <ac:spMk id="23" creationId="{423FEEA3-D1C2-4C51-A0CA-94D18AA2C364}"/>
          </ac:spMkLst>
        </pc:spChg>
        <pc:picChg chg="del">
          <ac:chgData name="Harold Greenberg" userId="d5c41c3ac8bf082f" providerId="LiveId" clId="{60B4B568-9236-4EE8-8FE0-142EE317EB52}" dt="2021-05-27T01:36:28.449" v="8" actId="478"/>
          <ac:picMkLst>
            <pc:docMk/>
            <pc:sldMk cId="2746430238" sldId="877"/>
            <ac:picMk id="3" creationId="{59DFE126-CE65-4F52-8FA2-DB9C723F5C5E}"/>
          </ac:picMkLst>
        </pc:picChg>
        <pc:picChg chg="add mod ord">
          <ac:chgData name="Harold Greenberg" userId="d5c41c3ac8bf082f" providerId="LiveId" clId="{60B4B568-9236-4EE8-8FE0-142EE317EB52}" dt="2021-05-27T19:42:14.246" v="1296" actId="1076"/>
          <ac:picMkLst>
            <pc:docMk/>
            <pc:sldMk cId="2746430238" sldId="877"/>
            <ac:picMk id="4" creationId="{5B399893-4434-4878-9E19-71ED093A1B94}"/>
          </ac:picMkLst>
        </pc:picChg>
      </pc:sldChg>
      <pc:sldChg chg="addSp modSp add del mod setBg setClrOvrMap">
        <pc:chgData name="Harold Greenberg" userId="d5c41c3ac8bf082f" providerId="LiveId" clId="{60B4B568-9236-4EE8-8FE0-142EE317EB52}" dt="2021-06-30T02:46:40.295" v="10852" actId="47"/>
        <pc:sldMkLst>
          <pc:docMk/>
          <pc:sldMk cId="3816157264" sldId="877"/>
        </pc:sldMkLst>
        <pc:spChg chg="mod">
          <ac:chgData name="Harold Greenberg" userId="d5c41c3ac8bf082f" providerId="LiveId" clId="{60B4B568-9236-4EE8-8FE0-142EE317EB52}" dt="2021-06-11T17:14:35.167" v="4080" actId="20577"/>
          <ac:spMkLst>
            <pc:docMk/>
            <pc:sldMk cId="3816157264" sldId="877"/>
            <ac:spMk id="22" creationId="{04E2DF77-8410-4193-82EB-9E5858D1E9FD}"/>
          </ac:spMkLst>
        </pc:spChg>
        <pc:spChg chg="mod">
          <ac:chgData name="Harold Greenberg" userId="d5c41c3ac8bf082f" providerId="LiveId" clId="{60B4B568-9236-4EE8-8FE0-142EE317EB52}" dt="2021-06-11T16:57:42.875" v="3676" actId="1037"/>
          <ac:spMkLst>
            <pc:docMk/>
            <pc:sldMk cId="3816157264" sldId="877"/>
            <ac:spMk id="23" creationId="{423FEEA3-D1C2-4C51-A0CA-94D18AA2C364}"/>
          </ac:spMkLst>
        </pc:spChg>
        <pc:spChg chg="add">
          <ac:chgData name="Harold Greenberg" userId="d5c41c3ac8bf082f" providerId="LiveId" clId="{60B4B568-9236-4EE8-8FE0-142EE317EB52}" dt="2021-06-11T16:57:25.486" v="3668" actId="26606"/>
          <ac:spMkLst>
            <pc:docMk/>
            <pc:sldMk cId="3816157264" sldId="877"/>
            <ac:spMk id="28" creationId="{0671A8AE-40A1-4631-A6B8-581AFF065482}"/>
          </ac:spMkLst>
        </pc:spChg>
        <pc:spChg chg="add">
          <ac:chgData name="Harold Greenberg" userId="d5c41c3ac8bf082f" providerId="LiveId" clId="{60B4B568-9236-4EE8-8FE0-142EE317EB52}" dt="2021-06-11T16:57:25.486" v="3668" actId="26606"/>
          <ac:spMkLst>
            <pc:docMk/>
            <pc:sldMk cId="3816157264" sldId="877"/>
            <ac:spMk id="30" creationId="{AB58EF07-17C2-48CF-ABB0-EEF1F17CB8F0}"/>
          </ac:spMkLst>
        </pc:spChg>
        <pc:spChg chg="add">
          <ac:chgData name="Harold Greenberg" userId="d5c41c3ac8bf082f" providerId="LiveId" clId="{60B4B568-9236-4EE8-8FE0-142EE317EB52}" dt="2021-06-11T16:57:25.486" v="3668" actId="26606"/>
          <ac:spMkLst>
            <pc:docMk/>
            <pc:sldMk cId="3816157264" sldId="877"/>
            <ac:spMk id="32" creationId="{AF2F604E-43BE-4DC3-B983-E071523364F8}"/>
          </ac:spMkLst>
        </pc:spChg>
        <pc:spChg chg="add">
          <ac:chgData name="Harold Greenberg" userId="d5c41c3ac8bf082f" providerId="LiveId" clId="{60B4B568-9236-4EE8-8FE0-142EE317EB52}" dt="2021-06-11T16:57:25.486" v="3668" actId="26606"/>
          <ac:spMkLst>
            <pc:docMk/>
            <pc:sldMk cId="3816157264" sldId="877"/>
            <ac:spMk id="34" creationId="{08C9B587-E65E-4B52-B37C-ABEBB6E87928}"/>
          </ac:spMkLst>
        </pc:spChg>
        <pc:picChg chg="mod">
          <ac:chgData name="Harold Greenberg" userId="d5c41c3ac8bf082f" providerId="LiveId" clId="{60B4B568-9236-4EE8-8FE0-142EE317EB52}" dt="2021-06-11T16:57:25.486" v="3668" actId="26606"/>
          <ac:picMkLst>
            <pc:docMk/>
            <pc:sldMk cId="3816157264" sldId="877"/>
            <ac:picMk id="4" creationId="{5B399893-4434-4878-9E19-71ED093A1B94}"/>
          </ac:picMkLst>
        </pc:picChg>
      </pc:sldChg>
      <pc:sldChg chg="del">
        <pc:chgData name="Harold Greenberg" userId="d5c41c3ac8bf082f" providerId="LiveId" clId="{60B4B568-9236-4EE8-8FE0-142EE317EB52}" dt="2021-05-27T13:22:46.996" v="384" actId="47"/>
        <pc:sldMkLst>
          <pc:docMk/>
          <pc:sldMk cId="1016676820" sldId="878"/>
        </pc:sldMkLst>
      </pc:sldChg>
      <pc:sldChg chg="del">
        <pc:chgData name="Harold Greenberg" userId="d5c41c3ac8bf082f" providerId="LiveId" clId="{60B4B568-9236-4EE8-8FE0-142EE317EB52}" dt="2021-05-27T13:33:27.975" v="500" actId="47"/>
        <pc:sldMkLst>
          <pc:docMk/>
          <pc:sldMk cId="246051122" sldId="886"/>
        </pc:sldMkLst>
      </pc:sldChg>
      <pc:sldChg chg="del">
        <pc:chgData name="Harold Greenberg" userId="d5c41c3ac8bf082f" providerId="LiveId" clId="{60B4B568-9236-4EE8-8FE0-142EE317EB52}" dt="2021-05-27T13:26:39.772" v="454" actId="47"/>
        <pc:sldMkLst>
          <pc:docMk/>
          <pc:sldMk cId="3871072420" sldId="916"/>
        </pc:sldMkLst>
      </pc:sldChg>
      <pc:sldChg chg="modSp del mod">
        <pc:chgData name="Harold Greenberg" userId="d5c41c3ac8bf082f" providerId="LiveId" clId="{60B4B568-9236-4EE8-8FE0-142EE317EB52}" dt="2021-06-13T23:47:11.902" v="9726" actId="47"/>
        <pc:sldMkLst>
          <pc:docMk/>
          <pc:sldMk cId="1489905958" sldId="920"/>
        </pc:sldMkLst>
        <pc:spChg chg="mod">
          <ac:chgData name="Harold Greenberg" userId="d5c41c3ac8bf082f" providerId="LiveId" clId="{60B4B568-9236-4EE8-8FE0-142EE317EB52}" dt="2021-05-27T13:31:32.115" v="477" actId="115"/>
          <ac:spMkLst>
            <pc:docMk/>
            <pc:sldMk cId="1489905958" sldId="920"/>
            <ac:spMk id="4" creationId="{6B84CAF5-C94B-48D4-910D-97DF728371AE}"/>
          </ac:spMkLst>
        </pc:spChg>
      </pc:sldChg>
      <pc:sldChg chg="del">
        <pc:chgData name="Harold Greenberg" userId="d5c41c3ac8bf082f" providerId="LiveId" clId="{60B4B568-9236-4EE8-8FE0-142EE317EB52}" dt="2021-05-27T13:48:06.837" v="716" actId="47"/>
        <pc:sldMkLst>
          <pc:docMk/>
          <pc:sldMk cId="2898372247" sldId="925"/>
        </pc:sldMkLst>
      </pc:sldChg>
      <pc:sldChg chg="del">
        <pc:chgData name="Harold Greenberg" userId="d5c41c3ac8bf082f" providerId="LiveId" clId="{60B4B568-9236-4EE8-8FE0-142EE317EB52}" dt="2021-06-04T20:32:08.407" v="1469" actId="47"/>
        <pc:sldMkLst>
          <pc:docMk/>
          <pc:sldMk cId="2091663488" sldId="926"/>
        </pc:sldMkLst>
      </pc:sldChg>
      <pc:sldChg chg="modSp mod">
        <pc:chgData name="Harold Greenberg" userId="d5c41c3ac8bf082f" providerId="LiveId" clId="{60B4B568-9236-4EE8-8FE0-142EE317EB52}" dt="2021-06-30T02:47:42.630" v="10857" actId="20577"/>
        <pc:sldMkLst>
          <pc:docMk/>
          <pc:sldMk cId="2533130394" sldId="928"/>
        </pc:sldMkLst>
        <pc:spChg chg="mod">
          <ac:chgData name="Harold Greenberg" userId="d5c41c3ac8bf082f" providerId="LiveId" clId="{60B4B568-9236-4EE8-8FE0-142EE317EB52}" dt="2021-06-30T02:47:42.630" v="10857" actId="20577"/>
          <ac:spMkLst>
            <pc:docMk/>
            <pc:sldMk cId="2533130394" sldId="928"/>
            <ac:spMk id="3" creationId="{CA111074-9321-46C9-BD92-1037C01995E6}"/>
          </ac:spMkLst>
        </pc:spChg>
      </pc:sldChg>
      <pc:sldChg chg="del">
        <pc:chgData name="Harold Greenberg" userId="d5c41c3ac8bf082f" providerId="LiveId" clId="{60B4B568-9236-4EE8-8FE0-142EE317EB52}" dt="2021-05-27T13:22:39.160" v="381" actId="47"/>
        <pc:sldMkLst>
          <pc:docMk/>
          <pc:sldMk cId="1437159837" sldId="936"/>
        </pc:sldMkLst>
      </pc:sldChg>
      <pc:sldChg chg="del">
        <pc:chgData name="Harold Greenberg" userId="d5c41c3ac8bf082f" providerId="LiveId" clId="{60B4B568-9236-4EE8-8FE0-142EE317EB52}" dt="2021-05-27T13:22:45.609" v="383" actId="47"/>
        <pc:sldMkLst>
          <pc:docMk/>
          <pc:sldMk cId="931612831" sldId="937"/>
        </pc:sldMkLst>
      </pc:sldChg>
      <pc:sldChg chg="del">
        <pc:chgData name="Harold Greenberg" userId="d5c41c3ac8bf082f" providerId="LiveId" clId="{60B4B568-9236-4EE8-8FE0-142EE317EB52}" dt="2021-05-27T13:22:43.398" v="382" actId="47"/>
        <pc:sldMkLst>
          <pc:docMk/>
          <pc:sldMk cId="1757606031" sldId="960"/>
        </pc:sldMkLst>
      </pc:sldChg>
      <pc:sldChg chg="modSp mod ord">
        <pc:chgData name="Harold Greenberg" userId="d5c41c3ac8bf082f" providerId="LiveId" clId="{60B4B568-9236-4EE8-8FE0-142EE317EB52}" dt="2021-06-14T00:22:42.179" v="10222" actId="20577"/>
        <pc:sldMkLst>
          <pc:docMk/>
          <pc:sldMk cId="402400873" sldId="962"/>
        </pc:sldMkLst>
        <pc:spChg chg="mod">
          <ac:chgData name="Harold Greenberg" userId="d5c41c3ac8bf082f" providerId="LiveId" clId="{60B4B568-9236-4EE8-8FE0-142EE317EB52}" dt="2021-06-14T00:22:42.179" v="10222" actId="20577"/>
          <ac:spMkLst>
            <pc:docMk/>
            <pc:sldMk cId="402400873" sldId="962"/>
            <ac:spMk id="3" creationId="{CA111074-9321-46C9-BD92-1037C01995E6}"/>
          </ac:spMkLst>
        </pc:spChg>
      </pc:sldChg>
      <pc:sldChg chg="del">
        <pc:chgData name="Harold Greenberg" userId="d5c41c3ac8bf082f" providerId="LiveId" clId="{60B4B568-9236-4EE8-8FE0-142EE317EB52}" dt="2021-06-04T20:32:10.971" v="1470" actId="47"/>
        <pc:sldMkLst>
          <pc:docMk/>
          <pc:sldMk cId="3035684520" sldId="965"/>
        </pc:sldMkLst>
      </pc:sldChg>
      <pc:sldChg chg="del">
        <pc:chgData name="Harold Greenberg" userId="d5c41c3ac8bf082f" providerId="LiveId" clId="{60B4B568-9236-4EE8-8FE0-142EE317EB52}" dt="2021-06-13T21:00:58.227" v="9603" actId="47"/>
        <pc:sldMkLst>
          <pc:docMk/>
          <pc:sldMk cId="2776215133" sldId="973"/>
        </pc:sldMkLst>
      </pc:sldChg>
      <pc:sldChg chg="modSp del mod">
        <pc:chgData name="Harold Greenberg" userId="d5c41c3ac8bf082f" providerId="LiveId" clId="{60B4B568-9236-4EE8-8FE0-142EE317EB52}" dt="2021-06-06T17:59:13.684" v="2936" actId="2696"/>
        <pc:sldMkLst>
          <pc:docMk/>
          <pc:sldMk cId="2113885962" sldId="975"/>
        </pc:sldMkLst>
        <pc:spChg chg="mod">
          <ac:chgData name="Harold Greenberg" userId="d5c41c3ac8bf082f" providerId="LiveId" clId="{60B4B568-9236-4EE8-8FE0-142EE317EB52}" dt="2021-05-27T19:45:00.910" v="1321" actId="255"/>
          <ac:spMkLst>
            <pc:docMk/>
            <pc:sldMk cId="2113885962" sldId="975"/>
            <ac:spMk id="18" creationId="{8A84547C-F462-4C28-879C-0EF8786F85AF}"/>
          </ac:spMkLst>
        </pc:spChg>
      </pc:sldChg>
      <pc:sldChg chg="add ord setBg">
        <pc:chgData name="Harold Greenberg" userId="d5c41c3ac8bf082f" providerId="LiveId" clId="{60B4B568-9236-4EE8-8FE0-142EE317EB52}" dt="2021-06-06T18:02:22.814" v="2941"/>
        <pc:sldMkLst>
          <pc:docMk/>
          <pc:sldMk cId="3989189023" sldId="975"/>
        </pc:sldMkLst>
      </pc:sldChg>
      <pc:sldChg chg="ord">
        <pc:chgData name="Harold Greenberg" userId="d5c41c3ac8bf082f" providerId="LiveId" clId="{60B4B568-9236-4EE8-8FE0-142EE317EB52}" dt="2021-05-27T14:05:55.765" v="959"/>
        <pc:sldMkLst>
          <pc:docMk/>
          <pc:sldMk cId="1656693600" sldId="976"/>
        </pc:sldMkLst>
      </pc:sldChg>
      <pc:sldChg chg="del">
        <pc:chgData name="Harold Greenberg" userId="d5c41c3ac8bf082f" providerId="LiveId" clId="{60B4B568-9236-4EE8-8FE0-142EE317EB52}" dt="2021-05-27T13:33:31.384" v="501" actId="47"/>
        <pc:sldMkLst>
          <pc:docMk/>
          <pc:sldMk cId="1720452197" sldId="977"/>
        </pc:sldMkLst>
      </pc:sldChg>
      <pc:sldChg chg="modSp del mod">
        <pc:chgData name="Harold Greenberg" userId="d5c41c3ac8bf082f" providerId="LiveId" clId="{60B4B568-9236-4EE8-8FE0-142EE317EB52}" dt="2021-05-27T13:31:40.367" v="478" actId="47"/>
        <pc:sldMkLst>
          <pc:docMk/>
          <pc:sldMk cId="1538931142" sldId="978"/>
        </pc:sldMkLst>
        <pc:spChg chg="mod">
          <ac:chgData name="Harold Greenberg" userId="d5c41c3ac8bf082f" providerId="LiveId" clId="{60B4B568-9236-4EE8-8FE0-142EE317EB52}" dt="2021-05-27T13:29:54.334" v="461" actId="21"/>
          <ac:spMkLst>
            <pc:docMk/>
            <pc:sldMk cId="1538931142" sldId="978"/>
            <ac:spMk id="4" creationId="{6B84CAF5-C94B-48D4-910D-97DF728371AE}"/>
          </ac:spMkLst>
        </pc:spChg>
      </pc:sldChg>
      <pc:sldChg chg="del">
        <pc:chgData name="Harold Greenberg" userId="d5c41c3ac8bf082f" providerId="LiveId" clId="{60B4B568-9236-4EE8-8FE0-142EE317EB52}" dt="2021-05-27T13:33:39.126" v="502" actId="47"/>
        <pc:sldMkLst>
          <pc:docMk/>
          <pc:sldMk cId="1180446313" sldId="980"/>
        </pc:sldMkLst>
      </pc:sldChg>
      <pc:sldChg chg="del">
        <pc:chgData name="Harold Greenberg" userId="d5c41c3ac8bf082f" providerId="LiveId" clId="{60B4B568-9236-4EE8-8FE0-142EE317EB52}" dt="2021-05-27T13:33:55.794" v="508" actId="47"/>
        <pc:sldMkLst>
          <pc:docMk/>
          <pc:sldMk cId="4237885894" sldId="981"/>
        </pc:sldMkLst>
      </pc:sldChg>
      <pc:sldChg chg="del">
        <pc:chgData name="Harold Greenberg" userId="d5c41c3ac8bf082f" providerId="LiveId" clId="{60B4B568-9236-4EE8-8FE0-142EE317EB52}" dt="2021-05-27T13:36:14.803" v="534" actId="47"/>
        <pc:sldMkLst>
          <pc:docMk/>
          <pc:sldMk cId="1524080887" sldId="982"/>
        </pc:sldMkLst>
      </pc:sldChg>
      <pc:sldChg chg="del">
        <pc:chgData name="Harold Greenberg" userId="d5c41c3ac8bf082f" providerId="LiveId" clId="{60B4B568-9236-4EE8-8FE0-142EE317EB52}" dt="2021-05-27T13:34:22.872" v="512" actId="47"/>
        <pc:sldMkLst>
          <pc:docMk/>
          <pc:sldMk cId="2332347043" sldId="983"/>
        </pc:sldMkLst>
      </pc:sldChg>
      <pc:sldChg chg="del">
        <pc:chgData name="Harold Greenberg" userId="d5c41c3ac8bf082f" providerId="LiveId" clId="{60B4B568-9236-4EE8-8FE0-142EE317EB52}" dt="2021-05-27T13:34:28.890" v="514" actId="47"/>
        <pc:sldMkLst>
          <pc:docMk/>
          <pc:sldMk cId="1717894198" sldId="984"/>
        </pc:sldMkLst>
      </pc:sldChg>
      <pc:sldChg chg="del">
        <pc:chgData name="Harold Greenberg" userId="d5c41c3ac8bf082f" providerId="LiveId" clId="{60B4B568-9236-4EE8-8FE0-142EE317EB52}" dt="2021-05-27T13:34:31.047" v="515" actId="47"/>
        <pc:sldMkLst>
          <pc:docMk/>
          <pc:sldMk cId="1806864852" sldId="985"/>
        </pc:sldMkLst>
      </pc:sldChg>
      <pc:sldChg chg="del">
        <pc:chgData name="Harold Greenberg" userId="d5c41c3ac8bf082f" providerId="LiveId" clId="{60B4B568-9236-4EE8-8FE0-142EE317EB52}" dt="2021-05-27T13:34:33.490" v="518" actId="47"/>
        <pc:sldMkLst>
          <pc:docMk/>
          <pc:sldMk cId="1471152340" sldId="986"/>
        </pc:sldMkLst>
      </pc:sldChg>
      <pc:sldChg chg="del">
        <pc:chgData name="Harold Greenberg" userId="d5c41c3ac8bf082f" providerId="LiveId" clId="{60B4B568-9236-4EE8-8FE0-142EE317EB52}" dt="2021-05-27T13:34:34.785" v="520" actId="47"/>
        <pc:sldMkLst>
          <pc:docMk/>
          <pc:sldMk cId="1647448847" sldId="987"/>
        </pc:sldMkLst>
      </pc:sldChg>
      <pc:sldChg chg="del">
        <pc:chgData name="Harold Greenberg" userId="d5c41c3ac8bf082f" providerId="LiveId" clId="{60B4B568-9236-4EE8-8FE0-142EE317EB52}" dt="2021-05-27T13:34:36.627" v="523" actId="47"/>
        <pc:sldMkLst>
          <pc:docMk/>
          <pc:sldMk cId="3636318349" sldId="988"/>
        </pc:sldMkLst>
      </pc:sldChg>
      <pc:sldChg chg="modSp del mod">
        <pc:chgData name="Harold Greenberg" userId="d5c41c3ac8bf082f" providerId="LiveId" clId="{60B4B568-9236-4EE8-8FE0-142EE317EB52}" dt="2021-05-27T13:54:18.781" v="808" actId="47"/>
        <pc:sldMkLst>
          <pc:docMk/>
          <pc:sldMk cId="4202197060" sldId="989"/>
        </pc:sldMkLst>
        <pc:spChg chg="mod">
          <ac:chgData name="Harold Greenberg" userId="d5c41c3ac8bf082f" providerId="LiveId" clId="{60B4B568-9236-4EE8-8FE0-142EE317EB52}" dt="2021-05-27T13:41:06.774" v="567" actId="20577"/>
          <ac:spMkLst>
            <pc:docMk/>
            <pc:sldMk cId="4202197060" sldId="989"/>
            <ac:spMk id="3" creationId="{CA111074-9321-46C9-BD92-1037C01995E6}"/>
          </ac:spMkLst>
        </pc:spChg>
      </pc:sldChg>
      <pc:sldChg chg="del">
        <pc:chgData name="Harold Greenberg" userId="d5c41c3ac8bf082f" providerId="LiveId" clId="{60B4B568-9236-4EE8-8FE0-142EE317EB52}" dt="2021-05-27T13:34:25.340" v="513" actId="47"/>
        <pc:sldMkLst>
          <pc:docMk/>
          <pc:sldMk cId="4253200214" sldId="990"/>
        </pc:sldMkLst>
      </pc:sldChg>
      <pc:sldChg chg="del">
        <pc:chgData name="Harold Greenberg" userId="d5c41c3ac8bf082f" providerId="LiveId" clId="{60B4B568-9236-4EE8-8FE0-142EE317EB52}" dt="2021-05-27T13:34:35.363" v="521" actId="47"/>
        <pc:sldMkLst>
          <pc:docMk/>
          <pc:sldMk cId="1589188841" sldId="994"/>
        </pc:sldMkLst>
      </pc:sldChg>
      <pc:sldChg chg="del">
        <pc:chgData name="Harold Greenberg" userId="d5c41c3ac8bf082f" providerId="LiveId" clId="{60B4B568-9236-4EE8-8FE0-142EE317EB52}" dt="2021-05-27T13:34:36.040" v="522" actId="47"/>
        <pc:sldMkLst>
          <pc:docMk/>
          <pc:sldMk cId="1682113050" sldId="995"/>
        </pc:sldMkLst>
      </pc:sldChg>
      <pc:sldChg chg="del">
        <pc:chgData name="Harold Greenberg" userId="d5c41c3ac8bf082f" providerId="LiveId" clId="{60B4B568-9236-4EE8-8FE0-142EE317EB52}" dt="2021-05-27T13:34:32.235" v="516" actId="47"/>
        <pc:sldMkLst>
          <pc:docMk/>
          <pc:sldMk cId="3543636384" sldId="996"/>
        </pc:sldMkLst>
      </pc:sldChg>
      <pc:sldChg chg="del">
        <pc:chgData name="Harold Greenberg" userId="d5c41c3ac8bf082f" providerId="LiveId" clId="{60B4B568-9236-4EE8-8FE0-142EE317EB52}" dt="2021-05-27T13:34:32.854" v="517" actId="47"/>
        <pc:sldMkLst>
          <pc:docMk/>
          <pc:sldMk cId="1408013199" sldId="997"/>
        </pc:sldMkLst>
      </pc:sldChg>
      <pc:sldChg chg="del">
        <pc:chgData name="Harold Greenberg" userId="d5c41c3ac8bf082f" providerId="LiveId" clId="{60B4B568-9236-4EE8-8FE0-142EE317EB52}" dt="2021-05-27T13:34:37.224" v="524" actId="47"/>
        <pc:sldMkLst>
          <pc:docMk/>
          <pc:sldMk cId="1777685525" sldId="998"/>
        </pc:sldMkLst>
      </pc:sldChg>
      <pc:sldChg chg="del">
        <pc:chgData name="Harold Greenberg" userId="d5c41c3ac8bf082f" providerId="LiveId" clId="{60B4B568-9236-4EE8-8FE0-142EE317EB52}" dt="2021-05-27T13:34:37.846" v="525" actId="47"/>
        <pc:sldMkLst>
          <pc:docMk/>
          <pc:sldMk cId="3918453483" sldId="999"/>
        </pc:sldMkLst>
      </pc:sldChg>
      <pc:sldChg chg="del">
        <pc:chgData name="Harold Greenberg" userId="d5c41c3ac8bf082f" providerId="LiveId" clId="{60B4B568-9236-4EE8-8FE0-142EE317EB52}" dt="2021-05-27T13:34:38.449" v="526" actId="47"/>
        <pc:sldMkLst>
          <pc:docMk/>
          <pc:sldMk cId="3556323486" sldId="1001"/>
        </pc:sldMkLst>
      </pc:sldChg>
      <pc:sldChg chg="del">
        <pc:chgData name="Harold Greenberg" userId="d5c41c3ac8bf082f" providerId="LiveId" clId="{60B4B568-9236-4EE8-8FE0-142EE317EB52}" dt="2021-05-27T13:34:41.155" v="530" actId="47"/>
        <pc:sldMkLst>
          <pc:docMk/>
          <pc:sldMk cId="602802584" sldId="1002"/>
        </pc:sldMkLst>
      </pc:sldChg>
      <pc:sldChg chg="modSp mod ord">
        <pc:chgData name="Harold Greenberg" userId="d5c41c3ac8bf082f" providerId="LiveId" clId="{60B4B568-9236-4EE8-8FE0-142EE317EB52}" dt="2021-06-13T20:57:48.825" v="9598" actId="207"/>
        <pc:sldMkLst>
          <pc:docMk/>
          <pc:sldMk cId="878068257" sldId="1003"/>
        </pc:sldMkLst>
        <pc:spChg chg="mod">
          <ac:chgData name="Harold Greenberg" userId="d5c41c3ac8bf082f" providerId="LiveId" clId="{60B4B568-9236-4EE8-8FE0-142EE317EB52}" dt="2021-06-13T20:57:48.825" v="9598" actId="207"/>
          <ac:spMkLst>
            <pc:docMk/>
            <pc:sldMk cId="878068257" sldId="1003"/>
            <ac:spMk id="3" creationId="{CA111074-9321-46C9-BD92-1037C01995E6}"/>
          </ac:spMkLst>
        </pc:spChg>
      </pc:sldChg>
      <pc:sldChg chg="del">
        <pc:chgData name="Harold Greenberg" userId="d5c41c3ac8bf082f" providerId="LiveId" clId="{60B4B568-9236-4EE8-8FE0-142EE317EB52}" dt="2021-05-27T13:34:34.105" v="519" actId="47"/>
        <pc:sldMkLst>
          <pc:docMk/>
          <pc:sldMk cId="178309822" sldId="1004"/>
        </pc:sldMkLst>
      </pc:sldChg>
      <pc:sldChg chg="del">
        <pc:chgData name="Harold Greenberg" userId="d5c41c3ac8bf082f" providerId="LiveId" clId="{60B4B568-9236-4EE8-8FE0-142EE317EB52}" dt="2021-05-27T13:34:39.062" v="527" actId="47"/>
        <pc:sldMkLst>
          <pc:docMk/>
          <pc:sldMk cId="1910781834" sldId="1005"/>
        </pc:sldMkLst>
      </pc:sldChg>
      <pc:sldChg chg="del">
        <pc:chgData name="Harold Greenberg" userId="d5c41c3ac8bf082f" providerId="LiveId" clId="{60B4B568-9236-4EE8-8FE0-142EE317EB52}" dt="2021-05-27T13:34:40.277" v="529" actId="47"/>
        <pc:sldMkLst>
          <pc:docMk/>
          <pc:sldMk cId="3240374439" sldId="1006"/>
        </pc:sldMkLst>
      </pc:sldChg>
      <pc:sldChg chg="del">
        <pc:chgData name="Harold Greenberg" userId="d5c41c3ac8bf082f" providerId="LiveId" clId="{60B4B568-9236-4EE8-8FE0-142EE317EB52}" dt="2021-05-27T13:34:39.680" v="528" actId="47"/>
        <pc:sldMkLst>
          <pc:docMk/>
          <pc:sldMk cId="502889893" sldId="1007"/>
        </pc:sldMkLst>
      </pc:sldChg>
      <pc:sldChg chg="del">
        <pc:chgData name="Harold Greenberg" userId="d5c41c3ac8bf082f" providerId="LiveId" clId="{60B4B568-9236-4EE8-8FE0-142EE317EB52}" dt="2021-05-27T13:40:39.762" v="562" actId="47"/>
        <pc:sldMkLst>
          <pc:docMk/>
          <pc:sldMk cId="4082587983" sldId="1008"/>
        </pc:sldMkLst>
      </pc:sldChg>
      <pc:sldChg chg="del">
        <pc:chgData name="Harold Greenberg" userId="d5c41c3ac8bf082f" providerId="LiveId" clId="{60B4B568-9236-4EE8-8FE0-142EE317EB52}" dt="2021-05-27T13:40:41.197" v="563" actId="47"/>
        <pc:sldMkLst>
          <pc:docMk/>
          <pc:sldMk cId="2689946663" sldId="1009"/>
        </pc:sldMkLst>
      </pc:sldChg>
      <pc:sldChg chg="del">
        <pc:chgData name="Harold Greenberg" userId="d5c41c3ac8bf082f" providerId="LiveId" clId="{60B4B568-9236-4EE8-8FE0-142EE317EB52}" dt="2021-05-27T13:40:44.434" v="564" actId="47"/>
        <pc:sldMkLst>
          <pc:docMk/>
          <pc:sldMk cId="3865091590" sldId="1010"/>
        </pc:sldMkLst>
      </pc:sldChg>
      <pc:sldChg chg="del">
        <pc:chgData name="Harold Greenberg" userId="d5c41c3ac8bf082f" providerId="LiveId" clId="{60B4B568-9236-4EE8-8FE0-142EE317EB52}" dt="2021-05-27T13:38:13.986" v="541" actId="47"/>
        <pc:sldMkLst>
          <pc:docMk/>
          <pc:sldMk cId="2314833104" sldId="1011"/>
        </pc:sldMkLst>
      </pc:sldChg>
      <pc:sldChg chg="del">
        <pc:chgData name="Harold Greenberg" userId="d5c41c3ac8bf082f" providerId="LiveId" clId="{60B4B568-9236-4EE8-8FE0-142EE317EB52}" dt="2021-05-27T13:39:26.605" v="554" actId="47"/>
        <pc:sldMkLst>
          <pc:docMk/>
          <pc:sldMk cId="2499814535" sldId="1012"/>
        </pc:sldMkLst>
      </pc:sldChg>
      <pc:sldChg chg="del ord">
        <pc:chgData name="Harold Greenberg" userId="d5c41c3ac8bf082f" providerId="LiveId" clId="{60B4B568-9236-4EE8-8FE0-142EE317EB52}" dt="2021-06-13T23:47:11.902" v="9726" actId="47"/>
        <pc:sldMkLst>
          <pc:docMk/>
          <pc:sldMk cId="3233968658" sldId="1013"/>
        </pc:sldMkLst>
      </pc:sldChg>
      <pc:sldChg chg="modSp del mod">
        <pc:chgData name="Harold Greenberg" userId="d5c41c3ac8bf082f" providerId="LiveId" clId="{60B4B568-9236-4EE8-8FE0-142EE317EB52}" dt="2021-06-13T23:47:11.902" v="9726" actId="47"/>
        <pc:sldMkLst>
          <pc:docMk/>
          <pc:sldMk cId="1592844762" sldId="1014"/>
        </pc:sldMkLst>
        <pc:spChg chg="mod">
          <ac:chgData name="Harold Greenberg" userId="d5c41c3ac8bf082f" providerId="LiveId" clId="{60B4B568-9236-4EE8-8FE0-142EE317EB52}" dt="2021-06-04T20:39:03.946" v="1607" actId="20577"/>
          <ac:spMkLst>
            <pc:docMk/>
            <pc:sldMk cId="1592844762" sldId="1014"/>
            <ac:spMk id="4" creationId="{6B84CAF5-C94B-48D4-910D-97DF728371AE}"/>
          </ac:spMkLst>
        </pc:spChg>
      </pc:sldChg>
      <pc:sldChg chg="del">
        <pc:chgData name="Harold Greenberg" userId="d5c41c3ac8bf082f" providerId="LiveId" clId="{60B4B568-9236-4EE8-8FE0-142EE317EB52}" dt="2021-05-27T13:34:42.921" v="531" actId="47"/>
        <pc:sldMkLst>
          <pc:docMk/>
          <pc:sldMk cId="2116066137" sldId="1015"/>
        </pc:sldMkLst>
      </pc:sldChg>
      <pc:sldChg chg="del">
        <pc:chgData name="Harold Greenberg" userId="d5c41c3ac8bf082f" providerId="LiveId" clId="{60B4B568-9236-4EE8-8FE0-142EE317EB52}" dt="2021-05-27T13:34:43.639" v="532" actId="47"/>
        <pc:sldMkLst>
          <pc:docMk/>
          <pc:sldMk cId="3621895284" sldId="1016"/>
        </pc:sldMkLst>
      </pc:sldChg>
      <pc:sldChg chg="modSp del mod ord">
        <pc:chgData name="Harold Greenberg" userId="d5c41c3ac8bf082f" providerId="LiveId" clId="{60B4B568-9236-4EE8-8FE0-142EE317EB52}" dt="2021-06-13T23:47:11.902" v="9726" actId="47"/>
        <pc:sldMkLst>
          <pc:docMk/>
          <pc:sldMk cId="894527462" sldId="1019"/>
        </pc:sldMkLst>
        <pc:spChg chg="mod">
          <ac:chgData name="Harold Greenberg" userId="d5c41c3ac8bf082f" providerId="LiveId" clId="{60B4B568-9236-4EE8-8FE0-142EE317EB52}" dt="2021-06-06T17:43:01.234" v="2823" actId="5793"/>
          <ac:spMkLst>
            <pc:docMk/>
            <pc:sldMk cId="894527462" sldId="1019"/>
            <ac:spMk id="10" creationId="{ADD9CE8B-6423-4B8B-AD4B-DCAD954CCC61}"/>
          </ac:spMkLst>
        </pc:spChg>
      </pc:sldChg>
      <pc:sldChg chg="del">
        <pc:chgData name="Harold Greenberg" userId="d5c41c3ac8bf082f" providerId="LiveId" clId="{60B4B568-9236-4EE8-8FE0-142EE317EB52}" dt="2021-05-27T13:40:45.283" v="565" actId="47"/>
        <pc:sldMkLst>
          <pc:docMk/>
          <pc:sldMk cId="2368348523" sldId="1020"/>
        </pc:sldMkLst>
      </pc:sldChg>
      <pc:sldChg chg="del">
        <pc:chgData name="Harold Greenberg" userId="d5c41c3ac8bf082f" providerId="LiveId" clId="{60B4B568-9236-4EE8-8FE0-142EE317EB52}" dt="2021-05-27T13:40:45.972" v="566" actId="47"/>
        <pc:sldMkLst>
          <pc:docMk/>
          <pc:sldMk cId="3895390708" sldId="1021"/>
        </pc:sldMkLst>
      </pc:sldChg>
      <pc:sldChg chg="del">
        <pc:chgData name="Harold Greenberg" userId="d5c41c3ac8bf082f" providerId="LiveId" clId="{60B4B568-9236-4EE8-8FE0-142EE317EB52}" dt="2021-05-27T13:41:36.333" v="568" actId="47"/>
        <pc:sldMkLst>
          <pc:docMk/>
          <pc:sldMk cId="1068210594" sldId="1022"/>
        </pc:sldMkLst>
      </pc:sldChg>
      <pc:sldChg chg="del">
        <pc:chgData name="Harold Greenberg" userId="d5c41c3ac8bf082f" providerId="LiveId" clId="{60B4B568-9236-4EE8-8FE0-142EE317EB52}" dt="2021-05-27T13:38:02.527" v="535" actId="47"/>
        <pc:sldMkLst>
          <pc:docMk/>
          <pc:sldMk cId="1232517672" sldId="1023"/>
        </pc:sldMkLst>
      </pc:sldChg>
      <pc:sldChg chg="del">
        <pc:chgData name="Harold Greenberg" userId="d5c41c3ac8bf082f" providerId="LiveId" clId="{60B4B568-9236-4EE8-8FE0-142EE317EB52}" dt="2021-05-27T13:39:16.515" v="553" actId="47"/>
        <pc:sldMkLst>
          <pc:docMk/>
          <pc:sldMk cId="185946889" sldId="1024"/>
        </pc:sldMkLst>
      </pc:sldChg>
      <pc:sldChg chg="del">
        <pc:chgData name="Harold Greenberg" userId="d5c41c3ac8bf082f" providerId="LiveId" clId="{60B4B568-9236-4EE8-8FE0-142EE317EB52}" dt="2021-05-27T13:38:43.773" v="543" actId="47"/>
        <pc:sldMkLst>
          <pc:docMk/>
          <pc:sldMk cId="710447936" sldId="1025"/>
        </pc:sldMkLst>
      </pc:sldChg>
      <pc:sldChg chg="del">
        <pc:chgData name="Harold Greenberg" userId="d5c41c3ac8bf082f" providerId="LiveId" clId="{60B4B568-9236-4EE8-8FE0-142EE317EB52}" dt="2021-05-27T13:38:55.879" v="550" actId="47"/>
        <pc:sldMkLst>
          <pc:docMk/>
          <pc:sldMk cId="1415070206" sldId="1026"/>
        </pc:sldMkLst>
      </pc:sldChg>
      <pc:sldChg chg="del">
        <pc:chgData name="Harold Greenberg" userId="d5c41c3ac8bf082f" providerId="LiveId" clId="{60B4B568-9236-4EE8-8FE0-142EE317EB52}" dt="2021-05-27T13:39:29.445" v="555" actId="47"/>
        <pc:sldMkLst>
          <pc:docMk/>
          <pc:sldMk cId="1475615851" sldId="1027"/>
        </pc:sldMkLst>
      </pc:sldChg>
      <pc:sldChg chg="del">
        <pc:chgData name="Harold Greenberg" userId="d5c41c3ac8bf082f" providerId="LiveId" clId="{60B4B568-9236-4EE8-8FE0-142EE317EB52}" dt="2021-05-27T13:39:12.222" v="552" actId="47"/>
        <pc:sldMkLst>
          <pc:docMk/>
          <pc:sldMk cId="3756378908" sldId="1029"/>
        </pc:sldMkLst>
      </pc:sldChg>
      <pc:sldChg chg="del">
        <pc:chgData name="Harold Greenberg" userId="d5c41c3ac8bf082f" providerId="LiveId" clId="{60B4B568-9236-4EE8-8FE0-142EE317EB52}" dt="2021-05-27T13:41:37.832" v="569" actId="47"/>
        <pc:sldMkLst>
          <pc:docMk/>
          <pc:sldMk cId="487207427" sldId="1030"/>
        </pc:sldMkLst>
      </pc:sldChg>
      <pc:sldChg chg="modSp del mod">
        <pc:chgData name="Harold Greenberg" userId="d5c41c3ac8bf082f" providerId="LiveId" clId="{60B4B568-9236-4EE8-8FE0-142EE317EB52}" dt="2021-05-27T13:42:14.639" v="573" actId="47"/>
        <pc:sldMkLst>
          <pc:docMk/>
          <pc:sldMk cId="1120616410" sldId="1031"/>
        </pc:sldMkLst>
        <pc:spChg chg="mod">
          <ac:chgData name="Harold Greenberg" userId="d5c41c3ac8bf082f" providerId="LiveId" clId="{60B4B568-9236-4EE8-8FE0-142EE317EB52}" dt="2021-05-27T13:42:04.359" v="572" actId="20577"/>
          <ac:spMkLst>
            <pc:docMk/>
            <pc:sldMk cId="1120616410" sldId="1031"/>
            <ac:spMk id="3" creationId="{CA111074-9321-46C9-BD92-1037C01995E6}"/>
          </ac:spMkLst>
        </pc:spChg>
      </pc:sldChg>
      <pc:sldChg chg="add del setBg">
        <pc:chgData name="Harold Greenberg" userId="d5c41c3ac8bf082f" providerId="LiveId" clId="{60B4B568-9236-4EE8-8FE0-142EE317EB52}" dt="2021-06-13T23:50:53.348" v="9729"/>
        <pc:sldMkLst>
          <pc:docMk/>
          <pc:sldMk cId="3192048765" sldId="1032"/>
        </pc:sldMkLst>
      </pc:sldChg>
      <pc:sldChg chg="modSp del mod">
        <pc:chgData name="Harold Greenberg" userId="d5c41c3ac8bf082f" providerId="LiveId" clId="{60B4B568-9236-4EE8-8FE0-142EE317EB52}" dt="2021-06-04T20:32:05.557" v="1468" actId="47"/>
        <pc:sldMkLst>
          <pc:docMk/>
          <pc:sldMk cId="2504533005" sldId="1033"/>
        </pc:sldMkLst>
        <pc:spChg chg="mod">
          <ac:chgData name="Harold Greenberg" userId="d5c41c3ac8bf082f" providerId="LiveId" clId="{60B4B568-9236-4EE8-8FE0-142EE317EB52}" dt="2021-05-27T14:17:35.852" v="1221" actId="20577"/>
          <ac:spMkLst>
            <pc:docMk/>
            <pc:sldMk cId="2504533005" sldId="1033"/>
            <ac:spMk id="3" creationId="{CA111074-9321-46C9-BD92-1037C01995E6}"/>
          </ac:spMkLst>
        </pc:spChg>
      </pc:sldChg>
      <pc:sldChg chg="del">
        <pc:chgData name="Harold Greenberg" userId="d5c41c3ac8bf082f" providerId="LiveId" clId="{60B4B568-9236-4EE8-8FE0-142EE317EB52}" dt="2021-05-27T13:33:41.107" v="503" actId="47"/>
        <pc:sldMkLst>
          <pc:docMk/>
          <pc:sldMk cId="747943979" sldId="1035"/>
        </pc:sldMkLst>
      </pc:sldChg>
      <pc:sldChg chg="del">
        <pc:chgData name="Harold Greenberg" userId="d5c41c3ac8bf082f" providerId="LiveId" clId="{60B4B568-9236-4EE8-8FE0-142EE317EB52}" dt="2021-05-27T13:33:41.634" v="504" actId="47"/>
        <pc:sldMkLst>
          <pc:docMk/>
          <pc:sldMk cId="3125540028" sldId="1036"/>
        </pc:sldMkLst>
      </pc:sldChg>
      <pc:sldChg chg="del">
        <pc:chgData name="Harold Greenberg" userId="d5c41c3ac8bf082f" providerId="LiveId" clId="{60B4B568-9236-4EE8-8FE0-142EE317EB52}" dt="2021-05-27T13:33:42.180" v="505" actId="47"/>
        <pc:sldMkLst>
          <pc:docMk/>
          <pc:sldMk cId="2365984320" sldId="1037"/>
        </pc:sldMkLst>
      </pc:sldChg>
      <pc:sldChg chg="del">
        <pc:chgData name="Harold Greenberg" userId="d5c41c3ac8bf082f" providerId="LiveId" clId="{60B4B568-9236-4EE8-8FE0-142EE317EB52}" dt="2021-05-27T13:33:42.627" v="506" actId="47"/>
        <pc:sldMkLst>
          <pc:docMk/>
          <pc:sldMk cId="4254539553" sldId="1038"/>
        </pc:sldMkLst>
      </pc:sldChg>
      <pc:sldChg chg="del">
        <pc:chgData name="Harold Greenberg" userId="d5c41c3ac8bf082f" providerId="LiveId" clId="{60B4B568-9236-4EE8-8FE0-142EE317EB52}" dt="2021-05-27T13:33:50.346" v="507" actId="47"/>
        <pc:sldMkLst>
          <pc:docMk/>
          <pc:sldMk cId="1690344030" sldId="1039"/>
        </pc:sldMkLst>
      </pc:sldChg>
      <pc:sldChg chg="del">
        <pc:chgData name="Harold Greenberg" userId="d5c41c3ac8bf082f" providerId="LiveId" clId="{60B4B568-9236-4EE8-8FE0-142EE317EB52}" dt="2021-05-27T13:33:57.059" v="509" actId="47"/>
        <pc:sldMkLst>
          <pc:docMk/>
          <pc:sldMk cId="3849939815" sldId="1040"/>
        </pc:sldMkLst>
      </pc:sldChg>
      <pc:sldChg chg="modSp mod">
        <pc:chgData name="Harold Greenberg" userId="d5c41c3ac8bf082f" providerId="LiveId" clId="{60B4B568-9236-4EE8-8FE0-142EE317EB52}" dt="2021-06-13T23:01:33.508" v="9621" actId="313"/>
        <pc:sldMkLst>
          <pc:docMk/>
          <pc:sldMk cId="1426829020" sldId="1041"/>
        </pc:sldMkLst>
        <pc:spChg chg="mod">
          <ac:chgData name="Harold Greenberg" userId="d5c41c3ac8bf082f" providerId="LiveId" clId="{60B4B568-9236-4EE8-8FE0-142EE317EB52}" dt="2021-06-13T23:01:33.508" v="9621" actId="313"/>
          <ac:spMkLst>
            <pc:docMk/>
            <pc:sldMk cId="1426829020" sldId="1041"/>
            <ac:spMk id="3" creationId="{CA111074-9321-46C9-BD92-1037C01995E6}"/>
          </ac:spMkLst>
        </pc:spChg>
      </pc:sldChg>
      <pc:sldChg chg="del">
        <pc:chgData name="Harold Greenberg" userId="d5c41c3ac8bf082f" providerId="LiveId" clId="{60B4B568-9236-4EE8-8FE0-142EE317EB52}" dt="2021-05-27T13:34:48.277" v="533" actId="47"/>
        <pc:sldMkLst>
          <pc:docMk/>
          <pc:sldMk cId="2841859734" sldId="1043"/>
        </pc:sldMkLst>
      </pc:sldChg>
      <pc:sldChg chg="del">
        <pc:chgData name="Harold Greenberg" userId="d5c41c3ac8bf082f" providerId="LiveId" clId="{60B4B568-9236-4EE8-8FE0-142EE317EB52}" dt="2021-05-27T13:48:57.255" v="724" actId="47"/>
        <pc:sldMkLst>
          <pc:docMk/>
          <pc:sldMk cId="3563698004" sldId="1044"/>
        </pc:sldMkLst>
      </pc:sldChg>
      <pc:sldChg chg="modSp del mod">
        <pc:chgData name="Harold Greenberg" userId="d5c41c3ac8bf082f" providerId="LiveId" clId="{60B4B568-9236-4EE8-8FE0-142EE317EB52}" dt="2021-06-04T20:32:17.126" v="1472" actId="47"/>
        <pc:sldMkLst>
          <pc:docMk/>
          <pc:sldMk cId="2422581404" sldId="1046"/>
        </pc:sldMkLst>
        <pc:spChg chg="mod">
          <ac:chgData name="Harold Greenberg" userId="d5c41c3ac8bf082f" providerId="LiveId" clId="{60B4B568-9236-4EE8-8FE0-142EE317EB52}" dt="2021-05-27T13:56:29.789" v="816" actId="115"/>
          <ac:spMkLst>
            <pc:docMk/>
            <pc:sldMk cId="2422581404" sldId="1046"/>
            <ac:spMk id="4" creationId="{6B84CAF5-C94B-48D4-910D-97DF728371AE}"/>
          </ac:spMkLst>
        </pc:spChg>
      </pc:sldChg>
      <pc:sldChg chg="modSp del mod">
        <pc:chgData name="Harold Greenberg" userId="d5c41c3ac8bf082f" providerId="LiveId" clId="{60B4B568-9236-4EE8-8FE0-142EE317EB52}" dt="2021-06-04T20:32:13.911" v="1471" actId="47"/>
        <pc:sldMkLst>
          <pc:docMk/>
          <pc:sldMk cId="3115414388" sldId="1047"/>
        </pc:sldMkLst>
        <pc:spChg chg="mod">
          <ac:chgData name="Harold Greenberg" userId="d5c41c3ac8bf082f" providerId="LiveId" clId="{60B4B568-9236-4EE8-8FE0-142EE317EB52}" dt="2021-05-27T14:18:14.255" v="1222" actId="33524"/>
          <ac:spMkLst>
            <pc:docMk/>
            <pc:sldMk cId="3115414388" sldId="1047"/>
            <ac:spMk id="3" creationId="{CA111074-9321-46C9-BD92-1037C01995E6}"/>
          </ac:spMkLst>
        </pc:spChg>
      </pc:sldChg>
      <pc:sldChg chg="del">
        <pc:chgData name="Harold Greenberg" userId="d5c41c3ac8bf082f" providerId="LiveId" clId="{60B4B568-9236-4EE8-8FE0-142EE317EB52}" dt="2021-05-27T13:48:38.664" v="722" actId="47"/>
        <pc:sldMkLst>
          <pc:docMk/>
          <pc:sldMk cId="2761557210" sldId="1048"/>
        </pc:sldMkLst>
      </pc:sldChg>
      <pc:sldChg chg="modSp mod ord">
        <pc:chgData name="Harold Greenberg" userId="d5c41c3ac8bf082f" providerId="LiveId" clId="{60B4B568-9236-4EE8-8FE0-142EE317EB52}" dt="2021-06-30T03:17:20.517" v="11077" actId="20577"/>
        <pc:sldMkLst>
          <pc:docMk/>
          <pc:sldMk cId="2032271532" sldId="1049"/>
        </pc:sldMkLst>
        <pc:spChg chg="mod">
          <ac:chgData name="Harold Greenberg" userId="d5c41c3ac8bf082f" providerId="LiveId" clId="{60B4B568-9236-4EE8-8FE0-142EE317EB52}" dt="2021-06-30T03:17:20.517" v="11077" actId="20577"/>
          <ac:spMkLst>
            <pc:docMk/>
            <pc:sldMk cId="2032271532" sldId="1049"/>
            <ac:spMk id="3" creationId="{CA111074-9321-46C9-BD92-1037C01995E6}"/>
          </ac:spMkLst>
        </pc:spChg>
      </pc:sldChg>
      <pc:sldChg chg="del">
        <pc:chgData name="Harold Greenberg" userId="d5c41c3ac8bf082f" providerId="LiveId" clId="{60B4B568-9236-4EE8-8FE0-142EE317EB52}" dt="2021-05-27T19:34:01.473" v="1227" actId="47"/>
        <pc:sldMkLst>
          <pc:docMk/>
          <pc:sldMk cId="4024107484" sldId="1050"/>
        </pc:sldMkLst>
      </pc:sldChg>
      <pc:sldChg chg="del">
        <pc:chgData name="Harold Greenberg" userId="d5c41c3ac8bf082f" providerId="LiveId" clId="{60B4B568-9236-4EE8-8FE0-142EE317EB52}" dt="2021-06-04T20:32:18.847" v="1473" actId="47"/>
        <pc:sldMkLst>
          <pc:docMk/>
          <pc:sldMk cId="2533269523" sldId="1051"/>
        </pc:sldMkLst>
      </pc:sldChg>
      <pc:sldChg chg="del">
        <pc:chgData name="Harold Greenberg" userId="d5c41c3ac8bf082f" providerId="LiveId" clId="{60B4B568-9236-4EE8-8FE0-142EE317EB52}" dt="2021-05-27T13:38:04.158" v="536" actId="47"/>
        <pc:sldMkLst>
          <pc:docMk/>
          <pc:sldMk cId="2491994623" sldId="1052"/>
        </pc:sldMkLst>
      </pc:sldChg>
      <pc:sldChg chg="del">
        <pc:chgData name="Harold Greenberg" userId="d5c41c3ac8bf082f" providerId="LiveId" clId="{60B4B568-9236-4EE8-8FE0-142EE317EB52}" dt="2021-05-27T13:38:04.692" v="537" actId="47"/>
        <pc:sldMkLst>
          <pc:docMk/>
          <pc:sldMk cId="1836966615" sldId="1053"/>
        </pc:sldMkLst>
      </pc:sldChg>
      <pc:sldChg chg="del">
        <pc:chgData name="Harold Greenberg" userId="d5c41c3ac8bf082f" providerId="LiveId" clId="{60B4B568-9236-4EE8-8FE0-142EE317EB52}" dt="2021-05-27T13:38:05.136" v="538" actId="47"/>
        <pc:sldMkLst>
          <pc:docMk/>
          <pc:sldMk cId="2125550629" sldId="1054"/>
        </pc:sldMkLst>
      </pc:sldChg>
      <pc:sldChg chg="del">
        <pc:chgData name="Harold Greenberg" userId="d5c41c3ac8bf082f" providerId="LiveId" clId="{60B4B568-9236-4EE8-8FE0-142EE317EB52}" dt="2021-05-27T13:38:05.667" v="539" actId="47"/>
        <pc:sldMkLst>
          <pc:docMk/>
          <pc:sldMk cId="558035987" sldId="1055"/>
        </pc:sldMkLst>
      </pc:sldChg>
      <pc:sldChg chg="del">
        <pc:chgData name="Harold Greenberg" userId="d5c41c3ac8bf082f" providerId="LiveId" clId="{60B4B568-9236-4EE8-8FE0-142EE317EB52}" dt="2021-05-27T13:38:10.198" v="540" actId="47"/>
        <pc:sldMkLst>
          <pc:docMk/>
          <pc:sldMk cId="1206089461" sldId="1056"/>
        </pc:sldMkLst>
      </pc:sldChg>
      <pc:sldChg chg="del">
        <pc:chgData name="Harold Greenberg" userId="d5c41c3ac8bf082f" providerId="LiveId" clId="{60B4B568-9236-4EE8-8FE0-142EE317EB52}" dt="2021-05-27T13:38:14.664" v="542" actId="47"/>
        <pc:sldMkLst>
          <pc:docMk/>
          <pc:sldMk cId="1568356794" sldId="1057"/>
        </pc:sldMkLst>
      </pc:sldChg>
      <pc:sldChg chg="del">
        <pc:chgData name="Harold Greenberg" userId="d5c41c3ac8bf082f" providerId="LiveId" clId="{60B4B568-9236-4EE8-8FE0-142EE317EB52}" dt="2021-05-27T13:38:44.469" v="544" actId="47"/>
        <pc:sldMkLst>
          <pc:docMk/>
          <pc:sldMk cId="2522922455" sldId="1058"/>
        </pc:sldMkLst>
      </pc:sldChg>
      <pc:sldChg chg="del">
        <pc:chgData name="Harold Greenberg" userId="d5c41c3ac8bf082f" providerId="LiveId" clId="{60B4B568-9236-4EE8-8FE0-142EE317EB52}" dt="2021-05-27T13:38:44.917" v="545" actId="47"/>
        <pc:sldMkLst>
          <pc:docMk/>
          <pc:sldMk cId="4095561903" sldId="1059"/>
        </pc:sldMkLst>
      </pc:sldChg>
      <pc:sldChg chg="del">
        <pc:chgData name="Harold Greenberg" userId="d5c41c3ac8bf082f" providerId="LiveId" clId="{60B4B568-9236-4EE8-8FE0-142EE317EB52}" dt="2021-05-27T13:38:45.366" v="546" actId="47"/>
        <pc:sldMkLst>
          <pc:docMk/>
          <pc:sldMk cId="2249266099" sldId="1060"/>
        </pc:sldMkLst>
      </pc:sldChg>
      <pc:sldChg chg="del">
        <pc:chgData name="Harold Greenberg" userId="d5c41c3ac8bf082f" providerId="LiveId" clId="{60B4B568-9236-4EE8-8FE0-142EE317EB52}" dt="2021-05-27T13:38:45.769" v="547" actId="47"/>
        <pc:sldMkLst>
          <pc:docMk/>
          <pc:sldMk cId="2493291005" sldId="1061"/>
        </pc:sldMkLst>
      </pc:sldChg>
      <pc:sldChg chg="del">
        <pc:chgData name="Harold Greenberg" userId="d5c41c3ac8bf082f" providerId="LiveId" clId="{60B4B568-9236-4EE8-8FE0-142EE317EB52}" dt="2021-05-27T13:38:46.348" v="548" actId="47"/>
        <pc:sldMkLst>
          <pc:docMk/>
          <pc:sldMk cId="359762069" sldId="1062"/>
        </pc:sldMkLst>
      </pc:sldChg>
      <pc:sldChg chg="del">
        <pc:chgData name="Harold Greenberg" userId="d5c41c3ac8bf082f" providerId="LiveId" clId="{60B4B568-9236-4EE8-8FE0-142EE317EB52}" dt="2021-05-27T13:38:57.378" v="551" actId="47"/>
        <pc:sldMkLst>
          <pc:docMk/>
          <pc:sldMk cId="4096107119" sldId="1063"/>
        </pc:sldMkLst>
      </pc:sldChg>
      <pc:sldChg chg="del">
        <pc:chgData name="Harold Greenberg" userId="d5c41c3ac8bf082f" providerId="LiveId" clId="{60B4B568-9236-4EE8-8FE0-142EE317EB52}" dt="2021-05-27T13:39:30.268" v="556" actId="47"/>
        <pc:sldMkLst>
          <pc:docMk/>
          <pc:sldMk cId="2164873558" sldId="1064"/>
        </pc:sldMkLst>
      </pc:sldChg>
      <pc:sldChg chg="del">
        <pc:chgData name="Harold Greenberg" userId="d5c41c3ac8bf082f" providerId="LiveId" clId="{60B4B568-9236-4EE8-8FE0-142EE317EB52}" dt="2021-05-27T13:39:30.745" v="557" actId="47"/>
        <pc:sldMkLst>
          <pc:docMk/>
          <pc:sldMk cId="4276651085" sldId="1065"/>
        </pc:sldMkLst>
      </pc:sldChg>
      <pc:sldChg chg="del">
        <pc:chgData name="Harold Greenberg" userId="d5c41c3ac8bf082f" providerId="LiveId" clId="{60B4B568-9236-4EE8-8FE0-142EE317EB52}" dt="2021-05-27T13:39:31.226" v="558" actId="47"/>
        <pc:sldMkLst>
          <pc:docMk/>
          <pc:sldMk cId="2223243134" sldId="1066"/>
        </pc:sldMkLst>
      </pc:sldChg>
      <pc:sldChg chg="del">
        <pc:chgData name="Harold Greenberg" userId="d5c41c3ac8bf082f" providerId="LiveId" clId="{60B4B568-9236-4EE8-8FE0-142EE317EB52}" dt="2021-05-27T13:39:31.716" v="559" actId="47"/>
        <pc:sldMkLst>
          <pc:docMk/>
          <pc:sldMk cId="3682249971" sldId="1067"/>
        </pc:sldMkLst>
      </pc:sldChg>
      <pc:sldChg chg="del">
        <pc:chgData name="Harold Greenberg" userId="d5c41c3ac8bf082f" providerId="LiveId" clId="{60B4B568-9236-4EE8-8FE0-142EE317EB52}" dt="2021-05-27T13:39:32.204" v="560" actId="47"/>
        <pc:sldMkLst>
          <pc:docMk/>
          <pc:sldMk cId="3364646729" sldId="1068"/>
        </pc:sldMkLst>
      </pc:sldChg>
      <pc:sldChg chg="del">
        <pc:chgData name="Harold Greenberg" userId="d5c41c3ac8bf082f" providerId="LiveId" clId="{60B4B568-9236-4EE8-8FE0-142EE317EB52}" dt="2021-05-27T13:39:51.237" v="561" actId="47"/>
        <pc:sldMkLst>
          <pc:docMk/>
          <pc:sldMk cId="765938468" sldId="1069"/>
        </pc:sldMkLst>
      </pc:sldChg>
      <pc:sldChg chg="del">
        <pc:chgData name="Harold Greenberg" userId="d5c41c3ac8bf082f" providerId="LiveId" clId="{60B4B568-9236-4EE8-8FE0-142EE317EB52}" dt="2021-05-27T13:48:35.118" v="717" actId="47"/>
        <pc:sldMkLst>
          <pc:docMk/>
          <pc:sldMk cId="1449548263" sldId="1070"/>
        </pc:sldMkLst>
      </pc:sldChg>
      <pc:sldChg chg="del">
        <pc:chgData name="Harold Greenberg" userId="d5c41c3ac8bf082f" providerId="LiveId" clId="{60B4B568-9236-4EE8-8FE0-142EE317EB52}" dt="2021-05-27T13:48:35.962" v="718" actId="47"/>
        <pc:sldMkLst>
          <pc:docMk/>
          <pc:sldMk cId="882894476" sldId="1071"/>
        </pc:sldMkLst>
      </pc:sldChg>
      <pc:sldChg chg="del">
        <pc:chgData name="Harold Greenberg" userId="d5c41c3ac8bf082f" providerId="LiveId" clId="{60B4B568-9236-4EE8-8FE0-142EE317EB52}" dt="2021-05-27T13:48:36.724" v="719" actId="47"/>
        <pc:sldMkLst>
          <pc:docMk/>
          <pc:sldMk cId="3500923182" sldId="1072"/>
        </pc:sldMkLst>
      </pc:sldChg>
      <pc:sldChg chg="del">
        <pc:chgData name="Harold Greenberg" userId="d5c41c3ac8bf082f" providerId="LiveId" clId="{60B4B568-9236-4EE8-8FE0-142EE317EB52}" dt="2021-05-27T13:48:37.314" v="720" actId="47"/>
        <pc:sldMkLst>
          <pc:docMk/>
          <pc:sldMk cId="4057566327" sldId="1073"/>
        </pc:sldMkLst>
      </pc:sldChg>
      <pc:sldChg chg="del">
        <pc:chgData name="Harold Greenberg" userId="d5c41c3ac8bf082f" providerId="LiveId" clId="{60B4B568-9236-4EE8-8FE0-142EE317EB52}" dt="2021-05-27T13:48:37.963" v="721" actId="47"/>
        <pc:sldMkLst>
          <pc:docMk/>
          <pc:sldMk cId="1920553797" sldId="1074"/>
        </pc:sldMkLst>
      </pc:sldChg>
      <pc:sldChg chg="del">
        <pc:chgData name="Harold Greenberg" userId="d5c41c3ac8bf082f" providerId="LiveId" clId="{60B4B568-9236-4EE8-8FE0-142EE317EB52}" dt="2021-05-27T13:48:39.488" v="723" actId="47"/>
        <pc:sldMkLst>
          <pc:docMk/>
          <pc:sldMk cId="3084309567" sldId="1075"/>
        </pc:sldMkLst>
      </pc:sldChg>
      <pc:sldChg chg="del">
        <pc:chgData name="Harold Greenberg" userId="d5c41c3ac8bf082f" providerId="LiveId" clId="{60B4B568-9236-4EE8-8FE0-142EE317EB52}" dt="2021-05-27T13:38:51.692" v="549" actId="47"/>
        <pc:sldMkLst>
          <pc:docMk/>
          <pc:sldMk cId="73019768" sldId="1076"/>
        </pc:sldMkLst>
      </pc:sldChg>
      <pc:sldChg chg="del ord">
        <pc:chgData name="Harold Greenberg" userId="d5c41c3ac8bf082f" providerId="LiveId" clId="{60B4B568-9236-4EE8-8FE0-142EE317EB52}" dt="2021-06-13T23:49:12.183" v="9728" actId="47"/>
        <pc:sldMkLst>
          <pc:docMk/>
          <pc:sldMk cId="118385213" sldId="1078"/>
        </pc:sldMkLst>
      </pc:sldChg>
      <pc:sldChg chg="new del">
        <pc:chgData name="Harold Greenberg" userId="d5c41c3ac8bf082f" providerId="LiveId" clId="{60B4B568-9236-4EE8-8FE0-142EE317EB52}" dt="2021-05-27T13:34:14.687" v="511" actId="47"/>
        <pc:sldMkLst>
          <pc:docMk/>
          <pc:sldMk cId="16470537" sldId="1079"/>
        </pc:sldMkLst>
      </pc:sldChg>
      <pc:sldChg chg="modSp add mod">
        <pc:chgData name="Harold Greenberg" userId="d5c41c3ac8bf082f" providerId="LiveId" clId="{60B4B568-9236-4EE8-8FE0-142EE317EB52}" dt="2021-06-13T20:58:13.345" v="9600" actId="207"/>
        <pc:sldMkLst>
          <pc:docMk/>
          <pc:sldMk cId="3939142614" sldId="1079"/>
        </pc:sldMkLst>
        <pc:spChg chg="mod">
          <ac:chgData name="Harold Greenberg" userId="d5c41c3ac8bf082f" providerId="LiveId" clId="{60B4B568-9236-4EE8-8FE0-142EE317EB52}" dt="2021-06-13T20:58:13.345" v="9600" actId="207"/>
          <ac:spMkLst>
            <pc:docMk/>
            <pc:sldMk cId="3939142614" sldId="1079"/>
            <ac:spMk id="3" creationId="{CA111074-9321-46C9-BD92-1037C01995E6}"/>
          </ac:spMkLst>
        </pc:spChg>
      </pc:sldChg>
      <pc:sldChg chg="add del">
        <pc:chgData name="Harold Greenberg" userId="d5c41c3ac8bf082f" providerId="LiveId" clId="{60B4B568-9236-4EE8-8FE0-142EE317EB52}" dt="2021-06-04T20:36:45.751" v="1577"/>
        <pc:sldMkLst>
          <pc:docMk/>
          <pc:sldMk cId="210696416" sldId="1080"/>
        </pc:sldMkLst>
      </pc:sldChg>
      <pc:sldChg chg="modSp add mod">
        <pc:chgData name="Harold Greenberg" userId="d5c41c3ac8bf082f" providerId="LiveId" clId="{60B4B568-9236-4EE8-8FE0-142EE317EB52}" dt="2021-06-30T03:27:02.306" v="11142" actId="14100"/>
        <pc:sldMkLst>
          <pc:docMk/>
          <pc:sldMk cId="2707690650" sldId="1080"/>
        </pc:sldMkLst>
        <pc:spChg chg="mod">
          <ac:chgData name="Harold Greenberg" userId="d5c41c3ac8bf082f" providerId="LiveId" clId="{60B4B568-9236-4EE8-8FE0-142EE317EB52}" dt="2021-06-30T03:27:02.306" v="11142" actId="14100"/>
          <ac:spMkLst>
            <pc:docMk/>
            <pc:sldMk cId="2707690650" sldId="1080"/>
            <ac:spMk id="4" creationId="{6B84CAF5-C94B-48D4-910D-97DF728371AE}"/>
          </ac:spMkLst>
        </pc:spChg>
      </pc:sldChg>
      <pc:sldChg chg="modSp add mod">
        <pc:chgData name="Harold Greenberg" userId="d5c41c3ac8bf082f" providerId="LiveId" clId="{60B4B568-9236-4EE8-8FE0-142EE317EB52}" dt="2021-06-30T03:26:54.146" v="11141" actId="14100"/>
        <pc:sldMkLst>
          <pc:docMk/>
          <pc:sldMk cId="1866286751" sldId="1081"/>
        </pc:sldMkLst>
        <pc:spChg chg="mod">
          <ac:chgData name="Harold Greenberg" userId="d5c41c3ac8bf082f" providerId="LiveId" clId="{60B4B568-9236-4EE8-8FE0-142EE317EB52}" dt="2021-06-30T03:26:54.146" v="11141" actId="14100"/>
          <ac:spMkLst>
            <pc:docMk/>
            <pc:sldMk cId="1866286751" sldId="1081"/>
            <ac:spMk id="4" creationId="{6B84CAF5-C94B-48D4-910D-97DF728371AE}"/>
          </ac:spMkLst>
        </pc:spChg>
      </pc:sldChg>
      <pc:sldChg chg="modSp add mod">
        <pc:chgData name="Harold Greenberg" userId="d5c41c3ac8bf082f" providerId="LiveId" clId="{60B4B568-9236-4EE8-8FE0-142EE317EB52}" dt="2021-06-14T00:48:16.417" v="10605" actId="255"/>
        <pc:sldMkLst>
          <pc:docMk/>
          <pc:sldMk cId="2752131828" sldId="1082"/>
        </pc:sldMkLst>
        <pc:spChg chg="mod">
          <ac:chgData name="Harold Greenberg" userId="d5c41c3ac8bf082f" providerId="LiveId" clId="{60B4B568-9236-4EE8-8FE0-142EE317EB52}" dt="2021-06-14T00:48:16.417" v="10605" actId="255"/>
          <ac:spMkLst>
            <pc:docMk/>
            <pc:sldMk cId="2752131828" sldId="1082"/>
            <ac:spMk id="3" creationId="{CA111074-9321-46C9-BD92-1037C01995E6}"/>
          </ac:spMkLst>
        </pc:spChg>
      </pc:sldChg>
      <pc:sldChg chg="modSp add mod">
        <pc:chgData name="Harold Greenberg" userId="d5c41c3ac8bf082f" providerId="LiveId" clId="{60B4B568-9236-4EE8-8FE0-142EE317EB52}" dt="2021-06-30T03:26:44.459" v="11140" actId="14100"/>
        <pc:sldMkLst>
          <pc:docMk/>
          <pc:sldMk cId="3971184599" sldId="1083"/>
        </pc:sldMkLst>
        <pc:spChg chg="mod">
          <ac:chgData name="Harold Greenberg" userId="d5c41c3ac8bf082f" providerId="LiveId" clId="{60B4B568-9236-4EE8-8FE0-142EE317EB52}" dt="2021-06-30T03:26:44.459" v="11140" actId="14100"/>
          <ac:spMkLst>
            <pc:docMk/>
            <pc:sldMk cId="3971184599" sldId="1083"/>
            <ac:spMk id="4" creationId="{6B84CAF5-C94B-48D4-910D-97DF728371AE}"/>
          </ac:spMkLst>
        </pc:spChg>
        <pc:picChg chg="mod">
          <ac:chgData name="Harold Greenberg" userId="d5c41c3ac8bf082f" providerId="LiveId" clId="{60B4B568-9236-4EE8-8FE0-142EE317EB52}" dt="2021-06-13T23:54:39.361" v="9769" actId="1076"/>
          <ac:picMkLst>
            <pc:docMk/>
            <pc:sldMk cId="3971184599" sldId="1083"/>
            <ac:picMk id="3" creationId="{478BC6B6-4C46-429B-B057-F83DEE5C691C}"/>
          </ac:picMkLst>
        </pc:picChg>
      </pc:sldChg>
      <pc:sldChg chg="modSp add mod">
        <pc:chgData name="Harold Greenberg" userId="d5c41c3ac8bf082f" providerId="LiveId" clId="{60B4B568-9236-4EE8-8FE0-142EE317EB52}" dt="2021-06-30T03:26:31.755" v="11139" actId="14100"/>
        <pc:sldMkLst>
          <pc:docMk/>
          <pc:sldMk cId="3304044695" sldId="1084"/>
        </pc:sldMkLst>
        <pc:spChg chg="mod">
          <ac:chgData name="Harold Greenberg" userId="d5c41c3ac8bf082f" providerId="LiveId" clId="{60B4B568-9236-4EE8-8FE0-142EE317EB52}" dt="2021-06-30T03:26:31.755" v="11139" actId="14100"/>
          <ac:spMkLst>
            <pc:docMk/>
            <pc:sldMk cId="3304044695" sldId="1084"/>
            <ac:spMk id="4" creationId="{6B84CAF5-C94B-48D4-910D-97DF728371AE}"/>
          </ac:spMkLst>
        </pc:spChg>
      </pc:sldChg>
      <pc:sldChg chg="modSp add mod">
        <pc:chgData name="Harold Greenberg" userId="d5c41c3ac8bf082f" providerId="LiveId" clId="{60B4B568-9236-4EE8-8FE0-142EE317EB52}" dt="2021-06-30T02:56:04.514" v="10898" actId="1036"/>
        <pc:sldMkLst>
          <pc:docMk/>
          <pc:sldMk cId="101028975" sldId="1085"/>
        </pc:sldMkLst>
        <pc:spChg chg="mod">
          <ac:chgData name="Harold Greenberg" userId="d5c41c3ac8bf082f" providerId="LiveId" clId="{60B4B568-9236-4EE8-8FE0-142EE317EB52}" dt="2021-06-30T02:56:04.514" v="10898" actId="1036"/>
          <ac:spMkLst>
            <pc:docMk/>
            <pc:sldMk cId="101028975" sldId="1085"/>
            <ac:spMk id="3" creationId="{CA111074-9321-46C9-BD92-1037C01995E6}"/>
          </ac:spMkLst>
        </pc:spChg>
      </pc:sldChg>
      <pc:sldChg chg="addSp delSp modSp add mod">
        <pc:chgData name="Harold Greenberg" userId="d5c41c3ac8bf082f" providerId="LiveId" clId="{60B4B568-9236-4EE8-8FE0-142EE317EB52}" dt="2021-06-30T03:26:23.110" v="11138" actId="14100"/>
        <pc:sldMkLst>
          <pc:docMk/>
          <pc:sldMk cId="3465672473" sldId="1086"/>
        </pc:sldMkLst>
        <pc:spChg chg="mod">
          <ac:chgData name="Harold Greenberg" userId="d5c41c3ac8bf082f" providerId="LiveId" clId="{60B4B568-9236-4EE8-8FE0-142EE317EB52}" dt="2021-06-30T03:26:23.110" v="11138" actId="14100"/>
          <ac:spMkLst>
            <pc:docMk/>
            <pc:sldMk cId="3465672473" sldId="1086"/>
            <ac:spMk id="4" creationId="{6B84CAF5-C94B-48D4-910D-97DF728371AE}"/>
          </ac:spMkLst>
        </pc:spChg>
        <pc:picChg chg="add del">
          <ac:chgData name="Harold Greenberg" userId="d5c41c3ac8bf082f" providerId="LiveId" clId="{60B4B568-9236-4EE8-8FE0-142EE317EB52}" dt="2021-06-05T14:10:46.533" v="2167"/>
          <ac:picMkLst>
            <pc:docMk/>
            <pc:sldMk cId="3465672473" sldId="1086"/>
            <ac:picMk id="2" creationId="{FCB42A54-8AC8-45CC-AA29-CC49F74C6C41}"/>
          </ac:picMkLst>
        </pc:picChg>
        <pc:picChg chg="add del">
          <ac:chgData name="Harold Greenberg" userId="d5c41c3ac8bf082f" providerId="LiveId" clId="{60B4B568-9236-4EE8-8FE0-142EE317EB52}" dt="2021-06-05T14:10:57.972" v="2169"/>
          <ac:picMkLst>
            <pc:docMk/>
            <pc:sldMk cId="3465672473" sldId="1086"/>
            <ac:picMk id="5" creationId="{3CACF40A-0524-42F1-8CDA-DBA841D4A6C1}"/>
          </ac:picMkLst>
        </pc:picChg>
        <pc:picChg chg="add del">
          <ac:chgData name="Harold Greenberg" userId="d5c41c3ac8bf082f" providerId="LiveId" clId="{60B4B568-9236-4EE8-8FE0-142EE317EB52}" dt="2021-06-05T14:11:25.875" v="2171"/>
          <ac:picMkLst>
            <pc:docMk/>
            <pc:sldMk cId="3465672473" sldId="1086"/>
            <ac:picMk id="6" creationId="{E9A9F127-807A-4243-9E93-30157342CD77}"/>
          </ac:picMkLst>
        </pc:picChg>
      </pc:sldChg>
      <pc:sldChg chg="modSp add del mod">
        <pc:chgData name="Harold Greenberg" userId="d5c41c3ac8bf082f" providerId="LiveId" clId="{60B4B568-9236-4EE8-8FE0-142EE317EB52}" dt="2021-06-13T23:57:20.475" v="9782" actId="115"/>
        <pc:sldMkLst>
          <pc:docMk/>
          <pc:sldMk cId="1496855433" sldId="1087"/>
        </pc:sldMkLst>
        <pc:spChg chg="mod">
          <ac:chgData name="Harold Greenberg" userId="d5c41c3ac8bf082f" providerId="LiveId" clId="{60B4B568-9236-4EE8-8FE0-142EE317EB52}" dt="2021-06-13T23:57:20.475" v="9782" actId="115"/>
          <ac:spMkLst>
            <pc:docMk/>
            <pc:sldMk cId="1496855433" sldId="1087"/>
            <ac:spMk id="4" creationId="{6B84CAF5-C94B-48D4-910D-97DF728371AE}"/>
          </ac:spMkLst>
        </pc:spChg>
      </pc:sldChg>
      <pc:sldChg chg="modSp add mod">
        <pc:chgData name="Harold Greenberg" userId="d5c41c3ac8bf082f" providerId="LiveId" clId="{60B4B568-9236-4EE8-8FE0-142EE317EB52}" dt="2021-06-30T03:26:10.702" v="11137" actId="14100"/>
        <pc:sldMkLst>
          <pc:docMk/>
          <pc:sldMk cId="3922115738" sldId="1088"/>
        </pc:sldMkLst>
        <pc:spChg chg="mod">
          <ac:chgData name="Harold Greenberg" userId="d5c41c3ac8bf082f" providerId="LiveId" clId="{60B4B568-9236-4EE8-8FE0-142EE317EB52}" dt="2021-06-30T03:26:10.702" v="11137" actId="14100"/>
          <ac:spMkLst>
            <pc:docMk/>
            <pc:sldMk cId="3922115738" sldId="1088"/>
            <ac:spMk id="4" creationId="{6B84CAF5-C94B-48D4-910D-97DF728371AE}"/>
          </ac:spMkLst>
        </pc:spChg>
      </pc:sldChg>
      <pc:sldChg chg="modSp add mod">
        <pc:chgData name="Harold Greenberg" userId="d5c41c3ac8bf082f" providerId="LiveId" clId="{60B4B568-9236-4EE8-8FE0-142EE317EB52}" dt="2021-06-30T03:26:01.079" v="11136" actId="14100"/>
        <pc:sldMkLst>
          <pc:docMk/>
          <pc:sldMk cId="1989009241" sldId="1089"/>
        </pc:sldMkLst>
        <pc:spChg chg="mod">
          <ac:chgData name="Harold Greenberg" userId="d5c41c3ac8bf082f" providerId="LiveId" clId="{60B4B568-9236-4EE8-8FE0-142EE317EB52}" dt="2021-06-30T03:26:01.079" v="11136" actId="14100"/>
          <ac:spMkLst>
            <pc:docMk/>
            <pc:sldMk cId="1989009241" sldId="1089"/>
            <ac:spMk id="4" creationId="{6B84CAF5-C94B-48D4-910D-97DF728371AE}"/>
          </ac:spMkLst>
        </pc:spChg>
      </pc:sldChg>
      <pc:sldChg chg="modSp add mod">
        <pc:chgData name="Harold Greenberg" userId="d5c41c3ac8bf082f" providerId="LiveId" clId="{60B4B568-9236-4EE8-8FE0-142EE317EB52}" dt="2021-06-30T03:00:36.483" v="10951" actId="20577"/>
        <pc:sldMkLst>
          <pc:docMk/>
          <pc:sldMk cId="3251272137" sldId="1090"/>
        </pc:sldMkLst>
        <pc:spChg chg="mod">
          <ac:chgData name="Harold Greenberg" userId="d5c41c3ac8bf082f" providerId="LiveId" clId="{60B4B568-9236-4EE8-8FE0-142EE317EB52}" dt="2021-06-30T03:00:36.483" v="10951" actId="20577"/>
          <ac:spMkLst>
            <pc:docMk/>
            <pc:sldMk cId="3251272137" sldId="1090"/>
            <ac:spMk id="3" creationId="{CA111074-9321-46C9-BD92-1037C01995E6}"/>
          </ac:spMkLst>
        </pc:spChg>
      </pc:sldChg>
      <pc:sldChg chg="modSp add mod">
        <pc:chgData name="Harold Greenberg" userId="d5c41c3ac8bf082f" providerId="LiveId" clId="{60B4B568-9236-4EE8-8FE0-142EE317EB52}" dt="2021-06-30T03:00:46.643" v="10952" actId="14100"/>
        <pc:sldMkLst>
          <pc:docMk/>
          <pc:sldMk cId="2348047603" sldId="1091"/>
        </pc:sldMkLst>
        <pc:spChg chg="mod">
          <ac:chgData name="Harold Greenberg" userId="d5c41c3ac8bf082f" providerId="LiveId" clId="{60B4B568-9236-4EE8-8FE0-142EE317EB52}" dt="2021-06-30T03:00:46.643" v="10952" actId="14100"/>
          <ac:spMkLst>
            <pc:docMk/>
            <pc:sldMk cId="2348047603" sldId="1091"/>
            <ac:spMk id="3" creationId="{CA111074-9321-46C9-BD92-1037C01995E6}"/>
          </ac:spMkLst>
        </pc:spChg>
      </pc:sldChg>
      <pc:sldChg chg="addSp delSp modSp add mod ord setBg">
        <pc:chgData name="Harold Greenberg" userId="d5c41c3ac8bf082f" providerId="LiveId" clId="{60B4B568-9236-4EE8-8FE0-142EE317EB52}" dt="2021-06-12T02:32:11.103" v="5905"/>
        <pc:sldMkLst>
          <pc:docMk/>
          <pc:sldMk cId="3566252244" sldId="1092"/>
        </pc:sldMkLst>
        <pc:spChg chg="del">
          <ac:chgData name="Harold Greenberg" userId="d5c41c3ac8bf082f" providerId="LiveId" clId="{60B4B568-9236-4EE8-8FE0-142EE317EB52}" dt="2021-06-07T13:46:29.664" v="2943" actId="478"/>
          <ac:spMkLst>
            <pc:docMk/>
            <pc:sldMk cId="3566252244" sldId="1092"/>
            <ac:spMk id="3" creationId="{CA111074-9321-46C9-BD92-1037C01995E6}"/>
          </ac:spMkLst>
        </pc:spChg>
        <pc:spChg chg="add del mod">
          <ac:chgData name="Harold Greenberg" userId="d5c41c3ac8bf082f" providerId="LiveId" clId="{60B4B568-9236-4EE8-8FE0-142EE317EB52}" dt="2021-06-07T13:46:34.416" v="2944" actId="478"/>
          <ac:spMkLst>
            <pc:docMk/>
            <pc:sldMk cId="3566252244" sldId="1092"/>
            <ac:spMk id="4" creationId="{30FD9C57-D715-435B-802B-45586A75F04D}"/>
          </ac:spMkLst>
        </pc:spChg>
        <pc:spChg chg="add">
          <ac:chgData name="Harold Greenberg" userId="d5c41c3ac8bf082f" providerId="LiveId" clId="{60B4B568-9236-4EE8-8FE0-142EE317EB52}" dt="2021-06-07T13:46:52.103" v="2948" actId="26606"/>
          <ac:spMkLst>
            <pc:docMk/>
            <pc:sldMk cId="3566252244" sldId="1092"/>
            <ac:spMk id="11" creationId="{42A4FC2C-047E-45A5-965D-8E1E3BF09BC6}"/>
          </ac:spMkLst>
        </pc:spChg>
        <pc:picChg chg="add mod">
          <ac:chgData name="Harold Greenberg" userId="d5c41c3ac8bf082f" providerId="LiveId" clId="{60B4B568-9236-4EE8-8FE0-142EE317EB52}" dt="2021-06-07T13:54:29.989" v="3032"/>
          <ac:picMkLst>
            <pc:docMk/>
            <pc:sldMk cId="3566252244" sldId="1092"/>
            <ac:picMk id="6" creationId="{D62E6C45-2624-44C4-A2EB-9BB9AF513406}"/>
          </ac:picMkLst>
        </pc:picChg>
      </pc:sldChg>
      <pc:sldChg chg="addSp delSp modSp add mod">
        <pc:chgData name="Harold Greenberg" userId="d5c41c3ac8bf082f" providerId="LiveId" clId="{60B4B568-9236-4EE8-8FE0-142EE317EB52}" dt="2021-06-07T13:54:56.590" v="3033"/>
        <pc:sldMkLst>
          <pc:docMk/>
          <pc:sldMk cId="652458110" sldId="1093"/>
        </pc:sldMkLst>
        <pc:spChg chg="del">
          <ac:chgData name="Harold Greenberg" userId="d5c41c3ac8bf082f" providerId="LiveId" clId="{60B4B568-9236-4EE8-8FE0-142EE317EB52}" dt="2021-06-07T13:47:19.014" v="2954" actId="26606"/>
          <ac:spMkLst>
            <pc:docMk/>
            <pc:sldMk cId="652458110" sldId="1093"/>
            <ac:spMk id="11" creationId="{42A4FC2C-047E-45A5-965D-8E1E3BF09BC6}"/>
          </ac:spMkLst>
        </pc:spChg>
        <pc:spChg chg="add">
          <ac:chgData name="Harold Greenberg" userId="d5c41c3ac8bf082f" providerId="LiveId" clId="{60B4B568-9236-4EE8-8FE0-142EE317EB52}" dt="2021-06-07T13:47:19.014" v="2954" actId="26606"/>
          <ac:spMkLst>
            <pc:docMk/>
            <pc:sldMk cId="652458110" sldId="1093"/>
            <ac:spMk id="16" creationId="{42A4FC2C-047E-45A5-965D-8E1E3BF09BC6}"/>
          </ac:spMkLst>
        </pc:spChg>
        <pc:picChg chg="add mod">
          <ac:chgData name="Harold Greenberg" userId="d5c41c3ac8bf082f" providerId="LiveId" clId="{60B4B568-9236-4EE8-8FE0-142EE317EB52}" dt="2021-06-07T13:54:56.590" v="3033"/>
          <ac:picMkLst>
            <pc:docMk/>
            <pc:sldMk cId="652458110" sldId="1093"/>
            <ac:picMk id="3" creationId="{8D225936-891D-49A5-AF43-DA4609EC820F}"/>
          </ac:picMkLst>
        </pc:picChg>
        <pc:picChg chg="del">
          <ac:chgData name="Harold Greenberg" userId="d5c41c3ac8bf082f" providerId="LiveId" clId="{60B4B568-9236-4EE8-8FE0-142EE317EB52}" dt="2021-06-07T13:47:05.220" v="2950" actId="478"/>
          <ac:picMkLst>
            <pc:docMk/>
            <pc:sldMk cId="652458110" sldId="1093"/>
            <ac:picMk id="6" creationId="{D62E6C45-2624-44C4-A2EB-9BB9AF513406}"/>
          </ac:picMkLst>
        </pc:picChg>
      </pc:sldChg>
      <pc:sldChg chg="delSp add setBg delDesignElem">
        <pc:chgData name="Harold Greenberg" userId="d5c41c3ac8bf082f" providerId="LiveId" clId="{60B4B568-9236-4EE8-8FE0-142EE317EB52}" dt="2021-06-13T19:57:27.402" v="9070"/>
        <pc:sldMkLst>
          <pc:docMk/>
          <pc:sldMk cId="3439810136" sldId="1094"/>
        </pc:sldMkLst>
        <pc:spChg chg="del">
          <ac:chgData name="Harold Greenberg" userId="d5c41c3ac8bf082f" providerId="LiveId" clId="{60B4B568-9236-4EE8-8FE0-142EE317EB52}" dt="2021-06-13T19:57:27.402" v="9070"/>
          <ac:spMkLst>
            <pc:docMk/>
            <pc:sldMk cId="3439810136" sldId="1094"/>
            <ac:spMk id="21" creationId="{42A4FC2C-047E-45A5-965D-8E1E3BF09BC6}"/>
          </ac:spMkLst>
        </pc:spChg>
      </pc:sldChg>
      <pc:sldChg chg="addSp delSp modSp add del mod ord">
        <pc:chgData name="Harold Greenberg" userId="d5c41c3ac8bf082f" providerId="LiveId" clId="{60B4B568-9236-4EE8-8FE0-142EE317EB52}" dt="2021-06-13T19:57:17.056" v="9068" actId="2696"/>
        <pc:sldMkLst>
          <pc:docMk/>
          <pc:sldMk cId="3973261263" sldId="1094"/>
        </pc:sldMkLst>
        <pc:spChg chg="del">
          <ac:chgData name="Harold Greenberg" userId="d5c41c3ac8bf082f" providerId="LiveId" clId="{60B4B568-9236-4EE8-8FE0-142EE317EB52}" dt="2021-06-07T13:47:40.464" v="2960" actId="26606"/>
          <ac:spMkLst>
            <pc:docMk/>
            <pc:sldMk cId="3973261263" sldId="1094"/>
            <ac:spMk id="16" creationId="{42A4FC2C-047E-45A5-965D-8E1E3BF09BC6}"/>
          </ac:spMkLst>
        </pc:spChg>
        <pc:spChg chg="add">
          <ac:chgData name="Harold Greenberg" userId="d5c41c3ac8bf082f" providerId="LiveId" clId="{60B4B568-9236-4EE8-8FE0-142EE317EB52}" dt="2021-06-07T13:47:40.464" v="2960" actId="26606"/>
          <ac:spMkLst>
            <pc:docMk/>
            <pc:sldMk cId="3973261263" sldId="1094"/>
            <ac:spMk id="21" creationId="{42A4FC2C-047E-45A5-965D-8E1E3BF09BC6}"/>
          </ac:spMkLst>
        </pc:spChg>
        <pc:picChg chg="del">
          <ac:chgData name="Harold Greenberg" userId="d5c41c3ac8bf082f" providerId="LiveId" clId="{60B4B568-9236-4EE8-8FE0-142EE317EB52}" dt="2021-06-07T13:47:27.705" v="2956" actId="478"/>
          <ac:picMkLst>
            <pc:docMk/>
            <pc:sldMk cId="3973261263" sldId="1094"/>
            <ac:picMk id="3" creationId="{8D225936-891D-49A5-AF43-DA4609EC820F}"/>
          </ac:picMkLst>
        </pc:picChg>
        <pc:picChg chg="add mod">
          <ac:chgData name="Harold Greenberg" userId="d5c41c3ac8bf082f" providerId="LiveId" clId="{60B4B568-9236-4EE8-8FE0-142EE317EB52}" dt="2021-06-07T13:55:38.637" v="3034"/>
          <ac:picMkLst>
            <pc:docMk/>
            <pc:sldMk cId="3973261263" sldId="1094"/>
            <ac:picMk id="4" creationId="{BBAEE9BB-E2A7-425F-9B6D-31F68224AC60}"/>
          </ac:picMkLst>
        </pc:picChg>
      </pc:sldChg>
      <pc:sldChg chg="addSp delSp modSp add mod ord setBg setClrOvrMap">
        <pc:chgData name="Harold Greenberg" userId="d5c41c3ac8bf082f" providerId="LiveId" clId="{60B4B568-9236-4EE8-8FE0-142EE317EB52}" dt="2021-06-14T01:05:38.490" v="10754" actId="14838"/>
        <pc:sldMkLst>
          <pc:docMk/>
          <pc:sldMk cId="464301192" sldId="1095"/>
        </pc:sldMkLst>
        <pc:spChg chg="add mod">
          <ac:chgData name="Harold Greenberg" userId="d5c41c3ac8bf082f" providerId="LiveId" clId="{60B4B568-9236-4EE8-8FE0-142EE317EB52}" dt="2021-06-14T01:05:38.490" v="10754" actId="14838"/>
          <ac:spMkLst>
            <pc:docMk/>
            <pc:sldMk cId="464301192" sldId="1095"/>
            <ac:spMk id="7" creationId="{A57D55C0-5CA1-41EF-AB28-51B69712A516}"/>
          </ac:spMkLst>
        </pc:spChg>
        <pc:spChg chg="del">
          <ac:chgData name="Harold Greenberg" userId="d5c41c3ac8bf082f" providerId="LiveId" clId="{60B4B568-9236-4EE8-8FE0-142EE317EB52}" dt="2021-06-07T13:48:16.714" v="2966" actId="26606"/>
          <ac:spMkLst>
            <pc:docMk/>
            <pc:sldMk cId="464301192" sldId="1095"/>
            <ac:spMk id="21" creationId="{42A4FC2C-047E-45A5-965D-8E1E3BF09BC6}"/>
          </ac:spMkLst>
        </pc:spChg>
        <pc:spChg chg="add del">
          <ac:chgData name="Harold Greenberg" userId="d5c41c3ac8bf082f" providerId="LiveId" clId="{60B4B568-9236-4EE8-8FE0-142EE317EB52}" dt="2021-06-11T17:24:31.341" v="4300" actId="26606"/>
          <ac:spMkLst>
            <pc:docMk/>
            <pc:sldMk cId="464301192" sldId="1095"/>
            <ac:spMk id="26" creationId="{569BBA9B-8F4E-4D2B-BEFA-41A475443377}"/>
          </ac:spMkLst>
        </pc:spChg>
        <pc:spChg chg="add del">
          <ac:chgData name="Harold Greenberg" userId="d5c41c3ac8bf082f" providerId="LiveId" clId="{60B4B568-9236-4EE8-8FE0-142EE317EB52}" dt="2021-06-11T17:24:31.341" v="4300" actId="26606"/>
          <ac:spMkLst>
            <pc:docMk/>
            <pc:sldMk cId="464301192" sldId="1095"/>
            <ac:spMk id="28" creationId="{851012D1-8033-40B1-9EC0-91390FFC7403}"/>
          </ac:spMkLst>
        </pc:spChg>
        <pc:spChg chg="add del">
          <ac:chgData name="Harold Greenberg" userId="d5c41c3ac8bf082f" providerId="LiveId" clId="{60B4B568-9236-4EE8-8FE0-142EE317EB52}" dt="2021-06-11T17:24:31.341" v="4300" actId="26606"/>
          <ac:spMkLst>
            <pc:docMk/>
            <pc:sldMk cId="464301192" sldId="1095"/>
            <ac:spMk id="30" creationId="{2E80C965-DB6D-4F81-9E9E-B027384D0BD6}"/>
          </ac:spMkLst>
        </pc:spChg>
        <pc:spChg chg="add del">
          <ac:chgData name="Harold Greenberg" userId="d5c41c3ac8bf082f" providerId="LiveId" clId="{60B4B568-9236-4EE8-8FE0-142EE317EB52}" dt="2021-06-11T17:24:31.341" v="4300" actId="26606"/>
          <ac:spMkLst>
            <pc:docMk/>
            <pc:sldMk cId="464301192" sldId="1095"/>
            <ac:spMk id="32" creationId="{D291F021-C45C-4D44-A2B8-A789E386CC42}"/>
          </ac:spMkLst>
        </pc:spChg>
        <pc:spChg chg="add">
          <ac:chgData name="Harold Greenberg" userId="d5c41c3ac8bf082f" providerId="LiveId" clId="{60B4B568-9236-4EE8-8FE0-142EE317EB52}" dt="2021-06-11T17:24:31.341" v="4300" actId="26606"/>
          <ac:spMkLst>
            <pc:docMk/>
            <pc:sldMk cId="464301192" sldId="1095"/>
            <ac:spMk id="37" creationId="{71B2258F-86CA-4D4D-8270-BC05FCDEBFB3}"/>
          </ac:spMkLst>
        </pc:spChg>
        <pc:picChg chg="add del mod">
          <ac:chgData name="Harold Greenberg" userId="d5c41c3ac8bf082f" providerId="LiveId" clId="{60B4B568-9236-4EE8-8FE0-142EE317EB52}" dt="2021-06-11T17:34:00.476" v="4904" actId="478"/>
          <ac:picMkLst>
            <pc:docMk/>
            <pc:sldMk cId="464301192" sldId="1095"/>
            <ac:picMk id="3" creationId="{422E839B-1790-442C-9024-44E412486BEA}"/>
          </ac:picMkLst>
        </pc:picChg>
        <pc:picChg chg="del">
          <ac:chgData name="Harold Greenberg" userId="d5c41c3ac8bf082f" providerId="LiveId" clId="{60B4B568-9236-4EE8-8FE0-142EE317EB52}" dt="2021-06-07T13:47:58.593" v="2962" actId="478"/>
          <ac:picMkLst>
            <pc:docMk/>
            <pc:sldMk cId="464301192" sldId="1095"/>
            <ac:picMk id="4" creationId="{BBAEE9BB-E2A7-425F-9B6D-31F68224AC60}"/>
          </ac:picMkLst>
        </pc:picChg>
        <pc:picChg chg="add mod ord">
          <ac:chgData name="Harold Greenberg" userId="d5c41c3ac8bf082f" providerId="LiveId" clId="{60B4B568-9236-4EE8-8FE0-142EE317EB52}" dt="2021-06-11T17:36:25.764" v="4945" actId="171"/>
          <ac:picMkLst>
            <pc:docMk/>
            <pc:sldMk cId="464301192" sldId="1095"/>
            <ac:picMk id="9" creationId="{1D51E38E-6802-45B5-AC81-1C4D06A6332F}"/>
          </ac:picMkLst>
        </pc:picChg>
      </pc:sldChg>
      <pc:sldChg chg="addSp delSp modSp add del mod">
        <pc:chgData name="Harold Greenberg" userId="d5c41c3ac8bf082f" providerId="LiveId" clId="{60B4B568-9236-4EE8-8FE0-142EE317EB52}" dt="2021-06-29T12:49:03.611" v="10851" actId="47"/>
        <pc:sldMkLst>
          <pc:docMk/>
          <pc:sldMk cId="943411843" sldId="1096"/>
        </pc:sldMkLst>
        <pc:spChg chg="del">
          <ac:chgData name="Harold Greenberg" userId="d5c41c3ac8bf082f" providerId="LiveId" clId="{60B4B568-9236-4EE8-8FE0-142EE317EB52}" dt="2021-06-07T13:48:59.505" v="2970" actId="26606"/>
          <ac:spMkLst>
            <pc:docMk/>
            <pc:sldMk cId="943411843" sldId="1096"/>
            <ac:spMk id="26" creationId="{569BBA9B-8F4E-4D2B-BEFA-41A475443377}"/>
          </ac:spMkLst>
        </pc:spChg>
        <pc:spChg chg="del">
          <ac:chgData name="Harold Greenberg" userId="d5c41c3ac8bf082f" providerId="LiveId" clId="{60B4B568-9236-4EE8-8FE0-142EE317EB52}" dt="2021-06-07T13:48:59.505" v="2970" actId="26606"/>
          <ac:spMkLst>
            <pc:docMk/>
            <pc:sldMk cId="943411843" sldId="1096"/>
            <ac:spMk id="28" creationId="{851012D1-8033-40B1-9EC0-91390FFC7403}"/>
          </ac:spMkLst>
        </pc:spChg>
        <pc:spChg chg="del">
          <ac:chgData name="Harold Greenberg" userId="d5c41c3ac8bf082f" providerId="LiveId" clId="{60B4B568-9236-4EE8-8FE0-142EE317EB52}" dt="2021-06-07T13:48:59.505" v="2970" actId="26606"/>
          <ac:spMkLst>
            <pc:docMk/>
            <pc:sldMk cId="943411843" sldId="1096"/>
            <ac:spMk id="30" creationId="{2E80C965-DB6D-4F81-9E9E-B027384D0BD6}"/>
          </ac:spMkLst>
        </pc:spChg>
        <pc:spChg chg="del">
          <ac:chgData name="Harold Greenberg" userId="d5c41c3ac8bf082f" providerId="LiveId" clId="{60B4B568-9236-4EE8-8FE0-142EE317EB52}" dt="2021-06-07T13:48:59.505" v="2970" actId="26606"/>
          <ac:spMkLst>
            <pc:docMk/>
            <pc:sldMk cId="943411843" sldId="1096"/>
            <ac:spMk id="32" creationId="{D291F021-C45C-4D44-A2B8-A789E386CC42}"/>
          </ac:spMkLst>
        </pc:spChg>
        <pc:spChg chg="add">
          <ac:chgData name="Harold Greenberg" userId="d5c41c3ac8bf082f" providerId="LiveId" clId="{60B4B568-9236-4EE8-8FE0-142EE317EB52}" dt="2021-06-07T13:48:59.505" v="2970" actId="26606"/>
          <ac:spMkLst>
            <pc:docMk/>
            <pc:sldMk cId="943411843" sldId="1096"/>
            <ac:spMk id="37" creationId="{42A4FC2C-047E-45A5-965D-8E1E3BF09BC6}"/>
          </ac:spMkLst>
        </pc:spChg>
        <pc:picChg chg="del">
          <ac:chgData name="Harold Greenberg" userId="d5c41c3ac8bf082f" providerId="LiveId" clId="{60B4B568-9236-4EE8-8FE0-142EE317EB52}" dt="2021-06-07T13:48:31.781" v="2968" actId="478"/>
          <ac:picMkLst>
            <pc:docMk/>
            <pc:sldMk cId="943411843" sldId="1096"/>
            <ac:picMk id="3" creationId="{422E839B-1790-442C-9024-44E412486BEA}"/>
          </ac:picMkLst>
        </pc:picChg>
        <pc:picChg chg="add mod">
          <ac:chgData name="Harold Greenberg" userId="d5c41c3ac8bf082f" providerId="LiveId" clId="{60B4B568-9236-4EE8-8FE0-142EE317EB52}" dt="2021-06-07T13:48:59.505" v="2970" actId="26606"/>
          <ac:picMkLst>
            <pc:docMk/>
            <pc:sldMk cId="943411843" sldId="1096"/>
            <ac:picMk id="4" creationId="{57167891-D49F-4503-A2B0-8DAD80376A48}"/>
          </ac:picMkLst>
        </pc:picChg>
      </pc:sldChg>
      <pc:sldChg chg="addSp delSp modSp add mod ord setBg">
        <pc:chgData name="Harold Greenberg" userId="d5c41c3ac8bf082f" providerId="LiveId" clId="{60B4B568-9236-4EE8-8FE0-142EE317EB52}" dt="2021-06-14T01:00:04.444" v="10739" actId="2711"/>
        <pc:sldMkLst>
          <pc:docMk/>
          <pc:sldMk cId="559117168" sldId="1097"/>
        </pc:sldMkLst>
        <pc:spChg chg="add mod">
          <ac:chgData name="Harold Greenberg" userId="d5c41c3ac8bf082f" providerId="LiveId" clId="{60B4B568-9236-4EE8-8FE0-142EE317EB52}" dt="2021-06-14T01:00:04.444" v="10739" actId="2711"/>
          <ac:spMkLst>
            <pc:docMk/>
            <pc:sldMk cId="559117168" sldId="1097"/>
            <ac:spMk id="4" creationId="{E2932C05-8FCA-407F-B959-BDEE5925FB0B}"/>
          </ac:spMkLst>
        </pc:spChg>
        <pc:spChg chg="add del">
          <ac:chgData name="Harold Greenberg" userId="d5c41c3ac8bf082f" providerId="LiveId" clId="{60B4B568-9236-4EE8-8FE0-142EE317EB52}" dt="2021-06-07T17:48:27.937" v="3437" actId="26606"/>
          <ac:spMkLst>
            <pc:docMk/>
            <pc:sldMk cId="559117168" sldId="1097"/>
            <ac:spMk id="11" creationId="{42A4FC2C-047E-45A5-965D-8E1E3BF09BC6}"/>
          </ac:spMkLst>
        </pc:spChg>
        <pc:spChg chg="add del">
          <ac:chgData name="Harold Greenberg" userId="d5c41c3ac8bf082f" providerId="LiveId" clId="{60B4B568-9236-4EE8-8FE0-142EE317EB52}" dt="2021-06-07T17:48:24.351" v="3434" actId="26606"/>
          <ac:spMkLst>
            <pc:docMk/>
            <pc:sldMk cId="559117168" sldId="1097"/>
            <ac:spMk id="16" creationId="{A2509F26-B5DC-4BA7-B476-4CB044237A2E}"/>
          </ac:spMkLst>
        </pc:spChg>
        <pc:spChg chg="add del">
          <ac:chgData name="Harold Greenberg" userId="d5c41c3ac8bf082f" providerId="LiveId" clId="{60B4B568-9236-4EE8-8FE0-142EE317EB52}" dt="2021-06-07T17:48:24.351" v="3434" actId="26606"/>
          <ac:spMkLst>
            <pc:docMk/>
            <pc:sldMk cId="559117168" sldId="1097"/>
            <ac:spMk id="18" creationId="{DB103EB1-B135-4526-B883-33228FC27FF1}"/>
          </ac:spMkLst>
        </pc:spChg>
        <pc:spChg chg="add del">
          <ac:chgData name="Harold Greenberg" userId="d5c41c3ac8bf082f" providerId="LiveId" clId="{60B4B568-9236-4EE8-8FE0-142EE317EB52}" dt="2021-06-07T17:48:27.936" v="3436" actId="26606"/>
          <ac:spMkLst>
            <pc:docMk/>
            <pc:sldMk cId="559117168" sldId="1097"/>
            <ac:spMk id="20" creationId="{6FA8F714-B9D8-488A-8CCA-E9948FF913A9}"/>
          </ac:spMkLst>
        </pc:spChg>
        <pc:spChg chg="add del">
          <ac:chgData name="Harold Greenberg" userId="d5c41c3ac8bf082f" providerId="LiveId" clId="{60B4B568-9236-4EE8-8FE0-142EE317EB52}" dt="2021-06-07T17:48:27.936" v="3436" actId="26606"/>
          <ac:spMkLst>
            <pc:docMk/>
            <pc:sldMk cId="559117168" sldId="1097"/>
            <ac:spMk id="21" creationId="{B9FF99BD-075F-4761-A995-6FC574BD25EA}"/>
          </ac:spMkLst>
        </pc:spChg>
        <pc:spChg chg="add del">
          <ac:chgData name="Harold Greenberg" userId="d5c41c3ac8bf082f" providerId="LiveId" clId="{60B4B568-9236-4EE8-8FE0-142EE317EB52}" dt="2021-06-07T17:48:27.936" v="3436" actId="26606"/>
          <ac:spMkLst>
            <pc:docMk/>
            <pc:sldMk cId="559117168" sldId="1097"/>
            <ac:spMk id="22" creationId="{A7B21A54-9BA3-4EA9-B460-5A829ADD9051}"/>
          </ac:spMkLst>
        </pc:spChg>
        <pc:spChg chg="add">
          <ac:chgData name="Harold Greenberg" userId="d5c41c3ac8bf082f" providerId="LiveId" clId="{60B4B568-9236-4EE8-8FE0-142EE317EB52}" dt="2021-06-07T17:48:27.937" v="3437" actId="26606"/>
          <ac:spMkLst>
            <pc:docMk/>
            <pc:sldMk cId="559117168" sldId="1097"/>
            <ac:spMk id="24" creationId="{C3896A03-3945-419A-B66B-4EE266EDD152}"/>
          </ac:spMkLst>
        </pc:spChg>
        <pc:picChg chg="add mod modCrop">
          <ac:chgData name="Harold Greenberg" userId="d5c41c3ac8bf082f" providerId="LiveId" clId="{60B4B568-9236-4EE8-8FE0-142EE317EB52}" dt="2021-06-12T02:08:59.018" v="5635" actId="1076"/>
          <ac:picMkLst>
            <pc:docMk/>
            <pc:sldMk cId="559117168" sldId="1097"/>
            <ac:picMk id="3" creationId="{EB49B3B7-8F01-4C44-B7C8-B01E780D7CF5}"/>
          </ac:picMkLst>
        </pc:picChg>
        <pc:picChg chg="del">
          <ac:chgData name="Harold Greenberg" userId="d5c41c3ac8bf082f" providerId="LiveId" clId="{60B4B568-9236-4EE8-8FE0-142EE317EB52}" dt="2021-06-07T17:47:03.527" v="3427" actId="478"/>
          <ac:picMkLst>
            <pc:docMk/>
            <pc:sldMk cId="559117168" sldId="1097"/>
            <ac:picMk id="6" creationId="{D62E6C45-2624-44C4-A2EB-9BB9AF513406}"/>
          </ac:picMkLst>
        </pc:picChg>
      </pc:sldChg>
      <pc:sldChg chg="delSp add del mod">
        <pc:chgData name="Harold Greenberg" userId="d5c41c3ac8bf082f" providerId="LiveId" clId="{60B4B568-9236-4EE8-8FE0-142EE317EB52}" dt="2021-06-07T13:49:31.085" v="2973" actId="47"/>
        <pc:sldMkLst>
          <pc:docMk/>
          <pc:sldMk cId="2026354585" sldId="1097"/>
        </pc:sldMkLst>
        <pc:picChg chg="del">
          <ac:chgData name="Harold Greenberg" userId="d5c41c3ac8bf082f" providerId="LiveId" clId="{60B4B568-9236-4EE8-8FE0-142EE317EB52}" dt="2021-06-07T13:49:12.048" v="2972" actId="478"/>
          <ac:picMkLst>
            <pc:docMk/>
            <pc:sldMk cId="2026354585" sldId="1097"/>
            <ac:picMk id="4" creationId="{57167891-D49F-4503-A2B0-8DAD80376A48}"/>
          </ac:picMkLst>
        </pc:picChg>
      </pc:sldChg>
      <pc:sldChg chg="add del">
        <pc:chgData name="Harold Greenberg" userId="d5c41c3ac8bf082f" providerId="LiveId" clId="{60B4B568-9236-4EE8-8FE0-142EE317EB52}" dt="2021-06-07T17:32:06.737" v="3036" actId="2696"/>
        <pc:sldMkLst>
          <pc:docMk/>
          <pc:sldMk cId="2077809892" sldId="1097"/>
        </pc:sldMkLst>
      </pc:sldChg>
      <pc:sldChg chg="addSp delSp modSp add mod setBg">
        <pc:chgData name="Harold Greenberg" userId="d5c41c3ac8bf082f" providerId="LiveId" clId="{60B4B568-9236-4EE8-8FE0-142EE317EB52}" dt="2021-06-12T02:07:30.459" v="5574" actId="2711"/>
        <pc:sldMkLst>
          <pc:docMk/>
          <pc:sldMk cId="61125886" sldId="1098"/>
        </pc:sldMkLst>
        <pc:spChg chg="add mod">
          <ac:chgData name="Harold Greenberg" userId="d5c41c3ac8bf082f" providerId="LiveId" clId="{60B4B568-9236-4EE8-8FE0-142EE317EB52}" dt="2021-06-12T02:07:30.459" v="5574" actId="2711"/>
          <ac:spMkLst>
            <pc:docMk/>
            <pc:sldMk cId="61125886" sldId="1098"/>
            <ac:spMk id="4" creationId="{016ECECD-70DA-410B-BE93-39A418CCDD06}"/>
          </ac:spMkLst>
        </pc:spChg>
        <pc:spChg chg="add del">
          <ac:chgData name="Harold Greenberg" userId="d5c41c3ac8bf082f" providerId="LiveId" clId="{60B4B568-9236-4EE8-8FE0-142EE317EB52}" dt="2021-06-07T17:36:38.980" v="3056" actId="26606"/>
          <ac:spMkLst>
            <pc:docMk/>
            <pc:sldMk cId="61125886" sldId="1098"/>
            <ac:spMk id="11" creationId="{42A4FC2C-047E-45A5-965D-8E1E3BF09BC6}"/>
          </ac:spMkLst>
        </pc:spChg>
        <pc:spChg chg="add del">
          <ac:chgData name="Harold Greenberg" userId="d5c41c3ac8bf082f" providerId="LiveId" clId="{60B4B568-9236-4EE8-8FE0-142EE317EB52}" dt="2021-06-07T17:36:38.980" v="3056" actId="26606"/>
          <ac:spMkLst>
            <pc:docMk/>
            <pc:sldMk cId="61125886" sldId="1098"/>
            <ac:spMk id="26" creationId="{B670DBD5-770C-4383-9F54-5B86E86BD5BB}"/>
          </ac:spMkLst>
        </pc:spChg>
        <pc:grpChg chg="add del">
          <ac:chgData name="Harold Greenberg" userId="d5c41c3ac8bf082f" providerId="LiveId" clId="{60B4B568-9236-4EE8-8FE0-142EE317EB52}" dt="2021-06-07T17:36:01.127" v="3054" actId="26606"/>
          <ac:grpSpMkLst>
            <pc:docMk/>
            <pc:sldMk cId="61125886" sldId="1098"/>
            <ac:grpSpMk id="16" creationId="{63737881-458F-40AD-B72B-B57D267DC423}"/>
          </ac:grpSpMkLst>
        </pc:grpChg>
        <pc:picChg chg="add mod modCrop">
          <ac:chgData name="Harold Greenberg" userId="d5c41c3ac8bf082f" providerId="LiveId" clId="{60B4B568-9236-4EE8-8FE0-142EE317EB52}" dt="2021-06-07T17:46:22.466" v="3426" actId="1076"/>
          <ac:picMkLst>
            <pc:docMk/>
            <pc:sldMk cId="61125886" sldId="1098"/>
            <ac:picMk id="3" creationId="{D9E528DB-F13E-40A4-A725-4443D40647B1}"/>
          </ac:picMkLst>
        </pc:picChg>
        <pc:picChg chg="del">
          <ac:chgData name="Harold Greenberg" userId="d5c41c3ac8bf082f" providerId="LiveId" clId="{60B4B568-9236-4EE8-8FE0-142EE317EB52}" dt="2021-06-07T17:32:27.668" v="3039" actId="478"/>
          <ac:picMkLst>
            <pc:docMk/>
            <pc:sldMk cId="61125886" sldId="1098"/>
            <ac:picMk id="6" creationId="{D62E6C45-2624-44C4-A2EB-9BB9AF513406}"/>
          </ac:picMkLst>
        </pc:picChg>
      </pc:sldChg>
      <pc:sldChg chg="modSp mod">
        <pc:chgData name="Harold Greenberg" userId="d5c41c3ac8bf082f" providerId="LiveId" clId="{60B4B568-9236-4EE8-8FE0-142EE317EB52}" dt="2021-06-14T00:19:55.155" v="10215" actId="207"/>
        <pc:sldMkLst>
          <pc:docMk/>
          <pc:sldMk cId="1580276598" sldId="1099"/>
        </pc:sldMkLst>
        <pc:spChg chg="mod">
          <ac:chgData name="Harold Greenberg" userId="d5c41c3ac8bf082f" providerId="LiveId" clId="{60B4B568-9236-4EE8-8FE0-142EE317EB52}" dt="2021-06-14T00:19:55.155" v="10215" actId="207"/>
          <ac:spMkLst>
            <pc:docMk/>
            <pc:sldMk cId="1580276598" sldId="1099"/>
            <ac:spMk id="3" creationId="{CA111074-9321-46C9-BD92-1037C01995E6}"/>
          </ac:spMkLst>
        </pc:spChg>
      </pc:sldChg>
      <pc:sldChg chg="modSp mod ord">
        <pc:chgData name="Harold Greenberg" userId="d5c41c3ac8bf082f" providerId="LiveId" clId="{60B4B568-9236-4EE8-8FE0-142EE317EB52}" dt="2021-06-14T00:52:12.303" v="10638" actId="20577"/>
        <pc:sldMkLst>
          <pc:docMk/>
          <pc:sldMk cId="2108642718" sldId="1100"/>
        </pc:sldMkLst>
        <pc:spChg chg="mod">
          <ac:chgData name="Harold Greenberg" userId="d5c41c3ac8bf082f" providerId="LiveId" clId="{60B4B568-9236-4EE8-8FE0-142EE317EB52}" dt="2021-06-14T00:52:12.303" v="10638" actId="20577"/>
          <ac:spMkLst>
            <pc:docMk/>
            <pc:sldMk cId="2108642718" sldId="1100"/>
            <ac:spMk id="3" creationId="{CA111074-9321-46C9-BD92-1037C01995E6}"/>
          </ac:spMkLst>
        </pc:spChg>
      </pc:sldChg>
      <pc:sldChg chg="modSp mod ord">
        <pc:chgData name="Harold Greenberg" userId="d5c41c3ac8bf082f" providerId="LiveId" clId="{60B4B568-9236-4EE8-8FE0-142EE317EB52}" dt="2021-06-30T03:25:47.215" v="11135" actId="14100"/>
        <pc:sldMkLst>
          <pc:docMk/>
          <pc:sldMk cId="1505757287" sldId="1101"/>
        </pc:sldMkLst>
        <pc:spChg chg="mod">
          <ac:chgData name="Harold Greenberg" userId="d5c41c3ac8bf082f" providerId="LiveId" clId="{60B4B568-9236-4EE8-8FE0-142EE317EB52}" dt="2021-06-30T03:25:47.215" v="11135" actId="14100"/>
          <ac:spMkLst>
            <pc:docMk/>
            <pc:sldMk cId="1505757287" sldId="1101"/>
            <ac:spMk id="4" creationId="{6B84CAF5-C94B-48D4-910D-97DF728371AE}"/>
          </ac:spMkLst>
        </pc:spChg>
      </pc:sldChg>
      <pc:sldChg chg="modSp mod ord">
        <pc:chgData name="Harold Greenberg" userId="d5c41c3ac8bf082f" providerId="LiveId" clId="{60B4B568-9236-4EE8-8FE0-142EE317EB52}" dt="2021-06-30T03:25:36.028" v="11133" actId="14100"/>
        <pc:sldMkLst>
          <pc:docMk/>
          <pc:sldMk cId="2376133043" sldId="1102"/>
        </pc:sldMkLst>
        <pc:spChg chg="mod">
          <ac:chgData name="Harold Greenberg" userId="d5c41c3ac8bf082f" providerId="LiveId" clId="{60B4B568-9236-4EE8-8FE0-142EE317EB52}" dt="2021-06-30T03:25:36.028" v="11133" actId="14100"/>
          <ac:spMkLst>
            <pc:docMk/>
            <pc:sldMk cId="2376133043" sldId="1102"/>
            <ac:spMk id="4" creationId="{6B84CAF5-C94B-48D4-910D-97DF728371AE}"/>
          </ac:spMkLst>
        </pc:spChg>
        <pc:picChg chg="mod">
          <ac:chgData name="Harold Greenberg" userId="d5c41c3ac8bf082f" providerId="LiveId" clId="{60B4B568-9236-4EE8-8FE0-142EE317EB52}" dt="2021-06-13T02:57:33.099" v="6278" actId="1076"/>
          <ac:picMkLst>
            <pc:docMk/>
            <pc:sldMk cId="2376133043" sldId="1102"/>
            <ac:picMk id="3" creationId="{478BC6B6-4C46-429B-B057-F83DEE5C691C}"/>
          </ac:picMkLst>
        </pc:picChg>
      </pc:sldChg>
      <pc:sldChg chg="modSp mod">
        <pc:chgData name="Harold Greenberg" userId="d5c41c3ac8bf082f" providerId="LiveId" clId="{60B4B568-9236-4EE8-8FE0-142EE317EB52}" dt="2021-06-30T03:04:20.392" v="10955" actId="20577"/>
        <pc:sldMkLst>
          <pc:docMk/>
          <pc:sldMk cId="1053165496" sldId="1103"/>
        </pc:sldMkLst>
        <pc:spChg chg="mod">
          <ac:chgData name="Harold Greenberg" userId="d5c41c3ac8bf082f" providerId="LiveId" clId="{60B4B568-9236-4EE8-8FE0-142EE317EB52}" dt="2021-06-30T03:04:20.392" v="10955" actId="20577"/>
          <ac:spMkLst>
            <pc:docMk/>
            <pc:sldMk cId="1053165496" sldId="1103"/>
            <ac:spMk id="3" creationId="{CA111074-9321-46C9-BD92-1037C01995E6}"/>
          </ac:spMkLst>
        </pc:spChg>
      </pc:sldChg>
      <pc:sldChg chg="modSp mod ord">
        <pc:chgData name="Harold Greenberg" userId="d5c41c3ac8bf082f" providerId="LiveId" clId="{60B4B568-9236-4EE8-8FE0-142EE317EB52}" dt="2021-06-14T00:54:34.763" v="10655" actId="115"/>
        <pc:sldMkLst>
          <pc:docMk/>
          <pc:sldMk cId="446673203" sldId="1104"/>
        </pc:sldMkLst>
        <pc:spChg chg="mod">
          <ac:chgData name="Harold Greenberg" userId="d5c41c3ac8bf082f" providerId="LiveId" clId="{60B4B568-9236-4EE8-8FE0-142EE317EB52}" dt="2021-06-14T00:54:34.763" v="10655" actId="115"/>
          <ac:spMkLst>
            <pc:docMk/>
            <pc:sldMk cId="446673203" sldId="1104"/>
            <ac:spMk id="4" creationId="{6B84CAF5-C94B-48D4-910D-97DF728371AE}"/>
          </ac:spMkLst>
        </pc:spChg>
        <pc:picChg chg="mod">
          <ac:chgData name="Harold Greenberg" userId="d5c41c3ac8bf082f" providerId="LiveId" clId="{60B4B568-9236-4EE8-8FE0-142EE317EB52}" dt="2021-06-13T19:27:32.667" v="8399" actId="1076"/>
          <ac:picMkLst>
            <pc:docMk/>
            <pc:sldMk cId="446673203" sldId="1104"/>
            <ac:picMk id="3" creationId="{478BC6B6-4C46-429B-B057-F83DEE5C691C}"/>
          </ac:picMkLst>
        </pc:picChg>
      </pc:sldChg>
      <pc:sldChg chg="modSp mod">
        <pc:chgData name="Harold Greenberg" userId="d5c41c3ac8bf082f" providerId="LiveId" clId="{60B4B568-9236-4EE8-8FE0-142EE317EB52}" dt="2021-06-30T03:25:23.875" v="11131" actId="20577"/>
        <pc:sldMkLst>
          <pc:docMk/>
          <pc:sldMk cId="594796489" sldId="1105"/>
        </pc:sldMkLst>
        <pc:spChg chg="mod">
          <ac:chgData name="Harold Greenberg" userId="d5c41c3ac8bf082f" providerId="LiveId" clId="{60B4B568-9236-4EE8-8FE0-142EE317EB52}" dt="2021-06-30T03:25:23.875" v="11131" actId="20577"/>
          <ac:spMkLst>
            <pc:docMk/>
            <pc:sldMk cId="594796489" sldId="1105"/>
            <ac:spMk id="4" creationId="{6B84CAF5-C94B-48D4-910D-97DF728371AE}"/>
          </ac:spMkLst>
        </pc:spChg>
        <pc:picChg chg="mod">
          <ac:chgData name="Harold Greenberg" userId="d5c41c3ac8bf082f" providerId="LiveId" clId="{60B4B568-9236-4EE8-8FE0-142EE317EB52}" dt="2021-06-30T03:05:57.154" v="10959" actId="14100"/>
          <ac:picMkLst>
            <pc:docMk/>
            <pc:sldMk cId="594796489" sldId="1105"/>
            <ac:picMk id="3" creationId="{478BC6B6-4C46-429B-B057-F83DEE5C691C}"/>
          </ac:picMkLst>
        </pc:picChg>
      </pc:sldChg>
      <pc:sldChg chg="modSp mod">
        <pc:chgData name="Harold Greenberg" userId="d5c41c3ac8bf082f" providerId="LiveId" clId="{60B4B568-9236-4EE8-8FE0-142EE317EB52}" dt="2021-06-30T03:07:38.821" v="10976" actId="20577"/>
        <pc:sldMkLst>
          <pc:docMk/>
          <pc:sldMk cId="1670280763" sldId="1106"/>
        </pc:sldMkLst>
        <pc:spChg chg="mod">
          <ac:chgData name="Harold Greenberg" userId="d5c41c3ac8bf082f" providerId="LiveId" clId="{60B4B568-9236-4EE8-8FE0-142EE317EB52}" dt="2021-06-30T03:07:38.821" v="10976" actId="20577"/>
          <ac:spMkLst>
            <pc:docMk/>
            <pc:sldMk cId="1670280763" sldId="1106"/>
            <ac:spMk id="3" creationId="{CA111074-9321-46C9-BD92-1037C01995E6}"/>
          </ac:spMkLst>
        </pc:spChg>
      </pc:sldChg>
      <pc:sldChg chg="modSp mod ord">
        <pc:chgData name="Harold Greenberg" userId="d5c41c3ac8bf082f" providerId="LiveId" clId="{60B4B568-9236-4EE8-8FE0-142EE317EB52}" dt="2021-06-30T03:25:15.385" v="11130" actId="14100"/>
        <pc:sldMkLst>
          <pc:docMk/>
          <pc:sldMk cId="3026288065" sldId="1107"/>
        </pc:sldMkLst>
        <pc:spChg chg="mod">
          <ac:chgData name="Harold Greenberg" userId="d5c41c3ac8bf082f" providerId="LiveId" clId="{60B4B568-9236-4EE8-8FE0-142EE317EB52}" dt="2021-06-30T03:25:15.385" v="11130" actId="14100"/>
          <ac:spMkLst>
            <pc:docMk/>
            <pc:sldMk cId="3026288065" sldId="1107"/>
            <ac:spMk id="4" creationId="{6B84CAF5-C94B-48D4-910D-97DF728371AE}"/>
          </ac:spMkLst>
        </pc:spChg>
      </pc:sldChg>
      <pc:sldChg chg="modSp mod ord">
        <pc:chgData name="Harold Greenberg" userId="d5c41c3ac8bf082f" providerId="LiveId" clId="{60B4B568-9236-4EE8-8FE0-142EE317EB52}" dt="2021-06-30T03:25:01.161" v="11127" actId="14100"/>
        <pc:sldMkLst>
          <pc:docMk/>
          <pc:sldMk cId="1182676346" sldId="1108"/>
        </pc:sldMkLst>
        <pc:spChg chg="mod">
          <ac:chgData name="Harold Greenberg" userId="d5c41c3ac8bf082f" providerId="LiveId" clId="{60B4B568-9236-4EE8-8FE0-142EE317EB52}" dt="2021-06-30T03:25:01.161" v="11127" actId="14100"/>
          <ac:spMkLst>
            <pc:docMk/>
            <pc:sldMk cId="1182676346" sldId="1108"/>
            <ac:spMk id="4" creationId="{6B84CAF5-C94B-48D4-910D-97DF728371AE}"/>
          </ac:spMkLst>
        </pc:spChg>
      </pc:sldChg>
      <pc:sldChg chg="modSp mod ord">
        <pc:chgData name="Harold Greenberg" userId="d5c41c3ac8bf082f" providerId="LiveId" clId="{60B4B568-9236-4EE8-8FE0-142EE317EB52}" dt="2021-06-30T03:08:50.753" v="10979" actId="1036"/>
        <pc:sldMkLst>
          <pc:docMk/>
          <pc:sldMk cId="946682784" sldId="1109"/>
        </pc:sldMkLst>
        <pc:spChg chg="mod">
          <ac:chgData name="Harold Greenberg" userId="d5c41c3ac8bf082f" providerId="LiveId" clId="{60B4B568-9236-4EE8-8FE0-142EE317EB52}" dt="2021-06-30T03:08:50.753" v="10979" actId="1036"/>
          <ac:spMkLst>
            <pc:docMk/>
            <pc:sldMk cId="946682784" sldId="1109"/>
            <ac:spMk id="3" creationId="{CA111074-9321-46C9-BD92-1037C01995E6}"/>
          </ac:spMkLst>
        </pc:spChg>
      </pc:sldChg>
      <pc:sldChg chg="del">
        <pc:chgData name="Harold Greenberg" userId="d5c41c3ac8bf082f" providerId="LiveId" clId="{60B4B568-9236-4EE8-8FE0-142EE317EB52}" dt="2021-06-12T02:17:56.865" v="5827" actId="47"/>
        <pc:sldMkLst>
          <pc:docMk/>
          <pc:sldMk cId="1253344583" sldId="1110"/>
        </pc:sldMkLst>
      </pc:sldChg>
      <pc:sldChg chg="modSp mod ord">
        <pc:chgData name="Harold Greenberg" userId="d5c41c3ac8bf082f" providerId="LiveId" clId="{60B4B568-9236-4EE8-8FE0-142EE317EB52}" dt="2021-06-30T03:24:17.011" v="11122" actId="14100"/>
        <pc:sldMkLst>
          <pc:docMk/>
          <pc:sldMk cId="4257936509" sldId="1111"/>
        </pc:sldMkLst>
        <pc:spChg chg="mod">
          <ac:chgData name="Harold Greenberg" userId="d5c41c3ac8bf082f" providerId="LiveId" clId="{60B4B568-9236-4EE8-8FE0-142EE317EB52}" dt="2021-06-30T03:24:17.011" v="11122" actId="14100"/>
          <ac:spMkLst>
            <pc:docMk/>
            <pc:sldMk cId="4257936509" sldId="1111"/>
            <ac:spMk id="4" creationId="{6B84CAF5-C94B-48D4-910D-97DF728371AE}"/>
          </ac:spMkLst>
        </pc:spChg>
      </pc:sldChg>
      <pc:sldChg chg="addSp delSp modSp add mod setBg delDesignElem">
        <pc:chgData name="Harold Greenberg" userId="d5c41c3ac8bf082f" providerId="LiveId" clId="{60B4B568-9236-4EE8-8FE0-142EE317EB52}" dt="2021-06-12T01:26:07.412" v="5287" actId="5793"/>
        <pc:sldMkLst>
          <pc:docMk/>
          <pc:sldMk cId="2989665615" sldId="1112"/>
        </pc:sldMkLst>
        <pc:spChg chg="add mod">
          <ac:chgData name="Harold Greenberg" userId="d5c41c3ac8bf082f" providerId="LiveId" clId="{60B4B568-9236-4EE8-8FE0-142EE317EB52}" dt="2021-06-12T01:26:07.412" v="5287" actId="5793"/>
          <ac:spMkLst>
            <pc:docMk/>
            <pc:sldMk cId="2989665615" sldId="1112"/>
            <ac:spMk id="7" creationId="{B23F7450-3DAB-4F1B-9A8C-6A3A67A91238}"/>
          </ac:spMkLst>
        </pc:spChg>
        <pc:spChg chg="del">
          <ac:chgData name="Harold Greenberg" userId="d5c41c3ac8bf082f" providerId="LiveId" clId="{60B4B568-9236-4EE8-8FE0-142EE317EB52}" dt="2021-06-11T16:55:43.486" v="3660"/>
          <ac:spMkLst>
            <pc:docMk/>
            <pc:sldMk cId="2989665615" sldId="1112"/>
            <ac:spMk id="26" creationId="{569BBA9B-8F4E-4D2B-BEFA-41A475443377}"/>
          </ac:spMkLst>
        </pc:spChg>
        <pc:spChg chg="del">
          <ac:chgData name="Harold Greenberg" userId="d5c41c3ac8bf082f" providerId="LiveId" clId="{60B4B568-9236-4EE8-8FE0-142EE317EB52}" dt="2021-06-11T16:55:43.486" v="3660"/>
          <ac:spMkLst>
            <pc:docMk/>
            <pc:sldMk cId="2989665615" sldId="1112"/>
            <ac:spMk id="28" creationId="{851012D1-8033-40B1-9EC0-91390FFC7403}"/>
          </ac:spMkLst>
        </pc:spChg>
        <pc:spChg chg="del">
          <ac:chgData name="Harold Greenberg" userId="d5c41c3ac8bf082f" providerId="LiveId" clId="{60B4B568-9236-4EE8-8FE0-142EE317EB52}" dt="2021-06-11T16:55:43.486" v="3660"/>
          <ac:spMkLst>
            <pc:docMk/>
            <pc:sldMk cId="2989665615" sldId="1112"/>
            <ac:spMk id="30" creationId="{2E80C965-DB6D-4F81-9E9E-B027384D0BD6}"/>
          </ac:spMkLst>
        </pc:spChg>
        <pc:spChg chg="del">
          <ac:chgData name="Harold Greenberg" userId="d5c41c3ac8bf082f" providerId="LiveId" clId="{60B4B568-9236-4EE8-8FE0-142EE317EB52}" dt="2021-06-11T16:55:43.486" v="3660"/>
          <ac:spMkLst>
            <pc:docMk/>
            <pc:sldMk cId="2989665615" sldId="1112"/>
            <ac:spMk id="32" creationId="{D291F021-C45C-4D44-A2B8-A789E386CC42}"/>
          </ac:spMkLst>
        </pc:spChg>
        <pc:picChg chg="mod">
          <ac:chgData name="Harold Greenberg" userId="d5c41c3ac8bf082f" providerId="LiveId" clId="{60B4B568-9236-4EE8-8FE0-142EE317EB52}" dt="2021-06-11T18:02:45.942" v="5050" actId="1076"/>
          <ac:picMkLst>
            <pc:docMk/>
            <pc:sldMk cId="2989665615" sldId="1112"/>
            <ac:picMk id="3" creationId="{422E839B-1790-442C-9024-44E412486BEA}"/>
          </ac:picMkLst>
        </pc:picChg>
      </pc:sldChg>
      <pc:sldChg chg="modSp add mod ord">
        <pc:chgData name="Harold Greenberg" userId="d5c41c3ac8bf082f" providerId="LiveId" clId="{60B4B568-9236-4EE8-8FE0-142EE317EB52}" dt="2021-06-30T03:10:36.339" v="11014" actId="20577"/>
        <pc:sldMkLst>
          <pc:docMk/>
          <pc:sldMk cId="2144690932" sldId="1113"/>
        </pc:sldMkLst>
        <pc:spChg chg="mod">
          <ac:chgData name="Harold Greenberg" userId="d5c41c3ac8bf082f" providerId="LiveId" clId="{60B4B568-9236-4EE8-8FE0-142EE317EB52}" dt="2021-06-30T03:10:36.339" v="11014" actId="20577"/>
          <ac:spMkLst>
            <pc:docMk/>
            <pc:sldMk cId="2144690932" sldId="1113"/>
            <ac:spMk id="3" creationId="{CA111074-9321-46C9-BD92-1037C01995E6}"/>
          </ac:spMkLst>
        </pc:spChg>
      </pc:sldChg>
      <pc:sldChg chg="modSp add mod">
        <pc:chgData name="Harold Greenberg" userId="d5c41c3ac8bf082f" providerId="LiveId" clId="{60B4B568-9236-4EE8-8FE0-142EE317EB52}" dt="2021-06-13T20:03:18.816" v="9124" actId="120"/>
        <pc:sldMkLst>
          <pc:docMk/>
          <pc:sldMk cId="1309223823" sldId="1114"/>
        </pc:sldMkLst>
        <pc:spChg chg="mod">
          <ac:chgData name="Harold Greenberg" userId="d5c41c3ac8bf082f" providerId="LiveId" clId="{60B4B568-9236-4EE8-8FE0-142EE317EB52}" dt="2021-06-13T20:03:18.816" v="9124" actId="120"/>
          <ac:spMkLst>
            <pc:docMk/>
            <pc:sldMk cId="1309223823" sldId="1114"/>
            <ac:spMk id="3" creationId="{CA111074-9321-46C9-BD92-1037C01995E6}"/>
          </ac:spMkLst>
        </pc:spChg>
      </pc:sldChg>
      <pc:sldChg chg="modSp add mod">
        <pc:chgData name="Harold Greenberg" userId="d5c41c3ac8bf082f" providerId="LiveId" clId="{60B4B568-9236-4EE8-8FE0-142EE317EB52}" dt="2021-06-14T00:36:29.266" v="10392" actId="20577"/>
        <pc:sldMkLst>
          <pc:docMk/>
          <pc:sldMk cId="3632073783" sldId="1115"/>
        </pc:sldMkLst>
        <pc:spChg chg="mod">
          <ac:chgData name="Harold Greenberg" userId="d5c41c3ac8bf082f" providerId="LiveId" clId="{60B4B568-9236-4EE8-8FE0-142EE317EB52}" dt="2021-06-13T20:03:42.466" v="9128" actId="27636"/>
          <ac:spMkLst>
            <pc:docMk/>
            <pc:sldMk cId="3632073783" sldId="1115"/>
            <ac:spMk id="3" creationId="{CA111074-9321-46C9-BD92-1037C01995E6}"/>
          </ac:spMkLst>
        </pc:spChg>
        <pc:spChg chg="mod">
          <ac:chgData name="Harold Greenberg" userId="d5c41c3ac8bf082f" providerId="LiveId" clId="{60B4B568-9236-4EE8-8FE0-142EE317EB52}" dt="2021-06-14T00:36:29.266" v="10392" actId="20577"/>
          <ac:spMkLst>
            <pc:docMk/>
            <pc:sldMk cId="3632073783" sldId="1115"/>
            <ac:spMk id="4" creationId="{6B84CAF5-C94B-48D4-910D-97DF728371AE}"/>
          </ac:spMkLst>
        </pc:spChg>
      </pc:sldChg>
      <pc:sldChg chg="modSp add mod">
        <pc:chgData name="Harold Greenberg" userId="d5c41c3ac8bf082f" providerId="LiveId" clId="{60B4B568-9236-4EE8-8FE0-142EE317EB52}" dt="2021-06-13T20:04:12.184" v="9140" actId="20577"/>
        <pc:sldMkLst>
          <pc:docMk/>
          <pc:sldMk cId="1224754885" sldId="1116"/>
        </pc:sldMkLst>
        <pc:spChg chg="mod">
          <ac:chgData name="Harold Greenberg" userId="d5c41c3ac8bf082f" providerId="LiveId" clId="{60B4B568-9236-4EE8-8FE0-142EE317EB52}" dt="2021-06-13T20:04:12.184" v="9140" actId="20577"/>
          <ac:spMkLst>
            <pc:docMk/>
            <pc:sldMk cId="1224754885" sldId="1116"/>
            <ac:spMk id="4" creationId="{6B84CAF5-C94B-48D4-910D-97DF728371AE}"/>
          </ac:spMkLst>
        </pc:spChg>
      </pc:sldChg>
      <pc:sldChg chg="modSp add mod">
        <pc:chgData name="Harold Greenberg" userId="d5c41c3ac8bf082f" providerId="LiveId" clId="{60B4B568-9236-4EE8-8FE0-142EE317EB52}" dt="2021-06-14T00:39:40.712" v="10504" actId="14100"/>
        <pc:sldMkLst>
          <pc:docMk/>
          <pc:sldMk cId="748855697" sldId="1117"/>
        </pc:sldMkLst>
        <pc:spChg chg="mod">
          <ac:chgData name="Harold Greenberg" userId="d5c41c3ac8bf082f" providerId="LiveId" clId="{60B4B568-9236-4EE8-8FE0-142EE317EB52}" dt="2021-06-14T00:39:40.712" v="10504" actId="14100"/>
          <ac:spMkLst>
            <pc:docMk/>
            <pc:sldMk cId="748855697" sldId="1117"/>
            <ac:spMk id="4" creationId="{6B84CAF5-C94B-48D4-910D-97DF728371AE}"/>
          </ac:spMkLst>
        </pc:spChg>
      </pc:sldChg>
      <pc:sldChg chg="add">
        <pc:chgData name="Harold Greenberg" userId="d5c41c3ac8bf082f" providerId="LiveId" clId="{60B4B568-9236-4EE8-8FE0-142EE317EB52}" dt="2021-06-12T02:23:32.669" v="5888"/>
        <pc:sldMkLst>
          <pc:docMk/>
          <pc:sldMk cId="1187200577" sldId="1118"/>
        </pc:sldMkLst>
      </pc:sldChg>
      <pc:sldChg chg="modSp add mod">
        <pc:chgData name="Harold Greenberg" userId="d5c41c3ac8bf082f" providerId="LiveId" clId="{60B4B568-9236-4EE8-8FE0-142EE317EB52}" dt="2021-06-14T00:40:00.409" v="10505"/>
        <pc:sldMkLst>
          <pc:docMk/>
          <pc:sldMk cId="3697697249" sldId="1119"/>
        </pc:sldMkLst>
        <pc:spChg chg="mod">
          <ac:chgData name="Harold Greenberg" userId="d5c41c3ac8bf082f" providerId="LiveId" clId="{60B4B568-9236-4EE8-8FE0-142EE317EB52}" dt="2021-06-14T00:40:00.409" v="10505"/>
          <ac:spMkLst>
            <pc:docMk/>
            <pc:sldMk cId="3697697249" sldId="1119"/>
            <ac:spMk id="4" creationId="{6B84CAF5-C94B-48D4-910D-97DF728371AE}"/>
          </ac:spMkLst>
        </pc:spChg>
      </pc:sldChg>
      <pc:sldChg chg="modSp add mod">
        <pc:chgData name="Harold Greenberg" userId="d5c41c3ac8bf082f" providerId="LiveId" clId="{60B4B568-9236-4EE8-8FE0-142EE317EB52}" dt="2021-06-13T19:44:47.509" v="8929" actId="20577"/>
        <pc:sldMkLst>
          <pc:docMk/>
          <pc:sldMk cId="174862090" sldId="1120"/>
        </pc:sldMkLst>
        <pc:spChg chg="mod">
          <ac:chgData name="Harold Greenberg" userId="d5c41c3ac8bf082f" providerId="LiveId" clId="{60B4B568-9236-4EE8-8FE0-142EE317EB52}" dt="2021-06-13T19:44:47.509" v="8929" actId="20577"/>
          <ac:spMkLst>
            <pc:docMk/>
            <pc:sldMk cId="174862090" sldId="1120"/>
            <ac:spMk id="3" creationId="{CA111074-9321-46C9-BD92-1037C01995E6}"/>
          </ac:spMkLst>
        </pc:spChg>
      </pc:sldChg>
      <pc:sldChg chg="modSp add mod">
        <pc:chgData name="Harold Greenberg" userId="d5c41c3ac8bf082f" providerId="LiveId" clId="{60B4B568-9236-4EE8-8FE0-142EE317EB52}" dt="2021-06-13T19:49:19.709" v="8974" actId="20577"/>
        <pc:sldMkLst>
          <pc:docMk/>
          <pc:sldMk cId="2057254558" sldId="1121"/>
        </pc:sldMkLst>
        <pc:spChg chg="mod">
          <ac:chgData name="Harold Greenberg" userId="d5c41c3ac8bf082f" providerId="LiveId" clId="{60B4B568-9236-4EE8-8FE0-142EE317EB52}" dt="2021-06-13T19:44:58.775" v="8939" actId="20577"/>
          <ac:spMkLst>
            <pc:docMk/>
            <pc:sldMk cId="2057254558" sldId="1121"/>
            <ac:spMk id="3" creationId="{CA111074-9321-46C9-BD92-1037C01995E6}"/>
          </ac:spMkLst>
        </pc:spChg>
        <pc:spChg chg="mod">
          <ac:chgData name="Harold Greenberg" userId="d5c41c3ac8bf082f" providerId="LiveId" clId="{60B4B568-9236-4EE8-8FE0-142EE317EB52}" dt="2021-06-13T19:49:19.709" v="8974" actId="20577"/>
          <ac:spMkLst>
            <pc:docMk/>
            <pc:sldMk cId="2057254558" sldId="1121"/>
            <ac:spMk id="4" creationId="{6B84CAF5-C94B-48D4-910D-97DF728371AE}"/>
          </ac:spMkLst>
        </pc:spChg>
      </pc:sldChg>
      <pc:sldChg chg="modSp add mod">
        <pc:chgData name="Harold Greenberg" userId="d5c41c3ac8bf082f" providerId="LiveId" clId="{60B4B568-9236-4EE8-8FE0-142EE317EB52}" dt="2021-06-13T19:45:20.075" v="8953" actId="20577"/>
        <pc:sldMkLst>
          <pc:docMk/>
          <pc:sldMk cId="149106860" sldId="1122"/>
        </pc:sldMkLst>
        <pc:spChg chg="mod">
          <ac:chgData name="Harold Greenberg" userId="d5c41c3ac8bf082f" providerId="LiveId" clId="{60B4B568-9236-4EE8-8FE0-142EE317EB52}" dt="2021-06-13T19:45:20.075" v="8953" actId="20577"/>
          <ac:spMkLst>
            <pc:docMk/>
            <pc:sldMk cId="149106860" sldId="1122"/>
            <ac:spMk id="4" creationId="{6B84CAF5-C94B-48D4-910D-97DF728371AE}"/>
          </ac:spMkLst>
        </pc:spChg>
      </pc:sldChg>
      <pc:sldChg chg="modSp add mod">
        <pc:chgData name="Harold Greenberg" userId="d5c41c3ac8bf082f" providerId="LiveId" clId="{60B4B568-9236-4EE8-8FE0-142EE317EB52}" dt="2021-06-13T23:27:10.609" v="9725"/>
        <pc:sldMkLst>
          <pc:docMk/>
          <pc:sldMk cId="3759985688" sldId="1123"/>
        </pc:sldMkLst>
        <pc:spChg chg="mod">
          <ac:chgData name="Harold Greenberg" userId="d5c41c3ac8bf082f" providerId="LiveId" clId="{60B4B568-9236-4EE8-8FE0-142EE317EB52}" dt="2021-06-13T23:27:10.609" v="9725"/>
          <ac:spMkLst>
            <pc:docMk/>
            <pc:sldMk cId="3759985688" sldId="1123"/>
            <ac:spMk id="4" creationId="{6B84CAF5-C94B-48D4-910D-97DF728371AE}"/>
          </ac:spMkLst>
        </pc:spChg>
      </pc:sldChg>
      <pc:sldChg chg="add">
        <pc:chgData name="Harold Greenberg" userId="d5c41c3ac8bf082f" providerId="LiveId" clId="{60B4B568-9236-4EE8-8FE0-142EE317EB52}" dt="2021-06-12T02:25:56.287" v="5889"/>
        <pc:sldMkLst>
          <pc:docMk/>
          <pc:sldMk cId="3235188576" sldId="1124"/>
        </pc:sldMkLst>
      </pc:sldChg>
      <pc:sldChg chg="modSp add mod">
        <pc:chgData name="Harold Greenberg" userId="d5c41c3ac8bf082f" providerId="LiveId" clId="{60B4B568-9236-4EE8-8FE0-142EE317EB52}" dt="2021-06-13T23:26:46.634" v="9724" actId="20577"/>
        <pc:sldMkLst>
          <pc:docMk/>
          <pc:sldMk cId="87612474" sldId="1125"/>
        </pc:sldMkLst>
        <pc:spChg chg="mod">
          <ac:chgData name="Harold Greenberg" userId="d5c41c3ac8bf082f" providerId="LiveId" clId="{60B4B568-9236-4EE8-8FE0-142EE317EB52}" dt="2021-06-13T23:26:46.634" v="9724" actId="20577"/>
          <ac:spMkLst>
            <pc:docMk/>
            <pc:sldMk cId="87612474" sldId="1125"/>
            <ac:spMk id="4" creationId="{6B84CAF5-C94B-48D4-910D-97DF728371AE}"/>
          </ac:spMkLst>
        </pc:spChg>
      </pc:sldChg>
      <pc:sldChg chg="modSp add mod">
        <pc:chgData name="Harold Greenberg" userId="d5c41c3ac8bf082f" providerId="LiveId" clId="{60B4B568-9236-4EE8-8FE0-142EE317EB52}" dt="2021-06-13T19:26:01.505" v="8378" actId="120"/>
        <pc:sldMkLst>
          <pc:docMk/>
          <pc:sldMk cId="766685244" sldId="1126"/>
        </pc:sldMkLst>
        <pc:spChg chg="mod">
          <ac:chgData name="Harold Greenberg" userId="d5c41c3ac8bf082f" providerId="LiveId" clId="{60B4B568-9236-4EE8-8FE0-142EE317EB52}" dt="2021-06-13T19:26:01.505" v="8378" actId="120"/>
          <ac:spMkLst>
            <pc:docMk/>
            <pc:sldMk cId="766685244" sldId="1126"/>
            <ac:spMk id="3" creationId="{CA111074-9321-46C9-BD92-1037C01995E6}"/>
          </ac:spMkLst>
        </pc:spChg>
      </pc:sldChg>
      <pc:sldChg chg="modSp add mod">
        <pc:chgData name="Harold Greenberg" userId="d5c41c3ac8bf082f" providerId="LiveId" clId="{60B4B568-9236-4EE8-8FE0-142EE317EB52}" dt="2021-06-14T00:54:48.998" v="10656" actId="115"/>
        <pc:sldMkLst>
          <pc:docMk/>
          <pc:sldMk cId="2785026297" sldId="1127"/>
        </pc:sldMkLst>
        <pc:spChg chg="mod">
          <ac:chgData name="Harold Greenberg" userId="d5c41c3ac8bf082f" providerId="LiveId" clId="{60B4B568-9236-4EE8-8FE0-142EE317EB52}" dt="2021-06-13T19:24:53.515" v="8358" actId="20577"/>
          <ac:spMkLst>
            <pc:docMk/>
            <pc:sldMk cId="2785026297" sldId="1127"/>
            <ac:spMk id="3" creationId="{CA111074-9321-46C9-BD92-1037C01995E6}"/>
          </ac:spMkLst>
        </pc:spChg>
        <pc:spChg chg="mod">
          <ac:chgData name="Harold Greenberg" userId="d5c41c3ac8bf082f" providerId="LiveId" clId="{60B4B568-9236-4EE8-8FE0-142EE317EB52}" dt="2021-06-14T00:54:48.998" v="10656" actId="115"/>
          <ac:spMkLst>
            <pc:docMk/>
            <pc:sldMk cId="2785026297" sldId="1127"/>
            <ac:spMk id="4" creationId="{6B84CAF5-C94B-48D4-910D-97DF728371AE}"/>
          </ac:spMkLst>
        </pc:spChg>
      </pc:sldChg>
      <pc:sldChg chg="modSp add mod">
        <pc:chgData name="Harold Greenberg" userId="d5c41c3ac8bf082f" providerId="LiveId" clId="{60B4B568-9236-4EE8-8FE0-142EE317EB52}" dt="2021-06-13T19:26:25.898" v="8392" actId="20577"/>
        <pc:sldMkLst>
          <pc:docMk/>
          <pc:sldMk cId="1612284288" sldId="1128"/>
        </pc:sldMkLst>
        <pc:spChg chg="mod">
          <ac:chgData name="Harold Greenberg" userId="d5c41c3ac8bf082f" providerId="LiveId" clId="{60B4B568-9236-4EE8-8FE0-142EE317EB52}" dt="2021-06-13T19:26:25.898" v="8392" actId="20577"/>
          <ac:spMkLst>
            <pc:docMk/>
            <pc:sldMk cId="1612284288" sldId="1128"/>
            <ac:spMk id="4" creationId="{6B84CAF5-C94B-48D4-910D-97DF728371AE}"/>
          </ac:spMkLst>
        </pc:spChg>
      </pc:sldChg>
      <pc:sldChg chg="modSp add mod">
        <pc:chgData name="Harold Greenberg" userId="d5c41c3ac8bf082f" providerId="LiveId" clId="{60B4B568-9236-4EE8-8FE0-142EE317EB52}" dt="2021-06-14T00:58:59.806" v="10737" actId="20577"/>
        <pc:sldMkLst>
          <pc:docMk/>
          <pc:sldMk cId="614431006" sldId="1129"/>
        </pc:sldMkLst>
        <pc:spChg chg="mod">
          <ac:chgData name="Harold Greenberg" userId="d5c41c3ac8bf082f" providerId="LiveId" clId="{60B4B568-9236-4EE8-8FE0-142EE317EB52}" dt="2021-06-14T00:58:59.806" v="10737" actId="20577"/>
          <ac:spMkLst>
            <pc:docMk/>
            <pc:sldMk cId="614431006" sldId="1129"/>
            <ac:spMk id="4" creationId="{6B84CAF5-C94B-48D4-910D-97DF728371AE}"/>
          </ac:spMkLst>
        </pc:spChg>
      </pc:sldChg>
      <pc:sldChg chg="add">
        <pc:chgData name="Harold Greenberg" userId="d5c41c3ac8bf082f" providerId="LiveId" clId="{60B4B568-9236-4EE8-8FE0-142EE317EB52}" dt="2021-06-12T02:26:45.440" v="5890"/>
        <pc:sldMkLst>
          <pc:docMk/>
          <pc:sldMk cId="3042849701" sldId="1130"/>
        </pc:sldMkLst>
      </pc:sldChg>
      <pc:sldChg chg="modSp add mod">
        <pc:chgData name="Harold Greenberg" userId="d5c41c3ac8bf082f" providerId="LiveId" clId="{60B4B568-9236-4EE8-8FE0-142EE317EB52}" dt="2021-06-14T00:58:24.680" v="10734" actId="20577"/>
        <pc:sldMkLst>
          <pc:docMk/>
          <pc:sldMk cId="2122852036" sldId="1131"/>
        </pc:sldMkLst>
        <pc:spChg chg="mod">
          <ac:chgData name="Harold Greenberg" userId="d5c41c3ac8bf082f" providerId="LiveId" clId="{60B4B568-9236-4EE8-8FE0-142EE317EB52}" dt="2021-06-14T00:58:24.680" v="10734" actId="20577"/>
          <ac:spMkLst>
            <pc:docMk/>
            <pc:sldMk cId="2122852036" sldId="1131"/>
            <ac:spMk id="4" creationId="{6B84CAF5-C94B-48D4-910D-97DF728371AE}"/>
          </ac:spMkLst>
        </pc:spChg>
      </pc:sldChg>
      <pc:sldChg chg="modSp add mod">
        <pc:chgData name="Harold Greenberg" userId="d5c41c3ac8bf082f" providerId="LiveId" clId="{60B4B568-9236-4EE8-8FE0-142EE317EB52}" dt="2021-06-13T17:59:52.111" v="7526" actId="20577"/>
        <pc:sldMkLst>
          <pc:docMk/>
          <pc:sldMk cId="2874555828" sldId="1132"/>
        </pc:sldMkLst>
        <pc:spChg chg="mod">
          <ac:chgData name="Harold Greenberg" userId="d5c41c3ac8bf082f" providerId="LiveId" clId="{60B4B568-9236-4EE8-8FE0-142EE317EB52}" dt="2021-06-13T17:59:52.111" v="7526" actId="20577"/>
          <ac:spMkLst>
            <pc:docMk/>
            <pc:sldMk cId="2874555828" sldId="1132"/>
            <ac:spMk id="3" creationId="{CA111074-9321-46C9-BD92-1037C01995E6}"/>
          </ac:spMkLst>
        </pc:spChg>
      </pc:sldChg>
      <pc:sldChg chg="modSp add mod">
        <pc:chgData name="Harold Greenberg" userId="d5c41c3ac8bf082f" providerId="LiveId" clId="{60B4B568-9236-4EE8-8FE0-142EE317EB52}" dt="2021-06-13T19:16:37.922" v="8264" actId="115"/>
        <pc:sldMkLst>
          <pc:docMk/>
          <pc:sldMk cId="2089631062" sldId="1133"/>
        </pc:sldMkLst>
        <pc:spChg chg="mod">
          <ac:chgData name="Harold Greenberg" userId="d5c41c3ac8bf082f" providerId="LiveId" clId="{60B4B568-9236-4EE8-8FE0-142EE317EB52}" dt="2021-06-13T17:54:47.546" v="7497" actId="20577"/>
          <ac:spMkLst>
            <pc:docMk/>
            <pc:sldMk cId="2089631062" sldId="1133"/>
            <ac:spMk id="3" creationId="{CA111074-9321-46C9-BD92-1037C01995E6}"/>
          </ac:spMkLst>
        </pc:spChg>
        <pc:spChg chg="mod">
          <ac:chgData name="Harold Greenberg" userId="d5c41c3ac8bf082f" providerId="LiveId" clId="{60B4B568-9236-4EE8-8FE0-142EE317EB52}" dt="2021-06-13T19:16:37.922" v="8264" actId="115"/>
          <ac:spMkLst>
            <pc:docMk/>
            <pc:sldMk cId="2089631062" sldId="1133"/>
            <ac:spMk id="4" creationId="{6B84CAF5-C94B-48D4-910D-97DF728371AE}"/>
          </ac:spMkLst>
        </pc:spChg>
      </pc:sldChg>
      <pc:sldChg chg="modSp add mod">
        <pc:chgData name="Harold Greenberg" userId="d5c41c3ac8bf082f" providerId="LiveId" clId="{60B4B568-9236-4EE8-8FE0-142EE317EB52}" dt="2021-06-13T17:56:12.202" v="7511" actId="20577"/>
        <pc:sldMkLst>
          <pc:docMk/>
          <pc:sldMk cId="3439327868" sldId="1134"/>
        </pc:sldMkLst>
        <pc:spChg chg="mod">
          <ac:chgData name="Harold Greenberg" userId="d5c41c3ac8bf082f" providerId="LiveId" clId="{60B4B568-9236-4EE8-8FE0-142EE317EB52}" dt="2021-06-13T17:56:12.202" v="7511" actId="20577"/>
          <ac:spMkLst>
            <pc:docMk/>
            <pc:sldMk cId="3439327868" sldId="1134"/>
            <ac:spMk id="4" creationId="{6B84CAF5-C94B-48D4-910D-97DF728371AE}"/>
          </ac:spMkLst>
        </pc:spChg>
      </pc:sldChg>
      <pc:sldChg chg="modSp add mod">
        <pc:chgData name="Harold Greenberg" userId="d5c41c3ac8bf082f" providerId="LiveId" clId="{60B4B568-9236-4EE8-8FE0-142EE317EB52}" dt="2021-06-13T19:22:49.378" v="8338" actId="20577"/>
        <pc:sldMkLst>
          <pc:docMk/>
          <pc:sldMk cId="3344219246" sldId="1135"/>
        </pc:sldMkLst>
        <pc:spChg chg="mod">
          <ac:chgData name="Harold Greenberg" userId="d5c41c3ac8bf082f" providerId="LiveId" clId="{60B4B568-9236-4EE8-8FE0-142EE317EB52}" dt="2021-06-13T19:22:49.378" v="8338" actId="20577"/>
          <ac:spMkLst>
            <pc:docMk/>
            <pc:sldMk cId="3344219246" sldId="1135"/>
            <ac:spMk id="4" creationId="{6B84CAF5-C94B-48D4-910D-97DF728371AE}"/>
          </ac:spMkLst>
        </pc:spChg>
      </pc:sldChg>
      <pc:sldChg chg="add">
        <pc:chgData name="Harold Greenberg" userId="d5c41c3ac8bf082f" providerId="LiveId" clId="{60B4B568-9236-4EE8-8FE0-142EE317EB52}" dt="2021-06-12T02:29:58.273" v="5900"/>
        <pc:sldMkLst>
          <pc:docMk/>
          <pc:sldMk cId="3878502923" sldId="1136"/>
        </pc:sldMkLst>
      </pc:sldChg>
      <pc:sldChg chg="modSp add mod">
        <pc:chgData name="Harold Greenberg" userId="d5c41c3ac8bf082f" providerId="LiveId" clId="{60B4B568-9236-4EE8-8FE0-142EE317EB52}" dt="2021-06-13T19:22:35.512" v="8334" actId="20577"/>
        <pc:sldMkLst>
          <pc:docMk/>
          <pc:sldMk cId="804331177" sldId="1137"/>
        </pc:sldMkLst>
        <pc:spChg chg="mod">
          <ac:chgData name="Harold Greenberg" userId="d5c41c3ac8bf082f" providerId="LiveId" clId="{60B4B568-9236-4EE8-8FE0-142EE317EB52}" dt="2021-06-13T19:22:35.512" v="8334" actId="20577"/>
          <ac:spMkLst>
            <pc:docMk/>
            <pc:sldMk cId="804331177" sldId="1137"/>
            <ac:spMk id="4" creationId="{6B84CAF5-C94B-48D4-910D-97DF728371AE}"/>
          </ac:spMkLst>
        </pc:spChg>
      </pc:sldChg>
      <pc:sldChg chg="modSp add mod">
        <pc:chgData name="Harold Greenberg" userId="d5c41c3ac8bf082f" providerId="LiveId" clId="{60B4B568-9236-4EE8-8FE0-142EE317EB52}" dt="2021-06-12T20:54:13.946" v="6073" actId="20577"/>
        <pc:sldMkLst>
          <pc:docMk/>
          <pc:sldMk cId="1464459073" sldId="1138"/>
        </pc:sldMkLst>
        <pc:spChg chg="mod">
          <ac:chgData name="Harold Greenberg" userId="d5c41c3ac8bf082f" providerId="LiveId" clId="{60B4B568-9236-4EE8-8FE0-142EE317EB52}" dt="2021-06-12T20:54:13.946" v="6073" actId="20577"/>
          <ac:spMkLst>
            <pc:docMk/>
            <pc:sldMk cId="1464459073" sldId="1138"/>
            <ac:spMk id="3" creationId="{CA111074-9321-46C9-BD92-1037C01995E6}"/>
          </ac:spMkLst>
        </pc:spChg>
      </pc:sldChg>
      <pc:sldChg chg="modSp add mod">
        <pc:chgData name="Harold Greenberg" userId="d5c41c3ac8bf082f" providerId="LiveId" clId="{60B4B568-9236-4EE8-8FE0-142EE317EB52}" dt="2021-06-12T20:53:27.678" v="6071" actId="20577"/>
        <pc:sldMkLst>
          <pc:docMk/>
          <pc:sldMk cId="116507447" sldId="1139"/>
        </pc:sldMkLst>
        <pc:spChg chg="mod">
          <ac:chgData name="Harold Greenberg" userId="d5c41c3ac8bf082f" providerId="LiveId" clId="{60B4B568-9236-4EE8-8FE0-142EE317EB52}" dt="2021-06-12T20:49:47.037" v="6053" actId="27636"/>
          <ac:spMkLst>
            <pc:docMk/>
            <pc:sldMk cId="116507447" sldId="1139"/>
            <ac:spMk id="3" creationId="{CA111074-9321-46C9-BD92-1037C01995E6}"/>
          </ac:spMkLst>
        </pc:spChg>
        <pc:spChg chg="mod">
          <ac:chgData name="Harold Greenberg" userId="d5c41c3ac8bf082f" providerId="LiveId" clId="{60B4B568-9236-4EE8-8FE0-142EE317EB52}" dt="2021-06-12T20:53:27.678" v="6071" actId="20577"/>
          <ac:spMkLst>
            <pc:docMk/>
            <pc:sldMk cId="116507447" sldId="1139"/>
            <ac:spMk id="4" creationId="{6B84CAF5-C94B-48D4-910D-97DF728371AE}"/>
          </ac:spMkLst>
        </pc:spChg>
      </pc:sldChg>
      <pc:sldChg chg="modSp add mod">
        <pc:chgData name="Harold Greenberg" userId="d5c41c3ac8bf082f" providerId="LiveId" clId="{60B4B568-9236-4EE8-8FE0-142EE317EB52}" dt="2021-06-12T20:50:25.546" v="6055" actId="20577"/>
        <pc:sldMkLst>
          <pc:docMk/>
          <pc:sldMk cId="3250858354" sldId="1140"/>
        </pc:sldMkLst>
        <pc:spChg chg="mod">
          <ac:chgData name="Harold Greenberg" userId="d5c41c3ac8bf082f" providerId="LiveId" clId="{60B4B568-9236-4EE8-8FE0-142EE317EB52}" dt="2021-06-12T20:50:25.546" v="6055" actId="20577"/>
          <ac:spMkLst>
            <pc:docMk/>
            <pc:sldMk cId="3250858354" sldId="1140"/>
            <ac:spMk id="4" creationId="{6B84CAF5-C94B-48D4-910D-97DF728371AE}"/>
          </ac:spMkLst>
        </pc:spChg>
      </pc:sldChg>
      <pc:sldChg chg="modSp add mod">
        <pc:chgData name="Harold Greenberg" userId="d5c41c3ac8bf082f" providerId="LiveId" clId="{60B4B568-9236-4EE8-8FE0-142EE317EB52}" dt="2021-06-13T02:56:08.379" v="6276" actId="27636"/>
        <pc:sldMkLst>
          <pc:docMk/>
          <pc:sldMk cId="686469368" sldId="1141"/>
        </pc:sldMkLst>
        <pc:spChg chg="mod">
          <ac:chgData name="Harold Greenberg" userId="d5c41c3ac8bf082f" providerId="LiveId" clId="{60B4B568-9236-4EE8-8FE0-142EE317EB52}" dt="2021-06-13T02:56:08.379" v="6276" actId="27636"/>
          <ac:spMkLst>
            <pc:docMk/>
            <pc:sldMk cId="686469368" sldId="1141"/>
            <ac:spMk id="4" creationId="{6B84CAF5-C94B-48D4-910D-97DF728371AE}"/>
          </ac:spMkLst>
        </pc:spChg>
      </pc:sldChg>
      <pc:sldChg chg="add">
        <pc:chgData name="Harold Greenberg" userId="d5c41c3ac8bf082f" providerId="LiveId" clId="{60B4B568-9236-4EE8-8FE0-142EE317EB52}" dt="2021-06-12T02:32:15.976" v="5906"/>
        <pc:sldMkLst>
          <pc:docMk/>
          <pc:sldMk cId="1578798561" sldId="1142"/>
        </pc:sldMkLst>
      </pc:sldChg>
      <pc:sldChg chg="modSp add mod">
        <pc:chgData name="Harold Greenberg" userId="d5c41c3ac8bf082f" providerId="LiveId" clId="{60B4B568-9236-4EE8-8FE0-142EE317EB52}" dt="2021-06-13T02:55:37.169" v="6274" actId="20577"/>
        <pc:sldMkLst>
          <pc:docMk/>
          <pc:sldMk cId="2417240196" sldId="1143"/>
        </pc:sldMkLst>
        <pc:spChg chg="mod">
          <ac:chgData name="Harold Greenberg" userId="d5c41c3ac8bf082f" providerId="LiveId" clId="{60B4B568-9236-4EE8-8FE0-142EE317EB52}" dt="2021-06-13T02:55:37.169" v="6274" actId="20577"/>
          <ac:spMkLst>
            <pc:docMk/>
            <pc:sldMk cId="2417240196" sldId="1143"/>
            <ac:spMk id="4" creationId="{6B84CAF5-C94B-48D4-910D-97DF728371AE}"/>
          </ac:spMkLst>
        </pc:spChg>
      </pc:sldChg>
      <pc:sldChg chg="modSp add mod">
        <pc:chgData name="Harold Greenberg" userId="d5c41c3ac8bf082f" providerId="LiveId" clId="{60B4B568-9236-4EE8-8FE0-142EE317EB52}" dt="2021-06-30T03:15:00.011" v="11046" actId="14100"/>
        <pc:sldMkLst>
          <pc:docMk/>
          <pc:sldMk cId="2735032489" sldId="1144"/>
        </pc:sldMkLst>
        <pc:spChg chg="mod">
          <ac:chgData name="Harold Greenberg" userId="d5c41c3ac8bf082f" providerId="LiveId" clId="{60B4B568-9236-4EE8-8FE0-142EE317EB52}" dt="2021-06-30T03:15:00.011" v="11046" actId="14100"/>
          <ac:spMkLst>
            <pc:docMk/>
            <pc:sldMk cId="2735032489" sldId="1144"/>
            <ac:spMk id="3" creationId="{CA111074-9321-46C9-BD92-1037C01995E6}"/>
          </ac:spMkLst>
        </pc:spChg>
      </pc:sldChg>
      <pc:sldChg chg="add">
        <pc:chgData name="Harold Greenberg" userId="d5c41c3ac8bf082f" providerId="LiveId" clId="{60B4B568-9236-4EE8-8FE0-142EE317EB52}" dt="2021-06-13T13:43:23.541" v="6313" actId="2890"/>
        <pc:sldMkLst>
          <pc:docMk/>
          <pc:sldMk cId="4046859296" sldId="1145"/>
        </pc:sldMkLst>
      </pc:sldChg>
      <pc:sldChg chg="modSp add mod">
        <pc:chgData name="Harold Greenberg" userId="d5c41c3ac8bf082f" providerId="LiveId" clId="{60B4B568-9236-4EE8-8FE0-142EE317EB52}" dt="2021-06-30T03:11:29.866" v="11018" actId="20577"/>
        <pc:sldMkLst>
          <pc:docMk/>
          <pc:sldMk cId="81809857" sldId="1146"/>
        </pc:sldMkLst>
        <pc:spChg chg="mod">
          <ac:chgData name="Harold Greenberg" userId="d5c41c3ac8bf082f" providerId="LiveId" clId="{60B4B568-9236-4EE8-8FE0-142EE317EB52}" dt="2021-06-30T03:11:29.866" v="11018" actId="20577"/>
          <ac:spMkLst>
            <pc:docMk/>
            <pc:sldMk cId="81809857" sldId="1146"/>
            <ac:spMk id="3" creationId="{CA111074-9321-46C9-BD92-1037C01995E6}"/>
          </ac:spMkLst>
        </pc:spChg>
      </pc:sldChg>
      <pc:sldChg chg="addSp delSp modSp add del mod">
        <pc:chgData name="Harold Greenberg" userId="d5c41c3ac8bf082f" providerId="LiveId" clId="{60B4B568-9236-4EE8-8FE0-142EE317EB52}" dt="2021-06-13T15:25:46.990" v="6328" actId="47"/>
        <pc:sldMkLst>
          <pc:docMk/>
          <pc:sldMk cId="3684581721" sldId="1146"/>
        </pc:sldMkLst>
        <pc:picChg chg="add mod">
          <ac:chgData name="Harold Greenberg" userId="d5c41c3ac8bf082f" providerId="LiveId" clId="{60B4B568-9236-4EE8-8FE0-142EE317EB52}" dt="2021-06-13T15:24:30.827" v="6325" actId="962"/>
          <ac:picMkLst>
            <pc:docMk/>
            <pc:sldMk cId="3684581721" sldId="1146"/>
            <ac:picMk id="3" creationId="{68FC752A-671A-4882-88AF-A9383CC150FD}"/>
          </ac:picMkLst>
        </pc:picChg>
        <pc:picChg chg="del">
          <ac:chgData name="Harold Greenberg" userId="d5c41c3ac8bf082f" providerId="LiveId" clId="{60B4B568-9236-4EE8-8FE0-142EE317EB52}" dt="2021-06-13T15:24:14.527" v="6322" actId="478"/>
          <ac:picMkLst>
            <pc:docMk/>
            <pc:sldMk cId="3684581721" sldId="1146"/>
            <ac:picMk id="8" creationId="{2140EF3F-D72E-45E3-A614-B7A915906BC8}"/>
          </ac:picMkLst>
        </pc:picChg>
      </pc:sldChg>
      <pc:sldChg chg="modSp add mod">
        <pc:chgData name="Harold Greenberg" userId="d5c41c3ac8bf082f" providerId="LiveId" clId="{60B4B568-9236-4EE8-8FE0-142EE317EB52}" dt="2021-06-30T03:24:48.331" v="11125" actId="14100"/>
        <pc:sldMkLst>
          <pc:docMk/>
          <pc:sldMk cId="2026140547" sldId="1147"/>
        </pc:sldMkLst>
        <pc:spChg chg="mod">
          <ac:chgData name="Harold Greenberg" userId="d5c41c3ac8bf082f" providerId="LiveId" clId="{60B4B568-9236-4EE8-8FE0-142EE317EB52}" dt="2021-06-30T03:24:48.331" v="11125" actId="14100"/>
          <ac:spMkLst>
            <pc:docMk/>
            <pc:sldMk cId="2026140547" sldId="1147"/>
            <ac:spMk id="4" creationId="{6B84CAF5-C94B-48D4-910D-97DF728371AE}"/>
          </ac:spMkLst>
        </pc:spChg>
      </pc:sldChg>
      <pc:sldChg chg="addSp modSp add del mod setBg">
        <pc:chgData name="Harold Greenberg" userId="d5c41c3ac8bf082f" providerId="LiveId" clId="{60B4B568-9236-4EE8-8FE0-142EE317EB52}" dt="2021-06-13T17:52:11.549" v="7488" actId="47"/>
        <pc:sldMkLst>
          <pc:docMk/>
          <pc:sldMk cId="2406736679" sldId="1147"/>
        </pc:sldMkLst>
        <pc:spChg chg="add">
          <ac:chgData name="Harold Greenberg" userId="d5c41c3ac8bf082f" providerId="LiveId" clId="{60B4B568-9236-4EE8-8FE0-142EE317EB52}" dt="2021-06-13T15:24:44.586" v="6327" actId="26606"/>
          <ac:spMkLst>
            <pc:docMk/>
            <pc:sldMk cId="2406736679" sldId="1147"/>
            <ac:spMk id="8" creationId="{42A4FC2C-047E-45A5-965D-8E1E3BF09BC6}"/>
          </ac:spMkLst>
        </pc:spChg>
        <pc:picChg chg="mod">
          <ac:chgData name="Harold Greenberg" userId="d5c41c3ac8bf082f" providerId="LiveId" clId="{60B4B568-9236-4EE8-8FE0-142EE317EB52}" dt="2021-06-13T15:24:44.586" v="6327" actId="26606"/>
          <ac:picMkLst>
            <pc:docMk/>
            <pc:sldMk cId="2406736679" sldId="1147"/>
            <ac:picMk id="3" creationId="{68FC752A-671A-4882-88AF-A9383CC150FD}"/>
          </ac:picMkLst>
        </pc:picChg>
      </pc:sldChg>
      <pc:sldChg chg="modSp add mod">
        <pc:chgData name="Harold Greenberg" userId="d5c41c3ac8bf082f" providerId="LiveId" clId="{60B4B568-9236-4EE8-8FE0-142EE317EB52}" dt="2021-06-30T03:13:39.276" v="11044" actId="20577"/>
        <pc:sldMkLst>
          <pc:docMk/>
          <pc:sldMk cId="2271611091" sldId="1148"/>
        </pc:sldMkLst>
        <pc:spChg chg="mod">
          <ac:chgData name="Harold Greenberg" userId="d5c41c3ac8bf082f" providerId="LiveId" clId="{60B4B568-9236-4EE8-8FE0-142EE317EB52}" dt="2021-06-30T03:13:39.276" v="11044" actId="20577"/>
          <ac:spMkLst>
            <pc:docMk/>
            <pc:sldMk cId="2271611091" sldId="1148"/>
            <ac:spMk id="3" creationId="{CA111074-9321-46C9-BD92-1037C01995E6}"/>
          </ac:spMkLst>
        </pc:spChg>
      </pc:sldChg>
      <pc:sldChg chg="addSp delSp modSp add del mod">
        <pc:chgData name="Harold Greenberg" userId="d5c41c3ac8bf082f" providerId="LiveId" clId="{60B4B568-9236-4EE8-8FE0-142EE317EB52}" dt="2021-06-13T17:52:11.549" v="7488" actId="47"/>
        <pc:sldMkLst>
          <pc:docMk/>
          <pc:sldMk cId="4288807004" sldId="1148"/>
        </pc:sldMkLst>
        <pc:picChg chg="del mod">
          <ac:chgData name="Harold Greenberg" userId="d5c41c3ac8bf082f" providerId="LiveId" clId="{60B4B568-9236-4EE8-8FE0-142EE317EB52}" dt="2021-06-13T15:25:55.445" v="6331" actId="478"/>
          <ac:picMkLst>
            <pc:docMk/>
            <pc:sldMk cId="4288807004" sldId="1148"/>
            <ac:picMk id="3" creationId="{68FC752A-671A-4882-88AF-A9383CC150FD}"/>
          </ac:picMkLst>
        </pc:picChg>
        <pc:picChg chg="add mod">
          <ac:chgData name="Harold Greenberg" userId="d5c41c3ac8bf082f" providerId="LiveId" clId="{60B4B568-9236-4EE8-8FE0-142EE317EB52}" dt="2021-06-13T15:28:25.525" v="6334" actId="962"/>
          <ac:picMkLst>
            <pc:docMk/>
            <pc:sldMk cId="4288807004" sldId="1148"/>
            <ac:picMk id="4" creationId="{C6278F73-CFF5-46EB-9E19-22540A922F3A}"/>
          </ac:picMkLst>
        </pc:picChg>
      </pc:sldChg>
      <pc:sldChg chg="addSp delSp modSp add del mod">
        <pc:chgData name="Harold Greenberg" userId="d5c41c3ac8bf082f" providerId="LiveId" clId="{60B4B568-9236-4EE8-8FE0-142EE317EB52}" dt="2021-06-13T17:52:11.549" v="7488" actId="47"/>
        <pc:sldMkLst>
          <pc:docMk/>
          <pc:sldMk cId="1028196929" sldId="1149"/>
        </pc:sldMkLst>
        <pc:spChg chg="del">
          <ac:chgData name="Harold Greenberg" userId="d5c41c3ac8bf082f" providerId="LiveId" clId="{60B4B568-9236-4EE8-8FE0-142EE317EB52}" dt="2021-06-13T15:32:17.157" v="6340" actId="26606"/>
          <ac:spMkLst>
            <pc:docMk/>
            <pc:sldMk cId="1028196929" sldId="1149"/>
            <ac:spMk id="8" creationId="{42A4FC2C-047E-45A5-965D-8E1E3BF09BC6}"/>
          </ac:spMkLst>
        </pc:spChg>
        <pc:spChg chg="add">
          <ac:chgData name="Harold Greenberg" userId="d5c41c3ac8bf082f" providerId="LiveId" clId="{60B4B568-9236-4EE8-8FE0-142EE317EB52}" dt="2021-06-13T15:32:17.157" v="6340" actId="26606"/>
          <ac:spMkLst>
            <pc:docMk/>
            <pc:sldMk cId="1028196929" sldId="1149"/>
            <ac:spMk id="13" creationId="{42A4FC2C-047E-45A5-965D-8E1E3BF09BC6}"/>
          </ac:spMkLst>
        </pc:spChg>
        <pc:picChg chg="add mod">
          <ac:chgData name="Harold Greenberg" userId="d5c41c3ac8bf082f" providerId="LiveId" clId="{60B4B568-9236-4EE8-8FE0-142EE317EB52}" dt="2021-06-13T15:32:17.157" v="6340" actId="26606"/>
          <ac:picMkLst>
            <pc:docMk/>
            <pc:sldMk cId="1028196929" sldId="1149"/>
            <ac:picMk id="3" creationId="{ECBE3B48-0CB1-4F9D-9048-5DC55BDF61D3}"/>
          </ac:picMkLst>
        </pc:picChg>
        <pc:picChg chg="del">
          <ac:chgData name="Harold Greenberg" userId="d5c41c3ac8bf082f" providerId="LiveId" clId="{60B4B568-9236-4EE8-8FE0-142EE317EB52}" dt="2021-06-13T15:28:56.311" v="6336" actId="478"/>
          <ac:picMkLst>
            <pc:docMk/>
            <pc:sldMk cId="1028196929" sldId="1149"/>
            <ac:picMk id="4" creationId="{C6278F73-CFF5-46EB-9E19-22540A922F3A}"/>
          </ac:picMkLst>
        </pc:picChg>
      </pc:sldChg>
      <pc:sldChg chg="modSp add mod">
        <pc:chgData name="Harold Greenberg" userId="d5c41c3ac8bf082f" providerId="LiveId" clId="{60B4B568-9236-4EE8-8FE0-142EE317EB52}" dt="2021-06-30T03:24:37.371" v="11124" actId="14100"/>
        <pc:sldMkLst>
          <pc:docMk/>
          <pc:sldMk cId="1597211841" sldId="1149"/>
        </pc:sldMkLst>
        <pc:spChg chg="mod">
          <ac:chgData name="Harold Greenberg" userId="d5c41c3ac8bf082f" providerId="LiveId" clId="{60B4B568-9236-4EE8-8FE0-142EE317EB52}" dt="2021-06-30T03:24:37.371" v="11124" actId="14100"/>
          <ac:spMkLst>
            <pc:docMk/>
            <pc:sldMk cId="1597211841" sldId="1149"/>
            <ac:spMk id="4" creationId="{6B84CAF5-C94B-48D4-910D-97DF728371AE}"/>
          </ac:spMkLst>
        </pc:spChg>
      </pc:sldChg>
      <pc:sldChg chg="modSp add mod">
        <pc:chgData name="Harold Greenberg" userId="d5c41c3ac8bf082f" providerId="LiveId" clId="{60B4B568-9236-4EE8-8FE0-142EE317EB52}" dt="2021-06-30T03:24:30.995" v="11123" actId="14100"/>
        <pc:sldMkLst>
          <pc:docMk/>
          <pc:sldMk cId="1143141167" sldId="1150"/>
        </pc:sldMkLst>
        <pc:spChg chg="mod">
          <ac:chgData name="Harold Greenberg" userId="d5c41c3ac8bf082f" providerId="LiveId" clId="{60B4B568-9236-4EE8-8FE0-142EE317EB52}" dt="2021-06-30T03:24:30.995" v="11123" actId="14100"/>
          <ac:spMkLst>
            <pc:docMk/>
            <pc:sldMk cId="1143141167" sldId="1150"/>
            <ac:spMk id="4" creationId="{6B84CAF5-C94B-48D4-910D-97DF728371AE}"/>
          </ac:spMkLst>
        </pc:spChg>
      </pc:sldChg>
      <pc:sldChg chg="modSp add del mod ord">
        <pc:chgData name="Harold Greenberg" userId="d5c41c3ac8bf082f" providerId="LiveId" clId="{60B4B568-9236-4EE8-8FE0-142EE317EB52}" dt="2021-06-13T17:52:11.549" v="7488" actId="47"/>
        <pc:sldMkLst>
          <pc:docMk/>
          <pc:sldMk cId="3130264584" sldId="1150"/>
        </pc:sldMkLst>
        <pc:spChg chg="mod">
          <ac:chgData name="Harold Greenberg" userId="d5c41c3ac8bf082f" providerId="LiveId" clId="{60B4B568-9236-4EE8-8FE0-142EE317EB52}" dt="2021-06-13T16:46:28.216" v="6733" actId="21"/>
          <ac:spMkLst>
            <pc:docMk/>
            <pc:sldMk cId="3130264584" sldId="1150"/>
            <ac:spMk id="3" creationId="{CA111074-9321-46C9-BD92-1037C01995E6}"/>
          </ac:spMkLst>
        </pc:spChg>
      </pc:sldChg>
      <pc:sldChg chg="modSp add mod">
        <pc:chgData name="Harold Greenberg" userId="d5c41c3ac8bf082f" providerId="LiveId" clId="{60B4B568-9236-4EE8-8FE0-142EE317EB52}" dt="2021-06-30T03:05:23.229" v="10956" actId="14100"/>
        <pc:sldMkLst>
          <pc:docMk/>
          <pc:sldMk cId="470260889" sldId="1151"/>
        </pc:sldMkLst>
        <pc:spChg chg="mod">
          <ac:chgData name="Harold Greenberg" userId="d5c41c3ac8bf082f" providerId="LiveId" clId="{60B4B568-9236-4EE8-8FE0-142EE317EB52}" dt="2021-06-30T03:05:23.229" v="10956" actId="14100"/>
          <ac:spMkLst>
            <pc:docMk/>
            <pc:sldMk cId="470260889" sldId="1151"/>
            <ac:spMk id="3" creationId="{CA111074-9321-46C9-BD92-1037C01995E6}"/>
          </ac:spMkLst>
        </pc:spChg>
      </pc:sldChg>
      <pc:sldChg chg="modSp add del mod ord">
        <pc:chgData name="Harold Greenberg" userId="d5c41c3ac8bf082f" providerId="LiveId" clId="{60B4B568-9236-4EE8-8FE0-142EE317EB52}" dt="2021-06-13T17:52:11.549" v="7488" actId="47"/>
        <pc:sldMkLst>
          <pc:docMk/>
          <pc:sldMk cId="944611431" sldId="1151"/>
        </pc:sldMkLst>
        <pc:spChg chg="mod">
          <ac:chgData name="Harold Greenberg" userId="d5c41c3ac8bf082f" providerId="LiveId" clId="{60B4B568-9236-4EE8-8FE0-142EE317EB52}" dt="2021-06-13T16:23:32.233" v="6563" actId="20577"/>
          <ac:spMkLst>
            <pc:docMk/>
            <pc:sldMk cId="944611431" sldId="1151"/>
            <ac:spMk id="4" creationId="{6B84CAF5-C94B-48D4-910D-97DF728371AE}"/>
          </ac:spMkLst>
        </pc:spChg>
      </pc:sldChg>
      <pc:sldChg chg="addSp delSp modSp add mod setBg">
        <pc:chgData name="Harold Greenberg" userId="d5c41c3ac8bf082f" providerId="LiveId" clId="{60B4B568-9236-4EE8-8FE0-142EE317EB52}" dt="2021-06-30T03:23:06.959" v="11120" actId="20577"/>
        <pc:sldMkLst>
          <pc:docMk/>
          <pc:sldMk cId="1624593083" sldId="1152"/>
        </pc:sldMkLst>
        <pc:spChg chg="del">
          <ac:chgData name="Harold Greenberg" userId="d5c41c3ac8bf082f" providerId="LiveId" clId="{60B4B568-9236-4EE8-8FE0-142EE317EB52}" dt="2021-06-13T20:43:07.940" v="9327" actId="478"/>
          <ac:spMkLst>
            <pc:docMk/>
            <pc:sldMk cId="1624593083" sldId="1152"/>
            <ac:spMk id="3" creationId="{CA111074-9321-46C9-BD92-1037C01995E6}"/>
          </ac:spMkLst>
        </pc:spChg>
        <pc:spChg chg="add del mod">
          <ac:chgData name="Harold Greenberg" userId="d5c41c3ac8bf082f" providerId="LiveId" clId="{60B4B568-9236-4EE8-8FE0-142EE317EB52}" dt="2021-06-13T20:43:11.480" v="9328" actId="478"/>
          <ac:spMkLst>
            <pc:docMk/>
            <pc:sldMk cId="1624593083" sldId="1152"/>
            <ac:spMk id="4" creationId="{9AFAED32-08D5-4C38-B8A9-C158CF515B79}"/>
          </ac:spMkLst>
        </pc:spChg>
        <pc:spChg chg="add mod">
          <ac:chgData name="Harold Greenberg" userId="d5c41c3ac8bf082f" providerId="LiveId" clId="{60B4B568-9236-4EE8-8FE0-142EE317EB52}" dt="2021-06-30T03:23:06.959" v="11120" actId="20577"/>
          <ac:spMkLst>
            <pc:docMk/>
            <pc:sldMk cId="1624593083" sldId="1152"/>
            <ac:spMk id="12" creationId="{4E30A758-327B-430D-9EFA-94B0AA00290E}"/>
          </ac:spMkLst>
        </pc:spChg>
        <pc:spChg chg="add">
          <ac:chgData name="Harold Greenberg" userId="d5c41c3ac8bf082f" providerId="LiveId" clId="{60B4B568-9236-4EE8-8FE0-142EE317EB52}" dt="2021-06-13T20:47:56.688" v="9342" actId="26606"/>
          <ac:spMkLst>
            <pc:docMk/>
            <pc:sldMk cId="1624593083" sldId="1152"/>
            <ac:spMk id="15" creationId="{42A4FC2C-047E-45A5-965D-8E1E3BF09BC6}"/>
          </ac:spMkLst>
        </pc:spChg>
        <pc:picChg chg="add del mod">
          <ac:chgData name="Harold Greenberg" userId="d5c41c3ac8bf082f" providerId="LiveId" clId="{60B4B568-9236-4EE8-8FE0-142EE317EB52}" dt="2021-06-13T20:46:48.003" v="9334" actId="478"/>
          <ac:picMkLst>
            <pc:docMk/>
            <pc:sldMk cId="1624593083" sldId="1152"/>
            <ac:picMk id="6" creationId="{81DC8810-A9AC-44FF-BC45-6B1937FD12BC}"/>
          </ac:picMkLst>
        </pc:picChg>
        <pc:picChg chg="add del mod">
          <ac:chgData name="Harold Greenberg" userId="d5c41c3ac8bf082f" providerId="LiveId" clId="{60B4B568-9236-4EE8-8FE0-142EE317EB52}" dt="2021-06-13T20:46:58.643" v="9338" actId="478"/>
          <ac:picMkLst>
            <pc:docMk/>
            <pc:sldMk cId="1624593083" sldId="1152"/>
            <ac:picMk id="8" creationId="{488D27B7-F169-4545-97FE-1DC7D8B1B0CC}"/>
          </ac:picMkLst>
        </pc:picChg>
        <pc:picChg chg="add mod">
          <ac:chgData name="Harold Greenberg" userId="d5c41c3ac8bf082f" providerId="LiveId" clId="{60B4B568-9236-4EE8-8FE0-142EE317EB52}" dt="2021-06-13T20:48:24.459" v="9380"/>
          <ac:picMkLst>
            <pc:docMk/>
            <pc:sldMk cId="1624593083" sldId="1152"/>
            <ac:picMk id="10" creationId="{99117E65-131F-45CC-AB80-9931D83A6E75}"/>
          </ac:picMkLst>
        </pc:picChg>
      </pc:sldChg>
      <pc:sldChg chg="addSp delSp modSp add del mod setBg addAnim delAnim modAnim setClrOvrMap">
        <pc:chgData name="Harold Greenberg" userId="d5c41c3ac8bf082f" providerId="LiveId" clId="{60B4B568-9236-4EE8-8FE0-142EE317EB52}" dt="2021-06-13T20:42:52.826" v="9325" actId="47"/>
        <pc:sldMkLst>
          <pc:docMk/>
          <pc:sldMk cId="2550325482" sldId="1152"/>
        </pc:sldMkLst>
        <pc:spChg chg="del mod ord">
          <ac:chgData name="Harold Greenberg" userId="d5c41c3ac8bf082f" providerId="LiveId" clId="{60B4B568-9236-4EE8-8FE0-142EE317EB52}" dt="2021-06-13T20:26:44.864" v="9249" actId="21"/>
          <ac:spMkLst>
            <pc:docMk/>
            <pc:sldMk cId="2550325482" sldId="1152"/>
            <ac:spMk id="3" creationId="{CA111074-9321-46C9-BD92-1037C01995E6}"/>
          </ac:spMkLst>
        </pc:spChg>
        <pc:spChg chg="add del mod">
          <ac:chgData name="Harold Greenberg" userId="d5c41c3ac8bf082f" providerId="LiveId" clId="{60B4B568-9236-4EE8-8FE0-142EE317EB52}" dt="2021-06-13T20:27:07.089" v="9253"/>
          <ac:spMkLst>
            <pc:docMk/>
            <pc:sldMk cId="2550325482" sldId="1152"/>
            <ac:spMk id="6" creationId="{93D4B005-593E-4588-96FE-58FA0976F11A}"/>
          </ac:spMkLst>
        </pc:spChg>
        <pc:spChg chg="add mod">
          <ac:chgData name="Harold Greenberg" userId="d5c41c3ac8bf082f" providerId="LiveId" clId="{60B4B568-9236-4EE8-8FE0-142EE317EB52}" dt="2021-06-13T20:31:00.052" v="9275" actId="14838"/>
          <ac:spMkLst>
            <pc:docMk/>
            <pc:sldMk cId="2550325482" sldId="1152"/>
            <ac:spMk id="7" creationId="{E15744DC-BD5D-442E-A697-80A720816F54}"/>
          </ac:spMkLst>
        </pc:spChg>
        <pc:spChg chg="add del mod">
          <ac:chgData name="Harold Greenberg" userId="d5c41c3ac8bf082f" providerId="LiveId" clId="{60B4B568-9236-4EE8-8FE0-142EE317EB52}" dt="2021-06-13T20:28:15.671" v="9259" actId="478"/>
          <ac:spMkLst>
            <pc:docMk/>
            <pc:sldMk cId="2550325482" sldId="1152"/>
            <ac:spMk id="8" creationId="{3079DEB3-BF7B-4C0E-ACAE-6B679E353CB4}"/>
          </ac:spMkLst>
        </pc:spChg>
        <pc:spChg chg="add">
          <ac:chgData name="Harold Greenberg" userId="d5c41c3ac8bf082f" providerId="LiveId" clId="{60B4B568-9236-4EE8-8FE0-142EE317EB52}" dt="2021-06-13T20:17:36.910" v="9160" actId="26606"/>
          <ac:spMkLst>
            <pc:docMk/>
            <pc:sldMk cId="2550325482" sldId="1152"/>
            <ac:spMk id="9" creationId="{E49CC64F-7275-4E33-961B-0C5CDC439875}"/>
          </ac:spMkLst>
        </pc:spChg>
        <pc:spChg chg="add del mod">
          <ac:chgData name="Harold Greenberg" userId="d5c41c3ac8bf082f" providerId="LiveId" clId="{60B4B568-9236-4EE8-8FE0-142EE317EB52}" dt="2021-06-13T20:29:09.482" v="9266" actId="478"/>
          <ac:spMkLst>
            <pc:docMk/>
            <pc:sldMk cId="2550325482" sldId="1152"/>
            <ac:spMk id="10" creationId="{1E8E1159-8254-4980-B519-D1D927EB0BF3}"/>
          </ac:spMkLst>
        </pc:spChg>
        <pc:spChg chg="add del mod">
          <ac:chgData name="Harold Greenberg" userId="d5c41c3ac8bf082f" providerId="LiveId" clId="{60B4B568-9236-4EE8-8FE0-142EE317EB52}" dt="2021-06-13T20:29:15.485" v="9267" actId="478"/>
          <ac:spMkLst>
            <pc:docMk/>
            <pc:sldMk cId="2550325482" sldId="1152"/>
            <ac:spMk id="12" creationId="{7CB85AC7-A277-4EF1-94D9-BAFA08168FB3}"/>
          </ac:spMkLst>
        </pc:spChg>
        <pc:picChg chg="add del mod">
          <ac:chgData name="Harold Greenberg" userId="d5c41c3ac8bf082f" providerId="LiveId" clId="{60B4B568-9236-4EE8-8FE0-142EE317EB52}" dt="2021-06-13T20:31:44.836" v="9309"/>
          <ac:picMkLst>
            <pc:docMk/>
            <pc:sldMk cId="2550325482" sldId="1152"/>
            <ac:picMk id="4" creationId="{45BB53E3-E3A8-472E-A53C-6C1719714042}"/>
          </ac:picMkLst>
        </pc:picChg>
      </pc:sldChg>
      <pc:sldChg chg="addSp delSp modSp add del mod">
        <pc:chgData name="Harold Greenberg" userId="d5c41c3ac8bf082f" providerId="LiveId" clId="{60B4B568-9236-4EE8-8FE0-142EE317EB52}" dt="2021-06-13T17:52:11.549" v="7488" actId="47"/>
        <pc:sldMkLst>
          <pc:docMk/>
          <pc:sldMk cId="2567061670" sldId="1152"/>
        </pc:sldMkLst>
        <pc:spChg chg="mod">
          <ac:chgData name="Harold Greenberg" userId="d5c41c3ac8bf082f" providerId="LiveId" clId="{60B4B568-9236-4EE8-8FE0-142EE317EB52}" dt="2021-06-13T16:53:22.993" v="6921" actId="20577"/>
          <ac:spMkLst>
            <pc:docMk/>
            <pc:sldMk cId="2567061670" sldId="1152"/>
            <ac:spMk id="3" creationId="{CA111074-9321-46C9-BD92-1037C01995E6}"/>
          </ac:spMkLst>
        </pc:spChg>
        <pc:spChg chg="add del">
          <ac:chgData name="Harold Greenberg" userId="d5c41c3ac8bf082f" providerId="LiveId" clId="{60B4B568-9236-4EE8-8FE0-142EE317EB52}" dt="2021-06-13T16:53:34.031" v="6923" actId="22"/>
          <ac:spMkLst>
            <pc:docMk/>
            <pc:sldMk cId="2567061670" sldId="1152"/>
            <ac:spMk id="4" creationId="{A66691C8-00A6-4985-B91E-E58FAEB96B42}"/>
          </ac:spMkLst>
        </pc:spChg>
      </pc:sldChg>
      <pc:sldChg chg="add del">
        <pc:chgData name="Harold Greenberg" userId="d5c41c3ac8bf082f" providerId="LiveId" clId="{60B4B568-9236-4EE8-8FE0-142EE317EB52}" dt="2021-06-30T03:19:40.535" v="11078" actId="47"/>
        <pc:sldMkLst>
          <pc:docMk/>
          <pc:sldMk cId="204283328" sldId="1153"/>
        </pc:sldMkLst>
      </pc:sldChg>
      <pc:sldChg chg="addSp delSp modSp add del mod">
        <pc:chgData name="Harold Greenberg" userId="d5c41c3ac8bf082f" providerId="LiveId" clId="{60B4B568-9236-4EE8-8FE0-142EE317EB52}" dt="2021-06-13T20:42:49.310" v="9324" actId="47"/>
        <pc:sldMkLst>
          <pc:docMk/>
          <pc:sldMk cId="593680179" sldId="1153"/>
        </pc:sldMkLst>
        <pc:spChg chg="del">
          <ac:chgData name="Harold Greenberg" userId="d5c41c3ac8bf082f" providerId="LiveId" clId="{60B4B568-9236-4EE8-8FE0-142EE317EB52}" dt="2021-06-13T20:42:35.835" v="9323" actId="21"/>
          <ac:spMkLst>
            <pc:docMk/>
            <pc:sldMk cId="593680179" sldId="1153"/>
            <ac:spMk id="7" creationId="{E15744DC-BD5D-442E-A697-80A720816F54}"/>
          </ac:spMkLst>
        </pc:spChg>
        <pc:picChg chg="add del mod ord">
          <ac:chgData name="Harold Greenberg" userId="d5c41c3ac8bf082f" providerId="LiveId" clId="{60B4B568-9236-4EE8-8FE0-142EE317EB52}" dt="2021-06-13T20:42:18.262" v="9322" actId="14100"/>
          <ac:picMkLst>
            <pc:docMk/>
            <pc:sldMk cId="593680179" sldId="1153"/>
            <ac:picMk id="3" creationId="{DCE1E26D-D1A7-4684-A3C8-AB76DB48D044}"/>
          </ac:picMkLst>
        </pc:picChg>
        <pc:picChg chg="del">
          <ac:chgData name="Harold Greenberg" userId="d5c41c3ac8bf082f" providerId="LiveId" clId="{60B4B568-9236-4EE8-8FE0-142EE317EB52}" dt="2021-06-13T20:40:36.444" v="9311" actId="478"/>
          <ac:picMkLst>
            <pc:docMk/>
            <pc:sldMk cId="593680179" sldId="1153"/>
            <ac:picMk id="4" creationId="{45BB53E3-E3A8-472E-A53C-6C1719714042}"/>
          </ac:picMkLst>
        </pc:picChg>
      </pc:sldChg>
      <pc:sldChg chg="modSp add del mod">
        <pc:chgData name="Harold Greenberg" userId="d5c41c3ac8bf082f" providerId="LiveId" clId="{60B4B568-9236-4EE8-8FE0-142EE317EB52}" dt="2021-06-13T17:52:11.549" v="7488" actId="47"/>
        <pc:sldMkLst>
          <pc:docMk/>
          <pc:sldMk cId="2754595969" sldId="1153"/>
        </pc:sldMkLst>
        <pc:spChg chg="mod">
          <ac:chgData name="Harold Greenberg" userId="d5c41c3ac8bf082f" providerId="LiveId" clId="{60B4B568-9236-4EE8-8FE0-142EE317EB52}" dt="2021-06-13T16:58:29.388" v="7100" actId="20577"/>
          <ac:spMkLst>
            <pc:docMk/>
            <pc:sldMk cId="2754595969" sldId="1153"/>
            <ac:spMk id="3" creationId="{CA111074-9321-46C9-BD92-1037C01995E6}"/>
          </ac:spMkLst>
        </pc:spChg>
      </pc:sldChg>
      <pc:sldChg chg="modSp add del mod">
        <pc:chgData name="Harold Greenberg" userId="d5c41c3ac8bf082f" providerId="LiveId" clId="{60B4B568-9236-4EE8-8FE0-142EE317EB52}" dt="2021-06-13T17:52:11.549" v="7488" actId="47"/>
        <pc:sldMkLst>
          <pc:docMk/>
          <pc:sldMk cId="1277007205" sldId="1154"/>
        </pc:sldMkLst>
        <pc:spChg chg="mod">
          <ac:chgData name="Harold Greenberg" userId="d5c41c3ac8bf082f" providerId="LiveId" clId="{60B4B568-9236-4EE8-8FE0-142EE317EB52}" dt="2021-06-13T17:00:49.496" v="7141" actId="20577"/>
          <ac:spMkLst>
            <pc:docMk/>
            <pc:sldMk cId="1277007205" sldId="1154"/>
            <ac:spMk id="3" creationId="{CA111074-9321-46C9-BD92-1037C01995E6}"/>
          </ac:spMkLst>
        </pc:spChg>
      </pc:sldChg>
      <pc:sldChg chg="add del">
        <pc:chgData name="Harold Greenberg" userId="d5c41c3ac8bf082f" providerId="LiveId" clId="{60B4B568-9236-4EE8-8FE0-142EE317EB52}" dt="2021-06-30T03:19:40.535" v="11078" actId="47"/>
        <pc:sldMkLst>
          <pc:docMk/>
          <pc:sldMk cId="1511035536" sldId="1154"/>
        </pc:sldMkLst>
      </pc:sldChg>
      <pc:sldChg chg="modSp add del mod">
        <pc:chgData name="Harold Greenberg" userId="d5c41c3ac8bf082f" providerId="LiveId" clId="{60B4B568-9236-4EE8-8FE0-142EE317EB52}" dt="2021-06-13T17:52:11.549" v="7488" actId="47"/>
        <pc:sldMkLst>
          <pc:docMk/>
          <pc:sldMk cId="2209192049" sldId="1155"/>
        </pc:sldMkLst>
        <pc:spChg chg="mod">
          <ac:chgData name="Harold Greenberg" userId="d5c41c3ac8bf082f" providerId="LiveId" clId="{60B4B568-9236-4EE8-8FE0-142EE317EB52}" dt="2021-06-13T17:05:16.426" v="7487" actId="5793"/>
          <ac:spMkLst>
            <pc:docMk/>
            <pc:sldMk cId="2209192049" sldId="1155"/>
            <ac:spMk id="3" creationId="{CA111074-9321-46C9-BD92-1037C01995E6}"/>
          </ac:spMkLst>
        </pc:spChg>
      </pc:sldChg>
      <pc:sldChg chg="add del">
        <pc:chgData name="Harold Greenberg" userId="d5c41c3ac8bf082f" providerId="LiveId" clId="{60B4B568-9236-4EE8-8FE0-142EE317EB52}" dt="2021-06-30T03:19:40.535" v="11078" actId="47"/>
        <pc:sldMkLst>
          <pc:docMk/>
          <pc:sldMk cId="2390557729" sldId="1155"/>
        </pc:sldMkLst>
      </pc:sldChg>
      <pc:sldChg chg="add del">
        <pc:chgData name="Harold Greenberg" userId="d5c41c3ac8bf082f" providerId="LiveId" clId="{60B4B568-9236-4EE8-8FE0-142EE317EB52}" dt="2021-06-30T03:19:40.535" v="11078" actId="47"/>
        <pc:sldMkLst>
          <pc:docMk/>
          <pc:sldMk cId="3811664918" sldId="1156"/>
        </pc:sldMkLst>
      </pc:sldChg>
      <pc:sldChg chg="add del">
        <pc:chgData name="Harold Greenberg" userId="d5c41c3ac8bf082f" providerId="LiveId" clId="{60B4B568-9236-4EE8-8FE0-142EE317EB52}" dt="2021-06-30T03:19:40.535" v="11078" actId="47"/>
        <pc:sldMkLst>
          <pc:docMk/>
          <pc:sldMk cId="227834687" sldId="1157"/>
        </pc:sldMkLst>
      </pc:sldChg>
      <pc:sldChg chg="add del">
        <pc:chgData name="Harold Greenberg" userId="d5c41c3ac8bf082f" providerId="LiveId" clId="{60B4B568-9236-4EE8-8FE0-142EE317EB52}" dt="2021-06-30T03:19:40.535" v="11078" actId="47"/>
        <pc:sldMkLst>
          <pc:docMk/>
          <pc:sldMk cId="3523983230" sldId="1158"/>
        </pc:sldMkLst>
      </pc:sldChg>
      <pc:sldChg chg="add del">
        <pc:chgData name="Harold Greenberg" userId="d5c41c3ac8bf082f" providerId="LiveId" clId="{60B4B568-9236-4EE8-8FE0-142EE317EB52}" dt="2021-06-30T03:19:40.535" v="11078" actId="47"/>
        <pc:sldMkLst>
          <pc:docMk/>
          <pc:sldMk cId="218709947" sldId="1159"/>
        </pc:sldMkLst>
      </pc:sldChg>
      <pc:sldChg chg="delSp add del setBg delDesignElem">
        <pc:chgData name="Harold Greenberg" userId="d5c41c3ac8bf082f" providerId="LiveId" clId="{60B4B568-9236-4EE8-8FE0-142EE317EB52}" dt="2021-06-30T03:19:40.535" v="11078" actId="47"/>
        <pc:sldMkLst>
          <pc:docMk/>
          <pc:sldMk cId="3610736112" sldId="1160"/>
        </pc:sldMkLst>
        <pc:spChg chg="del">
          <ac:chgData name="Harold Greenberg" userId="d5c41c3ac8bf082f" providerId="LiveId" clId="{60B4B568-9236-4EE8-8FE0-142EE317EB52}" dt="2021-06-13T21:01:03.192" v="9605"/>
          <ac:spMkLst>
            <pc:docMk/>
            <pc:sldMk cId="3610736112" sldId="1160"/>
            <ac:spMk id="11" creationId="{42A4FC2C-047E-45A5-965D-8E1E3BF09BC6}"/>
          </ac:spMkLst>
        </pc:spChg>
      </pc:sldChg>
      <pc:sldChg chg="add del">
        <pc:chgData name="Harold Greenberg" userId="d5c41c3ac8bf082f" providerId="LiveId" clId="{60B4B568-9236-4EE8-8FE0-142EE317EB52}" dt="2021-06-30T03:19:40.535" v="11078" actId="47"/>
        <pc:sldMkLst>
          <pc:docMk/>
          <pc:sldMk cId="2904654666" sldId="1161"/>
        </pc:sldMkLst>
      </pc:sldChg>
      <pc:sldChg chg="add del">
        <pc:chgData name="Harold Greenberg" userId="d5c41c3ac8bf082f" providerId="LiveId" clId="{60B4B568-9236-4EE8-8FE0-142EE317EB52}" dt="2021-06-30T03:19:40.535" v="11078" actId="47"/>
        <pc:sldMkLst>
          <pc:docMk/>
          <pc:sldMk cId="3468075319" sldId="1162"/>
        </pc:sldMkLst>
      </pc:sldChg>
      <pc:sldChg chg="add del">
        <pc:chgData name="Harold Greenberg" userId="d5c41c3ac8bf082f" providerId="LiveId" clId="{60B4B568-9236-4EE8-8FE0-142EE317EB52}" dt="2021-06-30T03:19:40.535" v="11078" actId="47"/>
        <pc:sldMkLst>
          <pc:docMk/>
          <pc:sldMk cId="2420061222" sldId="1163"/>
        </pc:sldMkLst>
      </pc:sldChg>
      <pc:sldChg chg="add del">
        <pc:chgData name="Harold Greenberg" userId="d5c41c3ac8bf082f" providerId="LiveId" clId="{60B4B568-9236-4EE8-8FE0-142EE317EB52}" dt="2021-06-30T03:19:40.535" v="11078" actId="47"/>
        <pc:sldMkLst>
          <pc:docMk/>
          <pc:sldMk cId="3831035606" sldId="1164"/>
        </pc:sldMkLst>
      </pc:sldChg>
      <pc:sldChg chg="add del">
        <pc:chgData name="Harold Greenberg" userId="d5c41c3ac8bf082f" providerId="LiveId" clId="{60B4B568-9236-4EE8-8FE0-142EE317EB52}" dt="2021-06-30T03:19:40.535" v="11078" actId="47"/>
        <pc:sldMkLst>
          <pc:docMk/>
          <pc:sldMk cId="1553274067" sldId="1165"/>
        </pc:sldMkLst>
      </pc:sldChg>
      <pc:sldChg chg="add del">
        <pc:chgData name="Harold Greenberg" userId="d5c41c3ac8bf082f" providerId="LiveId" clId="{60B4B568-9236-4EE8-8FE0-142EE317EB52}" dt="2021-06-30T03:19:40.535" v="11078" actId="47"/>
        <pc:sldMkLst>
          <pc:docMk/>
          <pc:sldMk cId="1772396861" sldId="1166"/>
        </pc:sldMkLst>
      </pc:sldChg>
      <pc:sldChg chg="add del">
        <pc:chgData name="Harold Greenberg" userId="d5c41c3ac8bf082f" providerId="LiveId" clId="{60B4B568-9236-4EE8-8FE0-142EE317EB52}" dt="2021-06-30T03:19:40.535" v="11078" actId="47"/>
        <pc:sldMkLst>
          <pc:docMk/>
          <pc:sldMk cId="683263234" sldId="1167"/>
        </pc:sldMkLst>
      </pc:sldChg>
      <pc:sldChg chg="modSp add mod">
        <pc:chgData name="Harold Greenberg" userId="d5c41c3ac8bf082f" providerId="LiveId" clId="{60B4B568-9236-4EE8-8FE0-142EE317EB52}" dt="2021-06-30T03:14:16.047" v="11045" actId="14100"/>
        <pc:sldMkLst>
          <pc:docMk/>
          <pc:sldMk cId="204128917" sldId="1168"/>
        </pc:sldMkLst>
        <pc:spChg chg="mod">
          <ac:chgData name="Harold Greenberg" userId="d5c41c3ac8bf082f" providerId="LiveId" clId="{60B4B568-9236-4EE8-8FE0-142EE317EB52}" dt="2021-06-30T03:14:16.047" v="11045" actId="14100"/>
          <ac:spMkLst>
            <pc:docMk/>
            <pc:sldMk cId="204128917" sldId="1168"/>
            <ac:spMk id="3" creationId="{CA111074-9321-46C9-BD92-1037C01995E6}"/>
          </ac:spMkLst>
        </pc:spChg>
      </pc:sldChg>
      <pc:sldChg chg="add del">
        <pc:chgData name="Harold Greenberg" userId="d5c41c3ac8bf082f" providerId="LiveId" clId="{60B4B568-9236-4EE8-8FE0-142EE317EB52}" dt="2021-06-14T00:16:35.558" v="10189" actId="2890"/>
        <pc:sldMkLst>
          <pc:docMk/>
          <pc:sldMk cId="235403710" sldId="1169"/>
        </pc:sldMkLst>
      </pc:sldChg>
      <pc:sldChg chg="add">
        <pc:chgData name="Harold Greenberg" userId="d5c41c3ac8bf082f" providerId="LiveId" clId="{60B4B568-9236-4EE8-8FE0-142EE317EB52}" dt="2021-06-14T00:17:11.678" v="10202" actId="2890"/>
        <pc:sldMkLst>
          <pc:docMk/>
          <pc:sldMk cId="2475421951" sldId="1169"/>
        </pc:sldMkLst>
      </pc:sldChg>
      <pc:sldChg chg="add del">
        <pc:chgData name="Harold Greenberg" userId="d5c41c3ac8bf082f" providerId="LiveId" clId="{60B4B568-9236-4EE8-8FE0-142EE317EB52}" dt="2021-06-14T00:17:01.053" v="10199" actId="2890"/>
        <pc:sldMkLst>
          <pc:docMk/>
          <pc:sldMk cId="3573263205" sldId="1169"/>
        </pc:sldMkLst>
      </pc:sldChg>
      <pc:sldChg chg="delSp add del setBg delDesignElem">
        <pc:chgData name="Harold Greenberg" userId="d5c41c3ac8bf082f" providerId="LiveId" clId="{60B4B568-9236-4EE8-8FE0-142EE317EB52}" dt="2021-06-29T12:48:07.779" v="10848" actId="47"/>
        <pc:sldMkLst>
          <pc:docMk/>
          <pc:sldMk cId="992923416" sldId="1170"/>
        </pc:sldMkLst>
        <pc:spChg chg="del">
          <ac:chgData name="Harold Greenberg" userId="d5c41c3ac8bf082f" providerId="LiveId" clId="{60B4B568-9236-4EE8-8FE0-142EE317EB52}" dt="2021-06-29T12:47:31.459" v="10845"/>
          <ac:spMkLst>
            <pc:docMk/>
            <pc:sldMk cId="992923416" sldId="1170"/>
            <ac:spMk id="42" creationId="{B670DBD5-770C-4383-9F54-5B86E86BD5BB}"/>
          </ac:spMkLst>
        </pc:spChg>
      </pc:sldChg>
      <pc:sldChg chg="addSp delSp modSp add mod setBg delDesignElem">
        <pc:chgData name="Harold Greenberg" userId="d5c41c3ac8bf082f" providerId="LiveId" clId="{60B4B568-9236-4EE8-8FE0-142EE317EB52}" dt="2021-06-29T12:48:49.703" v="10850"/>
        <pc:sldMkLst>
          <pc:docMk/>
          <pc:sldMk cId="339451004" sldId="1171"/>
        </pc:sldMkLst>
        <pc:spChg chg="add">
          <ac:chgData name="Harold Greenberg" userId="d5c41c3ac8bf082f" providerId="LiveId" clId="{60B4B568-9236-4EE8-8FE0-142EE317EB52}" dt="2021-06-29T12:48:34.649" v="10849" actId="26606"/>
          <ac:spMkLst>
            <pc:docMk/>
            <pc:sldMk cId="339451004" sldId="1171"/>
            <ac:spMk id="9" creationId="{B670DBD5-770C-4383-9F54-5B86E86BD5BB}"/>
          </ac:spMkLst>
        </pc:spChg>
        <pc:spChg chg="del">
          <ac:chgData name="Harold Greenberg" userId="d5c41c3ac8bf082f" providerId="LiveId" clId="{60B4B568-9236-4EE8-8FE0-142EE317EB52}" dt="2021-06-29T12:47:55.170" v="10847"/>
          <ac:spMkLst>
            <pc:docMk/>
            <pc:sldMk cId="339451004" sldId="1171"/>
            <ac:spMk id="42" creationId="{B670DBD5-770C-4383-9F54-5B86E86BD5BB}"/>
          </ac:spMkLst>
        </pc:spChg>
        <pc:picChg chg="mod">
          <ac:chgData name="Harold Greenberg" userId="d5c41c3ac8bf082f" providerId="LiveId" clId="{60B4B568-9236-4EE8-8FE0-142EE317EB52}" dt="2021-06-29T12:48:34.649" v="10849" actId="26606"/>
          <ac:picMkLst>
            <pc:docMk/>
            <pc:sldMk cId="339451004" sldId="1171"/>
            <ac:picMk id="4" creationId="{57167891-D49F-4503-A2B0-8DAD80376A48}"/>
          </ac:picMkLst>
        </pc:picChg>
      </pc:sldChg>
      <pc:sldChg chg="modSp add mod">
        <pc:chgData name="Harold Greenberg" userId="d5c41c3ac8bf082f" providerId="LiveId" clId="{60B4B568-9236-4EE8-8FE0-142EE317EB52}" dt="2021-06-30T02:49:40.923" v="10889" actId="20577"/>
        <pc:sldMkLst>
          <pc:docMk/>
          <pc:sldMk cId="2894018373" sldId="1172"/>
        </pc:sldMkLst>
        <pc:spChg chg="mod">
          <ac:chgData name="Harold Greenberg" userId="d5c41c3ac8bf082f" providerId="LiveId" clId="{60B4B568-9236-4EE8-8FE0-142EE317EB52}" dt="2021-06-30T02:49:40.923" v="10889" actId="20577"/>
          <ac:spMkLst>
            <pc:docMk/>
            <pc:sldMk cId="2894018373" sldId="1172"/>
            <ac:spMk id="3" creationId="{CA111074-9321-46C9-BD92-1037C01995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AB2FF-D8D8-44EE-A05B-B2DA68F2F5B9}"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AB801-806D-457F-9F2A-64697C084C5C}" type="slidenum">
              <a:rPr lang="en-US" smtClean="0"/>
              <a:t>‹#›</a:t>
            </a:fld>
            <a:endParaRPr lang="en-US"/>
          </a:p>
        </p:txBody>
      </p:sp>
    </p:spTree>
    <p:extLst>
      <p:ext uri="{BB962C8B-B14F-4D97-AF65-F5344CB8AC3E}">
        <p14:creationId xmlns:p14="http://schemas.microsoft.com/office/powerpoint/2010/main" val="369609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17</a:t>
            </a:fld>
            <a:endParaRPr lang="en-US"/>
          </a:p>
        </p:txBody>
      </p:sp>
    </p:spTree>
    <p:extLst>
      <p:ext uri="{BB962C8B-B14F-4D97-AF65-F5344CB8AC3E}">
        <p14:creationId xmlns:p14="http://schemas.microsoft.com/office/powerpoint/2010/main" val="338350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18</a:t>
            </a:fld>
            <a:endParaRPr lang="en-US"/>
          </a:p>
        </p:txBody>
      </p:sp>
    </p:spTree>
    <p:extLst>
      <p:ext uri="{BB962C8B-B14F-4D97-AF65-F5344CB8AC3E}">
        <p14:creationId xmlns:p14="http://schemas.microsoft.com/office/powerpoint/2010/main" val="295925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36</a:t>
            </a:fld>
            <a:endParaRPr lang="en-US"/>
          </a:p>
        </p:txBody>
      </p:sp>
    </p:spTree>
    <p:extLst>
      <p:ext uri="{BB962C8B-B14F-4D97-AF65-F5344CB8AC3E}">
        <p14:creationId xmlns:p14="http://schemas.microsoft.com/office/powerpoint/2010/main" val="165271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41</a:t>
            </a:fld>
            <a:endParaRPr lang="en-US"/>
          </a:p>
        </p:txBody>
      </p:sp>
    </p:spTree>
    <p:extLst>
      <p:ext uri="{BB962C8B-B14F-4D97-AF65-F5344CB8AC3E}">
        <p14:creationId xmlns:p14="http://schemas.microsoft.com/office/powerpoint/2010/main" val="3218675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2/10/2022</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2/10/2022</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2.wdp"/></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4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1.xml"/><Relationship Id="rId4" Type="http://schemas.microsoft.com/office/2007/relationships/hdphoto" Target="../media/hdphoto15.wdp"/></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8.png"/><Relationship Id="rId1" Type="http://schemas.openxmlformats.org/officeDocument/2006/relationships/slideLayout" Target="../slideLayouts/slideLayout1.xml"/><Relationship Id="rId5" Type="http://schemas.microsoft.com/office/2007/relationships/hdphoto" Target="../media/hdphoto17.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picture containing text&#10;&#10;Description automatically generated">
            <a:extLst>
              <a:ext uri="{FF2B5EF4-FFF2-40B4-BE49-F238E27FC236}">
                <a16:creationId xmlns:a16="http://schemas.microsoft.com/office/drawing/2014/main" id="{4A23156B-B633-49BB-BB37-9C21C36DB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904" y="68310"/>
            <a:ext cx="5058318" cy="6789689"/>
          </a:xfrm>
          <a:prstGeom prst="rect">
            <a:avLst/>
          </a:prstGeom>
          <a:ln>
            <a:noFill/>
          </a:ln>
        </p:spPr>
      </p:pic>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25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4379" y="630620"/>
            <a:ext cx="12047621" cy="6125779"/>
          </a:xfrm>
        </p:spPr>
        <p:txBody>
          <a:bodyPr>
            <a:noAutofit/>
          </a:bodyPr>
          <a:lstStyle/>
          <a:p>
            <a:pPr algn="l">
              <a:lnSpc>
                <a:spcPct val="100000"/>
              </a:lnSpc>
              <a:spcBef>
                <a:spcPts val="0"/>
              </a:spcBef>
              <a:buFont typeface="Wingdings" panose="05000000000000000000" pitchFamily="2" charset="2"/>
              <a:buChar char="v"/>
            </a:pPr>
            <a:r>
              <a:rPr lang="en-US" sz="5400" b="1" dirty="0"/>
              <a:t>This prophecy (uttered by Jacob and continued by Balaam) was about a coming King, who would be greatly feared by the enemies of Israel.</a:t>
            </a:r>
          </a:p>
          <a:p>
            <a:pPr algn="l">
              <a:lnSpc>
                <a:spcPct val="100000"/>
              </a:lnSpc>
              <a:spcBef>
                <a:spcPts val="0"/>
              </a:spcBef>
              <a:buFont typeface="Wingdings" panose="05000000000000000000" pitchFamily="2" charset="2"/>
              <a:buChar char="v"/>
            </a:pPr>
            <a:r>
              <a:rPr lang="en-US" sz="5400" b="1" dirty="0"/>
              <a:t>It also told of a </a:t>
            </a:r>
            <a:r>
              <a:rPr lang="en-US" sz="5400" b="1" u="sng" dirty="0"/>
              <a:t>special star </a:t>
            </a:r>
            <a:r>
              <a:rPr lang="en-US" sz="5400" b="1" dirty="0"/>
              <a:t>that would </a:t>
            </a:r>
            <a:r>
              <a:rPr lang="en-US" sz="5400" b="1" u="sng" dirty="0"/>
              <a:t>announce</a:t>
            </a:r>
            <a:r>
              <a:rPr lang="en-US" sz="5400" b="1" dirty="0"/>
              <a:t> the coming of this “Lion of Judah.”</a:t>
            </a:r>
          </a:p>
        </p:txBody>
      </p:sp>
    </p:spTree>
    <p:custDataLst>
      <p:tags r:id="rId1"/>
    </p:custDataLst>
    <p:extLst>
      <p:ext uri="{BB962C8B-B14F-4D97-AF65-F5344CB8AC3E}">
        <p14:creationId xmlns:p14="http://schemas.microsoft.com/office/powerpoint/2010/main" val="8780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578069"/>
            <a:ext cx="12192000" cy="6279930"/>
          </a:xfrm>
        </p:spPr>
        <p:txBody>
          <a:bodyPr>
            <a:noAutofit/>
          </a:bodyPr>
          <a:lstStyle/>
          <a:p>
            <a:pPr algn="l">
              <a:lnSpc>
                <a:spcPts val="6000"/>
              </a:lnSpc>
              <a:spcBef>
                <a:spcPts val="0"/>
              </a:spcBef>
              <a:buFont typeface="Wingdings" panose="05000000000000000000" pitchFamily="2" charset="2"/>
              <a:buChar char="v"/>
            </a:pPr>
            <a:r>
              <a:rPr lang="en-US" sz="5400" b="1" dirty="0"/>
              <a:t>Imagine how the Magi, these highly respected men of the King’s court, </a:t>
            </a:r>
          </a:p>
          <a:p>
            <a:pPr algn="l">
              <a:lnSpc>
                <a:spcPts val="6000"/>
              </a:lnSpc>
              <a:spcBef>
                <a:spcPts val="0"/>
              </a:spcBef>
              <a:buFont typeface="Wingdings" panose="05000000000000000000" pitchFamily="2" charset="2"/>
              <a:buChar char="v"/>
            </a:pPr>
            <a:r>
              <a:rPr lang="en-US" sz="5400" b="1" dirty="0"/>
              <a:t>…these practitioners of the occult, </a:t>
            </a:r>
          </a:p>
          <a:p>
            <a:pPr algn="l">
              <a:lnSpc>
                <a:spcPts val="6000"/>
              </a:lnSpc>
              <a:spcBef>
                <a:spcPts val="0"/>
              </a:spcBef>
              <a:buFont typeface="Wingdings" panose="05000000000000000000" pitchFamily="2" charset="2"/>
              <a:buChar char="v"/>
            </a:pPr>
            <a:r>
              <a:rPr lang="en-US" sz="5400" b="1" dirty="0"/>
              <a:t>…these historic enemies of God’s chosen people… </a:t>
            </a:r>
          </a:p>
          <a:p>
            <a:pPr algn="l">
              <a:lnSpc>
                <a:spcPts val="6000"/>
              </a:lnSpc>
              <a:spcBef>
                <a:spcPts val="0"/>
              </a:spcBef>
              <a:buFont typeface="Wingdings" panose="05000000000000000000" pitchFamily="2" charset="2"/>
              <a:buChar char="v"/>
            </a:pPr>
            <a:r>
              <a:rPr lang="en-US" sz="5400" b="1" dirty="0"/>
              <a:t>…must have felt as they counted the years, months &amp; days till the coming of…</a:t>
            </a:r>
          </a:p>
          <a:p>
            <a:pPr algn="l">
              <a:lnSpc>
                <a:spcPts val="6000"/>
              </a:lnSpc>
              <a:spcBef>
                <a:spcPts val="0"/>
              </a:spcBef>
              <a:buFont typeface="Wingdings" panose="05000000000000000000" pitchFamily="2" charset="2"/>
              <a:buChar char="v"/>
            </a:pPr>
            <a:r>
              <a:rPr lang="en-US" sz="5400" b="1" dirty="0"/>
              <a:t>…this destroyer of the Lord’s enemies!</a:t>
            </a:r>
          </a:p>
        </p:txBody>
      </p:sp>
    </p:spTree>
    <p:custDataLst>
      <p:tags r:id="rId1"/>
    </p:custDataLst>
    <p:extLst>
      <p:ext uri="{BB962C8B-B14F-4D97-AF65-F5344CB8AC3E}">
        <p14:creationId xmlns:p14="http://schemas.microsoft.com/office/powerpoint/2010/main" val="14268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DA3591-D8F3-41E2-ADC7-2EEBA3A456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77000"/>
                    </a14:imgEffect>
                    <a14:imgEffect>
                      <a14:colorTemperature colorTemp="5289"/>
                    </a14:imgEffect>
                    <a14:imgEffect>
                      <a14:saturation sat="109000"/>
                    </a14:imgEffect>
                    <a14:imgEffect>
                      <a14:brightnessContrast bright="3000" contrast="-14000"/>
                    </a14:imgEffect>
                  </a14:imgLayer>
                </a14:imgProps>
              </a:ext>
              <a:ext uri="{28A0092B-C50C-407E-A947-70E740481C1C}">
                <a14:useLocalDpi xmlns:a14="http://schemas.microsoft.com/office/drawing/2010/main" val="0"/>
              </a:ext>
            </a:extLst>
          </a:blip>
          <a:srcRect t="20213"/>
          <a:stretch/>
        </p:blipFill>
        <p:spPr>
          <a:xfrm>
            <a:off x="20" y="10"/>
            <a:ext cx="12191980" cy="6857990"/>
          </a:xfrm>
          <a:prstGeom prst="rect">
            <a:avLst/>
          </a:prstGeom>
        </p:spPr>
      </p:pic>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4AB6FB55-C752-409A-881A-57D6AD31834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2000"/>
                    </a14:imgEffect>
                    <a14:imgEffect>
                      <a14:colorTemperature colorTemp="6499"/>
                    </a14:imgEffect>
                    <a14:imgEffect>
                      <a14:saturation sat="126000"/>
                    </a14:imgEffect>
                    <a14:imgEffect>
                      <a14:brightnessContrast bright="9000" contrast="3000"/>
                    </a14:imgEffect>
                  </a14:imgLayer>
                </a14:imgProps>
              </a:ext>
              <a:ext uri="{28A0092B-C50C-407E-A947-70E740481C1C}">
                <a14:useLocalDpi xmlns:a14="http://schemas.microsoft.com/office/drawing/2010/main" val="0"/>
              </a:ext>
            </a:extLst>
          </a:blip>
          <a:srcRect l="4906" r="2540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908536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1093075"/>
            <a:ext cx="12192000" cy="5764923"/>
          </a:xfrm>
        </p:spPr>
        <p:txBody>
          <a:bodyPr>
            <a:noAutofit/>
          </a:bodyPr>
          <a:lstStyle/>
          <a:p>
            <a:pPr algn="l">
              <a:lnSpc>
                <a:spcPts val="6000"/>
              </a:lnSpc>
              <a:spcBef>
                <a:spcPts val="0"/>
              </a:spcBef>
              <a:buFont typeface="Wingdings" panose="05000000000000000000" pitchFamily="2" charset="2"/>
              <a:buChar char="v"/>
            </a:pPr>
            <a:r>
              <a:rPr lang="en-US" sz="5400" b="1" dirty="0"/>
              <a:t>Remember that Daniel was put in charge of the wise men of his time, and he surely would have taught them about the Lion of Judah and the Scepter and the Star.</a:t>
            </a:r>
          </a:p>
        </p:txBody>
      </p:sp>
    </p:spTree>
    <p:extLst>
      <p:ext uri="{BB962C8B-B14F-4D97-AF65-F5344CB8AC3E}">
        <p14:creationId xmlns:p14="http://schemas.microsoft.com/office/powerpoint/2010/main" val="3939142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7638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Dan. 2:47-49  (ICB)</a:t>
            </a:r>
          </a:p>
          <a:p>
            <a:pPr algn="l">
              <a:lnSpc>
                <a:spcPts val="6000"/>
              </a:lnSpc>
              <a:spcBef>
                <a:spcPts val="0"/>
              </a:spcBef>
            </a:pPr>
            <a:r>
              <a:rPr lang="en-US" sz="6000" b="1" dirty="0">
                <a:solidFill>
                  <a:schemeClr val="bg1"/>
                </a:solidFill>
                <a:effectLst>
                  <a:glow rad="88900">
                    <a:schemeClr val="tx1"/>
                  </a:glow>
                </a:effectLst>
              </a:rPr>
              <a:t>“…</a:t>
            </a:r>
            <a:r>
              <a:rPr lang="en-US" sz="6000" b="1" u="sng" dirty="0">
                <a:solidFill>
                  <a:schemeClr val="bg1"/>
                </a:solidFill>
                <a:effectLst>
                  <a:glow rad="88900">
                    <a:schemeClr val="tx1"/>
                  </a:glow>
                </a:effectLst>
              </a:rPr>
              <a:t>Then the king gave Daniel an important position in his kingdom</a:t>
            </a:r>
            <a:r>
              <a:rPr lang="en-US" sz="6000" b="1" dirty="0">
                <a:solidFill>
                  <a:schemeClr val="bg1"/>
                </a:solidFill>
                <a:effectLst>
                  <a:glow rad="88900">
                    <a:schemeClr val="tx1"/>
                  </a:glow>
                </a:effectLst>
              </a:rPr>
              <a:t>… Nebuchadnezzar made him ruler over the whole area of Babylon. And he put Daniel </a:t>
            </a:r>
            <a:r>
              <a:rPr lang="en-US" sz="6000" b="1" u="sng" dirty="0">
                <a:solidFill>
                  <a:schemeClr val="bg1"/>
                </a:solidFill>
                <a:effectLst>
                  <a:glow rad="88900">
                    <a:schemeClr val="tx1"/>
                  </a:glow>
                </a:effectLst>
              </a:rPr>
              <a:t>in charge of all the wise men of Babylon</a:t>
            </a:r>
            <a:r>
              <a:rPr lang="en-US" sz="6000" b="1" dirty="0">
                <a:solidFill>
                  <a:schemeClr val="bg1"/>
                </a:solidFill>
                <a:effectLst>
                  <a:glow rad="88900">
                    <a:schemeClr val="tx1"/>
                  </a:glow>
                </a:effectLst>
              </a:rPr>
              <a:t>. </a:t>
            </a:r>
            <a:endParaRPr lang="en-US" sz="3000" b="1" dirty="0">
              <a:solidFill>
                <a:srgbClr val="FF0000"/>
              </a:solidFill>
            </a:endParaRPr>
          </a:p>
        </p:txBody>
      </p:sp>
    </p:spTree>
    <p:extLst>
      <p:ext uri="{BB962C8B-B14F-4D97-AF65-F5344CB8AC3E}">
        <p14:creationId xmlns:p14="http://schemas.microsoft.com/office/powerpoint/2010/main" val="2707690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7638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Dan. 2:47-49  ICB (cont.)</a:t>
            </a:r>
          </a:p>
          <a:p>
            <a:pPr algn="l">
              <a:lnSpc>
                <a:spcPts val="6000"/>
              </a:lnSpc>
              <a:spcBef>
                <a:spcPts val="0"/>
              </a:spcBef>
            </a:pPr>
            <a:r>
              <a:rPr lang="en-US" sz="6000" b="1" dirty="0">
                <a:solidFill>
                  <a:schemeClr val="bg1"/>
                </a:solidFill>
                <a:effectLst>
                  <a:glow rad="88900">
                    <a:schemeClr val="tx1"/>
                  </a:glow>
                </a:effectLst>
              </a:rPr>
              <a:t>…Daniel </a:t>
            </a:r>
            <a:r>
              <a:rPr lang="en-US" sz="6000" b="1" u="sng" dirty="0">
                <a:solidFill>
                  <a:schemeClr val="bg1"/>
                </a:solidFill>
                <a:effectLst>
                  <a:glow rad="88900">
                    <a:schemeClr val="tx1"/>
                  </a:glow>
                </a:effectLst>
              </a:rPr>
              <a:t>asked the king to make Shadrach, Meshach and Abednego important leaders over the area of Babylon. </a:t>
            </a:r>
            <a:r>
              <a:rPr lang="en-US" sz="6000" b="1" dirty="0">
                <a:solidFill>
                  <a:schemeClr val="bg1"/>
                </a:solidFill>
                <a:effectLst>
                  <a:glow rad="88900">
                    <a:schemeClr val="tx1"/>
                  </a:glow>
                </a:effectLst>
              </a:rPr>
              <a:t>And the king did as Daniel asked. Daniel himself became one of the important people who stayed at the royal court.’</a:t>
            </a:r>
            <a:endParaRPr lang="en-US" sz="3000" b="1" dirty="0">
              <a:solidFill>
                <a:srgbClr val="FF0000"/>
              </a:solidFill>
            </a:endParaRPr>
          </a:p>
        </p:txBody>
      </p:sp>
    </p:spTree>
    <p:extLst>
      <p:ext uri="{BB962C8B-B14F-4D97-AF65-F5344CB8AC3E}">
        <p14:creationId xmlns:p14="http://schemas.microsoft.com/office/powerpoint/2010/main" val="1866286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47BEEE8A-1BCA-4B15-B6BD-D742AD1C52D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
                    </a14:imgEffect>
                    <a14:imgEffect>
                      <a14:saturation sat="125000"/>
                    </a14:imgEffect>
                    <a14:imgEffect>
                      <a14:brightnessContrast bright="5000" contrast="15000"/>
                    </a14:imgEffect>
                  </a14:imgLayer>
                </a14:imgProps>
              </a:ext>
              <a:ext uri="{28A0092B-C50C-407E-A947-70E740481C1C}">
                <a14:useLocalDpi xmlns:a14="http://schemas.microsoft.com/office/drawing/2010/main" val="0"/>
              </a:ext>
            </a:extLst>
          </a:blip>
          <a:srcRect t="14513" b="32453"/>
          <a:stretch/>
        </p:blipFill>
        <p:spPr>
          <a:xfrm>
            <a:off x="809504" y="-53264"/>
            <a:ext cx="1074024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279400"/>
          </a:effectLst>
        </p:spPr>
      </p:pic>
    </p:spTree>
    <p:extLst>
      <p:ext uri="{BB962C8B-B14F-4D97-AF65-F5344CB8AC3E}">
        <p14:creationId xmlns:p14="http://schemas.microsoft.com/office/powerpoint/2010/main" val="319204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7188200"/>
          </a:xfrm>
        </p:spPr>
        <p:txBody>
          <a:bodyPr>
            <a:noAutofit/>
          </a:bodyPr>
          <a:lstStyle/>
          <a:p>
            <a:pPr algn="l">
              <a:lnSpc>
                <a:spcPts val="5900"/>
              </a:lnSpc>
              <a:spcBef>
                <a:spcPts val="0"/>
              </a:spcBef>
              <a:buFont typeface="Wingdings" panose="05000000000000000000" pitchFamily="2" charset="2"/>
              <a:buChar char="v"/>
            </a:pPr>
            <a:r>
              <a:rPr lang="en-US" sz="5000" b="1" dirty="0"/>
              <a:t>Despite Daniel’s influence, most “magi” practiced divination of every sort including astrology, false prophecy and other occultic practices.</a:t>
            </a:r>
          </a:p>
          <a:p>
            <a:pPr algn="l">
              <a:lnSpc>
                <a:spcPts val="5900"/>
              </a:lnSpc>
              <a:spcBef>
                <a:spcPts val="0"/>
              </a:spcBef>
              <a:buFont typeface="Wingdings" panose="05000000000000000000" pitchFamily="2" charset="2"/>
              <a:buChar char="v"/>
            </a:pPr>
            <a:r>
              <a:rPr lang="en-US" sz="5000" b="1" dirty="0"/>
              <a:t>The word “magi” comes from the Persian false religion called “Zoroastrianism.”</a:t>
            </a:r>
          </a:p>
          <a:p>
            <a:pPr algn="l">
              <a:lnSpc>
                <a:spcPts val="5900"/>
              </a:lnSpc>
              <a:spcBef>
                <a:spcPts val="0"/>
              </a:spcBef>
              <a:buFont typeface="Wingdings" panose="05000000000000000000" pitchFamily="2" charset="2"/>
              <a:buChar char="v"/>
            </a:pPr>
            <a:r>
              <a:rPr lang="en-US" sz="5000" b="1" dirty="0"/>
              <a:t>The modern word is “magician.”  </a:t>
            </a:r>
          </a:p>
          <a:p>
            <a:pPr algn="l">
              <a:lnSpc>
                <a:spcPts val="5900"/>
              </a:lnSpc>
              <a:spcBef>
                <a:spcPts val="0"/>
              </a:spcBef>
              <a:buFont typeface="Wingdings" panose="05000000000000000000" pitchFamily="2" charset="2"/>
              <a:buChar char="v"/>
            </a:pPr>
            <a:r>
              <a:rPr lang="en-US" sz="5000" b="1" u="sng" dirty="0"/>
              <a:t>The same word is used to describe </a:t>
            </a:r>
            <a:r>
              <a:rPr lang="en-US" sz="5000" b="1" u="sng" dirty="0" err="1"/>
              <a:t>Barjesus</a:t>
            </a:r>
            <a:r>
              <a:rPr lang="en-US" sz="5000" b="1" dirty="0"/>
              <a:t>, a Jewish Sorcerer in Acts:</a:t>
            </a:r>
          </a:p>
        </p:txBody>
      </p:sp>
    </p:spTree>
    <p:custDataLst>
      <p:tags r:id="rId1"/>
    </p:custDataLst>
    <p:extLst>
      <p:ext uri="{BB962C8B-B14F-4D97-AF65-F5344CB8AC3E}">
        <p14:creationId xmlns:p14="http://schemas.microsoft.com/office/powerpoint/2010/main" val="2752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77117"/>
            <a:ext cx="11450320" cy="66867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pPr>
            <a:r>
              <a:rPr lang="en-US" sz="3600" b="1" dirty="0">
                <a:solidFill>
                  <a:schemeClr val="bg1"/>
                </a:solidFill>
                <a:effectLst>
                  <a:glow rad="88900">
                    <a:schemeClr val="tx1"/>
                  </a:glow>
                </a:effectLst>
              </a:rPr>
              <a:t>Acts 13:6–12 ERV</a:t>
            </a:r>
          </a:p>
          <a:p>
            <a:pPr algn="l">
              <a:lnSpc>
                <a:spcPts val="5000"/>
              </a:lnSpc>
              <a:spcBef>
                <a:spcPts val="2400"/>
              </a:spcBef>
            </a:pPr>
            <a:r>
              <a:rPr lang="en-US" sz="6000" b="1" dirty="0">
                <a:solidFill>
                  <a:schemeClr val="bg1"/>
                </a:solidFill>
                <a:effectLst>
                  <a:glow rad="88900">
                    <a:schemeClr val="tx1"/>
                  </a:glow>
                </a:effectLst>
              </a:rPr>
              <a:t>“…(Paul and Barnabas) met a Jewish man named</a:t>
            </a:r>
            <a:r>
              <a:rPr lang="en-US" sz="6000" b="1" u="sng" dirty="0">
                <a:solidFill>
                  <a:schemeClr val="bg1"/>
                </a:solidFill>
                <a:effectLst>
                  <a:glow rad="88900">
                    <a:schemeClr val="tx1"/>
                  </a:glow>
                </a:effectLst>
              </a:rPr>
              <a:t> </a:t>
            </a:r>
            <a:r>
              <a:rPr lang="en-US" sz="6000" b="1" u="sng" dirty="0" err="1">
                <a:solidFill>
                  <a:schemeClr val="bg1"/>
                </a:solidFill>
                <a:effectLst>
                  <a:glow rad="88900">
                    <a:schemeClr val="tx1"/>
                  </a:glow>
                </a:effectLst>
              </a:rPr>
              <a:t>Barjesus</a:t>
            </a:r>
            <a:r>
              <a:rPr lang="en-US" sz="6000" b="1" u="sng" dirty="0">
                <a:solidFill>
                  <a:schemeClr val="bg1"/>
                </a:solidFill>
                <a:effectLst>
                  <a:glow rad="88900">
                    <a:schemeClr val="tx1"/>
                  </a:glow>
                </a:effectLst>
              </a:rPr>
              <a:t> who did magic</a:t>
            </a:r>
            <a:r>
              <a:rPr lang="en-US" sz="6000" b="1" dirty="0">
                <a:solidFill>
                  <a:schemeClr val="bg1"/>
                </a:solidFill>
                <a:effectLst>
                  <a:glow rad="88900">
                    <a:schemeClr val="tx1"/>
                  </a:glow>
                </a:effectLst>
              </a:rPr>
              <a:t>. He was a false prophet. He always stayed close to </a:t>
            </a:r>
            <a:r>
              <a:rPr lang="en-US" sz="6000" b="1" dirty="0" err="1">
                <a:solidFill>
                  <a:schemeClr val="bg1"/>
                </a:solidFill>
                <a:effectLst>
                  <a:glow rad="88900">
                    <a:schemeClr val="tx1"/>
                  </a:glow>
                </a:effectLst>
              </a:rPr>
              <a:t>Sergius</a:t>
            </a:r>
            <a:r>
              <a:rPr lang="en-US" sz="6000" b="1" dirty="0">
                <a:solidFill>
                  <a:schemeClr val="bg1"/>
                </a:solidFill>
                <a:effectLst>
                  <a:glow rad="88900">
                    <a:schemeClr val="tx1"/>
                  </a:glow>
                </a:effectLst>
              </a:rPr>
              <a:t> Paulus, who was the governor and a very smart man. He invited Barnabas and Saul (Paul) to come visit him, because </a:t>
            </a:r>
            <a:r>
              <a:rPr lang="en-US" sz="6000" b="1" u="sng" dirty="0">
                <a:solidFill>
                  <a:schemeClr val="bg1"/>
                </a:solidFill>
                <a:effectLst>
                  <a:glow rad="88900">
                    <a:schemeClr val="tx1"/>
                  </a:glow>
                </a:effectLst>
              </a:rPr>
              <a:t>he wanted to hear the message of God</a:t>
            </a:r>
            <a:r>
              <a:rPr lang="en-US" sz="6000" b="1" dirty="0">
                <a:solidFill>
                  <a:schemeClr val="bg1"/>
                </a:solidFill>
                <a:effectLst>
                  <a:glow rad="88900">
                    <a:schemeClr val="tx1"/>
                  </a:glow>
                </a:effectLst>
              </a:rPr>
              <a:t>…</a:t>
            </a:r>
            <a:endParaRPr lang="en-US" sz="3000" b="1" dirty="0">
              <a:solidFill>
                <a:srgbClr val="FF0000"/>
              </a:solidFill>
            </a:endParaRPr>
          </a:p>
        </p:txBody>
      </p:sp>
    </p:spTree>
    <p:extLst>
      <p:ext uri="{BB962C8B-B14F-4D97-AF65-F5344CB8AC3E}">
        <p14:creationId xmlns:p14="http://schemas.microsoft.com/office/powerpoint/2010/main" val="3971184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31353"/>
            <a:ext cx="11450320" cy="65325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Acts 13:6–12 ERV (cont.)</a:t>
            </a:r>
          </a:p>
          <a:p>
            <a:pPr algn="l">
              <a:lnSpc>
                <a:spcPts val="6000"/>
              </a:lnSpc>
              <a:spcBef>
                <a:spcPts val="0"/>
              </a:spcBef>
            </a:pPr>
            <a:r>
              <a:rPr lang="en-US" sz="6000" b="1" dirty="0">
                <a:solidFill>
                  <a:schemeClr val="bg1"/>
                </a:solidFill>
                <a:effectLst>
                  <a:glow rad="88900">
                    <a:schemeClr val="tx1"/>
                  </a:glow>
                </a:effectLst>
              </a:rPr>
              <a:t>…</a:t>
            </a:r>
            <a:r>
              <a:rPr lang="en-US" sz="6000" b="1" u="sng" dirty="0">
                <a:solidFill>
                  <a:schemeClr val="bg1"/>
                </a:solidFill>
                <a:effectLst>
                  <a:glow rad="88900">
                    <a:schemeClr val="tx1"/>
                  </a:glow>
                </a:effectLst>
              </a:rPr>
              <a:t>But the magician… spoke against them, trying to stop the governor from believing in Jesus</a:t>
            </a:r>
            <a:r>
              <a:rPr lang="en-US" sz="6000" b="1" dirty="0">
                <a:solidFill>
                  <a:schemeClr val="bg1"/>
                </a:solidFill>
                <a:effectLst>
                  <a:glow rad="88900">
                    <a:schemeClr val="tx1"/>
                  </a:glow>
                </a:effectLst>
              </a:rPr>
              <a:t>. But (Paul), filled with the Holy Spirit, looked hard at (</a:t>
            </a:r>
            <a:r>
              <a:rPr lang="en-US" sz="6000" b="1" dirty="0" err="1">
                <a:solidFill>
                  <a:schemeClr val="bg1"/>
                </a:solidFill>
                <a:effectLst>
                  <a:glow rad="88900">
                    <a:schemeClr val="tx1"/>
                  </a:glow>
                </a:effectLst>
              </a:rPr>
              <a:t>Barjesus</a:t>
            </a:r>
            <a:r>
              <a:rPr lang="en-US" sz="6000" b="1" dirty="0">
                <a:solidFill>
                  <a:schemeClr val="bg1"/>
                </a:solidFill>
                <a:effectLst>
                  <a:glow rad="88900">
                    <a:schemeClr val="tx1"/>
                  </a:glow>
                </a:effectLst>
              </a:rPr>
              <a:t>) and said, “</a:t>
            </a:r>
            <a:r>
              <a:rPr lang="en-US" sz="6000" b="1" u="sng" dirty="0">
                <a:solidFill>
                  <a:schemeClr val="bg1"/>
                </a:solidFill>
                <a:effectLst>
                  <a:glow rad="88900">
                    <a:schemeClr val="tx1"/>
                  </a:glow>
                </a:effectLst>
              </a:rPr>
              <a:t>You son of the devil, full of lies and all kinds of evil tricks!”</a:t>
            </a:r>
            <a:endParaRPr lang="en-US" sz="3000" b="1" dirty="0">
              <a:solidFill>
                <a:srgbClr val="FF0000"/>
              </a:solidFill>
            </a:endParaRPr>
          </a:p>
        </p:txBody>
      </p:sp>
    </p:spTree>
    <p:extLst>
      <p:ext uri="{BB962C8B-B14F-4D97-AF65-F5344CB8AC3E}">
        <p14:creationId xmlns:p14="http://schemas.microsoft.com/office/powerpoint/2010/main" val="3304044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t a concert&#10;&#10;Description automatically generated with medium confidence">
            <a:extLst>
              <a:ext uri="{FF2B5EF4-FFF2-40B4-BE49-F238E27FC236}">
                <a16:creationId xmlns:a16="http://schemas.microsoft.com/office/drawing/2014/main" id="{422E839B-1790-442C-9024-44E412486BE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5000"/>
                    </a14:imgEffect>
                    <a14:imgEffect>
                      <a14:brightnessContrast bright="26000" contrast="-14000"/>
                    </a14:imgEffect>
                  </a14:imgLayer>
                </a14:imgProps>
              </a:ext>
              <a:ext uri="{28A0092B-C50C-407E-A947-70E740481C1C}">
                <a14:useLocalDpi xmlns:a14="http://schemas.microsoft.com/office/drawing/2010/main" val="0"/>
              </a:ext>
            </a:extLst>
          </a:blip>
          <a:srcRect t="24305" b="695"/>
          <a:stretch/>
        </p:blipFill>
        <p:spPr>
          <a:xfrm>
            <a:off x="0" y="10612"/>
            <a:ext cx="12191980" cy="6857989"/>
          </a:xfrm>
          <a:prstGeom prst="rect">
            <a:avLst/>
          </a:prstGeom>
          <a:effectLst>
            <a:glow>
              <a:schemeClr val="accent1">
                <a:alpha val="40000"/>
              </a:schemeClr>
            </a:glow>
          </a:effectLst>
        </p:spPr>
      </p:pic>
      <p:sp>
        <p:nvSpPr>
          <p:cNvPr id="7" name="Content Placeholder 2">
            <a:extLst>
              <a:ext uri="{FF2B5EF4-FFF2-40B4-BE49-F238E27FC236}">
                <a16:creationId xmlns:a16="http://schemas.microsoft.com/office/drawing/2014/main" id="{B23F7450-3DAB-4F1B-9A8C-6A3A67A91238}"/>
              </a:ext>
            </a:extLst>
          </p:cNvPr>
          <p:cNvSpPr txBox="1">
            <a:spLocks/>
          </p:cNvSpPr>
          <p:nvPr/>
        </p:nvSpPr>
        <p:spPr>
          <a:xfrm>
            <a:off x="6724890" y="4444678"/>
            <a:ext cx="5558549" cy="2423923"/>
          </a:xfrm>
          <a:prstGeom prst="rect">
            <a:avLst/>
          </a:prstGeom>
          <a:effectLst>
            <a:glow rad="127000">
              <a:schemeClr val="bg1">
                <a:alpha val="90000"/>
              </a:schemeClr>
            </a:glow>
          </a:effectLst>
        </p:spPr>
        <p:txBody>
          <a:bodyPr vert="horz" lIns="91440" tIns="18288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0"/>
              </a:lnSpc>
              <a:spcBef>
                <a:spcPts val="0"/>
              </a:spcBef>
            </a:pPr>
            <a:r>
              <a:rPr lang="en-US" sz="7000" b="1" dirty="0">
                <a:solidFill>
                  <a:srgbClr val="384184"/>
                </a:solidFill>
                <a:effectLst>
                  <a:glow rad="101600">
                    <a:schemeClr val="bg1">
                      <a:alpha val="80000"/>
                    </a:schemeClr>
                  </a:glow>
                </a:effectLst>
              </a:rPr>
              <a:t>Stars Shine</a:t>
            </a:r>
          </a:p>
          <a:p>
            <a:pPr>
              <a:lnSpc>
                <a:spcPts val="8000"/>
              </a:lnSpc>
              <a:spcBef>
                <a:spcPts val="0"/>
              </a:spcBef>
            </a:pPr>
            <a:r>
              <a:rPr lang="en-US" sz="7000" b="1" dirty="0">
                <a:solidFill>
                  <a:srgbClr val="384184"/>
                </a:solidFill>
                <a:effectLst>
                  <a:glow rad="101600">
                    <a:schemeClr val="bg1">
                      <a:alpha val="80000"/>
                    </a:schemeClr>
                  </a:glow>
                </a:effectLst>
              </a:rPr>
              <a:t>At Night</a:t>
            </a:r>
          </a:p>
        </p:txBody>
      </p:sp>
    </p:spTree>
    <p:extLst>
      <p:ext uri="{BB962C8B-B14F-4D97-AF65-F5344CB8AC3E}">
        <p14:creationId xmlns:p14="http://schemas.microsoft.com/office/powerpoint/2010/main" val="3711645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5720"/>
            <a:ext cx="12192000" cy="6725444"/>
          </a:xfrm>
        </p:spPr>
        <p:txBody>
          <a:bodyPr>
            <a:noAutofit/>
          </a:bodyPr>
          <a:lstStyle/>
          <a:p>
            <a:pPr algn="l">
              <a:lnSpc>
                <a:spcPts val="5900"/>
              </a:lnSpc>
              <a:spcBef>
                <a:spcPts val="0"/>
              </a:spcBef>
              <a:buFont typeface="Wingdings" panose="05000000000000000000" pitchFamily="2" charset="2"/>
              <a:buChar char="v"/>
            </a:pPr>
            <a:r>
              <a:rPr lang="en-US" sz="5400" b="1" dirty="0"/>
              <a:t>This same word for “magi” is used to describe another man by the name of Simon.</a:t>
            </a:r>
          </a:p>
          <a:p>
            <a:pPr algn="l">
              <a:lnSpc>
                <a:spcPts val="5900"/>
              </a:lnSpc>
              <a:spcBef>
                <a:spcPts val="0"/>
              </a:spcBef>
              <a:buFont typeface="Wingdings" panose="05000000000000000000" pitchFamily="2" charset="2"/>
              <a:buChar char="v"/>
            </a:pPr>
            <a:r>
              <a:rPr lang="en-US" sz="5400" b="1" dirty="0"/>
              <a:t>He was an early, but very questionable Christian convert.</a:t>
            </a:r>
          </a:p>
          <a:p>
            <a:pPr algn="l">
              <a:lnSpc>
                <a:spcPts val="5900"/>
              </a:lnSpc>
              <a:spcBef>
                <a:spcPts val="0"/>
              </a:spcBef>
              <a:buFont typeface="Wingdings" panose="05000000000000000000" pitchFamily="2" charset="2"/>
              <a:buChar char="v"/>
            </a:pPr>
            <a:r>
              <a:rPr lang="en-US" sz="5400" b="1" dirty="0"/>
              <a:t>He wanted to be seen as a spiritual giant &amp; brought this into his “Christianity.” </a:t>
            </a:r>
          </a:p>
          <a:p>
            <a:pPr algn="l">
              <a:lnSpc>
                <a:spcPts val="5900"/>
              </a:lnSpc>
              <a:spcBef>
                <a:spcPts val="0"/>
              </a:spcBef>
              <a:buFont typeface="Wingdings" panose="05000000000000000000" pitchFamily="2" charset="2"/>
              <a:buChar char="v"/>
            </a:pPr>
            <a:r>
              <a:rPr lang="en-US" sz="5400" b="1" dirty="0"/>
              <a:t>Let’s see what happened…</a:t>
            </a:r>
          </a:p>
        </p:txBody>
      </p:sp>
    </p:spTree>
    <p:custDataLst>
      <p:tags r:id="rId1"/>
    </p:custDataLst>
    <p:extLst>
      <p:ext uri="{BB962C8B-B14F-4D97-AF65-F5344CB8AC3E}">
        <p14:creationId xmlns:p14="http://schemas.microsoft.com/office/powerpoint/2010/main" val="10102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506775"/>
            <a:ext cx="11450320" cy="62570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Acts 8:9–20 ERV</a:t>
            </a:r>
            <a:endParaRPr lang="en-US" sz="6000" b="1" dirty="0">
              <a:solidFill>
                <a:schemeClr val="bg1"/>
              </a:solidFill>
              <a:effectLst>
                <a:glow rad="88900">
                  <a:schemeClr val="tx1"/>
                </a:glow>
              </a:effectLst>
            </a:endParaRPr>
          </a:p>
          <a:p>
            <a:pPr algn="l">
              <a:lnSpc>
                <a:spcPts val="6000"/>
              </a:lnSpc>
              <a:spcBef>
                <a:spcPts val="0"/>
              </a:spcBef>
            </a:pPr>
            <a:r>
              <a:rPr lang="en-US" sz="6000" b="1" dirty="0">
                <a:solidFill>
                  <a:schemeClr val="bg1"/>
                </a:solidFill>
                <a:effectLst>
                  <a:glow rad="88900">
                    <a:schemeClr val="tx1"/>
                  </a:glow>
                </a:effectLst>
              </a:rPr>
              <a:t>“…Simon had been </a:t>
            </a:r>
            <a:r>
              <a:rPr lang="en-US" sz="6000" b="1" u="sng" dirty="0">
                <a:solidFill>
                  <a:schemeClr val="bg1"/>
                </a:solidFill>
                <a:effectLst>
                  <a:glow rad="88900">
                    <a:schemeClr val="tx1"/>
                  </a:glow>
                </a:effectLst>
              </a:rPr>
              <a:t>doing magic </a:t>
            </a:r>
            <a:r>
              <a:rPr lang="en-US" sz="6000" b="1" dirty="0">
                <a:solidFill>
                  <a:schemeClr val="bg1"/>
                </a:solidFill>
                <a:effectLst>
                  <a:glow rad="88900">
                    <a:schemeClr val="tx1"/>
                  </a:glow>
                </a:effectLst>
              </a:rPr>
              <a:t>and amazing all the people of Samaria. </a:t>
            </a:r>
            <a:r>
              <a:rPr lang="en-US" sz="6000" b="1" u="sng" dirty="0">
                <a:solidFill>
                  <a:schemeClr val="bg1"/>
                </a:solidFill>
                <a:effectLst>
                  <a:glow rad="88900">
                    <a:schemeClr val="tx1"/>
                  </a:glow>
                </a:effectLst>
              </a:rPr>
              <a:t>He bragged and called himself a great man</a:t>
            </a:r>
            <a:r>
              <a:rPr lang="en-US" sz="6000" b="1" dirty="0">
                <a:solidFill>
                  <a:schemeClr val="bg1"/>
                </a:solidFill>
                <a:effectLst>
                  <a:glow rad="88900">
                    <a:schemeClr val="tx1"/>
                  </a:glow>
                </a:effectLst>
              </a:rPr>
              <a:t>. All the people—the least important and the most important—believed what he said… </a:t>
            </a:r>
            <a:endParaRPr lang="en-US" sz="3000" b="1" dirty="0">
              <a:solidFill>
                <a:srgbClr val="FF0000"/>
              </a:solidFill>
            </a:endParaRPr>
          </a:p>
        </p:txBody>
      </p:sp>
    </p:spTree>
    <p:extLst>
      <p:ext uri="{BB962C8B-B14F-4D97-AF65-F5344CB8AC3E}">
        <p14:creationId xmlns:p14="http://schemas.microsoft.com/office/powerpoint/2010/main" val="3465672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Acts 8:9–20 ERV (cont.)</a:t>
            </a:r>
            <a:endParaRPr lang="en-US" sz="6000" b="1" dirty="0">
              <a:solidFill>
                <a:schemeClr val="bg1"/>
              </a:solidFill>
              <a:effectLst>
                <a:glow rad="88900">
                  <a:schemeClr val="tx1"/>
                </a:glow>
              </a:effectLst>
            </a:endParaRPr>
          </a:p>
          <a:p>
            <a:pPr algn="l">
              <a:lnSpc>
                <a:spcPts val="6000"/>
              </a:lnSpc>
              <a:spcBef>
                <a:spcPts val="0"/>
              </a:spcBef>
            </a:pPr>
            <a:r>
              <a:rPr lang="en-US" sz="6000" b="1" dirty="0">
                <a:solidFill>
                  <a:schemeClr val="bg1"/>
                </a:solidFill>
                <a:effectLst>
                  <a:glow rad="88900">
                    <a:schemeClr val="tx1"/>
                  </a:glow>
                </a:effectLst>
              </a:rPr>
              <a:t>…Simon amazed </a:t>
            </a:r>
            <a:r>
              <a:rPr lang="en-US" sz="6000" b="1" u="sng" dirty="0">
                <a:solidFill>
                  <a:schemeClr val="bg1"/>
                </a:solidFill>
                <a:effectLst>
                  <a:glow rad="88900">
                    <a:schemeClr val="tx1"/>
                  </a:glow>
                </a:effectLst>
              </a:rPr>
              <a:t>the people with his magic</a:t>
            </a:r>
            <a:r>
              <a:rPr lang="en-US" sz="6000" b="1" dirty="0">
                <a:solidFill>
                  <a:schemeClr val="bg1"/>
                </a:solidFill>
                <a:effectLst>
                  <a:glow rad="88900">
                    <a:schemeClr val="tx1"/>
                  </a:glow>
                </a:effectLst>
              </a:rPr>
              <a:t> for so long that the people became his followers. But Philip told the people the Good News about God’s kingdom and the power of Jesus Christ. Men and women believed Philip and were baptized… </a:t>
            </a:r>
            <a:endParaRPr lang="en-US" sz="3000" b="1" dirty="0">
              <a:solidFill>
                <a:srgbClr val="FF0000"/>
              </a:solidFill>
            </a:endParaRPr>
          </a:p>
        </p:txBody>
      </p:sp>
    </p:spTree>
    <p:extLst>
      <p:ext uri="{BB962C8B-B14F-4D97-AF65-F5344CB8AC3E}">
        <p14:creationId xmlns:p14="http://schemas.microsoft.com/office/powerpoint/2010/main" val="1496855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
            <a:ext cx="11450320" cy="67638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Acts 8:9–20 ERV (cont.)</a:t>
            </a:r>
            <a:endParaRPr lang="en-US" sz="6000" b="1" dirty="0">
              <a:solidFill>
                <a:schemeClr val="bg1"/>
              </a:solidFill>
              <a:effectLst>
                <a:glow rad="88900">
                  <a:schemeClr val="tx1"/>
                </a:glow>
              </a:effectLst>
            </a:endParaRPr>
          </a:p>
          <a:p>
            <a:pPr algn="l">
              <a:lnSpc>
                <a:spcPts val="6000"/>
              </a:lnSpc>
              <a:spcBef>
                <a:spcPts val="0"/>
              </a:spcBef>
            </a:pPr>
            <a:r>
              <a:rPr lang="en-US" sz="6000" b="1" dirty="0">
                <a:solidFill>
                  <a:schemeClr val="bg1"/>
                </a:solidFill>
                <a:effectLst>
                  <a:glow rad="88900">
                    <a:schemeClr val="tx1"/>
                  </a:glow>
                </a:effectLst>
              </a:rPr>
              <a:t>…Simon himself also believed, and after he was baptized, he stayed close to Philip. When he saw the miraculous signs and powerful things Philip did, he was amazed…</a:t>
            </a:r>
          </a:p>
          <a:p>
            <a:pPr algn="l">
              <a:lnSpc>
                <a:spcPts val="6000"/>
              </a:lnSpc>
              <a:spcBef>
                <a:spcPts val="0"/>
              </a:spcBef>
            </a:pPr>
            <a:r>
              <a:rPr lang="en-US" sz="6000" b="1" dirty="0">
                <a:solidFill>
                  <a:schemeClr val="bg1"/>
                </a:solidFill>
                <a:effectLst>
                  <a:glow rad="88900">
                    <a:schemeClr val="tx1"/>
                  </a:glow>
                </a:effectLst>
              </a:rPr>
              <a:t>Simon saw that the Spirit was given to people when the apostles laid their hands on them. </a:t>
            </a:r>
            <a:endParaRPr lang="en-US" sz="3000" b="1" dirty="0">
              <a:solidFill>
                <a:srgbClr val="FF0000"/>
              </a:solidFill>
            </a:endParaRPr>
          </a:p>
        </p:txBody>
      </p:sp>
    </p:spTree>
    <p:extLst>
      <p:ext uri="{BB962C8B-B14F-4D97-AF65-F5344CB8AC3E}">
        <p14:creationId xmlns:p14="http://schemas.microsoft.com/office/powerpoint/2010/main" val="3922115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5993"/>
            <a:ext cx="11450320" cy="67998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Acts 8:9–20 ERV (cont.)</a:t>
            </a:r>
            <a:endParaRPr lang="en-US" sz="6000" b="1" dirty="0">
              <a:solidFill>
                <a:schemeClr val="bg1"/>
              </a:solidFill>
              <a:effectLst>
                <a:glow rad="88900">
                  <a:schemeClr val="tx1"/>
                </a:glow>
              </a:effectLst>
            </a:endParaRPr>
          </a:p>
          <a:p>
            <a:pPr algn="l">
              <a:lnSpc>
                <a:spcPts val="5400"/>
              </a:lnSpc>
              <a:spcBef>
                <a:spcPts val="0"/>
              </a:spcBef>
            </a:pPr>
            <a:r>
              <a:rPr lang="en-US" sz="6000" b="1" dirty="0">
                <a:solidFill>
                  <a:schemeClr val="bg1"/>
                </a:solidFill>
                <a:effectLst>
                  <a:glow rad="88900">
                    <a:schemeClr val="tx1"/>
                  </a:glow>
                </a:effectLst>
              </a:rPr>
              <a:t>…So, he offered the apostles money. He said, “Give me this power so that when I lay my hands on someone, they will receive the Holy Spirit.” Peter said to Simon, “You and your money should both be destroyed </a:t>
            </a:r>
            <a:r>
              <a:rPr lang="en-US" sz="6000" b="1" u="sng" dirty="0">
                <a:solidFill>
                  <a:schemeClr val="bg1"/>
                </a:solidFill>
                <a:effectLst>
                  <a:glow rad="88900">
                    <a:schemeClr val="tx1"/>
                  </a:glow>
                </a:effectLst>
              </a:rPr>
              <a:t>because you thought you could buy God’s gift </a:t>
            </a:r>
            <a:r>
              <a:rPr lang="en-US" sz="6000" b="1" dirty="0">
                <a:solidFill>
                  <a:schemeClr val="bg1"/>
                </a:solidFill>
                <a:effectLst>
                  <a:glow rad="88900">
                    <a:schemeClr val="tx1"/>
                  </a:glow>
                </a:effectLst>
              </a:rPr>
              <a:t>with money. </a:t>
            </a:r>
            <a:endParaRPr lang="en-US" sz="3000" b="1" dirty="0">
              <a:solidFill>
                <a:srgbClr val="FF0000"/>
              </a:solidFill>
            </a:endParaRPr>
          </a:p>
        </p:txBody>
      </p:sp>
    </p:spTree>
    <p:extLst>
      <p:ext uri="{BB962C8B-B14F-4D97-AF65-F5344CB8AC3E}">
        <p14:creationId xmlns:p14="http://schemas.microsoft.com/office/powerpoint/2010/main" val="198900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301752"/>
            <a:ext cx="12192000" cy="6503697"/>
          </a:xfrm>
        </p:spPr>
        <p:txBody>
          <a:bodyPr>
            <a:noAutofit/>
          </a:bodyPr>
          <a:lstStyle/>
          <a:p>
            <a:pPr algn="l">
              <a:lnSpc>
                <a:spcPts val="4600"/>
              </a:lnSpc>
              <a:spcBef>
                <a:spcPts val="0"/>
              </a:spcBef>
              <a:buFont typeface="Wingdings" panose="05000000000000000000" pitchFamily="2" charset="2"/>
              <a:buChar char="v"/>
            </a:pPr>
            <a:r>
              <a:rPr lang="en-US" sz="5000" b="1" dirty="0"/>
              <a:t>And so, we see, not only were Magi from Israel’s enemy nations, condemned in prophecy…</a:t>
            </a:r>
          </a:p>
          <a:p>
            <a:pPr algn="l">
              <a:lnSpc>
                <a:spcPts val="4600"/>
              </a:lnSpc>
              <a:spcBef>
                <a:spcPts val="0"/>
              </a:spcBef>
              <a:buFont typeface="Wingdings" panose="05000000000000000000" pitchFamily="2" charset="2"/>
              <a:buChar char="v"/>
            </a:pPr>
            <a:r>
              <a:rPr lang="en-US" sz="5000" b="1" dirty="0"/>
              <a:t>…they were also guilty of practicing the evil profession we have now come to call “Eastern Religion.”</a:t>
            </a:r>
          </a:p>
          <a:p>
            <a:pPr algn="l">
              <a:lnSpc>
                <a:spcPts val="4600"/>
              </a:lnSpc>
              <a:spcBef>
                <a:spcPts val="0"/>
              </a:spcBef>
              <a:buFont typeface="Wingdings" panose="05000000000000000000" pitchFamily="2" charset="2"/>
              <a:buChar char="v"/>
            </a:pPr>
            <a:r>
              <a:rPr lang="en-US" sz="5000" b="1" dirty="0"/>
              <a:t>Although, from Daniel’s influence, they most likely had some knowledge of the Messianic prophecies.</a:t>
            </a:r>
          </a:p>
          <a:p>
            <a:pPr algn="l">
              <a:lnSpc>
                <a:spcPts val="4600"/>
              </a:lnSpc>
              <a:spcBef>
                <a:spcPts val="0"/>
              </a:spcBef>
              <a:buFont typeface="Wingdings" panose="05000000000000000000" pitchFamily="2" charset="2"/>
              <a:buChar char="v"/>
            </a:pPr>
            <a:r>
              <a:rPr lang="en-US" sz="5000" b="1" dirty="0"/>
              <a:t>The practice of most Magi at Christ’s time was a mixed bag of evil tricks.</a:t>
            </a:r>
          </a:p>
        </p:txBody>
      </p:sp>
    </p:spTree>
    <p:custDataLst>
      <p:tags r:id="rId1"/>
    </p:custDataLst>
    <p:extLst>
      <p:ext uri="{BB962C8B-B14F-4D97-AF65-F5344CB8AC3E}">
        <p14:creationId xmlns:p14="http://schemas.microsoft.com/office/powerpoint/2010/main" val="325127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868680"/>
            <a:ext cx="12192000" cy="5989319"/>
          </a:xfrm>
        </p:spPr>
        <p:txBody>
          <a:bodyPr>
            <a:noAutofit/>
          </a:bodyPr>
          <a:lstStyle/>
          <a:p>
            <a:pPr algn="l">
              <a:lnSpc>
                <a:spcPts val="5400"/>
              </a:lnSpc>
              <a:spcBef>
                <a:spcPts val="0"/>
              </a:spcBef>
              <a:buFont typeface="Wingdings" panose="05000000000000000000" pitchFamily="2" charset="2"/>
              <a:buChar char="v"/>
            </a:pPr>
            <a:r>
              <a:rPr lang="en-US" sz="5400" b="1" dirty="0"/>
              <a:t>Now, when it arrived, this prophesied, awesome &amp; fearful star would signal “Time’s Up” </a:t>
            </a:r>
          </a:p>
          <a:p>
            <a:pPr algn="l">
              <a:lnSpc>
                <a:spcPts val="5400"/>
              </a:lnSpc>
              <a:spcBef>
                <a:spcPts val="0"/>
              </a:spcBef>
              <a:buFont typeface="Wingdings" panose="05000000000000000000" pitchFamily="2" charset="2"/>
              <a:buChar char="v"/>
            </a:pPr>
            <a:r>
              <a:rPr lang="en-US" sz="5400" b="1" dirty="0"/>
              <a:t>…and the enemies from the East knew it, they were expecting it, and they feared it. </a:t>
            </a:r>
          </a:p>
          <a:p>
            <a:pPr algn="l">
              <a:lnSpc>
                <a:spcPts val="5400"/>
              </a:lnSpc>
              <a:spcBef>
                <a:spcPts val="0"/>
              </a:spcBef>
              <a:buFont typeface="Wingdings" panose="05000000000000000000" pitchFamily="2" charset="2"/>
              <a:buChar char="v"/>
            </a:pPr>
            <a:r>
              <a:rPr lang="en-US" sz="5400" b="1" dirty="0"/>
              <a:t>These were dark and evil times, just as we live in today.</a:t>
            </a:r>
          </a:p>
        </p:txBody>
      </p:sp>
    </p:spTree>
    <p:custDataLst>
      <p:tags r:id="rId1"/>
    </p:custDataLst>
    <p:extLst>
      <p:ext uri="{BB962C8B-B14F-4D97-AF65-F5344CB8AC3E}">
        <p14:creationId xmlns:p14="http://schemas.microsoft.com/office/powerpoint/2010/main" val="234804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CC887-156F-4581-B137-CB286222872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brightnessContrast contrast="13000"/>
                    </a14:imgEffect>
                  </a14:imgLayer>
                </a14:imgProps>
              </a:ext>
              <a:ext uri="{28A0092B-C50C-407E-A947-70E740481C1C}">
                <a14:useLocalDpi xmlns:a14="http://schemas.microsoft.com/office/drawing/2010/main" val="0"/>
              </a:ext>
            </a:extLst>
          </a:blip>
          <a:srcRect l="7425" r="6851"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8" name="Content Placeholder 2">
            <a:extLst>
              <a:ext uri="{FF2B5EF4-FFF2-40B4-BE49-F238E27FC236}">
                <a16:creationId xmlns:a16="http://schemas.microsoft.com/office/drawing/2014/main" id="{8A84547C-F462-4C28-879C-0EF8786F85AF}"/>
              </a:ext>
            </a:extLst>
          </p:cNvPr>
          <p:cNvSpPr txBox="1">
            <a:spLocks/>
          </p:cNvSpPr>
          <p:nvPr/>
        </p:nvSpPr>
        <p:spPr>
          <a:xfrm>
            <a:off x="0" y="204719"/>
            <a:ext cx="3882570" cy="66532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700" b="1" spc="600" dirty="0">
                <a:effectLst>
                  <a:glow rad="127000">
                    <a:schemeClr val="bg1"/>
                  </a:glow>
                </a:effectLst>
              </a:rPr>
              <a:t>The time has come.</a:t>
            </a:r>
          </a:p>
          <a:p>
            <a:r>
              <a:rPr lang="en-US" sz="6700" b="1" spc="600" dirty="0">
                <a:effectLst>
                  <a:glow rad="127000">
                    <a:schemeClr val="bg1"/>
                  </a:glow>
                </a:effectLst>
              </a:rPr>
              <a:t>The King of Kings has Arrived!</a:t>
            </a:r>
          </a:p>
        </p:txBody>
      </p:sp>
    </p:spTree>
    <p:extLst>
      <p:ext uri="{BB962C8B-B14F-4D97-AF65-F5344CB8AC3E}">
        <p14:creationId xmlns:p14="http://schemas.microsoft.com/office/powerpoint/2010/main" val="3989189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84222" y="312820"/>
            <a:ext cx="12107778" cy="6545179"/>
          </a:xfrm>
        </p:spPr>
        <p:txBody>
          <a:bodyPr>
            <a:noAutofit/>
          </a:bodyPr>
          <a:lstStyle/>
          <a:p>
            <a:pPr algn="l">
              <a:lnSpc>
                <a:spcPts val="5000"/>
              </a:lnSpc>
              <a:spcBef>
                <a:spcPts val="0"/>
              </a:spcBef>
              <a:buFont typeface="Wingdings" panose="05000000000000000000" pitchFamily="2" charset="2"/>
              <a:buChar char="v"/>
            </a:pPr>
            <a:r>
              <a:rPr lang="en-US" sz="5000" b="1" dirty="0"/>
              <a:t>But the coming of this King, it is only fearful to the foolish. To the wise it is hope.</a:t>
            </a:r>
          </a:p>
          <a:p>
            <a:pPr algn="l">
              <a:lnSpc>
                <a:spcPts val="5000"/>
              </a:lnSpc>
              <a:spcBef>
                <a:spcPts val="0"/>
              </a:spcBef>
              <a:buFont typeface="Wingdings" panose="05000000000000000000" pitchFamily="2" charset="2"/>
              <a:buChar char="v"/>
            </a:pPr>
            <a:r>
              <a:rPr lang="en-US" sz="5000" b="1" dirty="0"/>
              <a:t>Why did God choose to use a star and not something like a solar explosion?</a:t>
            </a:r>
          </a:p>
          <a:p>
            <a:pPr algn="l">
              <a:lnSpc>
                <a:spcPts val="5000"/>
              </a:lnSpc>
              <a:spcBef>
                <a:spcPts val="0"/>
              </a:spcBef>
              <a:buFont typeface="Wingdings" panose="05000000000000000000" pitchFamily="2" charset="2"/>
              <a:buChar char="v"/>
            </a:pPr>
            <a:r>
              <a:rPr lang="en-US" sz="5000" b="1" dirty="0"/>
              <a:t>Likely, Jesus chose a star to announce His arrival because, like Him, a star is a </a:t>
            </a:r>
            <a:r>
              <a:rPr lang="en-US" sz="5000" b="1" u="sng" dirty="0"/>
              <a:t>light that shines in the night—shines in darkness</a:t>
            </a:r>
            <a:r>
              <a:rPr lang="en-US" sz="5000" b="1" dirty="0"/>
              <a:t>.</a:t>
            </a:r>
          </a:p>
          <a:p>
            <a:pPr algn="l">
              <a:lnSpc>
                <a:spcPts val="5000"/>
              </a:lnSpc>
              <a:spcBef>
                <a:spcPts val="0"/>
              </a:spcBef>
              <a:buFont typeface="Wingdings" panose="05000000000000000000" pitchFamily="2" charset="2"/>
              <a:buChar char="v"/>
            </a:pPr>
            <a:r>
              <a:rPr lang="en-US" sz="5000" b="1" dirty="0"/>
              <a:t>And, just as the star led the wise men to His house, </a:t>
            </a:r>
            <a:r>
              <a:rPr lang="en-US" sz="5000" b="1" u="sng" dirty="0"/>
              <a:t>Jesus is a light that leads men straight to Himself</a:t>
            </a:r>
            <a:r>
              <a:rPr lang="en-US" sz="5000" b="1" dirty="0"/>
              <a:t>.</a:t>
            </a:r>
          </a:p>
        </p:txBody>
      </p:sp>
    </p:spTree>
    <p:custDataLst>
      <p:tags r:id="rId1"/>
    </p:custDataLst>
    <p:extLst>
      <p:ext uri="{BB962C8B-B14F-4D97-AF65-F5344CB8AC3E}">
        <p14:creationId xmlns:p14="http://schemas.microsoft.com/office/powerpoint/2010/main" val="210864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at a concert&#10;&#10;Description automatically generated with medium confidence">
            <a:extLst>
              <a:ext uri="{FF2B5EF4-FFF2-40B4-BE49-F238E27FC236}">
                <a16:creationId xmlns:a16="http://schemas.microsoft.com/office/drawing/2014/main" id="{1D51E38E-6802-45B5-AC81-1C4D06A6332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bright="26000" contrast="-14000"/>
                    </a14:imgEffect>
                  </a14:imgLayer>
                </a14:imgProps>
              </a:ext>
              <a:ext uri="{28A0092B-C50C-407E-A947-70E740481C1C}">
                <a14:useLocalDpi xmlns:a14="http://schemas.microsoft.com/office/drawing/2010/main" val="0"/>
              </a:ext>
            </a:extLst>
          </a:blip>
          <a:srcRect t="24305" b="695"/>
          <a:stretch/>
        </p:blipFill>
        <p:spPr>
          <a:xfrm>
            <a:off x="-23278" y="40520"/>
            <a:ext cx="12191980" cy="6857989"/>
          </a:xfrm>
          <a:prstGeom prst="rect">
            <a:avLst/>
          </a:prstGeom>
          <a:effectLst>
            <a:glow>
              <a:schemeClr val="accent1">
                <a:alpha val="40000"/>
              </a:schemeClr>
            </a:glow>
          </a:effectLst>
        </p:spPr>
      </p:pic>
      <p:sp>
        <p:nvSpPr>
          <p:cNvPr id="7" name="Content Placeholder 2">
            <a:extLst>
              <a:ext uri="{FF2B5EF4-FFF2-40B4-BE49-F238E27FC236}">
                <a16:creationId xmlns:a16="http://schemas.microsoft.com/office/drawing/2014/main" id="{A57D55C0-5CA1-41EF-AB28-51B69712A516}"/>
              </a:ext>
            </a:extLst>
          </p:cNvPr>
          <p:cNvSpPr txBox="1">
            <a:spLocks/>
          </p:cNvSpPr>
          <p:nvPr/>
        </p:nvSpPr>
        <p:spPr>
          <a:xfrm>
            <a:off x="2615608" y="4261104"/>
            <a:ext cx="9576371" cy="2637405"/>
          </a:xfrm>
          <a:prstGeom prst="rect">
            <a:avLst/>
          </a:prstGeom>
          <a:effectLst>
            <a:glow rad="63500">
              <a:srgbClr val="FDFCF9">
                <a:alpha val="91000"/>
              </a:srgbClr>
            </a:glo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ts val="600"/>
              </a:spcAft>
            </a:pPr>
            <a:r>
              <a:rPr lang="en-US" sz="5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rPr>
              <a:t>Bethlehem Star</a:t>
            </a:r>
            <a:r>
              <a:rPr lang="en-US" sz="5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sym typeface="Wingdings" panose="05000000000000000000" pitchFamily="2" charset="2"/>
              </a:rPr>
              <a:t>:</a:t>
            </a:r>
            <a:r>
              <a:rPr lang="en-US" sz="5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rPr>
              <a:t> </a:t>
            </a:r>
          </a:p>
          <a:p>
            <a:pPr marL="914400" indent="-914400" algn="l">
              <a:spcBef>
                <a:spcPct val="0"/>
              </a:spcBef>
              <a:spcAft>
                <a:spcPts val="600"/>
              </a:spcAft>
              <a:buAutoNum type="arabicParenR"/>
            </a:pPr>
            <a:r>
              <a:rPr lang="en-US" sz="4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rPr>
              <a:t>A light in the dark </a:t>
            </a:r>
          </a:p>
          <a:p>
            <a:pPr marL="914400" indent="-914400" algn="l">
              <a:spcBef>
                <a:spcPct val="0"/>
              </a:spcBef>
              <a:spcAft>
                <a:spcPts val="600"/>
              </a:spcAft>
              <a:buAutoNum type="arabicParenR"/>
            </a:pPr>
            <a:r>
              <a:rPr lang="en-US" sz="4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rPr>
              <a:t>It points the way to Jesus</a:t>
            </a:r>
          </a:p>
        </p:txBody>
      </p:sp>
    </p:spTree>
    <p:custDataLst>
      <p:tags r:id="rId1"/>
    </p:custDataLst>
    <p:extLst>
      <p:ext uri="{BB962C8B-B14F-4D97-AF65-F5344CB8AC3E}">
        <p14:creationId xmlns:p14="http://schemas.microsoft.com/office/powerpoint/2010/main" val="4643011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and, holding, remote&#10;&#10;Description automatically generated">
            <a:extLst>
              <a:ext uri="{FF2B5EF4-FFF2-40B4-BE49-F238E27FC236}">
                <a16:creationId xmlns:a16="http://schemas.microsoft.com/office/drawing/2014/main" id="{B76B77AA-ACE1-4EA1-AA58-9B17EBFA0E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80000"/>
                    </a14:imgEffect>
                    <a14:imgEffect>
                      <a14:brightnessContrast contrast="20000"/>
                    </a14:imgEffect>
                  </a14:imgLayer>
                </a14:imgProps>
              </a:ext>
              <a:ext uri="{28A0092B-C50C-407E-A947-70E740481C1C}">
                <a14:useLocalDpi xmlns:a14="http://schemas.microsoft.com/office/drawing/2010/main" val="0"/>
              </a:ext>
            </a:extLst>
          </a:blip>
          <a:srcRect t="6755" b="2577"/>
          <a:stretch/>
        </p:blipFill>
        <p:spPr>
          <a:xfrm>
            <a:off x="-1" y="-1"/>
            <a:ext cx="12192001" cy="6847389"/>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0" y="10612"/>
            <a:ext cx="12192000" cy="1705299"/>
          </a:xfrm>
        </p:spPr>
        <p:txBody>
          <a:bodyPr tIns="182880">
            <a:noAutofit/>
          </a:bodyPr>
          <a:lstStyle/>
          <a:p>
            <a:pPr marL="0" indent="0" algn="ctr">
              <a:buNone/>
            </a:pPr>
            <a:r>
              <a:rPr lang="en-US" sz="8800" b="1" dirty="0">
                <a:solidFill>
                  <a:schemeClr val="bg1"/>
                </a:solidFill>
              </a:rPr>
              <a:t>God’s Timetable </a:t>
            </a:r>
            <a:r>
              <a:rPr lang="en-US" sz="4400" b="1" dirty="0">
                <a:solidFill>
                  <a:schemeClr val="bg1"/>
                </a:solidFill>
              </a:rPr>
              <a:t>Pt. 6</a:t>
            </a:r>
          </a:p>
        </p:txBody>
      </p:sp>
    </p:spTree>
    <p:extLst>
      <p:ext uri="{BB962C8B-B14F-4D97-AF65-F5344CB8AC3E}">
        <p14:creationId xmlns:p14="http://schemas.microsoft.com/office/powerpoint/2010/main" val="142069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506775"/>
            <a:ext cx="11450320" cy="62570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John 6:12 ESV</a:t>
            </a:r>
            <a:endParaRPr lang="en-US" sz="6000" b="1" dirty="0">
              <a:solidFill>
                <a:schemeClr val="bg1"/>
              </a:solidFill>
              <a:effectLst>
                <a:glow rad="88900">
                  <a:schemeClr val="tx1"/>
                </a:glow>
              </a:effectLst>
            </a:endParaRPr>
          </a:p>
          <a:p>
            <a:pPr algn="l">
              <a:lnSpc>
                <a:spcPts val="5400"/>
              </a:lnSpc>
              <a:spcBef>
                <a:spcPts val="0"/>
              </a:spcBef>
            </a:pPr>
            <a:r>
              <a:rPr lang="en-US" sz="6000" b="1" dirty="0">
                <a:solidFill>
                  <a:schemeClr val="bg1"/>
                </a:solidFill>
                <a:effectLst>
                  <a:glow rad="88900">
                    <a:schemeClr val="tx1"/>
                  </a:glow>
                </a:effectLst>
              </a:rPr>
              <a:t>“Again, Jesus spoke to them, saying, “I am the light of the world. Whoever follows me will not walk in darkness but will have the light of life.</a:t>
            </a:r>
            <a:endParaRPr lang="en-US" sz="3000" b="1" dirty="0">
              <a:solidFill>
                <a:srgbClr val="FF0000"/>
              </a:solidFill>
            </a:endParaRPr>
          </a:p>
        </p:txBody>
      </p:sp>
    </p:spTree>
    <p:extLst>
      <p:ext uri="{BB962C8B-B14F-4D97-AF65-F5344CB8AC3E}">
        <p14:creationId xmlns:p14="http://schemas.microsoft.com/office/powerpoint/2010/main" val="1505757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#1:</a:t>
            </a:r>
          </a:p>
          <a:p>
            <a:pPr algn="l">
              <a:lnSpc>
                <a:spcPct val="120000"/>
              </a:lnSpc>
            </a:pPr>
            <a:r>
              <a:rPr lang="en-US" sz="4400" b="1" dirty="0"/>
              <a:t>What is it like to walk in darkness and what is it like to walk in the light?</a:t>
            </a:r>
          </a:p>
          <a:p>
            <a:pPr algn="l"/>
            <a:endParaRPr lang="en-US" sz="5400" dirty="0"/>
          </a:p>
          <a:p>
            <a:pPr algn="l"/>
            <a:endParaRPr lang="en-US" dirty="0"/>
          </a:p>
        </p:txBody>
      </p:sp>
    </p:spTree>
    <p:extLst>
      <p:ext uri="{BB962C8B-B14F-4D97-AF65-F5344CB8AC3E}">
        <p14:creationId xmlns:p14="http://schemas.microsoft.com/office/powerpoint/2010/main" val="2417240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night sky&#10;&#10;Description automatically generated">
            <a:extLst>
              <a:ext uri="{FF2B5EF4-FFF2-40B4-BE49-F238E27FC236}">
                <a16:creationId xmlns:a16="http://schemas.microsoft.com/office/drawing/2014/main" id="{D62E6C45-2624-44C4-A2EB-9BB9AF51340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val="0"/>
              </a:ext>
            </a:extLst>
          </a:blip>
          <a:srcRect l="13935" r="6939"/>
          <a:stretch/>
        </p:blipFill>
        <p:spPr>
          <a:xfrm>
            <a:off x="20" y="1282"/>
            <a:ext cx="12191980" cy="6856718"/>
          </a:xfrm>
          <a:prstGeom prst="rect">
            <a:avLst/>
          </a:prstGeom>
        </p:spPr>
      </p:pic>
    </p:spTree>
    <p:extLst>
      <p:ext uri="{BB962C8B-B14F-4D97-AF65-F5344CB8AC3E}">
        <p14:creationId xmlns:p14="http://schemas.microsoft.com/office/powerpoint/2010/main" val="3566252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616945"/>
            <a:ext cx="11450320" cy="61469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John 1:5 CEV</a:t>
            </a:r>
            <a:endParaRPr lang="en-US" sz="6000" b="1" dirty="0">
              <a:solidFill>
                <a:schemeClr val="bg1"/>
              </a:solidFill>
              <a:effectLst>
                <a:glow rad="88900">
                  <a:schemeClr val="tx1"/>
                </a:glow>
              </a:effectLst>
            </a:endParaRPr>
          </a:p>
          <a:p>
            <a:pPr algn="l">
              <a:lnSpc>
                <a:spcPts val="5400"/>
              </a:lnSpc>
              <a:spcBef>
                <a:spcPts val="0"/>
              </a:spcBef>
            </a:pPr>
            <a:r>
              <a:rPr lang="en-US" sz="6000" b="1" dirty="0">
                <a:solidFill>
                  <a:schemeClr val="bg1"/>
                </a:solidFill>
                <a:effectLst>
                  <a:glow rad="88900">
                    <a:schemeClr val="tx1"/>
                  </a:glow>
                </a:effectLst>
              </a:rPr>
              <a:t>“The light keeps shining in the dark, and darkness has never put it out.”</a:t>
            </a:r>
            <a:endParaRPr lang="en-US" sz="3000" b="1" dirty="0">
              <a:solidFill>
                <a:srgbClr val="FF0000"/>
              </a:solidFill>
            </a:endParaRPr>
          </a:p>
        </p:txBody>
      </p:sp>
    </p:spTree>
    <p:extLst>
      <p:ext uri="{BB962C8B-B14F-4D97-AF65-F5344CB8AC3E}">
        <p14:creationId xmlns:p14="http://schemas.microsoft.com/office/powerpoint/2010/main" val="2376133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#2:</a:t>
            </a:r>
          </a:p>
          <a:p>
            <a:pPr algn="l"/>
            <a:r>
              <a:rPr lang="en-US" sz="4400" b="1" dirty="0"/>
              <a:t>When you turn on a light in a dark room, who is the winner the light or the darkness? How does this remind us of Jesus and Satan?</a:t>
            </a:r>
          </a:p>
          <a:p>
            <a:pPr algn="l"/>
            <a:endParaRPr lang="en-US" sz="5400" dirty="0"/>
          </a:p>
          <a:p>
            <a:pPr algn="l"/>
            <a:endParaRPr lang="en-US" dirty="0"/>
          </a:p>
        </p:txBody>
      </p:sp>
    </p:spTree>
    <p:extLst>
      <p:ext uri="{BB962C8B-B14F-4D97-AF65-F5344CB8AC3E}">
        <p14:creationId xmlns:p14="http://schemas.microsoft.com/office/powerpoint/2010/main" val="804331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09074"/>
            <a:ext cx="11829327" cy="6448926"/>
          </a:xfrm>
        </p:spPr>
        <p:txBody>
          <a:bodyPr>
            <a:noAutofit/>
          </a:bodyPr>
          <a:lstStyle/>
          <a:p>
            <a:pPr algn="l">
              <a:lnSpc>
                <a:spcPts val="5400"/>
              </a:lnSpc>
              <a:spcBef>
                <a:spcPts val="0"/>
              </a:spcBef>
              <a:buFont typeface="Wingdings" panose="05000000000000000000" pitchFamily="2" charset="2"/>
              <a:buChar char="v"/>
            </a:pPr>
            <a:r>
              <a:rPr lang="en-US" sz="5400" b="1" dirty="0"/>
              <a:t>Jesus’ natural, eternal, Heavenly state  is light itself!</a:t>
            </a:r>
          </a:p>
          <a:p>
            <a:pPr algn="l">
              <a:lnSpc>
                <a:spcPts val="5400"/>
              </a:lnSpc>
              <a:spcBef>
                <a:spcPts val="0"/>
              </a:spcBef>
              <a:buFont typeface="Wingdings" panose="05000000000000000000" pitchFamily="2" charset="2"/>
              <a:buChar char="v"/>
            </a:pPr>
            <a:r>
              <a:rPr lang="en-US" sz="5400" b="1" dirty="0"/>
              <a:t>We see this in the Heavenly visions biblical men have experienced.</a:t>
            </a:r>
          </a:p>
          <a:p>
            <a:pPr algn="l">
              <a:lnSpc>
                <a:spcPts val="5400"/>
              </a:lnSpc>
              <a:spcBef>
                <a:spcPts val="0"/>
              </a:spcBef>
              <a:buFont typeface="Wingdings" panose="05000000000000000000" pitchFamily="2" charset="2"/>
              <a:buChar char="v"/>
            </a:pPr>
            <a:r>
              <a:rPr lang="en-US" sz="5400" b="1" dirty="0"/>
              <a:t>And, for a moment here in His earthly ministry, He returned to His eternal state as a being of light at the “Mount of Transfiguration: and it was witnessed by His disciples.</a:t>
            </a:r>
          </a:p>
        </p:txBody>
      </p:sp>
    </p:spTree>
    <p:custDataLst>
      <p:tags r:id="rId1"/>
    </p:custDataLst>
    <p:extLst>
      <p:ext uri="{BB962C8B-B14F-4D97-AF65-F5344CB8AC3E}">
        <p14:creationId xmlns:p14="http://schemas.microsoft.com/office/powerpoint/2010/main" val="105316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60000">
              <a:srgbClr val="B9CBE9"/>
            </a:gs>
            <a:gs pos="1000">
              <a:srgbClr val="384184"/>
            </a:gs>
            <a:gs pos="100000">
              <a:srgbClr val="A85D5E"/>
            </a:gs>
          </a:gsLst>
          <a:lin ang="5400000" scaled="1"/>
          <a:tileRect/>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raying&#10;&#10;Description automatically generated with low confidence">
            <a:extLst>
              <a:ext uri="{FF2B5EF4-FFF2-40B4-BE49-F238E27FC236}">
                <a16:creationId xmlns:a16="http://schemas.microsoft.com/office/drawing/2014/main" id="{D9E528DB-F13E-40A4-A725-4443D40647B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4000"/>
                    </a14:imgEffect>
                    <a14:imgEffect>
                      <a14:brightnessContrast bright="8000" contrast="18000"/>
                    </a14:imgEffect>
                  </a14:imgLayer>
                </a14:imgProps>
              </a:ext>
              <a:ext uri="{28A0092B-C50C-407E-A947-70E740481C1C}">
                <a14:useLocalDpi xmlns:a14="http://schemas.microsoft.com/office/drawing/2010/main" val="0"/>
              </a:ext>
            </a:extLst>
          </a:blip>
          <a:srcRect t="4607" b="27274"/>
          <a:stretch/>
        </p:blipFill>
        <p:spPr>
          <a:xfrm>
            <a:off x="2154808" y="-284756"/>
            <a:ext cx="7882384" cy="7427512"/>
          </a:xfrm>
          <a:prstGeom prst="rect">
            <a:avLst/>
          </a:prstGeom>
          <a:gradFill>
            <a:gsLst>
              <a:gs pos="0">
                <a:schemeClr val="accent1">
                  <a:lumMod val="5000"/>
                  <a:lumOff val="95000"/>
                </a:schemeClr>
              </a:gs>
              <a:gs pos="86000">
                <a:srgbClr val="975D58"/>
              </a:gs>
              <a:gs pos="74000">
                <a:schemeClr val="accent1">
                  <a:lumMod val="45000"/>
                  <a:lumOff val="55000"/>
                </a:schemeClr>
              </a:gs>
              <a:gs pos="100000">
                <a:schemeClr val="accent1">
                  <a:lumMod val="30000"/>
                  <a:lumOff val="70000"/>
                </a:schemeClr>
              </a:gs>
            </a:gsLst>
            <a:lin ang="5400000" scaled="1"/>
          </a:gradFill>
          <a:effectLst>
            <a:softEdge rad="228600"/>
          </a:effectLst>
        </p:spPr>
      </p:pic>
      <p:sp>
        <p:nvSpPr>
          <p:cNvPr id="4" name="Subtitle 2">
            <a:extLst>
              <a:ext uri="{FF2B5EF4-FFF2-40B4-BE49-F238E27FC236}">
                <a16:creationId xmlns:a16="http://schemas.microsoft.com/office/drawing/2014/main" id="{016ECECD-70DA-410B-BE93-39A418CCDD06}"/>
              </a:ext>
            </a:extLst>
          </p:cNvPr>
          <p:cNvSpPr>
            <a:spLocks noGrp="1"/>
          </p:cNvSpPr>
          <p:nvPr>
            <p:ph type="subTitle" idx="1"/>
          </p:nvPr>
        </p:nvSpPr>
        <p:spPr>
          <a:xfrm>
            <a:off x="7222603" y="5335928"/>
            <a:ext cx="4606724" cy="1522071"/>
          </a:xfrm>
        </p:spPr>
        <p:txBody>
          <a:bodyPr>
            <a:noAutofit/>
          </a:bodyPr>
          <a:lstStyle/>
          <a:p>
            <a:pPr algn="l">
              <a:lnSpc>
                <a:spcPts val="5400"/>
              </a:lnSpc>
              <a:spcBef>
                <a:spcPts val="0"/>
              </a:spcBef>
            </a:pPr>
            <a:r>
              <a:rPr lang="en-US" sz="5400" b="1" dirty="0">
                <a:ln w="6350">
                  <a:solidFill>
                    <a:schemeClr val="accent1"/>
                  </a:solidFill>
                </a:ln>
                <a:solidFill>
                  <a:srgbClr val="384184"/>
                </a:solidFill>
                <a:effectLst>
                  <a:glow rad="254000">
                    <a:srgbClr val="FFFF00">
                      <a:alpha val="73000"/>
                    </a:srgbClr>
                  </a:glow>
                </a:effectLst>
                <a:latin typeface="Adobe Garamond Pro Bold" panose="02020702060506020403" pitchFamily="18" charset="0"/>
              </a:rPr>
              <a:t>The Mount of Transfiguration</a:t>
            </a:r>
          </a:p>
        </p:txBody>
      </p:sp>
    </p:spTree>
    <p:extLst>
      <p:ext uri="{BB962C8B-B14F-4D97-AF65-F5344CB8AC3E}">
        <p14:creationId xmlns:p14="http://schemas.microsoft.com/office/powerpoint/2010/main" val="61125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1 John 1:5 ESV</a:t>
            </a:r>
          </a:p>
          <a:p>
            <a:pPr algn="l">
              <a:lnSpc>
                <a:spcPts val="5400"/>
              </a:lnSpc>
              <a:spcBef>
                <a:spcPts val="0"/>
              </a:spcBef>
            </a:pPr>
            <a:endParaRPr lang="en-US" sz="6000" b="1" dirty="0">
              <a:solidFill>
                <a:schemeClr val="bg1"/>
              </a:solidFill>
              <a:effectLst>
                <a:glow rad="88900">
                  <a:schemeClr val="tx1"/>
                </a:glow>
              </a:effectLst>
            </a:endParaRPr>
          </a:p>
          <a:p>
            <a:pPr algn="l">
              <a:lnSpc>
                <a:spcPts val="5400"/>
              </a:lnSpc>
              <a:spcBef>
                <a:spcPts val="0"/>
              </a:spcBef>
            </a:pPr>
            <a:r>
              <a:rPr lang="en-US" sz="6000" b="1" dirty="0">
                <a:solidFill>
                  <a:schemeClr val="bg1"/>
                </a:solidFill>
                <a:effectLst>
                  <a:glow rad="88900">
                    <a:schemeClr val="tx1"/>
                  </a:glow>
                </a:effectLst>
              </a:rPr>
              <a:t>“This is the message we have heard from him and proclaim to you, that God is light, </a:t>
            </a:r>
            <a:r>
              <a:rPr lang="en-US" sz="6000" b="1" u="sng" dirty="0">
                <a:solidFill>
                  <a:schemeClr val="bg1"/>
                </a:solidFill>
                <a:effectLst>
                  <a:glow rad="88900">
                    <a:schemeClr val="tx1"/>
                  </a:glow>
                </a:effectLst>
              </a:rPr>
              <a:t>and in him is no darkness at all</a:t>
            </a:r>
            <a:r>
              <a:rPr lang="en-US" sz="6000" b="1" dirty="0">
                <a:solidFill>
                  <a:schemeClr val="bg1"/>
                </a:solidFill>
                <a:effectLst>
                  <a:glow rad="88900">
                    <a:schemeClr val="tx1"/>
                  </a:glow>
                </a:effectLst>
              </a:rPr>
              <a:t>.”</a:t>
            </a:r>
            <a:endParaRPr lang="en-US" sz="3000" b="1" dirty="0">
              <a:solidFill>
                <a:srgbClr val="FF0000"/>
              </a:solidFill>
            </a:endParaRPr>
          </a:p>
        </p:txBody>
      </p:sp>
    </p:spTree>
    <p:extLst>
      <p:ext uri="{BB962C8B-B14F-4D97-AF65-F5344CB8AC3E}">
        <p14:creationId xmlns:p14="http://schemas.microsoft.com/office/powerpoint/2010/main" val="446673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088136"/>
            <a:ext cx="12095748" cy="57698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#3:</a:t>
            </a:r>
          </a:p>
          <a:p>
            <a:pPr algn="l">
              <a:lnSpc>
                <a:spcPct val="120000"/>
              </a:lnSpc>
            </a:pPr>
            <a:r>
              <a:rPr lang="en-US" sz="4400" b="1" dirty="0"/>
              <a:t>It is rare for a room to have no shadows or dark corners at all. </a:t>
            </a:r>
          </a:p>
          <a:p>
            <a:pPr algn="l">
              <a:lnSpc>
                <a:spcPct val="120000"/>
              </a:lnSpc>
            </a:pPr>
            <a:r>
              <a:rPr lang="en-US" sz="4400" b="1" dirty="0"/>
              <a:t>Where can they be found in dwellings, in human hearts, in our modern false gods?</a:t>
            </a:r>
          </a:p>
          <a:p>
            <a:pPr algn="l">
              <a:lnSpc>
                <a:spcPct val="120000"/>
              </a:lnSpc>
            </a:pPr>
            <a:r>
              <a:rPr lang="en-US" sz="4400" b="1" dirty="0"/>
              <a:t>How is God different?</a:t>
            </a:r>
          </a:p>
          <a:p>
            <a:pPr algn="l"/>
            <a:endParaRPr lang="en-US" sz="5400" dirty="0"/>
          </a:p>
          <a:p>
            <a:pPr algn="l"/>
            <a:endParaRPr lang="en-US" dirty="0"/>
          </a:p>
        </p:txBody>
      </p:sp>
    </p:spTree>
    <p:extLst>
      <p:ext uri="{BB962C8B-B14F-4D97-AF65-F5344CB8AC3E}">
        <p14:creationId xmlns:p14="http://schemas.microsoft.com/office/powerpoint/2010/main" val="2122852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288758"/>
            <a:ext cx="12192000" cy="6569242"/>
          </a:xfrm>
        </p:spPr>
        <p:txBody>
          <a:bodyPr>
            <a:noAutofit/>
          </a:bodyPr>
          <a:lstStyle/>
          <a:p>
            <a:pPr algn="l">
              <a:lnSpc>
                <a:spcPts val="5000"/>
              </a:lnSpc>
              <a:spcBef>
                <a:spcPts val="0"/>
              </a:spcBef>
              <a:buFont typeface="Wingdings" panose="05000000000000000000" pitchFamily="2" charset="2"/>
              <a:buChar char="v"/>
            </a:pPr>
            <a:r>
              <a:rPr lang="en-US" sz="5000" b="1" dirty="0"/>
              <a:t>There is </a:t>
            </a:r>
            <a:r>
              <a:rPr lang="en-US" sz="5000" b="1" u="sng" dirty="0"/>
              <a:t>one</a:t>
            </a:r>
            <a:r>
              <a:rPr lang="en-US" sz="5000" b="1" dirty="0"/>
              <a:t> dwelling that has no dark corners… Jesus’ Heavenly home.</a:t>
            </a:r>
          </a:p>
          <a:p>
            <a:pPr algn="l">
              <a:lnSpc>
                <a:spcPts val="5000"/>
              </a:lnSpc>
              <a:spcBef>
                <a:spcPts val="0"/>
              </a:spcBef>
              <a:buFont typeface="Wingdings" panose="05000000000000000000" pitchFamily="2" charset="2"/>
              <a:buChar char="v"/>
            </a:pPr>
            <a:r>
              <a:rPr lang="en-US" sz="5000" b="1" dirty="0"/>
              <a:t>That is because He is the light there and darkness must flee when He is present.</a:t>
            </a:r>
          </a:p>
          <a:p>
            <a:pPr algn="l">
              <a:lnSpc>
                <a:spcPts val="5000"/>
              </a:lnSpc>
              <a:spcBef>
                <a:spcPts val="0"/>
              </a:spcBef>
              <a:buFont typeface="Wingdings" panose="05000000000000000000" pitchFamily="2" charset="2"/>
              <a:buChar char="v"/>
            </a:pPr>
            <a:r>
              <a:rPr lang="en-US" sz="5000" b="1" dirty="0"/>
              <a:t>Here Jesus is compared to a “lamp” that shines with the Glory (or Light of God).</a:t>
            </a:r>
          </a:p>
          <a:p>
            <a:pPr algn="l">
              <a:lnSpc>
                <a:spcPts val="5000"/>
              </a:lnSpc>
              <a:spcBef>
                <a:spcPts val="0"/>
              </a:spcBef>
              <a:buFont typeface="Wingdings" panose="05000000000000000000" pitchFamily="2" charset="2"/>
              <a:buChar char="v"/>
            </a:pPr>
            <a:r>
              <a:rPr lang="en-US" sz="5000" b="1" dirty="0"/>
              <a:t>He is a human vessel (He still has His human body), but His divine light nature shines from Him as it did on the Mount of Transfiguration.</a:t>
            </a:r>
          </a:p>
        </p:txBody>
      </p:sp>
    </p:spTree>
    <p:custDataLst>
      <p:tags r:id="rId1"/>
    </p:custDataLst>
    <p:extLst>
      <p:ext uri="{BB962C8B-B14F-4D97-AF65-F5344CB8AC3E}">
        <p14:creationId xmlns:p14="http://schemas.microsoft.com/office/powerpoint/2010/main" val="47026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9101" y="-964"/>
            <a:ext cx="12027878" cy="7022248"/>
          </a:xfrm>
        </p:spPr>
        <p:txBody>
          <a:bodyPr lIns="0" tIns="0" rIns="0" bIns="0">
            <a:noAutofit/>
          </a:bodyPr>
          <a:lstStyle/>
          <a:p>
            <a:pPr algn="l">
              <a:lnSpc>
                <a:spcPts val="5400"/>
              </a:lnSpc>
              <a:spcBef>
                <a:spcPts val="0"/>
              </a:spcBef>
              <a:buFont typeface="Wingdings" panose="05000000000000000000" pitchFamily="2" charset="2"/>
              <a:buChar char="v"/>
            </a:pPr>
            <a:r>
              <a:rPr lang="en-US" sz="4800" b="1" dirty="0"/>
              <a:t>Today we will look at God’s Timetable pt. 6 entitled, “Stars Shine at Night.”</a:t>
            </a:r>
          </a:p>
          <a:p>
            <a:pPr algn="l">
              <a:lnSpc>
                <a:spcPts val="5400"/>
              </a:lnSpc>
              <a:spcBef>
                <a:spcPts val="0"/>
              </a:spcBef>
              <a:buFont typeface="Wingdings" panose="05000000000000000000" pitchFamily="2" charset="2"/>
              <a:buChar char="v"/>
            </a:pPr>
            <a:r>
              <a:rPr lang="en-US" sz="4800" b="1" dirty="0"/>
              <a:t>In  review, we learned that that there were prophecies about a coming King that would be like a lion, would defeat His enemies, and rule the world.</a:t>
            </a:r>
          </a:p>
          <a:p>
            <a:pPr algn="l">
              <a:lnSpc>
                <a:spcPts val="5400"/>
              </a:lnSpc>
              <a:spcBef>
                <a:spcPts val="0"/>
              </a:spcBef>
              <a:buFont typeface="Wingdings" panose="05000000000000000000" pitchFamily="2" charset="2"/>
              <a:buChar char="v"/>
            </a:pPr>
            <a:r>
              <a:rPr lang="en-US" sz="4800" b="1" dirty="0"/>
              <a:t>At the cross, Jesus did defeat His enemies</a:t>
            </a:r>
            <a:r>
              <a:rPr lang="en-US" sz="4800" b="1" dirty="0">
                <a:sym typeface="Wingdings" panose="05000000000000000000" pitchFamily="2" charset="2"/>
              </a:rPr>
              <a:t></a:t>
            </a:r>
            <a:r>
              <a:rPr lang="en-US" sz="4800" b="1" dirty="0"/>
              <a:t> both death and Satan.</a:t>
            </a:r>
          </a:p>
          <a:p>
            <a:pPr algn="l">
              <a:lnSpc>
                <a:spcPts val="5400"/>
              </a:lnSpc>
              <a:spcBef>
                <a:spcPts val="0"/>
              </a:spcBef>
              <a:buFont typeface="Wingdings" panose="05000000000000000000" pitchFamily="2" charset="2"/>
              <a:buChar char="v"/>
            </a:pPr>
            <a:r>
              <a:rPr lang="en-US" sz="4800" b="1" dirty="0"/>
              <a:t>Then, just as a lion always returns to his den, Jesus returned to His Heavenly dwelling.</a:t>
            </a:r>
          </a:p>
        </p:txBody>
      </p:sp>
    </p:spTree>
    <p:custDataLst>
      <p:tags r:id="rId1"/>
    </p:custDataLst>
    <p:extLst>
      <p:ext uri="{BB962C8B-B14F-4D97-AF65-F5344CB8AC3E}">
        <p14:creationId xmlns:p14="http://schemas.microsoft.com/office/powerpoint/2010/main" val="253313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90228"/>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96983" y="379596"/>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Revelation 21:23 ESV </a:t>
            </a:r>
            <a:endParaRPr lang="en-US" sz="6000" b="1" dirty="0">
              <a:solidFill>
                <a:schemeClr val="bg1"/>
              </a:solidFill>
              <a:effectLst>
                <a:glow rad="88900">
                  <a:schemeClr val="tx1"/>
                </a:glow>
              </a:effectLst>
            </a:endParaRPr>
          </a:p>
          <a:p>
            <a:pPr algn="l">
              <a:lnSpc>
                <a:spcPts val="5400"/>
              </a:lnSpc>
              <a:spcBef>
                <a:spcPts val="0"/>
              </a:spcBef>
            </a:pPr>
            <a:r>
              <a:rPr lang="en-US" sz="6000" b="1" dirty="0">
                <a:solidFill>
                  <a:schemeClr val="bg1"/>
                </a:solidFill>
                <a:effectLst>
                  <a:glow rad="88900">
                    <a:schemeClr val="tx1"/>
                  </a:glow>
                </a:effectLst>
              </a:rPr>
              <a:t>“And the city has no need of sun or moon to shine on it, </a:t>
            </a:r>
            <a:r>
              <a:rPr lang="en-US" sz="6000" b="1" u="sng" dirty="0">
                <a:solidFill>
                  <a:schemeClr val="bg1"/>
                </a:solidFill>
                <a:effectLst>
                  <a:glow rad="88900">
                    <a:schemeClr val="tx1"/>
                  </a:glow>
                </a:effectLst>
              </a:rPr>
              <a:t>for the glory of God gives it light</a:t>
            </a:r>
            <a:r>
              <a:rPr lang="en-US" sz="6000" b="1" dirty="0">
                <a:solidFill>
                  <a:schemeClr val="bg1"/>
                </a:solidFill>
                <a:effectLst>
                  <a:glow rad="88900">
                    <a:schemeClr val="tx1"/>
                  </a:glow>
                </a:effectLst>
              </a:rPr>
              <a:t>, </a:t>
            </a:r>
            <a:r>
              <a:rPr lang="en-US" sz="6000" b="1" u="sng" dirty="0">
                <a:solidFill>
                  <a:schemeClr val="bg1"/>
                </a:solidFill>
                <a:effectLst>
                  <a:glow rad="88900">
                    <a:schemeClr val="tx1"/>
                  </a:glow>
                </a:effectLst>
              </a:rPr>
              <a:t>and its lamp is the Lamb</a:t>
            </a:r>
            <a:r>
              <a:rPr lang="en-US" sz="6000" b="1" dirty="0">
                <a:solidFill>
                  <a:schemeClr val="bg1"/>
                </a:solidFill>
                <a:effectLst>
                  <a:glow rad="88900">
                    <a:schemeClr val="tx1"/>
                  </a:glow>
                </a:effectLst>
              </a:rPr>
              <a:t>.”</a:t>
            </a:r>
            <a:endParaRPr lang="en-US" sz="3000" b="1" dirty="0">
              <a:solidFill>
                <a:srgbClr val="FF0000"/>
              </a:solidFill>
            </a:endParaRPr>
          </a:p>
        </p:txBody>
      </p:sp>
    </p:spTree>
    <p:extLst>
      <p:ext uri="{BB962C8B-B14F-4D97-AF65-F5344CB8AC3E}">
        <p14:creationId xmlns:p14="http://schemas.microsoft.com/office/powerpoint/2010/main" val="594796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5">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49B3B7-8F01-4C44-B7C8-B01E780D7CF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6000"/>
                    </a14:imgEffect>
                    <a14:imgEffect>
                      <a14:brightnessContrast contrast="20000"/>
                    </a14:imgEffect>
                  </a14:imgLayer>
                </a14:imgProps>
              </a:ext>
              <a:ext uri="{28A0092B-C50C-407E-A947-70E740481C1C}">
                <a14:useLocalDpi xmlns:a14="http://schemas.microsoft.com/office/drawing/2010/main" val="0"/>
              </a:ext>
            </a:extLst>
          </a:blip>
          <a:srcRect t="16147" r="1" b="36934"/>
          <a:stretch/>
        </p:blipFill>
        <p:spPr>
          <a:xfrm>
            <a:off x="0" y="-13841"/>
            <a:ext cx="12191990" cy="6874949"/>
          </a:xfrm>
          <a:prstGeom prst="rect">
            <a:avLst/>
          </a:prstGeom>
        </p:spPr>
      </p:pic>
      <p:sp>
        <p:nvSpPr>
          <p:cNvPr id="4" name="Subtitle 2">
            <a:extLst>
              <a:ext uri="{FF2B5EF4-FFF2-40B4-BE49-F238E27FC236}">
                <a16:creationId xmlns:a16="http://schemas.microsoft.com/office/drawing/2014/main" id="{E2932C05-8FCA-407F-B959-BDEE5925FB0B}"/>
              </a:ext>
            </a:extLst>
          </p:cNvPr>
          <p:cNvSpPr>
            <a:spLocks noGrp="1"/>
          </p:cNvSpPr>
          <p:nvPr>
            <p:ph type="subTitle" idx="1"/>
          </p:nvPr>
        </p:nvSpPr>
        <p:spPr>
          <a:xfrm>
            <a:off x="8585201" y="2540000"/>
            <a:ext cx="3244126" cy="2065866"/>
          </a:xfrm>
        </p:spPr>
        <p:txBody>
          <a:bodyPr>
            <a:noAutofit/>
          </a:bodyPr>
          <a:lstStyle/>
          <a:p>
            <a:pPr algn="l">
              <a:lnSpc>
                <a:spcPts val="5400"/>
              </a:lnSpc>
              <a:spcBef>
                <a:spcPts val="0"/>
              </a:spcBef>
            </a:pPr>
            <a:r>
              <a:rPr lang="en-US" sz="5400" b="1" dirty="0">
                <a:ln w="6350">
                  <a:solidFill>
                    <a:schemeClr val="accent1"/>
                  </a:solidFill>
                </a:ln>
                <a:solidFill>
                  <a:srgbClr val="384184"/>
                </a:solidFill>
                <a:effectLst>
                  <a:glow rad="254000">
                    <a:srgbClr val="FFFFB3">
                      <a:alpha val="73000"/>
                    </a:srgbClr>
                  </a:glow>
                </a:effectLst>
                <a:latin typeface="Adobe Fan Heiti Std B" panose="020B0700000000000000" pitchFamily="34" charset="-128"/>
                <a:ea typeface="Adobe Fan Heiti Std B" panose="020B0700000000000000" pitchFamily="34" charset="-128"/>
              </a:rPr>
              <a:t>Jesus is the </a:t>
            </a:r>
          </a:p>
          <a:p>
            <a:pPr algn="l">
              <a:lnSpc>
                <a:spcPts val="5400"/>
              </a:lnSpc>
              <a:spcBef>
                <a:spcPts val="0"/>
              </a:spcBef>
            </a:pPr>
            <a:r>
              <a:rPr lang="en-US" sz="5400" b="1" dirty="0">
                <a:ln w="6350">
                  <a:solidFill>
                    <a:schemeClr val="accent1"/>
                  </a:solidFill>
                </a:ln>
                <a:solidFill>
                  <a:srgbClr val="384184"/>
                </a:solidFill>
                <a:effectLst>
                  <a:glow rad="254000">
                    <a:srgbClr val="FFFFB3">
                      <a:alpha val="73000"/>
                    </a:srgbClr>
                  </a:glow>
                </a:effectLst>
                <a:latin typeface="Adobe Fan Heiti Std B" panose="020B0700000000000000" pitchFamily="34" charset="-128"/>
                <a:ea typeface="Adobe Fan Heiti Std B" panose="020B0700000000000000" pitchFamily="34" charset="-128"/>
              </a:rPr>
              <a:t>Light of Heaven</a:t>
            </a:r>
          </a:p>
        </p:txBody>
      </p:sp>
    </p:spTree>
    <p:extLst>
      <p:ext uri="{BB962C8B-B14F-4D97-AF65-F5344CB8AC3E}">
        <p14:creationId xmlns:p14="http://schemas.microsoft.com/office/powerpoint/2010/main" val="559117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63556" y="627961"/>
            <a:ext cx="11828443" cy="6230038"/>
          </a:xfrm>
        </p:spPr>
        <p:txBody>
          <a:bodyPr>
            <a:noAutofit/>
          </a:bodyPr>
          <a:lstStyle/>
          <a:p>
            <a:pPr algn="l">
              <a:lnSpc>
                <a:spcPts val="5400"/>
              </a:lnSpc>
              <a:spcBef>
                <a:spcPts val="0"/>
              </a:spcBef>
              <a:buFont typeface="Wingdings" panose="05000000000000000000" pitchFamily="2" charset="2"/>
              <a:buChar char="v"/>
            </a:pPr>
            <a:r>
              <a:rPr lang="en-US" sz="5400" b="1" dirty="0"/>
              <a:t>Since Jesus is light itself, and He is also the Word of God, His light emanates from His Word.</a:t>
            </a:r>
          </a:p>
          <a:p>
            <a:pPr algn="l">
              <a:lnSpc>
                <a:spcPts val="5400"/>
              </a:lnSpc>
              <a:spcBef>
                <a:spcPts val="0"/>
              </a:spcBef>
              <a:buFont typeface="Wingdings" panose="05000000000000000000" pitchFamily="2" charset="2"/>
              <a:buChar char="v"/>
            </a:pPr>
            <a:r>
              <a:rPr lang="en-US" sz="5400" b="1" dirty="0"/>
              <a:t>With His Word He opens our blind eyes and repels any darkness lurking in our hearts.</a:t>
            </a:r>
          </a:p>
        </p:txBody>
      </p:sp>
    </p:spTree>
    <p:custDataLst>
      <p:tags r:id="rId1"/>
    </p:custDataLst>
    <p:extLst>
      <p:ext uri="{BB962C8B-B14F-4D97-AF65-F5344CB8AC3E}">
        <p14:creationId xmlns:p14="http://schemas.microsoft.com/office/powerpoint/2010/main" val="167028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BAEE9BB-E2A7-425F-9B6D-31F68224AC6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val="0"/>
              </a:ext>
            </a:extLst>
          </a:blip>
          <a:srcRect t="32706" b="11055"/>
          <a:stretch/>
        </p:blipFill>
        <p:spPr>
          <a:xfrm>
            <a:off x="20" y="1282"/>
            <a:ext cx="12191980" cy="6856718"/>
          </a:xfrm>
          <a:prstGeom prst="rect">
            <a:avLst/>
          </a:prstGeom>
        </p:spPr>
      </p:pic>
    </p:spTree>
    <p:extLst>
      <p:ext uri="{BB962C8B-B14F-4D97-AF65-F5344CB8AC3E}">
        <p14:creationId xmlns:p14="http://schemas.microsoft.com/office/powerpoint/2010/main" val="3439810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96607"/>
            <a:ext cx="11450320" cy="63672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Psalm 119:130 </a:t>
            </a:r>
            <a:endParaRPr lang="en-US" sz="6000" b="1" dirty="0">
              <a:solidFill>
                <a:schemeClr val="bg1"/>
              </a:solidFill>
              <a:effectLst>
                <a:glow rad="88900">
                  <a:schemeClr val="tx1"/>
                </a:glow>
              </a:effectLst>
            </a:endParaRPr>
          </a:p>
          <a:p>
            <a:pPr algn="l">
              <a:lnSpc>
                <a:spcPts val="5400"/>
              </a:lnSpc>
              <a:spcBef>
                <a:spcPts val="0"/>
              </a:spcBef>
            </a:pPr>
            <a:r>
              <a:rPr lang="en-US" sz="6000" b="1" dirty="0">
                <a:solidFill>
                  <a:schemeClr val="bg1"/>
                </a:solidFill>
                <a:effectLst>
                  <a:glow rad="88900">
                    <a:schemeClr val="tx1"/>
                  </a:glow>
                </a:effectLst>
              </a:rPr>
              <a:t>“The unfolding of your words gives light; it imparts understanding to the simple.”</a:t>
            </a:r>
            <a:endParaRPr lang="en-US" sz="3000" b="1" dirty="0">
              <a:solidFill>
                <a:srgbClr val="FF0000"/>
              </a:solidFill>
            </a:endParaRPr>
          </a:p>
        </p:txBody>
      </p:sp>
    </p:spTree>
    <p:extLst>
      <p:ext uri="{BB962C8B-B14F-4D97-AF65-F5344CB8AC3E}">
        <p14:creationId xmlns:p14="http://schemas.microsoft.com/office/powerpoint/2010/main" val="3026288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#4:</a:t>
            </a:r>
          </a:p>
          <a:p>
            <a:pPr algn="l">
              <a:lnSpc>
                <a:spcPct val="120000"/>
              </a:lnSpc>
            </a:pPr>
            <a:r>
              <a:rPr lang="en-US" sz="4400" b="1" dirty="0"/>
              <a:t>Have you ever experienced the Word of God seeming to shine from the pages to your heart and mind… explain!?</a:t>
            </a:r>
          </a:p>
          <a:p>
            <a:pPr algn="l"/>
            <a:endParaRPr lang="en-US" sz="5400" dirty="0"/>
          </a:p>
          <a:p>
            <a:pPr algn="l"/>
            <a:endParaRPr lang="en-US" dirty="0"/>
          </a:p>
        </p:txBody>
      </p:sp>
    </p:spTree>
    <p:extLst>
      <p:ext uri="{BB962C8B-B14F-4D97-AF65-F5344CB8AC3E}">
        <p14:creationId xmlns:p14="http://schemas.microsoft.com/office/powerpoint/2010/main" val="87612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4236" y="319489"/>
            <a:ext cx="12037764" cy="6549528"/>
          </a:xfrm>
        </p:spPr>
        <p:txBody>
          <a:bodyPr>
            <a:noAutofit/>
          </a:bodyPr>
          <a:lstStyle/>
          <a:p>
            <a:pPr algn="l">
              <a:lnSpc>
                <a:spcPts val="5400"/>
              </a:lnSpc>
              <a:spcBef>
                <a:spcPts val="0"/>
              </a:spcBef>
              <a:buFont typeface="Wingdings" panose="05000000000000000000" pitchFamily="2" charset="2"/>
              <a:buChar char="v"/>
            </a:pPr>
            <a:r>
              <a:rPr lang="en-US" sz="5400" b="1" dirty="0"/>
              <a:t>When Jesus returned to Heaven, He left us in charge of taking His Word to the World.</a:t>
            </a:r>
          </a:p>
          <a:p>
            <a:pPr algn="l">
              <a:lnSpc>
                <a:spcPts val="5400"/>
              </a:lnSpc>
              <a:spcBef>
                <a:spcPts val="0"/>
              </a:spcBef>
              <a:buFont typeface="Wingdings" panose="05000000000000000000" pitchFamily="2" charset="2"/>
              <a:buChar char="v"/>
            </a:pPr>
            <a:r>
              <a:rPr lang="en-US" sz="5400" b="1" dirty="0"/>
              <a:t>Jesus was represented by </a:t>
            </a:r>
            <a:r>
              <a:rPr lang="en-US" sz="5400" b="1" u="sng" dirty="0"/>
              <a:t>one star </a:t>
            </a:r>
            <a:r>
              <a:rPr lang="en-US" sz="5400" b="1" dirty="0"/>
              <a:t>shining over His birthplace, </a:t>
            </a:r>
            <a:r>
              <a:rPr lang="en-US" sz="5400" b="1" u="sng" dirty="0"/>
              <a:t>shining in the dark sky…leading men to Himself</a:t>
            </a:r>
            <a:r>
              <a:rPr lang="en-US" sz="5400" b="1" dirty="0"/>
              <a:t>.</a:t>
            </a:r>
          </a:p>
          <a:p>
            <a:pPr algn="l">
              <a:lnSpc>
                <a:spcPts val="5400"/>
              </a:lnSpc>
              <a:spcBef>
                <a:spcPts val="0"/>
              </a:spcBef>
              <a:buFont typeface="Wingdings" panose="05000000000000000000" pitchFamily="2" charset="2"/>
              <a:buChar char="v"/>
            </a:pPr>
            <a:r>
              <a:rPr lang="en-US" sz="5400" b="1" dirty="0"/>
              <a:t>Now, in the book of Revelation, the Church is represented </a:t>
            </a:r>
            <a:r>
              <a:rPr lang="en-US" sz="5400" b="1" u="sng" dirty="0"/>
              <a:t>as seven stars in Jesus’ right hand.</a:t>
            </a:r>
          </a:p>
        </p:txBody>
      </p:sp>
    </p:spTree>
    <p:custDataLst>
      <p:tags r:id="rId1"/>
    </p:custDataLst>
    <p:extLst>
      <p:ext uri="{BB962C8B-B14F-4D97-AF65-F5344CB8AC3E}">
        <p14:creationId xmlns:p14="http://schemas.microsoft.com/office/powerpoint/2010/main" val="94668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97455"/>
            <a:ext cx="11450320" cy="64664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Rev. 1:16 ISV</a:t>
            </a:r>
            <a:endParaRPr lang="en-US" sz="6000" b="1" dirty="0">
              <a:solidFill>
                <a:schemeClr val="bg1"/>
              </a:solidFill>
              <a:effectLst>
                <a:glow rad="88900">
                  <a:schemeClr val="tx1"/>
                </a:glow>
              </a:effectLst>
            </a:endParaRPr>
          </a:p>
          <a:p>
            <a:pPr algn="l">
              <a:lnSpc>
                <a:spcPts val="5400"/>
              </a:lnSpc>
              <a:spcBef>
                <a:spcPts val="0"/>
              </a:spcBef>
            </a:pPr>
            <a:r>
              <a:rPr lang="en-US" sz="6000" b="1" dirty="0">
                <a:solidFill>
                  <a:schemeClr val="bg1"/>
                </a:solidFill>
                <a:effectLst>
                  <a:glow rad="88900">
                    <a:schemeClr val="tx1"/>
                  </a:glow>
                </a:effectLst>
              </a:rPr>
              <a:t>“</a:t>
            </a:r>
            <a:r>
              <a:rPr lang="en-US" sz="6000" b="1" u="sng" dirty="0">
                <a:solidFill>
                  <a:schemeClr val="bg1"/>
                </a:solidFill>
                <a:effectLst>
                  <a:glow rad="88900">
                    <a:schemeClr val="tx1"/>
                  </a:glow>
                </a:effectLst>
              </a:rPr>
              <a:t>In his right hand he held seven stars</a:t>
            </a:r>
            <a:r>
              <a:rPr lang="en-US" sz="6000" b="1" dirty="0">
                <a:solidFill>
                  <a:schemeClr val="bg1"/>
                </a:solidFill>
                <a:effectLst>
                  <a:glow rad="88900">
                    <a:schemeClr val="tx1"/>
                  </a:glow>
                </a:effectLst>
              </a:rPr>
              <a:t>, and out of his mouth came a sharp, two-edged sword. His face was like the sun when it shines with full force.”</a:t>
            </a:r>
            <a:endParaRPr lang="en-US" sz="3000" b="1" dirty="0">
              <a:solidFill>
                <a:srgbClr val="FF0000"/>
              </a:solidFill>
            </a:endParaRPr>
          </a:p>
        </p:txBody>
      </p:sp>
    </p:spTree>
    <p:extLst>
      <p:ext uri="{BB962C8B-B14F-4D97-AF65-F5344CB8AC3E}">
        <p14:creationId xmlns:p14="http://schemas.microsoft.com/office/powerpoint/2010/main" val="1182676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2053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7167891-D49F-4503-A2B0-8DAD80376A4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6000"/>
                    </a14:imgEffect>
                    <a14:imgEffect>
                      <a14:brightnessContrast bright="-4000" contrast="13000"/>
                    </a14:imgEffect>
                  </a14:imgLayer>
                </a14:imgProps>
              </a:ext>
              <a:ext uri="{28A0092B-C50C-407E-A947-70E740481C1C}">
                <a14:useLocalDpi xmlns:a14="http://schemas.microsoft.com/office/drawing/2010/main" val="0"/>
              </a:ext>
            </a:extLst>
          </a:blip>
          <a:srcRect t="1097" r="-2" b="40093"/>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39451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52662" y="409073"/>
            <a:ext cx="11939337" cy="6448927"/>
          </a:xfrm>
        </p:spPr>
        <p:txBody>
          <a:bodyPr>
            <a:noAutofit/>
          </a:bodyPr>
          <a:lstStyle/>
          <a:p>
            <a:pPr algn="l">
              <a:lnSpc>
                <a:spcPts val="5000"/>
              </a:lnSpc>
              <a:spcBef>
                <a:spcPts val="0"/>
              </a:spcBef>
              <a:buFont typeface="Wingdings" panose="05000000000000000000" pitchFamily="2" charset="2"/>
              <a:buChar char="v"/>
            </a:pPr>
            <a:r>
              <a:rPr lang="en-US" sz="5400" b="1" dirty="0"/>
              <a:t>He has passed His shining as a STAR mission on to us.</a:t>
            </a:r>
          </a:p>
          <a:p>
            <a:pPr algn="l">
              <a:lnSpc>
                <a:spcPts val="5000"/>
              </a:lnSpc>
              <a:spcBef>
                <a:spcPts val="0"/>
              </a:spcBef>
              <a:buFont typeface="Wingdings" panose="05000000000000000000" pitchFamily="2" charset="2"/>
              <a:buChar char="v"/>
            </a:pPr>
            <a:r>
              <a:rPr lang="en-US" sz="5400" b="1" dirty="0"/>
              <a:t>1) </a:t>
            </a:r>
            <a:r>
              <a:rPr lang="en-US" sz="5400" b="1" u="sng" dirty="0"/>
              <a:t>We are </a:t>
            </a:r>
            <a:r>
              <a:rPr lang="en-US" sz="5400" b="1" dirty="0"/>
              <a:t>LIGHTs shining in a dark land and time.</a:t>
            </a:r>
          </a:p>
          <a:p>
            <a:pPr algn="l">
              <a:lnSpc>
                <a:spcPts val="5000"/>
              </a:lnSpc>
              <a:spcBef>
                <a:spcPts val="0"/>
              </a:spcBef>
              <a:buFont typeface="Wingdings" panose="05000000000000000000" pitchFamily="2" charset="2"/>
              <a:buChar char="v"/>
            </a:pPr>
            <a:r>
              <a:rPr lang="en-US" sz="5400" b="1" dirty="0"/>
              <a:t>2) </a:t>
            </a:r>
            <a:r>
              <a:rPr lang="en-US" sz="5400" b="1" u="sng" dirty="0"/>
              <a:t>We are </a:t>
            </a:r>
            <a:r>
              <a:rPr lang="en-US" sz="5400" b="1" dirty="0"/>
              <a:t>called to lead the lost to the place where Jesus dwells.</a:t>
            </a:r>
          </a:p>
          <a:p>
            <a:pPr algn="l">
              <a:lnSpc>
                <a:spcPts val="5000"/>
              </a:lnSpc>
              <a:spcBef>
                <a:spcPts val="0"/>
              </a:spcBef>
              <a:buFont typeface="Wingdings" panose="05000000000000000000" pitchFamily="2" charset="2"/>
              <a:buChar char="v"/>
            </a:pPr>
            <a:r>
              <a:rPr lang="en-US" sz="5400" b="1" dirty="0"/>
              <a:t>We </a:t>
            </a:r>
            <a:r>
              <a:rPr lang="en-US" sz="5400" b="1" u="sng" dirty="0"/>
              <a:t>serve as stars in His right </a:t>
            </a:r>
            <a:r>
              <a:rPr lang="en-US" sz="5400" b="1" dirty="0"/>
              <a:t>hand continuing His mission as light to the world and leading wise men to Christ’s door.</a:t>
            </a:r>
          </a:p>
        </p:txBody>
      </p:sp>
    </p:spTree>
    <p:custDataLst>
      <p:tags r:id="rId1"/>
    </p:custDataLst>
    <p:extLst>
      <p:ext uri="{BB962C8B-B14F-4D97-AF65-F5344CB8AC3E}">
        <p14:creationId xmlns:p14="http://schemas.microsoft.com/office/powerpoint/2010/main" val="214469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9101" y="114300"/>
            <a:ext cx="12027878" cy="6906984"/>
          </a:xfrm>
        </p:spPr>
        <p:txBody>
          <a:bodyPr lIns="0" tIns="0" rIns="0" bIns="0">
            <a:normAutofit fontScale="92500" lnSpcReduction="20000"/>
          </a:bodyPr>
          <a:lstStyle/>
          <a:p>
            <a:pPr algn="l">
              <a:lnSpc>
                <a:spcPct val="100000"/>
              </a:lnSpc>
              <a:spcBef>
                <a:spcPts val="0"/>
              </a:spcBef>
              <a:buFont typeface="Wingdings" panose="05000000000000000000" pitchFamily="2" charset="2"/>
              <a:buChar char="v"/>
            </a:pPr>
            <a:r>
              <a:rPr lang="en-US" sz="5400" b="1" dirty="0"/>
              <a:t>When the lion returns to his den, he lays down for a long rest because his work is finished.</a:t>
            </a:r>
          </a:p>
          <a:p>
            <a:pPr algn="l">
              <a:lnSpc>
                <a:spcPct val="100000"/>
              </a:lnSpc>
              <a:spcBef>
                <a:spcPts val="0"/>
              </a:spcBef>
              <a:buFont typeface="Wingdings" panose="05000000000000000000" pitchFamily="2" charset="2"/>
              <a:buChar char="v"/>
            </a:pPr>
            <a:r>
              <a:rPr lang="en-US" sz="5400" b="1" dirty="0"/>
              <a:t>So too, Jesus declared from the cross “It is Finished.” The enemy is defeated!!</a:t>
            </a:r>
          </a:p>
          <a:p>
            <a:pPr algn="l">
              <a:lnSpc>
                <a:spcPct val="100000"/>
              </a:lnSpc>
              <a:spcBef>
                <a:spcPts val="0"/>
              </a:spcBef>
              <a:buFont typeface="Wingdings" panose="05000000000000000000" pitchFamily="2" charset="2"/>
              <a:buChar char="v"/>
            </a:pPr>
            <a:r>
              <a:rPr lang="en-US" sz="5400" b="1" dirty="0"/>
              <a:t>Jesus has done the work He came to do, He won the war against His enemy and returned to His Heavenly rest.</a:t>
            </a:r>
          </a:p>
          <a:p>
            <a:pPr algn="l">
              <a:lnSpc>
                <a:spcPct val="100000"/>
              </a:lnSpc>
              <a:spcBef>
                <a:spcPts val="0"/>
              </a:spcBef>
              <a:buFont typeface="Wingdings" panose="05000000000000000000" pitchFamily="2" charset="2"/>
              <a:buChar char="v"/>
            </a:pPr>
            <a:r>
              <a:rPr lang="en-US" sz="5400" b="1" dirty="0"/>
              <a:t>We also learned that the Magi were from the very nations that were threatened by these prophecies. </a:t>
            </a:r>
          </a:p>
          <a:p>
            <a:pPr algn="l">
              <a:lnSpc>
                <a:spcPts val="3400"/>
              </a:lnSpc>
              <a:spcBef>
                <a:spcPts val="0"/>
              </a:spcBef>
            </a:pPr>
            <a:endParaRPr lang="en-US" sz="3600" b="1" dirty="0"/>
          </a:p>
        </p:txBody>
      </p:sp>
    </p:spTree>
    <p:custDataLst>
      <p:tags r:id="rId1"/>
    </p:custDataLst>
    <p:extLst>
      <p:ext uri="{BB962C8B-B14F-4D97-AF65-F5344CB8AC3E}">
        <p14:creationId xmlns:p14="http://schemas.microsoft.com/office/powerpoint/2010/main" val="158027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288757"/>
            <a:ext cx="12192000" cy="6569241"/>
          </a:xfrm>
        </p:spPr>
        <p:txBody>
          <a:bodyPr>
            <a:noAutofit/>
          </a:bodyPr>
          <a:lstStyle/>
          <a:p>
            <a:pPr algn="l">
              <a:lnSpc>
                <a:spcPts val="5000"/>
              </a:lnSpc>
              <a:spcBef>
                <a:spcPts val="0"/>
              </a:spcBef>
              <a:buFont typeface="Wingdings" panose="05000000000000000000" pitchFamily="2" charset="2"/>
              <a:buChar char="v"/>
            </a:pPr>
            <a:r>
              <a:rPr lang="en-US" sz="5000" b="1" dirty="0"/>
              <a:t>Let’s look at God’s original purpose for stars…</a:t>
            </a:r>
          </a:p>
          <a:p>
            <a:pPr algn="l">
              <a:lnSpc>
                <a:spcPts val="5000"/>
              </a:lnSpc>
              <a:spcBef>
                <a:spcPts val="0"/>
              </a:spcBef>
              <a:buFont typeface="Wingdings" panose="05000000000000000000" pitchFamily="2" charset="2"/>
              <a:buChar char="v"/>
            </a:pPr>
            <a:r>
              <a:rPr lang="en-US" sz="5000" b="1" dirty="0"/>
              <a:t>He made light on the first day, but…</a:t>
            </a:r>
          </a:p>
          <a:p>
            <a:pPr algn="l">
              <a:lnSpc>
                <a:spcPts val="5000"/>
              </a:lnSpc>
              <a:spcBef>
                <a:spcPts val="0"/>
              </a:spcBef>
              <a:buFont typeface="Wingdings" panose="05000000000000000000" pitchFamily="2" charset="2"/>
              <a:buChar char="v"/>
            </a:pPr>
            <a:r>
              <a:rPr lang="en-US" sz="5000" b="1" dirty="0"/>
              <a:t>He didn’t make sun moon or stars till the fourth day.</a:t>
            </a:r>
          </a:p>
          <a:p>
            <a:pPr algn="l">
              <a:lnSpc>
                <a:spcPts val="5000"/>
              </a:lnSpc>
              <a:spcBef>
                <a:spcPts val="0"/>
              </a:spcBef>
              <a:buFont typeface="Wingdings" panose="05000000000000000000" pitchFamily="2" charset="2"/>
              <a:buChar char="v"/>
            </a:pPr>
            <a:r>
              <a:rPr lang="en-US" sz="5000" b="1" dirty="0"/>
              <a:t>This tells us that he doesn’t need heavenly bodies to produce light, yet He chose to use these bodies to both contain and emanate it.</a:t>
            </a:r>
          </a:p>
          <a:p>
            <a:pPr algn="l">
              <a:lnSpc>
                <a:spcPts val="5000"/>
              </a:lnSpc>
              <a:spcBef>
                <a:spcPts val="0"/>
              </a:spcBef>
              <a:buFont typeface="Wingdings" panose="05000000000000000000" pitchFamily="2" charset="2"/>
              <a:buChar char="v"/>
            </a:pPr>
            <a:r>
              <a:rPr lang="en-US" sz="5000" b="1" dirty="0"/>
              <a:t>Heavenly bodies shine with light that came from God.</a:t>
            </a:r>
          </a:p>
        </p:txBody>
      </p:sp>
    </p:spTree>
    <p:custDataLst>
      <p:tags r:id="rId1"/>
    </p:custDataLst>
    <p:extLst>
      <p:ext uri="{BB962C8B-B14F-4D97-AF65-F5344CB8AC3E}">
        <p14:creationId xmlns:p14="http://schemas.microsoft.com/office/powerpoint/2010/main" val="8180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53387"/>
            <a:ext cx="11450320" cy="65104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Genesis 1:15, 16 ICB</a:t>
            </a:r>
            <a:endParaRPr lang="en-US" sz="6000" b="1" dirty="0">
              <a:solidFill>
                <a:schemeClr val="bg1"/>
              </a:solidFill>
              <a:effectLst>
                <a:glow rad="88900">
                  <a:schemeClr val="tx1"/>
                </a:glow>
              </a:effectLst>
            </a:endParaRPr>
          </a:p>
          <a:p>
            <a:pPr algn="l">
              <a:lnSpc>
                <a:spcPts val="6000"/>
              </a:lnSpc>
              <a:spcBef>
                <a:spcPts val="0"/>
              </a:spcBef>
            </a:pPr>
            <a:r>
              <a:rPr lang="en-US" sz="6000" b="1" dirty="0">
                <a:solidFill>
                  <a:schemeClr val="bg1"/>
                </a:solidFill>
                <a:effectLst>
                  <a:glow rad="88900">
                    <a:schemeClr val="tx1"/>
                  </a:glow>
                </a:effectLst>
              </a:rPr>
              <a:t>“</a:t>
            </a:r>
            <a:r>
              <a:rPr lang="en-US" sz="6000" b="1" u="sng" dirty="0">
                <a:solidFill>
                  <a:schemeClr val="bg1"/>
                </a:solidFill>
                <a:effectLst>
                  <a:glow rad="88900">
                    <a:schemeClr val="tx1"/>
                  </a:glow>
                </a:effectLst>
              </a:rPr>
              <a:t>They will be in the sky to give light to the earth</a:t>
            </a:r>
            <a:r>
              <a:rPr lang="en-US" sz="6000" b="1" dirty="0">
                <a:solidFill>
                  <a:schemeClr val="bg1"/>
                </a:solidFill>
                <a:effectLst>
                  <a:glow rad="88900">
                    <a:schemeClr val="tx1"/>
                  </a:glow>
                </a:effectLst>
              </a:rPr>
              <a:t>.” And it happened. So, God made the two large lights. He made the brighter light to rule the day. He made the smaller light to rule the night. </a:t>
            </a:r>
            <a:r>
              <a:rPr lang="en-US" sz="6000" b="1" u="sng" dirty="0">
                <a:solidFill>
                  <a:schemeClr val="bg1"/>
                </a:solidFill>
                <a:effectLst>
                  <a:glow rad="88900">
                    <a:schemeClr val="tx1"/>
                  </a:glow>
                </a:effectLst>
              </a:rPr>
              <a:t>He also made the stars</a:t>
            </a:r>
            <a:r>
              <a:rPr lang="en-US" sz="6000" b="1" dirty="0">
                <a:solidFill>
                  <a:schemeClr val="bg1"/>
                </a:solidFill>
                <a:effectLst>
                  <a:glow rad="88900">
                    <a:schemeClr val="tx1"/>
                  </a:glow>
                </a:effectLst>
              </a:rPr>
              <a:t>.”</a:t>
            </a:r>
            <a:endParaRPr lang="en-US" sz="3000" b="1" dirty="0">
              <a:solidFill>
                <a:srgbClr val="FF0000"/>
              </a:solidFill>
            </a:endParaRPr>
          </a:p>
        </p:txBody>
      </p:sp>
    </p:spTree>
    <p:extLst>
      <p:ext uri="{BB962C8B-B14F-4D97-AF65-F5344CB8AC3E}">
        <p14:creationId xmlns:p14="http://schemas.microsoft.com/office/powerpoint/2010/main" val="2026140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360946"/>
            <a:ext cx="12192000" cy="6497053"/>
          </a:xfrm>
        </p:spPr>
        <p:txBody>
          <a:bodyPr>
            <a:noAutofit/>
          </a:bodyPr>
          <a:lstStyle/>
          <a:p>
            <a:pPr algn="l">
              <a:lnSpc>
                <a:spcPts val="5000"/>
              </a:lnSpc>
              <a:spcBef>
                <a:spcPts val="0"/>
              </a:spcBef>
              <a:buFont typeface="Wingdings" panose="05000000000000000000" pitchFamily="2" charset="2"/>
              <a:buChar char="v"/>
            </a:pPr>
            <a:r>
              <a:rPr lang="en-US" sz="5400" b="1" dirty="0"/>
              <a:t>So, we see that the purpose of Heavenly bodies is to give light to the earth.</a:t>
            </a:r>
          </a:p>
          <a:p>
            <a:pPr algn="l">
              <a:lnSpc>
                <a:spcPts val="5000"/>
              </a:lnSpc>
              <a:spcBef>
                <a:spcPts val="0"/>
              </a:spcBef>
              <a:buFont typeface="Wingdings" panose="05000000000000000000" pitchFamily="2" charset="2"/>
              <a:buChar char="v"/>
            </a:pPr>
            <a:r>
              <a:rPr lang="en-US" sz="5400" b="1" dirty="0"/>
              <a:t>These luminaries are not necessary in God’s Heaven because, there, God is light.</a:t>
            </a:r>
          </a:p>
          <a:p>
            <a:pPr algn="l">
              <a:lnSpc>
                <a:spcPts val="5000"/>
              </a:lnSpc>
              <a:spcBef>
                <a:spcPts val="0"/>
              </a:spcBef>
              <a:buFont typeface="Wingdings" panose="05000000000000000000" pitchFamily="2" charset="2"/>
              <a:buChar char="v"/>
            </a:pPr>
            <a:r>
              <a:rPr lang="en-US" sz="5400" b="1" dirty="0"/>
              <a:t>We learned that God’s light can never be put out by darkness.</a:t>
            </a:r>
          </a:p>
          <a:p>
            <a:pPr algn="l">
              <a:lnSpc>
                <a:spcPts val="5000"/>
              </a:lnSpc>
              <a:spcBef>
                <a:spcPts val="0"/>
              </a:spcBef>
              <a:buFont typeface="Wingdings" panose="05000000000000000000" pitchFamily="2" charset="2"/>
              <a:buChar char="v"/>
            </a:pPr>
            <a:r>
              <a:rPr lang="en-US" sz="5400" b="1" dirty="0"/>
              <a:t>Satan will never be stronger than God.</a:t>
            </a:r>
          </a:p>
          <a:p>
            <a:pPr algn="l">
              <a:lnSpc>
                <a:spcPts val="5000"/>
              </a:lnSpc>
              <a:spcBef>
                <a:spcPts val="0"/>
              </a:spcBef>
              <a:buFont typeface="Wingdings" panose="05000000000000000000" pitchFamily="2" charset="2"/>
              <a:buChar char="v"/>
            </a:pPr>
            <a:r>
              <a:rPr lang="en-US" sz="5400" b="1" dirty="0"/>
              <a:t>But one bad thing could happen… the bodies (and that is us) could fail to shine.</a:t>
            </a:r>
          </a:p>
        </p:txBody>
      </p:sp>
    </p:spTree>
    <p:custDataLst>
      <p:tags r:id="rId1"/>
    </p:custDataLst>
    <p:extLst>
      <p:ext uri="{BB962C8B-B14F-4D97-AF65-F5344CB8AC3E}">
        <p14:creationId xmlns:p14="http://schemas.microsoft.com/office/powerpoint/2010/main" val="227161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9151"/>
            <a:ext cx="11450320" cy="666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a:solidFill>
                  <a:schemeClr val="bg1"/>
                </a:solidFill>
                <a:effectLst>
                  <a:glow rad="88900">
                    <a:schemeClr val="tx1"/>
                  </a:glow>
                </a:effectLst>
              </a:rPr>
              <a:t>Philippians 2:15 (AMP)</a:t>
            </a:r>
            <a:endParaRPr lang="en-US" sz="800" b="1" dirty="0">
              <a:solidFill>
                <a:schemeClr val="bg1"/>
              </a:solidFill>
              <a:effectLst>
                <a:glow rad="88900">
                  <a:schemeClr val="tx1"/>
                </a:glow>
              </a:effectLst>
            </a:endParaRPr>
          </a:p>
          <a:p>
            <a:pPr algn="l">
              <a:lnSpc>
                <a:spcPct val="100000"/>
              </a:lnSpc>
              <a:spcBef>
                <a:spcPts val="0"/>
              </a:spcBef>
            </a:pPr>
            <a:r>
              <a:rPr lang="en-US" sz="6000" b="1" dirty="0">
                <a:solidFill>
                  <a:schemeClr val="bg1"/>
                </a:solidFill>
                <a:effectLst>
                  <a:glow rad="88900">
                    <a:schemeClr val="tx1"/>
                  </a:glow>
                </a:effectLst>
              </a:rPr>
              <a:t>“So that you may prove yourselves to be blameless and guileless, innocent and uncontaminated, children of God without blemish in the midst of a morally crooked and spiritually perverted generation…</a:t>
            </a:r>
            <a:endParaRPr lang="en-US" sz="3000" b="1" dirty="0">
              <a:solidFill>
                <a:srgbClr val="FF0000"/>
              </a:solidFill>
            </a:endParaRPr>
          </a:p>
        </p:txBody>
      </p:sp>
    </p:spTree>
    <p:extLst>
      <p:ext uri="{BB962C8B-B14F-4D97-AF65-F5344CB8AC3E}">
        <p14:creationId xmlns:p14="http://schemas.microsoft.com/office/powerpoint/2010/main" val="1597211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429657"/>
            <a:ext cx="11450320" cy="63342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a:solidFill>
                  <a:schemeClr val="bg1"/>
                </a:solidFill>
                <a:effectLst>
                  <a:glow rad="88900">
                    <a:schemeClr val="tx1"/>
                  </a:glow>
                </a:effectLst>
              </a:rPr>
              <a:t>Philippians 2:15 (AMP) (cont.)</a:t>
            </a:r>
          </a:p>
          <a:p>
            <a:pPr algn="l">
              <a:lnSpc>
                <a:spcPct val="100000"/>
              </a:lnSpc>
              <a:spcBef>
                <a:spcPts val="0"/>
              </a:spcBef>
            </a:pPr>
            <a:endParaRPr lang="en-US" sz="500" b="1" dirty="0">
              <a:solidFill>
                <a:schemeClr val="bg1"/>
              </a:solidFill>
              <a:effectLst>
                <a:glow rad="88900">
                  <a:schemeClr val="tx1"/>
                </a:glow>
              </a:effectLst>
            </a:endParaRPr>
          </a:p>
          <a:p>
            <a:pPr algn="l">
              <a:lnSpc>
                <a:spcPct val="100000"/>
              </a:lnSpc>
              <a:spcBef>
                <a:spcPts val="0"/>
              </a:spcBef>
            </a:pPr>
            <a:r>
              <a:rPr lang="en-US" sz="6000" b="1" dirty="0">
                <a:solidFill>
                  <a:schemeClr val="bg1"/>
                </a:solidFill>
                <a:effectLst>
                  <a:glow rad="88900">
                    <a:schemeClr val="tx1"/>
                  </a:glow>
                </a:effectLst>
              </a:rPr>
              <a:t>…among whom </a:t>
            </a:r>
            <a:r>
              <a:rPr lang="en-US" sz="6000" b="1" u="sng" dirty="0">
                <a:solidFill>
                  <a:schemeClr val="bg1"/>
                </a:solidFill>
                <a:effectLst>
                  <a:glow rad="88900">
                    <a:schemeClr val="tx1"/>
                  </a:glow>
                </a:effectLst>
              </a:rPr>
              <a:t>you are seen as bright lights</a:t>
            </a:r>
            <a:r>
              <a:rPr lang="en-US" sz="6000" b="1" dirty="0">
                <a:solidFill>
                  <a:schemeClr val="bg1"/>
                </a:solidFill>
                <a:effectLst>
                  <a:glow rad="88900">
                    <a:schemeClr val="tx1"/>
                  </a:glow>
                </a:effectLst>
              </a:rPr>
              <a:t> [beacons shining out clearly] </a:t>
            </a:r>
            <a:r>
              <a:rPr lang="en-US" sz="6000" b="1" u="sng" dirty="0">
                <a:solidFill>
                  <a:schemeClr val="bg1"/>
                </a:solidFill>
                <a:effectLst>
                  <a:glow rad="88900">
                    <a:schemeClr val="tx1"/>
                  </a:glow>
                </a:effectLst>
              </a:rPr>
              <a:t>in the world of darkness</a:t>
            </a:r>
            <a:r>
              <a:rPr lang="en-US" sz="6000" b="1" dirty="0">
                <a:solidFill>
                  <a:schemeClr val="bg1"/>
                </a:solidFill>
                <a:effectLst>
                  <a:glow rad="88900">
                    <a:schemeClr val="tx1"/>
                  </a:glow>
                </a:effectLst>
              </a:rPr>
              <a:t>.”</a:t>
            </a:r>
            <a:endParaRPr lang="en-US" sz="3000" b="1" dirty="0">
              <a:solidFill>
                <a:srgbClr val="FF0000"/>
              </a:solidFill>
            </a:endParaRPr>
          </a:p>
        </p:txBody>
      </p:sp>
    </p:spTree>
    <p:extLst>
      <p:ext uri="{BB962C8B-B14F-4D97-AF65-F5344CB8AC3E}">
        <p14:creationId xmlns:p14="http://schemas.microsoft.com/office/powerpoint/2010/main" val="1143141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991518"/>
            <a:ext cx="12192000" cy="5866481"/>
          </a:xfrm>
        </p:spPr>
        <p:txBody>
          <a:bodyPr>
            <a:noAutofit/>
          </a:bodyPr>
          <a:lstStyle/>
          <a:p>
            <a:pPr algn="l">
              <a:lnSpc>
                <a:spcPts val="5400"/>
              </a:lnSpc>
              <a:spcBef>
                <a:spcPts val="0"/>
              </a:spcBef>
              <a:buFont typeface="Wingdings" panose="05000000000000000000" pitchFamily="2" charset="2"/>
              <a:buChar char="v"/>
            </a:pPr>
            <a:r>
              <a:rPr lang="en-US" sz="5400" b="1" dirty="0"/>
              <a:t>This verse is saying that if our lives remain blameless and morally pure and uncontaminated by the world , we will shine as a bright light in a dark world. </a:t>
            </a:r>
          </a:p>
          <a:p>
            <a:pPr algn="l">
              <a:lnSpc>
                <a:spcPts val="5400"/>
              </a:lnSpc>
              <a:spcBef>
                <a:spcPts val="0"/>
              </a:spcBef>
              <a:buFont typeface="Wingdings" panose="05000000000000000000" pitchFamily="2" charset="2"/>
              <a:buChar char="v"/>
            </a:pPr>
            <a:r>
              <a:rPr lang="en-US" sz="5400" b="1" dirty="0"/>
              <a:t>And as stars, willing to shine, we, like the Bethlehem star itself, can lead the lost right to Christ’s door.</a:t>
            </a:r>
          </a:p>
        </p:txBody>
      </p:sp>
    </p:spTree>
    <p:custDataLst>
      <p:tags r:id="rId1"/>
    </p:custDataLst>
    <p:extLst>
      <p:ext uri="{BB962C8B-B14F-4D97-AF65-F5344CB8AC3E}">
        <p14:creationId xmlns:p14="http://schemas.microsoft.com/office/powerpoint/2010/main" val="20412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594911"/>
            <a:ext cx="11450320" cy="61689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Acts 13:47 NCV</a:t>
            </a:r>
            <a:endParaRPr lang="en-US" sz="6000" b="1" dirty="0">
              <a:solidFill>
                <a:schemeClr val="bg1"/>
              </a:solidFill>
              <a:effectLst>
                <a:glow rad="88900">
                  <a:schemeClr val="tx1"/>
                </a:glow>
              </a:effectLst>
            </a:endParaRPr>
          </a:p>
          <a:p>
            <a:pPr algn="l">
              <a:lnSpc>
                <a:spcPts val="5400"/>
              </a:lnSpc>
              <a:spcBef>
                <a:spcPts val="0"/>
              </a:spcBef>
            </a:pPr>
            <a:r>
              <a:rPr lang="en-US" sz="6000" b="1" dirty="0">
                <a:solidFill>
                  <a:schemeClr val="bg1"/>
                </a:solidFill>
                <a:effectLst>
                  <a:glow rad="88900">
                    <a:schemeClr val="tx1"/>
                  </a:glow>
                </a:effectLst>
              </a:rPr>
              <a:t>“This is what the Lord told us to do, saying: ‘I have made you a light for the nations; you will show people all over the world the way to be saved.” </a:t>
            </a:r>
            <a:endParaRPr lang="en-US" sz="3000" b="1" dirty="0">
              <a:solidFill>
                <a:srgbClr val="FF0000"/>
              </a:solidFill>
            </a:endParaRPr>
          </a:p>
        </p:txBody>
      </p:sp>
    </p:spTree>
    <p:extLst>
      <p:ext uri="{BB962C8B-B14F-4D97-AF65-F5344CB8AC3E}">
        <p14:creationId xmlns:p14="http://schemas.microsoft.com/office/powerpoint/2010/main" val="4257936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#5:</a:t>
            </a:r>
          </a:p>
          <a:p>
            <a:pPr algn="l"/>
            <a:r>
              <a:rPr lang="en-US" sz="4400" b="1" dirty="0"/>
              <a:t>What does this verse tell us about the purpose of our lives and how can each of us fulfill this mission?</a:t>
            </a:r>
          </a:p>
          <a:p>
            <a:pPr algn="l"/>
            <a:endParaRPr lang="en-US" sz="5400" dirty="0"/>
          </a:p>
          <a:p>
            <a:pPr algn="l"/>
            <a:endParaRPr lang="en-US" dirty="0"/>
          </a:p>
        </p:txBody>
      </p:sp>
    </p:spTree>
    <p:extLst>
      <p:ext uri="{BB962C8B-B14F-4D97-AF65-F5344CB8AC3E}">
        <p14:creationId xmlns:p14="http://schemas.microsoft.com/office/powerpoint/2010/main" val="3697697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picture containing night sky, night&#10;&#10;Description automatically generated">
            <a:extLst>
              <a:ext uri="{FF2B5EF4-FFF2-40B4-BE49-F238E27FC236}">
                <a16:creationId xmlns:a16="http://schemas.microsoft.com/office/drawing/2014/main" id="{99117E65-131F-45CC-AB80-9931D83A6E7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4000"/>
                    </a14:imgEffect>
                    <a14:imgEffect>
                      <a14:brightnessContrast bright="5000" contrast="25000"/>
                    </a14:imgEffect>
                  </a14:imgLayer>
                </a14:imgProps>
              </a:ext>
              <a:ext uri="{28A0092B-C50C-407E-A947-70E740481C1C}">
                <a14:useLocalDpi xmlns:a14="http://schemas.microsoft.com/office/drawing/2010/main" val="0"/>
              </a:ext>
            </a:extLst>
          </a:blip>
          <a:srcRect r="10205"/>
          <a:stretch/>
        </p:blipFill>
        <p:spPr>
          <a:xfrm>
            <a:off x="20" y="1282"/>
            <a:ext cx="12191980" cy="6856718"/>
          </a:xfrm>
          <a:prstGeom prst="rect">
            <a:avLst/>
          </a:prstGeom>
        </p:spPr>
      </p:pic>
      <p:sp>
        <p:nvSpPr>
          <p:cNvPr id="12" name="TextBox 11">
            <a:extLst>
              <a:ext uri="{FF2B5EF4-FFF2-40B4-BE49-F238E27FC236}">
                <a16:creationId xmlns:a16="http://schemas.microsoft.com/office/drawing/2014/main" id="{4E30A758-327B-430D-9EFA-94B0AA00290E}"/>
              </a:ext>
            </a:extLst>
          </p:cNvPr>
          <p:cNvSpPr txBox="1"/>
          <p:nvPr/>
        </p:nvSpPr>
        <p:spPr>
          <a:xfrm>
            <a:off x="0" y="1872867"/>
            <a:ext cx="12218503" cy="4838079"/>
          </a:xfrm>
          <a:prstGeom prst="rect">
            <a:avLst/>
          </a:prstGeom>
          <a:noFill/>
          <a:effectLst>
            <a:glow rad="88900">
              <a:schemeClr val="accent1">
                <a:alpha val="50000"/>
              </a:schemeClr>
            </a:glow>
          </a:effectLst>
        </p:spPr>
        <p:txBody>
          <a:bodyPr wrap="square" rtlCol="0">
            <a:noAutofit/>
          </a:bodyPr>
          <a:lstStyle/>
          <a:p>
            <a:pPr algn="ctr">
              <a:spcBef>
                <a:spcPts val="0"/>
              </a:spcBef>
              <a:spcAft>
                <a:spcPts val="600"/>
              </a:spcAft>
            </a:pPr>
            <a:r>
              <a:rPr lang="en-US" sz="7200" b="1" dirty="0">
                <a:ln w="22225">
                  <a:solidFill>
                    <a:schemeClr val="accent1"/>
                  </a:solidFill>
                </a:ln>
                <a:solidFill>
                  <a:srgbClr val="002060"/>
                </a:solidFill>
                <a:effectLst>
                  <a:glow rad="114300">
                    <a:schemeClr val="bg1">
                      <a:alpha val="80000"/>
                    </a:schemeClr>
                  </a:glow>
                </a:effectLst>
                <a:latin typeface="Arial Black" panose="020B0A04020102020204" pitchFamily="34" charset="0"/>
                <a:cs typeface="Adobe Hebrew" panose="02040503050201020203" pitchFamily="18" charset="-79"/>
              </a:rPr>
              <a:t>A star is basically </a:t>
            </a:r>
          </a:p>
          <a:p>
            <a:pPr algn="ctr">
              <a:spcBef>
                <a:spcPts val="0"/>
              </a:spcBef>
              <a:spcAft>
                <a:spcPts val="600"/>
              </a:spcAft>
            </a:pPr>
            <a:r>
              <a:rPr lang="en-US" sz="7200" b="1" dirty="0">
                <a:ln w="22225">
                  <a:solidFill>
                    <a:schemeClr val="accent1"/>
                  </a:solidFill>
                </a:ln>
                <a:solidFill>
                  <a:srgbClr val="002060"/>
                </a:solidFill>
                <a:effectLst>
                  <a:glow rad="114300">
                    <a:schemeClr val="bg1">
                      <a:alpha val="80000"/>
                    </a:schemeClr>
                  </a:glow>
                </a:effectLst>
                <a:latin typeface="Arial Black" panose="020B0A04020102020204" pitchFamily="34" charset="0"/>
                <a:cs typeface="Adobe Hebrew" panose="02040503050201020203" pitchFamily="18" charset="-79"/>
              </a:rPr>
              <a:t>a heavenly object </a:t>
            </a:r>
          </a:p>
          <a:p>
            <a:pPr algn="ctr">
              <a:spcBef>
                <a:spcPts val="0"/>
              </a:spcBef>
              <a:spcAft>
                <a:spcPts val="600"/>
              </a:spcAft>
            </a:pPr>
            <a:r>
              <a:rPr lang="en-US" sz="7200" b="1" dirty="0">
                <a:ln w="22225">
                  <a:solidFill>
                    <a:schemeClr val="accent1"/>
                  </a:solidFill>
                </a:ln>
                <a:solidFill>
                  <a:srgbClr val="002060"/>
                </a:solidFill>
                <a:effectLst>
                  <a:glow rad="114300">
                    <a:schemeClr val="bg1">
                      <a:alpha val="80000"/>
                    </a:schemeClr>
                  </a:glow>
                </a:effectLst>
                <a:latin typeface="Arial Black" panose="020B0A04020102020204" pitchFamily="34" charset="0"/>
                <a:cs typeface="Adobe Hebrew" panose="02040503050201020203" pitchFamily="18" charset="-79"/>
              </a:rPr>
              <a:t>that is set on fire. </a:t>
            </a:r>
          </a:p>
          <a:p>
            <a:pPr algn="ctr">
              <a:spcBef>
                <a:spcPts val="0"/>
              </a:spcBef>
              <a:spcAft>
                <a:spcPts val="600"/>
              </a:spcAft>
            </a:pPr>
            <a:r>
              <a:rPr lang="en-US" sz="7200" b="1" dirty="0">
                <a:ln w="22225">
                  <a:solidFill>
                    <a:schemeClr val="accent1"/>
                  </a:solidFill>
                </a:ln>
                <a:solidFill>
                  <a:srgbClr val="002060"/>
                </a:solidFill>
                <a:effectLst>
                  <a:glow rad="114300">
                    <a:schemeClr val="bg1">
                      <a:alpha val="80000"/>
                    </a:schemeClr>
                  </a:glow>
                </a:effectLst>
                <a:latin typeface="Arial Black" panose="020B0A04020102020204" pitchFamily="34" charset="0"/>
                <a:cs typeface="Adobe Hebrew" panose="02040503050201020203" pitchFamily="18" charset="-79"/>
              </a:rPr>
              <a:t>Are we on fire for God?</a:t>
            </a:r>
            <a:endParaRPr lang="en-US" sz="7200" dirty="0">
              <a:solidFill>
                <a:srgbClr val="002060"/>
              </a:solidFill>
              <a:effectLst>
                <a:glow rad="114300">
                  <a:schemeClr val="bg1">
                    <a:alpha val="80000"/>
                  </a:schemeClr>
                </a:glow>
              </a:effectLst>
            </a:endParaRPr>
          </a:p>
        </p:txBody>
      </p:sp>
    </p:spTree>
    <p:custDataLst>
      <p:tags r:id="rId1"/>
    </p:custDataLst>
    <p:extLst>
      <p:ext uri="{BB962C8B-B14F-4D97-AF65-F5344CB8AC3E}">
        <p14:creationId xmlns:p14="http://schemas.microsoft.com/office/powerpoint/2010/main" val="162459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253388"/>
            <a:ext cx="12192000" cy="6587678"/>
          </a:xfrm>
        </p:spPr>
        <p:txBody>
          <a:bodyPr>
            <a:noAutofit/>
          </a:bodyPr>
          <a:lstStyle/>
          <a:p>
            <a:pPr marL="685800" indent="-685800" algn="l">
              <a:lnSpc>
                <a:spcPts val="4600"/>
              </a:lnSpc>
              <a:spcBef>
                <a:spcPts val="0"/>
              </a:spcBef>
              <a:buFont typeface="Wingdings" panose="05000000000000000000" pitchFamily="2" charset="2"/>
              <a:buChar char="v"/>
            </a:pPr>
            <a:r>
              <a:rPr lang="en-US" sz="5200" b="1" dirty="0"/>
              <a:t>Well, we didn’t get around to the Scepter or the imposter this time… so, stay tuned.</a:t>
            </a:r>
          </a:p>
          <a:p>
            <a:pPr marL="685800" indent="-685800" algn="l">
              <a:lnSpc>
                <a:spcPts val="4600"/>
              </a:lnSpc>
              <a:spcBef>
                <a:spcPts val="0"/>
              </a:spcBef>
              <a:buFont typeface="Wingdings" panose="05000000000000000000" pitchFamily="2" charset="2"/>
              <a:buChar char="v"/>
            </a:pPr>
            <a:r>
              <a:rPr lang="en-US" sz="5200" b="1" dirty="0"/>
              <a:t>Coming soon, we will talk about some people who </a:t>
            </a:r>
            <a:r>
              <a:rPr lang="en-US" sz="5200" b="1" u="sng" dirty="0"/>
              <a:t>knew that the light had come</a:t>
            </a:r>
            <a:r>
              <a:rPr lang="en-US" sz="5200" b="1" dirty="0"/>
              <a:t>… they knew the promised King had been born.</a:t>
            </a:r>
          </a:p>
          <a:p>
            <a:pPr marL="685800" indent="-685800" algn="l">
              <a:lnSpc>
                <a:spcPts val="4600"/>
              </a:lnSpc>
              <a:spcBef>
                <a:spcPts val="0"/>
              </a:spcBef>
              <a:buFont typeface="Wingdings" panose="05000000000000000000" pitchFamily="2" charset="2"/>
              <a:buChar char="v"/>
            </a:pPr>
            <a:r>
              <a:rPr lang="en-US" sz="5200" b="1" dirty="0"/>
              <a:t>They </a:t>
            </a:r>
            <a:r>
              <a:rPr lang="en-US" sz="5200" b="1" u="sng" dirty="0"/>
              <a:t>knew that He was the Christ </a:t>
            </a:r>
            <a:r>
              <a:rPr lang="en-US" sz="5200" b="1" dirty="0"/>
              <a:t>and they said “No-Way… we love our sin.”</a:t>
            </a:r>
          </a:p>
          <a:p>
            <a:pPr marL="685800" indent="-685800" algn="l">
              <a:lnSpc>
                <a:spcPts val="4600"/>
              </a:lnSpc>
              <a:spcBef>
                <a:spcPts val="0"/>
              </a:spcBef>
              <a:buFont typeface="Wingdings" panose="05000000000000000000" pitchFamily="2" charset="2"/>
              <a:buChar char="v"/>
            </a:pPr>
            <a:r>
              <a:rPr lang="en-US" sz="5200" b="1" dirty="0"/>
              <a:t>This is the sad way many people respond to the light of Christ.</a:t>
            </a:r>
          </a:p>
          <a:p>
            <a:pPr algn="l">
              <a:lnSpc>
                <a:spcPts val="4600"/>
              </a:lnSpc>
              <a:spcBef>
                <a:spcPts val="0"/>
              </a:spcBef>
            </a:pPr>
            <a:endParaRPr lang="en-US" sz="5400" b="1" dirty="0"/>
          </a:p>
        </p:txBody>
      </p:sp>
    </p:spTree>
    <p:custDataLst>
      <p:tags r:id="rId1"/>
    </p:custDataLst>
    <p:extLst>
      <p:ext uri="{BB962C8B-B14F-4D97-AF65-F5344CB8AC3E}">
        <p14:creationId xmlns:p14="http://schemas.microsoft.com/office/powerpoint/2010/main" val="203227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8262" y="1019502"/>
            <a:ext cx="12033738" cy="5838497"/>
          </a:xfrm>
        </p:spPr>
        <p:txBody>
          <a:bodyPr lIns="0" tIns="0" rIns="0" bIns="0">
            <a:noAutofit/>
          </a:bodyPr>
          <a:lstStyle/>
          <a:p>
            <a:pPr algn="l">
              <a:lnSpc>
                <a:spcPts val="5400"/>
              </a:lnSpc>
              <a:spcBef>
                <a:spcPts val="0"/>
              </a:spcBef>
              <a:buFont typeface="Wingdings" panose="05000000000000000000" pitchFamily="2" charset="2"/>
              <a:buChar char="v"/>
            </a:pPr>
            <a:r>
              <a:rPr lang="en-US" sz="5400" b="1" dirty="0"/>
              <a:t>Last time we looked at the special, prophetic star.</a:t>
            </a:r>
          </a:p>
          <a:p>
            <a:pPr algn="l">
              <a:lnSpc>
                <a:spcPts val="5400"/>
              </a:lnSpc>
              <a:spcBef>
                <a:spcPts val="0"/>
              </a:spcBef>
              <a:buFont typeface="Wingdings" panose="05000000000000000000" pitchFamily="2" charset="2"/>
              <a:buChar char="v"/>
            </a:pPr>
            <a:r>
              <a:rPr lang="en-US" sz="5400" b="1" dirty="0"/>
              <a:t>When </a:t>
            </a:r>
            <a:r>
              <a:rPr lang="en-US" sz="5400" b="1" u="sng" dirty="0"/>
              <a:t>this</a:t>
            </a:r>
            <a:r>
              <a:rPr lang="en-US" sz="5400" b="1" dirty="0"/>
              <a:t> star appeared, it would be a blessing to the wise and a warning to the rebellious.</a:t>
            </a:r>
          </a:p>
        </p:txBody>
      </p:sp>
    </p:spTree>
    <p:custDataLst>
      <p:tags r:id="rId1"/>
    </p:custDataLst>
    <p:extLst>
      <p:ext uri="{BB962C8B-B14F-4D97-AF65-F5344CB8AC3E}">
        <p14:creationId xmlns:p14="http://schemas.microsoft.com/office/powerpoint/2010/main" val="11784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ilhouette of a cross with a sunset in the background&#10;&#10;Description automatically generated with low confidence">
            <a:extLst>
              <a:ext uri="{FF2B5EF4-FFF2-40B4-BE49-F238E27FC236}">
                <a16:creationId xmlns:a16="http://schemas.microsoft.com/office/drawing/2014/main" id="{8D225936-891D-49A5-AF43-DA4609EC820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val="0"/>
              </a:ext>
            </a:extLst>
          </a:blip>
          <a:srcRect l="17534" r="16675"/>
          <a:stretch/>
        </p:blipFill>
        <p:spPr>
          <a:xfrm>
            <a:off x="-1504" y="1282"/>
            <a:ext cx="12191980" cy="6856718"/>
          </a:xfrm>
          <a:prstGeom prst="rect">
            <a:avLst/>
          </a:prstGeom>
        </p:spPr>
      </p:pic>
      <p:pic>
        <p:nvPicPr>
          <p:cNvPr id="4" name="Picture 3">
            <a:extLst>
              <a:ext uri="{FF2B5EF4-FFF2-40B4-BE49-F238E27FC236}">
                <a16:creationId xmlns:a16="http://schemas.microsoft.com/office/drawing/2014/main" id="{FB7B8797-9820-4853-A8B1-EDD95AAED5F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000"/>
                    </a14:imgEffect>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675885" y="-524933"/>
            <a:ext cx="6982760" cy="5283047"/>
          </a:xfrm>
          <a:prstGeom prst="rect">
            <a:avLst/>
          </a:prstGeom>
          <a:effectLst>
            <a:softEdge rad="876300"/>
          </a:effectLst>
        </p:spPr>
      </p:pic>
      <p:sp>
        <p:nvSpPr>
          <p:cNvPr id="6" name="Subtitle 2">
            <a:extLst>
              <a:ext uri="{FF2B5EF4-FFF2-40B4-BE49-F238E27FC236}">
                <a16:creationId xmlns:a16="http://schemas.microsoft.com/office/drawing/2014/main" id="{55CFEED1-4DC6-440F-9E80-7D47807C9D93}"/>
              </a:ext>
            </a:extLst>
          </p:cNvPr>
          <p:cNvSpPr>
            <a:spLocks noGrp="1"/>
          </p:cNvSpPr>
          <p:nvPr>
            <p:ph type="subTitle" idx="1"/>
          </p:nvPr>
        </p:nvSpPr>
        <p:spPr>
          <a:xfrm>
            <a:off x="944380" y="404038"/>
            <a:ext cx="3222885" cy="2958234"/>
          </a:xfrm>
        </p:spPr>
        <p:txBody>
          <a:bodyPr>
            <a:noAutofit/>
          </a:bodyPr>
          <a:lstStyle/>
          <a:p>
            <a:pPr algn="l">
              <a:lnSpc>
                <a:spcPct val="100000"/>
              </a:lnSpc>
              <a:spcBef>
                <a:spcPts val="0"/>
              </a:spcBef>
            </a:pPr>
            <a:r>
              <a:rPr lang="en-US" sz="8800" b="1" dirty="0">
                <a:ln w="66675" cmpd="thickThin">
                  <a:solidFill>
                    <a:schemeClr val="tx1"/>
                  </a:solidFill>
                </a:ln>
                <a:solidFill>
                  <a:srgbClr val="FFC000"/>
                </a:solidFill>
                <a:latin typeface="Amasis MT Pro Black" panose="020B0604020202020204" pitchFamily="18" charset="0"/>
                <a:ea typeface="Adobe Gothic Std B" panose="020B0800000000000000" pitchFamily="34" charset="-128"/>
              </a:rPr>
              <a:t>No </a:t>
            </a:r>
          </a:p>
          <a:p>
            <a:pPr algn="l">
              <a:lnSpc>
                <a:spcPct val="100000"/>
              </a:lnSpc>
              <a:spcBef>
                <a:spcPts val="0"/>
              </a:spcBef>
            </a:pPr>
            <a:r>
              <a:rPr lang="en-US" sz="8800" b="1" dirty="0">
                <a:ln w="66675" cmpd="thickThin">
                  <a:solidFill>
                    <a:schemeClr val="tx1"/>
                  </a:solidFill>
                </a:ln>
                <a:solidFill>
                  <a:srgbClr val="FFC000"/>
                </a:solidFill>
                <a:latin typeface="Amasis MT Pro Black" panose="020B0604020202020204" pitchFamily="18" charset="0"/>
                <a:ea typeface="Adobe Gothic Std B" panose="020B0800000000000000" pitchFamily="34" charset="-128"/>
              </a:rPr>
              <a:t>Way!</a:t>
            </a:r>
          </a:p>
          <a:p>
            <a:pPr algn="l">
              <a:lnSpc>
                <a:spcPts val="4800"/>
              </a:lnSpc>
              <a:spcBef>
                <a:spcPts val="0"/>
              </a:spcBef>
              <a:buFont typeface="Wingdings" panose="05000000000000000000" pitchFamily="2" charset="2"/>
              <a:buChar char="v"/>
            </a:pPr>
            <a:endParaRPr lang="en-US" sz="5400" b="1" dirty="0"/>
          </a:p>
        </p:txBody>
      </p:sp>
      <p:sp>
        <p:nvSpPr>
          <p:cNvPr id="8" name="TextBox 7">
            <a:extLst>
              <a:ext uri="{FF2B5EF4-FFF2-40B4-BE49-F238E27FC236}">
                <a16:creationId xmlns:a16="http://schemas.microsoft.com/office/drawing/2014/main" id="{92D5CF60-486A-468A-84CC-838150CB20A0}"/>
              </a:ext>
            </a:extLst>
          </p:cNvPr>
          <p:cNvSpPr txBox="1"/>
          <p:nvPr/>
        </p:nvSpPr>
        <p:spPr>
          <a:xfrm>
            <a:off x="220132" y="4419601"/>
            <a:ext cx="12044379" cy="2336180"/>
          </a:xfrm>
          <a:prstGeom prst="rect">
            <a:avLst/>
          </a:prstGeom>
          <a:noFill/>
        </p:spPr>
        <p:txBody>
          <a:bodyPr wrap="square" lIns="45720" tIns="0" rIns="0" bIns="0" anchor="ctr" anchorCtr="0">
            <a:noAutofit/>
          </a:bodyPr>
          <a:lstStyle/>
          <a:p>
            <a:pPr marL="0" marR="0">
              <a:lnSpc>
                <a:spcPts val="5000"/>
              </a:lnSpc>
              <a:spcBef>
                <a:spcPts val="0"/>
              </a:spcBef>
              <a:spcAft>
                <a:spcPts val="0"/>
              </a:spcAft>
            </a:pPr>
            <a:r>
              <a:rPr lang="en-US" sz="4000" dirty="0">
                <a:solidFill>
                  <a:schemeClr val="bg1"/>
                </a:solidFill>
                <a:effectLst/>
                <a:ea typeface="Times New Roman" panose="02020603050405020304" pitchFamily="18" charset="0"/>
                <a:cs typeface="Times New Roman" panose="02020603050405020304" pitchFamily="18" charset="0"/>
              </a:rPr>
              <a:t>John 3:19 ESV </a:t>
            </a:r>
          </a:p>
          <a:p>
            <a:pPr marL="0" marR="0">
              <a:lnSpc>
                <a:spcPts val="5000"/>
              </a:lnSpc>
              <a:spcBef>
                <a:spcPts val="0"/>
              </a:spcBef>
              <a:spcAft>
                <a:spcPts val="0"/>
              </a:spcAft>
            </a:pPr>
            <a:r>
              <a:rPr lang="en-US" sz="4400" b="1" dirty="0">
                <a:solidFill>
                  <a:schemeClr val="bg1"/>
                </a:solidFill>
                <a:ea typeface="Times New Roman" panose="02020603050405020304" pitchFamily="18" charset="0"/>
                <a:cs typeface="Times New Roman" panose="02020603050405020304" pitchFamily="18" charset="0"/>
              </a:rPr>
              <a:t>“</a:t>
            </a:r>
            <a:r>
              <a:rPr lang="en-US" sz="4400" b="1" dirty="0">
                <a:solidFill>
                  <a:schemeClr val="bg1"/>
                </a:solidFill>
                <a:effectLst/>
                <a:ea typeface="Calibri" panose="020F0502020204030204" pitchFamily="34" charset="0"/>
                <a:cs typeface="Times New Roman" panose="02020603050405020304" pitchFamily="18" charset="0"/>
              </a:rPr>
              <a:t>And this is the judgment: the light has come into the world, and people loved the darkness rather than the light because their works were evil.” </a:t>
            </a:r>
            <a:endParaRPr lang="en-US" sz="4400" b="1" dirty="0">
              <a:solidFill>
                <a:schemeClr val="bg1"/>
              </a:solidFill>
            </a:endParaRPr>
          </a:p>
        </p:txBody>
      </p:sp>
    </p:spTree>
    <p:extLst>
      <p:ext uri="{BB962C8B-B14F-4D97-AF65-F5344CB8AC3E}">
        <p14:creationId xmlns:p14="http://schemas.microsoft.com/office/powerpoint/2010/main" val="65245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ght in the sky&#10;&#10;Description automatically generated with low confidence">
            <a:extLst>
              <a:ext uri="{FF2B5EF4-FFF2-40B4-BE49-F238E27FC236}">
                <a16:creationId xmlns:a16="http://schemas.microsoft.com/office/drawing/2014/main" id="{8FCDE0CC-B9AD-4611-A592-FFF73C5630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1792525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
            <a:ext cx="12192000" cy="6858001"/>
          </a:xfrm>
        </p:spPr>
        <p:txBody>
          <a:bodyPr lIns="91440" tIns="91440" rIns="91440" bIns="91440" anchor="t" anchorCtr="0">
            <a:noAutofit/>
          </a:bodyPr>
          <a:lstStyle/>
          <a:p>
            <a:pPr algn="l">
              <a:lnSpc>
                <a:spcPts val="6000"/>
              </a:lnSpc>
              <a:spcBef>
                <a:spcPts val="0"/>
              </a:spcBef>
              <a:buFont typeface="Wingdings" panose="05000000000000000000" pitchFamily="2" charset="2"/>
              <a:buChar char="v"/>
            </a:pPr>
            <a:r>
              <a:rPr lang="en-US" sz="6000" b="1" dirty="0"/>
              <a:t>This coming king would be like a Lion who would come from the tribe of Judah. </a:t>
            </a:r>
          </a:p>
          <a:p>
            <a:pPr algn="l">
              <a:lnSpc>
                <a:spcPts val="6000"/>
              </a:lnSpc>
              <a:spcBef>
                <a:spcPts val="0"/>
              </a:spcBef>
              <a:buFont typeface="Wingdings" panose="05000000000000000000" pitchFamily="2" charset="2"/>
              <a:buChar char="v"/>
            </a:pPr>
            <a:r>
              <a:rPr lang="en-US" sz="6000" b="1" dirty="0"/>
              <a:t>And He would be worshipped by His brothers (this is speaking of the Israelites</a:t>
            </a:r>
            <a:r>
              <a:rPr lang="en-US" sz="6000" b="1" dirty="0">
                <a:sym typeface="Wingdings" panose="05000000000000000000" pitchFamily="2" charset="2"/>
              </a:rPr>
              <a:t> and is </a:t>
            </a:r>
            <a:r>
              <a:rPr lang="en-US" sz="6000" b="1" dirty="0"/>
              <a:t>yet to be fulfilled).</a:t>
            </a:r>
          </a:p>
          <a:p>
            <a:pPr algn="l">
              <a:lnSpc>
                <a:spcPts val="6000"/>
              </a:lnSpc>
              <a:spcBef>
                <a:spcPts val="0"/>
              </a:spcBef>
              <a:buFont typeface="Wingdings" panose="05000000000000000000" pitchFamily="2" charset="2"/>
              <a:buChar char="v"/>
            </a:pPr>
            <a:r>
              <a:rPr lang="en-US" sz="6000" b="1" dirty="0"/>
              <a:t>He would also stand on the necks of all His enemies (He did this when He defeated Satan at the cross).</a:t>
            </a:r>
            <a:endParaRPr lang="en-US" sz="4800" b="1" dirty="0"/>
          </a:p>
          <a:p>
            <a:pPr algn="l">
              <a:lnSpc>
                <a:spcPts val="4000"/>
              </a:lnSpc>
              <a:spcBef>
                <a:spcPts val="0"/>
              </a:spcBef>
            </a:pPr>
            <a:endParaRPr lang="en-US" sz="4800" b="1" dirty="0"/>
          </a:p>
        </p:txBody>
      </p:sp>
    </p:spTree>
    <p:custDataLst>
      <p:tags r:id="rId1"/>
    </p:custDataLst>
    <p:extLst>
      <p:ext uri="{BB962C8B-B14F-4D97-AF65-F5344CB8AC3E}">
        <p14:creationId xmlns:p14="http://schemas.microsoft.com/office/powerpoint/2010/main" val="40240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descr="A lion lying on a rock&#10;&#10;Description automatically generated with low confidence">
            <a:extLst>
              <a:ext uri="{FF2B5EF4-FFF2-40B4-BE49-F238E27FC236}">
                <a16:creationId xmlns:a16="http://schemas.microsoft.com/office/drawing/2014/main" id="{5F095837-12E1-468C-9FEF-4398F57809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6000"/>
                    </a14:imgEffect>
                    <a14:imgEffect>
                      <a14:colorTemperature colorTemp="6920"/>
                    </a14:imgEffect>
                    <a14:imgEffect>
                      <a14:saturation sat="183000"/>
                    </a14:imgEffect>
                    <a14:imgEffect>
                      <a14:brightnessContrast bright="27000" contrast="-1000"/>
                    </a14:imgEffect>
                  </a14:imgLayer>
                </a14:imgProps>
              </a:ext>
              <a:ext uri="{28A0092B-C50C-407E-A947-70E740481C1C}">
                <a14:useLocalDpi xmlns:a14="http://schemas.microsoft.com/office/drawing/2010/main" val="0"/>
              </a:ext>
            </a:extLst>
          </a:blip>
          <a:srcRect t="15836" r="-1" b="12413"/>
          <a:stretch/>
        </p:blipFill>
        <p:spPr>
          <a:xfrm>
            <a:off x="-3056" y="0"/>
            <a:ext cx="12195056" cy="6792704"/>
          </a:xfrm>
          <a:prstGeom prst="rect">
            <a:avLst/>
          </a:prstGeom>
        </p:spPr>
      </p:pic>
    </p:spTree>
    <p:extLst>
      <p:ext uri="{BB962C8B-B14F-4D97-AF65-F5344CB8AC3E}">
        <p14:creationId xmlns:p14="http://schemas.microsoft.com/office/powerpoint/2010/main" val="1656693600"/>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IMING" val="|2.5|3.3|2.4"/>
</p:tagLst>
</file>

<file path=ppt/tags/tag10.xml><?xml version="1.0" encoding="utf-8"?>
<p:tagLst xmlns:a="http://schemas.openxmlformats.org/drawingml/2006/main" xmlns:r="http://schemas.openxmlformats.org/officeDocument/2006/relationships" xmlns:p="http://schemas.openxmlformats.org/presentationml/2006/main">
  <p:tag name="TIMING" val="|3.8|3.2"/>
</p:tagLst>
</file>

<file path=ppt/tags/tag11.xml><?xml version="1.0" encoding="utf-8"?>
<p:tagLst xmlns:a="http://schemas.openxmlformats.org/drawingml/2006/main" xmlns:r="http://schemas.openxmlformats.org/officeDocument/2006/relationships" xmlns:p="http://schemas.openxmlformats.org/presentationml/2006/main">
  <p:tag name="TIMING" val="|4.2|3.1|5.4"/>
</p:tagLst>
</file>

<file path=ppt/tags/tag12.xml><?xml version="1.0" encoding="utf-8"?>
<p:tagLst xmlns:a="http://schemas.openxmlformats.org/drawingml/2006/main" xmlns:r="http://schemas.openxmlformats.org/officeDocument/2006/relationships" xmlns:p="http://schemas.openxmlformats.org/presentationml/2006/main">
  <p:tag name="TIMING" val="|1.9|1.7"/>
</p:tagLst>
</file>

<file path=ppt/tags/tag13.xml><?xml version="1.0" encoding="utf-8"?>
<p:tagLst xmlns:a="http://schemas.openxmlformats.org/drawingml/2006/main" xmlns:r="http://schemas.openxmlformats.org/officeDocument/2006/relationships" xmlns:p="http://schemas.openxmlformats.org/presentationml/2006/main">
  <p:tag name="TIMING" val="|3.8|4"/>
</p:tagLst>
</file>

<file path=ppt/tags/tag14.xml><?xml version="1.0" encoding="utf-8"?>
<p:tagLst xmlns:a="http://schemas.openxmlformats.org/drawingml/2006/main" xmlns:r="http://schemas.openxmlformats.org/officeDocument/2006/relationships" xmlns:p="http://schemas.openxmlformats.org/presentationml/2006/main">
  <p:tag name="TIMING" val="|2.9|2.3|4.1"/>
</p:tagLst>
</file>

<file path=ppt/tags/tag15.xml><?xml version="1.0" encoding="utf-8"?>
<p:tagLst xmlns:a="http://schemas.openxmlformats.org/drawingml/2006/main" xmlns:r="http://schemas.openxmlformats.org/officeDocument/2006/relationships" xmlns:p="http://schemas.openxmlformats.org/presentationml/2006/main">
  <p:tag name="TIMING" val="|4.3"/>
</p:tagLst>
</file>

<file path=ppt/tags/tag16.xml><?xml version="1.0" encoding="utf-8"?>
<p:tagLst xmlns:a="http://schemas.openxmlformats.org/drawingml/2006/main" xmlns:r="http://schemas.openxmlformats.org/officeDocument/2006/relationships" xmlns:p="http://schemas.openxmlformats.org/presentationml/2006/main">
  <p:tag name="TIMING" val="|4.1|4.5"/>
</p:tagLst>
</file>

<file path=ppt/tags/tag17.xml><?xml version="1.0" encoding="utf-8"?>
<p:tagLst xmlns:a="http://schemas.openxmlformats.org/drawingml/2006/main" xmlns:r="http://schemas.openxmlformats.org/officeDocument/2006/relationships" xmlns:p="http://schemas.openxmlformats.org/presentationml/2006/main">
  <p:tag name="TIMING" val="|2.7|2.3|2.7"/>
</p:tagLst>
</file>

<file path=ppt/tags/tag18.xml><?xml version="1.0" encoding="utf-8"?>
<p:tagLst xmlns:a="http://schemas.openxmlformats.org/drawingml/2006/main" xmlns:r="http://schemas.openxmlformats.org/officeDocument/2006/relationships" xmlns:p="http://schemas.openxmlformats.org/presentationml/2006/main">
  <p:tag name="TIMING" val="|2.5|2.3|2.7|2.4"/>
</p:tagLst>
</file>

<file path=ppt/tags/tag19.xml><?xml version="1.0" encoding="utf-8"?>
<p:tagLst xmlns:a="http://schemas.openxmlformats.org/drawingml/2006/main" xmlns:r="http://schemas.openxmlformats.org/officeDocument/2006/relationships" xmlns:p="http://schemas.openxmlformats.org/presentationml/2006/main">
  <p:tag name="TIMING" val="|6.7|3.5|3.9|2"/>
</p:tagLst>
</file>

<file path=ppt/tags/tag2.xml><?xml version="1.0" encoding="utf-8"?>
<p:tagLst xmlns:a="http://schemas.openxmlformats.org/drawingml/2006/main" xmlns:r="http://schemas.openxmlformats.org/officeDocument/2006/relationships" xmlns:p="http://schemas.openxmlformats.org/presentationml/2006/main">
  <p:tag name="TIMING" val="|3.4|2.3|3.1"/>
</p:tagLst>
</file>

<file path=ppt/tags/tag20.xml><?xml version="1.0" encoding="utf-8"?>
<p:tagLst xmlns:a="http://schemas.openxmlformats.org/drawingml/2006/main" xmlns:r="http://schemas.openxmlformats.org/officeDocument/2006/relationships" xmlns:p="http://schemas.openxmlformats.org/presentationml/2006/main">
  <p:tag name="TIMING" val="|6.8"/>
</p:tagLst>
</file>

<file path=ppt/tags/tag21.xml><?xml version="1.0" encoding="utf-8"?>
<p:tagLst xmlns:a="http://schemas.openxmlformats.org/drawingml/2006/main" xmlns:r="http://schemas.openxmlformats.org/officeDocument/2006/relationships" xmlns:p="http://schemas.openxmlformats.org/presentationml/2006/main">
  <p:tag name="TIMING" val="|3.2"/>
</p:tagLst>
</file>

<file path=ppt/tags/tag22.xml><?xml version="1.0" encoding="utf-8"?>
<p:tagLst xmlns:a="http://schemas.openxmlformats.org/drawingml/2006/main" xmlns:r="http://schemas.openxmlformats.org/officeDocument/2006/relationships" xmlns:p="http://schemas.openxmlformats.org/presentationml/2006/main">
  <p:tag name="TIMING" val="|4.2|5.7|3.7"/>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2.8|2.8"/>
</p:tagLst>
</file>

<file path=ppt/tags/tag5.xml><?xml version="1.0" encoding="utf-8"?>
<p:tagLst xmlns:a="http://schemas.openxmlformats.org/drawingml/2006/main" xmlns:r="http://schemas.openxmlformats.org/officeDocument/2006/relationships" xmlns:p="http://schemas.openxmlformats.org/presentationml/2006/main">
  <p:tag name="TIMING" val="|3.2"/>
</p:tagLst>
</file>

<file path=ppt/tags/tag6.xml><?xml version="1.0" encoding="utf-8"?>
<p:tagLst xmlns:a="http://schemas.openxmlformats.org/drawingml/2006/main" xmlns:r="http://schemas.openxmlformats.org/officeDocument/2006/relationships" xmlns:p="http://schemas.openxmlformats.org/presentationml/2006/main">
  <p:tag name="TIMING" val="|2.5|1.6|1.9|2.6"/>
</p:tagLst>
</file>

<file path=ppt/tags/tag7.xml><?xml version="1.0" encoding="utf-8"?>
<p:tagLst xmlns:a="http://schemas.openxmlformats.org/drawingml/2006/main" xmlns:r="http://schemas.openxmlformats.org/officeDocument/2006/relationships" xmlns:p="http://schemas.openxmlformats.org/presentationml/2006/main">
  <p:tag name="TIMING" val="|4.9|3|1.9"/>
</p:tagLst>
</file>

<file path=ppt/tags/tag8.xml><?xml version="1.0" encoding="utf-8"?>
<p:tagLst xmlns:a="http://schemas.openxmlformats.org/drawingml/2006/main" xmlns:r="http://schemas.openxmlformats.org/officeDocument/2006/relationships" xmlns:p="http://schemas.openxmlformats.org/presentationml/2006/main">
  <p:tag name="TIMING" val="|2.5|2.6|2.6"/>
</p:tagLst>
</file>

<file path=ppt/tags/tag9.xml><?xml version="1.0" encoding="utf-8"?>
<p:tagLst xmlns:a="http://schemas.openxmlformats.org/drawingml/2006/main" xmlns:r="http://schemas.openxmlformats.org/officeDocument/2006/relationships" xmlns:p="http://schemas.openxmlformats.org/presentationml/2006/main">
  <p:tag name="TIMING" val="|3.6|5.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31438</TotalTime>
  <Words>2356</Words>
  <Application>Microsoft Office PowerPoint</Application>
  <PresentationFormat>Widescreen</PresentationFormat>
  <Paragraphs>151</Paragraphs>
  <Slides>60</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Adobe Fan Heiti Std B</vt:lpstr>
      <vt:lpstr>Adobe Garamond Pro Bold</vt:lpstr>
      <vt:lpstr>Adobe Gothic Std B</vt:lpstr>
      <vt:lpstr>Amasis MT Pro Black</vt:lpstr>
      <vt:lpstr>Arial</vt:lpstr>
      <vt:lpstr>Arial Black</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173</cp:revision>
  <dcterms:created xsi:type="dcterms:W3CDTF">2021-01-05T20:21:04Z</dcterms:created>
  <dcterms:modified xsi:type="dcterms:W3CDTF">2022-02-10T15:20:40Z</dcterms:modified>
</cp:coreProperties>
</file>